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4919D052-2D54-4C11-9793-4EBBA4544407}"/>
              </a:ext>
            </a:extLst>
          </p:cNvPr>
          <p:cNvSpPr>
            <a:spLocks/>
          </p:cNvSpPr>
          <p:nvPr/>
        </p:nvSpPr>
        <p:spPr bwMode="auto">
          <a:xfrm>
            <a:off x="508081" y="854075"/>
            <a:ext cx="1499605" cy="1442907"/>
          </a:xfrm>
          <a:custGeom>
            <a:avLst/>
            <a:gdLst>
              <a:gd name="T0" fmla="*/ 781 w 1296"/>
              <a:gd name="T1" fmla="*/ 876 h 1247"/>
              <a:gd name="T2" fmla="*/ 562 w 1296"/>
              <a:gd name="T3" fmla="*/ 984 h 1247"/>
              <a:gd name="T4" fmla="*/ 316 w 1296"/>
              <a:gd name="T5" fmla="*/ 976 h 1247"/>
              <a:gd name="T6" fmla="*/ 315 w 1296"/>
              <a:gd name="T7" fmla="*/ 876 h 1247"/>
              <a:gd name="T8" fmla="*/ 278 w 1296"/>
              <a:gd name="T9" fmla="*/ 815 h 1247"/>
              <a:gd name="T10" fmla="*/ 270 w 1296"/>
              <a:gd name="T11" fmla="*/ 853 h 1247"/>
              <a:gd name="T12" fmla="*/ 149 w 1296"/>
              <a:gd name="T13" fmla="*/ 780 h 1247"/>
              <a:gd name="T14" fmla="*/ 127 w 1296"/>
              <a:gd name="T15" fmla="*/ 759 h 1247"/>
              <a:gd name="T16" fmla="*/ 26 w 1296"/>
              <a:gd name="T17" fmla="*/ 733 h 1247"/>
              <a:gd name="T18" fmla="*/ 14 w 1296"/>
              <a:gd name="T19" fmla="*/ 807 h 1247"/>
              <a:gd name="T20" fmla="*/ 23 w 1296"/>
              <a:gd name="T21" fmla="*/ 943 h 1247"/>
              <a:gd name="T22" fmla="*/ 0 w 1296"/>
              <a:gd name="T23" fmla="*/ 1037 h 1247"/>
              <a:gd name="T24" fmla="*/ 32 w 1296"/>
              <a:gd name="T25" fmla="*/ 1115 h 1247"/>
              <a:gd name="T26" fmla="*/ 33 w 1296"/>
              <a:gd name="T27" fmla="*/ 1072 h 1247"/>
              <a:gd name="T28" fmla="*/ 64 w 1296"/>
              <a:gd name="T29" fmla="*/ 1029 h 1247"/>
              <a:gd name="T30" fmla="*/ 110 w 1296"/>
              <a:gd name="T31" fmla="*/ 1012 h 1247"/>
              <a:gd name="T32" fmla="*/ 103 w 1296"/>
              <a:gd name="T33" fmla="*/ 1120 h 1247"/>
              <a:gd name="T34" fmla="*/ 81 w 1296"/>
              <a:gd name="T35" fmla="*/ 1152 h 1247"/>
              <a:gd name="T36" fmla="*/ 128 w 1296"/>
              <a:gd name="T37" fmla="*/ 1114 h 1247"/>
              <a:gd name="T38" fmla="*/ 139 w 1296"/>
              <a:gd name="T39" fmla="*/ 1142 h 1247"/>
              <a:gd name="T40" fmla="*/ 121 w 1296"/>
              <a:gd name="T41" fmla="*/ 1177 h 1247"/>
              <a:gd name="T42" fmla="*/ 160 w 1296"/>
              <a:gd name="T43" fmla="*/ 1169 h 1247"/>
              <a:gd name="T44" fmla="*/ 179 w 1296"/>
              <a:gd name="T45" fmla="*/ 1121 h 1247"/>
              <a:gd name="T46" fmla="*/ 182 w 1296"/>
              <a:gd name="T47" fmla="*/ 1053 h 1247"/>
              <a:gd name="T48" fmla="*/ 238 w 1296"/>
              <a:gd name="T49" fmla="*/ 1028 h 1247"/>
              <a:gd name="T50" fmla="*/ 252 w 1296"/>
              <a:gd name="T51" fmla="*/ 1101 h 1247"/>
              <a:gd name="T52" fmla="*/ 248 w 1296"/>
              <a:gd name="T53" fmla="*/ 1217 h 1247"/>
              <a:gd name="T54" fmla="*/ 281 w 1296"/>
              <a:gd name="T55" fmla="*/ 1176 h 1247"/>
              <a:gd name="T56" fmla="*/ 297 w 1296"/>
              <a:gd name="T57" fmla="*/ 1006 h 1247"/>
              <a:gd name="T58" fmla="*/ 548 w 1296"/>
              <a:gd name="T59" fmla="*/ 1001 h 1247"/>
              <a:gd name="T60" fmla="*/ 749 w 1296"/>
              <a:gd name="T61" fmla="*/ 921 h 1247"/>
              <a:gd name="T62" fmla="*/ 900 w 1296"/>
              <a:gd name="T63" fmla="*/ 706 h 1247"/>
              <a:gd name="T64" fmla="*/ 916 w 1296"/>
              <a:gd name="T65" fmla="*/ 665 h 1247"/>
              <a:gd name="T66" fmla="*/ 951 w 1296"/>
              <a:gd name="T67" fmla="*/ 580 h 1247"/>
              <a:gd name="T68" fmla="*/ 952 w 1296"/>
              <a:gd name="T69" fmla="*/ 766 h 1247"/>
              <a:gd name="T70" fmla="*/ 1004 w 1296"/>
              <a:gd name="T71" fmla="*/ 1012 h 1247"/>
              <a:gd name="T72" fmla="*/ 996 w 1296"/>
              <a:gd name="T73" fmla="*/ 1168 h 1247"/>
              <a:gd name="T74" fmla="*/ 1025 w 1296"/>
              <a:gd name="T75" fmla="*/ 1213 h 1247"/>
              <a:gd name="T76" fmla="*/ 1054 w 1296"/>
              <a:gd name="T77" fmla="*/ 1243 h 1247"/>
              <a:gd name="T78" fmla="*/ 1115 w 1296"/>
              <a:gd name="T79" fmla="*/ 1231 h 1247"/>
              <a:gd name="T80" fmla="*/ 1124 w 1296"/>
              <a:gd name="T81" fmla="*/ 1128 h 1247"/>
              <a:gd name="T82" fmla="*/ 1133 w 1296"/>
              <a:gd name="T83" fmla="*/ 994 h 1247"/>
              <a:gd name="T84" fmla="*/ 1179 w 1296"/>
              <a:gd name="T85" fmla="*/ 976 h 1247"/>
              <a:gd name="T86" fmla="*/ 1233 w 1296"/>
              <a:gd name="T87" fmla="*/ 961 h 1247"/>
              <a:gd name="T88" fmla="*/ 1236 w 1296"/>
              <a:gd name="T89" fmla="*/ 858 h 1247"/>
              <a:gd name="T90" fmla="*/ 1247 w 1296"/>
              <a:gd name="T91" fmla="*/ 628 h 1247"/>
              <a:gd name="T92" fmla="*/ 1272 w 1296"/>
              <a:gd name="T93" fmla="*/ 472 h 1247"/>
              <a:gd name="T94" fmla="*/ 1295 w 1296"/>
              <a:gd name="T95" fmla="*/ 445 h 1247"/>
              <a:gd name="T96" fmla="*/ 1260 w 1296"/>
              <a:gd name="T97" fmla="*/ 248 h 1247"/>
              <a:gd name="T98" fmla="*/ 1216 w 1296"/>
              <a:gd name="T99" fmla="*/ 200 h 1247"/>
              <a:gd name="T100" fmla="*/ 1209 w 1296"/>
              <a:gd name="T101" fmla="*/ 153 h 1247"/>
              <a:gd name="T102" fmla="*/ 1232 w 1296"/>
              <a:gd name="T103" fmla="*/ 94 h 1247"/>
              <a:gd name="T104" fmla="*/ 1209 w 1296"/>
              <a:gd name="T105" fmla="*/ 27 h 1247"/>
              <a:gd name="T106" fmla="*/ 1110 w 1296"/>
              <a:gd name="T107" fmla="*/ 40 h 1247"/>
              <a:gd name="T108" fmla="*/ 1113 w 1296"/>
              <a:gd name="T109" fmla="*/ 124 h 1247"/>
              <a:gd name="T110" fmla="*/ 1123 w 1296"/>
              <a:gd name="T111" fmla="*/ 185 h 1247"/>
              <a:gd name="T112" fmla="*/ 1047 w 1296"/>
              <a:gd name="T113" fmla="*/ 206 h 1247"/>
              <a:gd name="T114" fmla="*/ 989 w 1296"/>
              <a:gd name="T115" fmla="*/ 256 h 1247"/>
              <a:gd name="T116" fmla="*/ 949 w 1296"/>
              <a:gd name="T117" fmla="*/ 449 h 1247"/>
              <a:gd name="T118" fmla="*/ 886 w 1296"/>
              <a:gd name="T119" fmla="*/ 642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6" h="1247">
                <a:moveTo>
                  <a:pt x="890" y="674"/>
                </a:moveTo>
                <a:lnTo>
                  <a:pt x="877" y="714"/>
                </a:lnTo>
                <a:lnTo>
                  <a:pt x="872" y="750"/>
                </a:lnTo>
                <a:lnTo>
                  <a:pt x="859" y="786"/>
                </a:lnTo>
                <a:lnTo>
                  <a:pt x="859" y="786"/>
                </a:lnTo>
                <a:lnTo>
                  <a:pt x="854" y="794"/>
                </a:lnTo>
                <a:lnTo>
                  <a:pt x="839" y="814"/>
                </a:lnTo>
                <a:lnTo>
                  <a:pt x="829" y="828"/>
                </a:lnTo>
                <a:lnTo>
                  <a:pt x="815" y="842"/>
                </a:lnTo>
                <a:lnTo>
                  <a:pt x="799" y="859"/>
                </a:lnTo>
                <a:lnTo>
                  <a:pt x="781" y="876"/>
                </a:lnTo>
                <a:lnTo>
                  <a:pt x="761" y="894"/>
                </a:lnTo>
                <a:lnTo>
                  <a:pt x="739" y="912"/>
                </a:lnTo>
                <a:lnTo>
                  <a:pt x="715" y="928"/>
                </a:lnTo>
                <a:lnTo>
                  <a:pt x="688" y="943"/>
                </a:lnTo>
                <a:lnTo>
                  <a:pt x="660" y="957"/>
                </a:lnTo>
                <a:lnTo>
                  <a:pt x="644" y="964"/>
                </a:lnTo>
                <a:lnTo>
                  <a:pt x="630" y="969"/>
                </a:lnTo>
                <a:lnTo>
                  <a:pt x="613" y="974"/>
                </a:lnTo>
                <a:lnTo>
                  <a:pt x="597" y="978"/>
                </a:lnTo>
                <a:lnTo>
                  <a:pt x="580" y="981"/>
                </a:lnTo>
                <a:lnTo>
                  <a:pt x="562" y="984"/>
                </a:lnTo>
                <a:lnTo>
                  <a:pt x="562" y="984"/>
                </a:lnTo>
                <a:lnTo>
                  <a:pt x="529" y="987"/>
                </a:lnTo>
                <a:lnTo>
                  <a:pt x="497" y="989"/>
                </a:lnTo>
                <a:lnTo>
                  <a:pt x="468" y="990"/>
                </a:lnTo>
                <a:lnTo>
                  <a:pt x="442" y="992"/>
                </a:lnTo>
                <a:lnTo>
                  <a:pt x="419" y="990"/>
                </a:lnTo>
                <a:lnTo>
                  <a:pt x="397" y="989"/>
                </a:lnTo>
                <a:lnTo>
                  <a:pt x="378" y="987"/>
                </a:lnTo>
                <a:lnTo>
                  <a:pt x="361" y="985"/>
                </a:lnTo>
                <a:lnTo>
                  <a:pt x="334" y="980"/>
                </a:lnTo>
                <a:lnTo>
                  <a:pt x="316" y="976"/>
                </a:lnTo>
                <a:lnTo>
                  <a:pt x="305" y="971"/>
                </a:lnTo>
                <a:lnTo>
                  <a:pt x="302" y="970"/>
                </a:lnTo>
                <a:lnTo>
                  <a:pt x="297" y="930"/>
                </a:lnTo>
                <a:lnTo>
                  <a:pt x="297" y="930"/>
                </a:lnTo>
                <a:lnTo>
                  <a:pt x="301" y="926"/>
                </a:lnTo>
                <a:lnTo>
                  <a:pt x="306" y="915"/>
                </a:lnTo>
                <a:lnTo>
                  <a:pt x="310" y="907"/>
                </a:lnTo>
                <a:lnTo>
                  <a:pt x="313" y="898"/>
                </a:lnTo>
                <a:lnTo>
                  <a:pt x="314" y="888"/>
                </a:lnTo>
                <a:lnTo>
                  <a:pt x="315" y="876"/>
                </a:lnTo>
                <a:lnTo>
                  <a:pt x="315" y="876"/>
                </a:lnTo>
                <a:lnTo>
                  <a:pt x="315" y="869"/>
                </a:lnTo>
                <a:lnTo>
                  <a:pt x="314" y="864"/>
                </a:lnTo>
                <a:lnTo>
                  <a:pt x="310" y="851"/>
                </a:lnTo>
                <a:lnTo>
                  <a:pt x="304" y="841"/>
                </a:lnTo>
                <a:lnTo>
                  <a:pt x="299" y="831"/>
                </a:lnTo>
                <a:lnTo>
                  <a:pt x="292" y="823"/>
                </a:lnTo>
                <a:lnTo>
                  <a:pt x="286" y="817"/>
                </a:lnTo>
                <a:lnTo>
                  <a:pt x="282" y="814"/>
                </a:lnTo>
                <a:lnTo>
                  <a:pt x="279" y="813"/>
                </a:lnTo>
                <a:lnTo>
                  <a:pt x="279" y="813"/>
                </a:lnTo>
                <a:lnTo>
                  <a:pt x="278" y="815"/>
                </a:lnTo>
                <a:lnTo>
                  <a:pt x="278" y="817"/>
                </a:lnTo>
                <a:lnTo>
                  <a:pt x="279" y="822"/>
                </a:lnTo>
                <a:lnTo>
                  <a:pt x="279" y="822"/>
                </a:lnTo>
                <a:lnTo>
                  <a:pt x="278" y="819"/>
                </a:lnTo>
                <a:lnTo>
                  <a:pt x="276" y="817"/>
                </a:lnTo>
                <a:lnTo>
                  <a:pt x="276" y="817"/>
                </a:lnTo>
                <a:lnTo>
                  <a:pt x="275" y="817"/>
                </a:lnTo>
                <a:lnTo>
                  <a:pt x="275" y="817"/>
                </a:lnTo>
                <a:lnTo>
                  <a:pt x="274" y="824"/>
                </a:lnTo>
                <a:lnTo>
                  <a:pt x="272" y="837"/>
                </a:lnTo>
                <a:lnTo>
                  <a:pt x="270" y="853"/>
                </a:lnTo>
                <a:lnTo>
                  <a:pt x="270" y="853"/>
                </a:lnTo>
                <a:lnTo>
                  <a:pt x="269" y="852"/>
                </a:lnTo>
                <a:lnTo>
                  <a:pt x="263" y="850"/>
                </a:lnTo>
                <a:lnTo>
                  <a:pt x="249" y="846"/>
                </a:lnTo>
                <a:lnTo>
                  <a:pt x="226" y="840"/>
                </a:lnTo>
                <a:lnTo>
                  <a:pt x="226" y="840"/>
                </a:lnTo>
                <a:lnTo>
                  <a:pt x="184" y="830"/>
                </a:lnTo>
                <a:lnTo>
                  <a:pt x="172" y="826"/>
                </a:lnTo>
                <a:lnTo>
                  <a:pt x="145" y="800"/>
                </a:lnTo>
                <a:lnTo>
                  <a:pt x="145" y="800"/>
                </a:lnTo>
                <a:lnTo>
                  <a:pt x="149" y="780"/>
                </a:lnTo>
                <a:lnTo>
                  <a:pt x="153" y="767"/>
                </a:lnTo>
                <a:lnTo>
                  <a:pt x="154" y="759"/>
                </a:lnTo>
                <a:lnTo>
                  <a:pt x="154" y="759"/>
                </a:lnTo>
                <a:lnTo>
                  <a:pt x="154" y="757"/>
                </a:lnTo>
                <a:lnTo>
                  <a:pt x="156" y="756"/>
                </a:lnTo>
                <a:lnTo>
                  <a:pt x="158" y="755"/>
                </a:lnTo>
                <a:lnTo>
                  <a:pt x="158" y="755"/>
                </a:lnTo>
                <a:lnTo>
                  <a:pt x="154" y="755"/>
                </a:lnTo>
                <a:lnTo>
                  <a:pt x="154" y="755"/>
                </a:lnTo>
                <a:lnTo>
                  <a:pt x="136" y="757"/>
                </a:lnTo>
                <a:lnTo>
                  <a:pt x="127" y="759"/>
                </a:lnTo>
                <a:lnTo>
                  <a:pt x="122" y="764"/>
                </a:lnTo>
                <a:lnTo>
                  <a:pt x="104" y="768"/>
                </a:lnTo>
                <a:lnTo>
                  <a:pt x="50" y="764"/>
                </a:lnTo>
                <a:lnTo>
                  <a:pt x="50" y="764"/>
                </a:lnTo>
                <a:lnTo>
                  <a:pt x="42" y="749"/>
                </a:lnTo>
                <a:lnTo>
                  <a:pt x="35" y="739"/>
                </a:lnTo>
                <a:lnTo>
                  <a:pt x="31" y="734"/>
                </a:lnTo>
                <a:lnTo>
                  <a:pt x="28" y="732"/>
                </a:lnTo>
                <a:lnTo>
                  <a:pt x="28" y="732"/>
                </a:lnTo>
                <a:lnTo>
                  <a:pt x="27" y="732"/>
                </a:lnTo>
                <a:lnTo>
                  <a:pt x="26" y="733"/>
                </a:lnTo>
                <a:lnTo>
                  <a:pt x="23" y="739"/>
                </a:lnTo>
                <a:lnTo>
                  <a:pt x="23" y="747"/>
                </a:lnTo>
                <a:lnTo>
                  <a:pt x="22" y="757"/>
                </a:lnTo>
                <a:lnTo>
                  <a:pt x="23" y="776"/>
                </a:lnTo>
                <a:lnTo>
                  <a:pt x="23" y="786"/>
                </a:lnTo>
                <a:lnTo>
                  <a:pt x="23" y="786"/>
                </a:lnTo>
                <a:lnTo>
                  <a:pt x="21" y="788"/>
                </a:lnTo>
                <a:lnTo>
                  <a:pt x="18" y="794"/>
                </a:lnTo>
                <a:lnTo>
                  <a:pt x="17" y="797"/>
                </a:lnTo>
                <a:lnTo>
                  <a:pt x="14" y="802"/>
                </a:lnTo>
                <a:lnTo>
                  <a:pt x="14" y="807"/>
                </a:lnTo>
                <a:lnTo>
                  <a:pt x="14" y="813"/>
                </a:lnTo>
                <a:lnTo>
                  <a:pt x="14" y="813"/>
                </a:lnTo>
                <a:lnTo>
                  <a:pt x="17" y="837"/>
                </a:lnTo>
                <a:lnTo>
                  <a:pt x="18" y="846"/>
                </a:lnTo>
                <a:lnTo>
                  <a:pt x="19" y="849"/>
                </a:lnTo>
                <a:lnTo>
                  <a:pt x="19" y="849"/>
                </a:lnTo>
                <a:lnTo>
                  <a:pt x="20" y="851"/>
                </a:lnTo>
                <a:lnTo>
                  <a:pt x="20" y="857"/>
                </a:lnTo>
                <a:lnTo>
                  <a:pt x="20" y="871"/>
                </a:lnTo>
                <a:lnTo>
                  <a:pt x="19" y="894"/>
                </a:lnTo>
                <a:lnTo>
                  <a:pt x="23" y="943"/>
                </a:lnTo>
                <a:lnTo>
                  <a:pt x="23" y="966"/>
                </a:lnTo>
                <a:lnTo>
                  <a:pt x="28" y="993"/>
                </a:lnTo>
                <a:lnTo>
                  <a:pt x="28" y="993"/>
                </a:lnTo>
                <a:lnTo>
                  <a:pt x="25" y="996"/>
                </a:lnTo>
                <a:lnTo>
                  <a:pt x="16" y="1004"/>
                </a:lnTo>
                <a:lnTo>
                  <a:pt x="11" y="1010"/>
                </a:lnTo>
                <a:lnTo>
                  <a:pt x="7" y="1015"/>
                </a:lnTo>
                <a:lnTo>
                  <a:pt x="3" y="1022"/>
                </a:lnTo>
                <a:lnTo>
                  <a:pt x="1" y="1029"/>
                </a:lnTo>
                <a:lnTo>
                  <a:pt x="1" y="1029"/>
                </a:lnTo>
                <a:lnTo>
                  <a:pt x="0" y="1037"/>
                </a:lnTo>
                <a:lnTo>
                  <a:pt x="1" y="1044"/>
                </a:lnTo>
                <a:lnTo>
                  <a:pt x="4" y="1061"/>
                </a:lnTo>
                <a:lnTo>
                  <a:pt x="8" y="1076"/>
                </a:lnTo>
                <a:lnTo>
                  <a:pt x="10" y="1083"/>
                </a:lnTo>
                <a:lnTo>
                  <a:pt x="10" y="1083"/>
                </a:lnTo>
                <a:lnTo>
                  <a:pt x="17" y="1098"/>
                </a:lnTo>
                <a:lnTo>
                  <a:pt x="22" y="1108"/>
                </a:lnTo>
                <a:lnTo>
                  <a:pt x="26" y="1112"/>
                </a:lnTo>
                <a:lnTo>
                  <a:pt x="28" y="1114"/>
                </a:lnTo>
                <a:lnTo>
                  <a:pt x="28" y="1114"/>
                </a:lnTo>
                <a:lnTo>
                  <a:pt x="32" y="1115"/>
                </a:lnTo>
                <a:lnTo>
                  <a:pt x="37" y="1115"/>
                </a:lnTo>
                <a:lnTo>
                  <a:pt x="39" y="1115"/>
                </a:lnTo>
                <a:lnTo>
                  <a:pt x="40" y="1114"/>
                </a:lnTo>
                <a:lnTo>
                  <a:pt x="41" y="1112"/>
                </a:lnTo>
                <a:lnTo>
                  <a:pt x="41" y="1110"/>
                </a:lnTo>
                <a:lnTo>
                  <a:pt x="41" y="1110"/>
                </a:lnTo>
                <a:lnTo>
                  <a:pt x="40" y="1102"/>
                </a:lnTo>
                <a:lnTo>
                  <a:pt x="39" y="1090"/>
                </a:lnTo>
                <a:lnTo>
                  <a:pt x="37" y="1078"/>
                </a:lnTo>
                <a:lnTo>
                  <a:pt x="37" y="1078"/>
                </a:lnTo>
                <a:lnTo>
                  <a:pt x="33" y="1072"/>
                </a:lnTo>
                <a:lnTo>
                  <a:pt x="29" y="1061"/>
                </a:lnTo>
                <a:lnTo>
                  <a:pt x="27" y="1054"/>
                </a:lnTo>
                <a:lnTo>
                  <a:pt x="25" y="1049"/>
                </a:lnTo>
                <a:lnTo>
                  <a:pt x="26" y="1044"/>
                </a:lnTo>
                <a:lnTo>
                  <a:pt x="27" y="1043"/>
                </a:lnTo>
                <a:lnTo>
                  <a:pt x="28" y="1042"/>
                </a:lnTo>
                <a:lnTo>
                  <a:pt x="28" y="1042"/>
                </a:lnTo>
                <a:lnTo>
                  <a:pt x="48" y="1037"/>
                </a:lnTo>
                <a:lnTo>
                  <a:pt x="58" y="1033"/>
                </a:lnTo>
                <a:lnTo>
                  <a:pt x="62" y="1031"/>
                </a:lnTo>
                <a:lnTo>
                  <a:pt x="64" y="1029"/>
                </a:lnTo>
                <a:lnTo>
                  <a:pt x="64" y="1029"/>
                </a:lnTo>
                <a:lnTo>
                  <a:pt x="67" y="1019"/>
                </a:lnTo>
                <a:lnTo>
                  <a:pt x="72" y="1005"/>
                </a:lnTo>
                <a:lnTo>
                  <a:pt x="77" y="993"/>
                </a:lnTo>
                <a:lnTo>
                  <a:pt x="80" y="989"/>
                </a:lnTo>
                <a:lnTo>
                  <a:pt x="81" y="988"/>
                </a:lnTo>
                <a:lnTo>
                  <a:pt x="82" y="988"/>
                </a:lnTo>
                <a:lnTo>
                  <a:pt x="82" y="988"/>
                </a:lnTo>
                <a:lnTo>
                  <a:pt x="90" y="993"/>
                </a:lnTo>
                <a:lnTo>
                  <a:pt x="101" y="1002"/>
                </a:lnTo>
                <a:lnTo>
                  <a:pt x="110" y="1012"/>
                </a:lnTo>
                <a:lnTo>
                  <a:pt x="113" y="1016"/>
                </a:lnTo>
                <a:lnTo>
                  <a:pt x="113" y="1020"/>
                </a:lnTo>
                <a:lnTo>
                  <a:pt x="113" y="1020"/>
                </a:lnTo>
                <a:lnTo>
                  <a:pt x="112" y="1030"/>
                </a:lnTo>
                <a:lnTo>
                  <a:pt x="111" y="1047"/>
                </a:lnTo>
                <a:lnTo>
                  <a:pt x="109" y="1074"/>
                </a:lnTo>
                <a:lnTo>
                  <a:pt x="109" y="1074"/>
                </a:lnTo>
                <a:lnTo>
                  <a:pt x="106" y="1095"/>
                </a:lnTo>
                <a:lnTo>
                  <a:pt x="104" y="1114"/>
                </a:lnTo>
                <a:lnTo>
                  <a:pt x="104" y="1114"/>
                </a:lnTo>
                <a:lnTo>
                  <a:pt x="103" y="1120"/>
                </a:lnTo>
                <a:lnTo>
                  <a:pt x="99" y="1125"/>
                </a:lnTo>
                <a:lnTo>
                  <a:pt x="93" y="1132"/>
                </a:lnTo>
                <a:lnTo>
                  <a:pt x="86" y="1136"/>
                </a:lnTo>
                <a:lnTo>
                  <a:pt x="86" y="1136"/>
                </a:lnTo>
                <a:lnTo>
                  <a:pt x="81" y="1140"/>
                </a:lnTo>
                <a:lnTo>
                  <a:pt x="76" y="1144"/>
                </a:lnTo>
                <a:lnTo>
                  <a:pt x="73" y="1148"/>
                </a:lnTo>
                <a:lnTo>
                  <a:pt x="73" y="1150"/>
                </a:lnTo>
                <a:lnTo>
                  <a:pt x="73" y="1150"/>
                </a:lnTo>
                <a:lnTo>
                  <a:pt x="75" y="1151"/>
                </a:lnTo>
                <a:lnTo>
                  <a:pt x="81" y="1152"/>
                </a:lnTo>
                <a:lnTo>
                  <a:pt x="95" y="1154"/>
                </a:lnTo>
                <a:lnTo>
                  <a:pt x="95" y="1154"/>
                </a:lnTo>
                <a:lnTo>
                  <a:pt x="101" y="1156"/>
                </a:lnTo>
                <a:lnTo>
                  <a:pt x="106" y="1156"/>
                </a:lnTo>
                <a:lnTo>
                  <a:pt x="109" y="1156"/>
                </a:lnTo>
                <a:lnTo>
                  <a:pt x="110" y="1154"/>
                </a:lnTo>
                <a:lnTo>
                  <a:pt x="112" y="1153"/>
                </a:lnTo>
                <a:lnTo>
                  <a:pt x="113" y="1150"/>
                </a:lnTo>
                <a:lnTo>
                  <a:pt x="113" y="1150"/>
                </a:lnTo>
                <a:lnTo>
                  <a:pt x="122" y="1126"/>
                </a:lnTo>
                <a:lnTo>
                  <a:pt x="128" y="1114"/>
                </a:lnTo>
                <a:lnTo>
                  <a:pt x="130" y="1111"/>
                </a:lnTo>
                <a:lnTo>
                  <a:pt x="131" y="1110"/>
                </a:lnTo>
                <a:lnTo>
                  <a:pt x="131" y="1110"/>
                </a:lnTo>
                <a:lnTo>
                  <a:pt x="132" y="1107"/>
                </a:lnTo>
                <a:lnTo>
                  <a:pt x="133" y="1102"/>
                </a:lnTo>
                <a:lnTo>
                  <a:pt x="137" y="1085"/>
                </a:lnTo>
                <a:lnTo>
                  <a:pt x="140" y="1060"/>
                </a:lnTo>
                <a:lnTo>
                  <a:pt x="145" y="1128"/>
                </a:lnTo>
                <a:lnTo>
                  <a:pt x="145" y="1128"/>
                </a:lnTo>
                <a:lnTo>
                  <a:pt x="141" y="1136"/>
                </a:lnTo>
                <a:lnTo>
                  <a:pt x="139" y="1142"/>
                </a:lnTo>
                <a:lnTo>
                  <a:pt x="137" y="1144"/>
                </a:lnTo>
                <a:lnTo>
                  <a:pt x="136" y="1145"/>
                </a:lnTo>
                <a:lnTo>
                  <a:pt x="136" y="1145"/>
                </a:lnTo>
                <a:lnTo>
                  <a:pt x="131" y="1149"/>
                </a:lnTo>
                <a:lnTo>
                  <a:pt x="126" y="1157"/>
                </a:lnTo>
                <a:lnTo>
                  <a:pt x="120" y="1165"/>
                </a:lnTo>
                <a:lnTo>
                  <a:pt x="118" y="1169"/>
                </a:lnTo>
                <a:lnTo>
                  <a:pt x="118" y="1172"/>
                </a:lnTo>
                <a:lnTo>
                  <a:pt x="118" y="1172"/>
                </a:lnTo>
                <a:lnTo>
                  <a:pt x="119" y="1175"/>
                </a:lnTo>
                <a:lnTo>
                  <a:pt x="121" y="1177"/>
                </a:lnTo>
                <a:lnTo>
                  <a:pt x="124" y="1178"/>
                </a:lnTo>
                <a:lnTo>
                  <a:pt x="128" y="1178"/>
                </a:lnTo>
                <a:lnTo>
                  <a:pt x="136" y="1178"/>
                </a:lnTo>
                <a:lnTo>
                  <a:pt x="140" y="1177"/>
                </a:lnTo>
                <a:lnTo>
                  <a:pt x="140" y="1177"/>
                </a:lnTo>
                <a:lnTo>
                  <a:pt x="144" y="1177"/>
                </a:lnTo>
                <a:lnTo>
                  <a:pt x="148" y="1177"/>
                </a:lnTo>
                <a:lnTo>
                  <a:pt x="153" y="1176"/>
                </a:lnTo>
                <a:lnTo>
                  <a:pt x="158" y="1172"/>
                </a:lnTo>
                <a:lnTo>
                  <a:pt x="158" y="1172"/>
                </a:lnTo>
                <a:lnTo>
                  <a:pt x="160" y="1169"/>
                </a:lnTo>
                <a:lnTo>
                  <a:pt x="163" y="1165"/>
                </a:lnTo>
                <a:lnTo>
                  <a:pt x="165" y="1152"/>
                </a:lnTo>
                <a:lnTo>
                  <a:pt x="166" y="1142"/>
                </a:lnTo>
                <a:lnTo>
                  <a:pt x="166" y="1138"/>
                </a:lnTo>
                <a:lnTo>
                  <a:pt x="167" y="1136"/>
                </a:lnTo>
                <a:lnTo>
                  <a:pt x="167" y="1136"/>
                </a:lnTo>
                <a:lnTo>
                  <a:pt x="169" y="1135"/>
                </a:lnTo>
                <a:lnTo>
                  <a:pt x="174" y="1132"/>
                </a:lnTo>
                <a:lnTo>
                  <a:pt x="176" y="1130"/>
                </a:lnTo>
                <a:lnTo>
                  <a:pt x="178" y="1125"/>
                </a:lnTo>
                <a:lnTo>
                  <a:pt x="179" y="1121"/>
                </a:lnTo>
                <a:lnTo>
                  <a:pt x="181" y="1114"/>
                </a:lnTo>
                <a:lnTo>
                  <a:pt x="181" y="1114"/>
                </a:lnTo>
                <a:lnTo>
                  <a:pt x="182" y="1098"/>
                </a:lnTo>
                <a:lnTo>
                  <a:pt x="182" y="1083"/>
                </a:lnTo>
                <a:lnTo>
                  <a:pt x="181" y="1065"/>
                </a:lnTo>
                <a:lnTo>
                  <a:pt x="181" y="1065"/>
                </a:lnTo>
                <a:lnTo>
                  <a:pt x="179" y="1063"/>
                </a:lnTo>
                <a:lnTo>
                  <a:pt x="179" y="1060"/>
                </a:lnTo>
                <a:lnTo>
                  <a:pt x="179" y="1058"/>
                </a:lnTo>
                <a:lnTo>
                  <a:pt x="181" y="1056"/>
                </a:lnTo>
                <a:lnTo>
                  <a:pt x="182" y="1053"/>
                </a:lnTo>
                <a:lnTo>
                  <a:pt x="185" y="1051"/>
                </a:lnTo>
                <a:lnTo>
                  <a:pt x="185" y="1051"/>
                </a:lnTo>
                <a:lnTo>
                  <a:pt x="195" y="1047"/>
                </a:lnTo>
                <a:lnTo>
                  <a:pt x="208" y="1041"/>
                </a:lnTo>
                <a:lnTo>
                  <a:pt x="219" y="1037"/>
                </a:lnTo>
                <a:lnTo>
                  <a:pt x="226" y="1033"/>
                </a:lnTo>
                <a:lnTo>
                  <a:pt x="226" y="1033"/>
                </a:lnTo>
                <a:lnTo>
                  <a:pt x="229" y="1031"/>
                </a:lnTo>
                <a:lnTo>
                  <a:pt x="232" y="1028"/>
                </a:lnTo>
                <a:lnTo>
                  <a:pt x="237" y="1028"/>
                </a:lnTo>
                <a:lnTo>
                  <a:pt x="238" y="1028"/>
                </a:lnTo>
                <a:lnTo>
                  <a:pt x="239" y="1029"/>
                </a:lnTo>
                <a:lnTo>
                  <a:pt x="239" y="1029"/>
                </a:lnTo>
                <a:lnTo>
                  <a:pt x="245" y="1046"/>
                </a:lnTo>
                <a:lnTo>
                  <a:pt x="247" y="1057"/>
                </a:lnTo>
                <a:lnTo>
                  <a:pt x="248" y="1065"/>
                </a:lnTo>
                <a:lnTo>
                  <a:pt x="248" y="1065"/>
                </a:lnTo>
                <a:lnTo>
                  <a:pt x="249" y="1071"/>
                </a:lnTo>
                <a:lnTo>
                  <a:pt x="251" y="1080"/>
                </a:lnTo>
                <a:lnTo>
                  <a:pt x="254" y="1090"/>
                </a:lnTo>
                <a:lnTo>
                  <a:pt x="254" y="1095"/>
                </a:lnTo>
                <a:lnTo>
                  <a:pt x="252" y="1101"/>
                </a:lnTo>
                <a:lnTo>
                  <a:pt x="252" y="1101"/>
                </a:lnTo>
                <a:lnTo>
                  <a:pt x="250" y="1119"/>
                </a:lnTo>
                <a:lnTo>
                  <a:pt x="249" y="1145"/>
                </a:lnTo>
                <a:lnTo>
                  <a:pt x="248" y="1181"/>
                </a:lnTo>
                <a:lnTo>
                  <a:pt x="248" y="1181"/>
                </a:lnTo>
                <a:lnTo>
                  <a:pt x="241" y="1196"/>
                </a:lnTo>
                <a:lnTo>
                  <a:pt x="234" y="1213"/>
                </a:lnTo>
                <a:lnTo>
                  <a:pt x="234" y="1213"/>
                </a:lnTo>
                <a:lnTo>
                  <a:pt x="236" y="1214"/>
                </a:lnTo>
                <a:lnTo>
                  <a:pt x="238" y="1215"/>
                </a:lnTo>
                <a:lnTo>
                  <a:pt x="248" y="1217"/>
                </a:lnTo>
                <a:lnTo>
                  <a:pt x="248" y="1217"/>
                </a:lnTo>
                <a:lnTo>
                  <a:pt x="259" y="1221"/>
                </a:lnTo>
                <a:lnTo>
                  <a:pt x="263" y="1222"/>
                </a:lnTo>
                <a:lnTo>
                  <a:pt x="265" y="1221"/>
                </a:lnTo>
                <a:lnTo>
                  <a:pt x="267" y="1220"/>
                </a:lnTo>
                <a:lnTo>
                  <a:pt x="270" y="1217"/>
                </a:lnTo>
                <a:lnTo>
                  <a:pt x="270" y="1217"/>
                </a:lnTo>
                <a:lnTo>
                  <a:pt x="273" y="1213"/>
                </a:lnTo>
                <a:lnTo>
                  <a:pt x="276" y="1207"/>
                </a:lnTo>
                <a:lnTo>
                  <a:pt x="279" y="1192"/>
                </a:lnTo>
                <a:lnTo>
                  <a:pt x="281" y="1176"/>
                </a:lnTo>
                <a:lnTo>
                  <a:pt x="281" y="1169"/>
                </a:lnTo>
                <a:lnTo>
                  <a:pt x="279" y="1163"/>
                </a:lnTo>
                <a:lnTo>
                  <a:pt x="279" y="1163"/>
                </a:lnTo>
                <a:lnTo>
                  <a:pt x="278" y="1158"/>
                </a:lnTo>
                <a:lnTo>
                  <a:pt x="278" y="1152"/>
                </a:lnTo>
                <a:lnTo>
                  <a:pt x="278" y="1135"/>
                </a:lnTo>
                <a:lnTo>
                  <a:pt x="281" y="1117"/>
                </a:lnTo>
                <a:lnTo>
                  <a:pt x="284" y="1101"/>
                </a:lnTo>
                <a:lnTo>
                  <a:pt x="284" y="1101"/>
                </a:lnTo>
                <a:lnTo>
                  <a:pt x="297" y="1051"/>
                </a:lnTo>
                <a:lnTo>
                  <a:pt x="297" y="1006"/>
                </a:lnTo>
                <a:lnTo>
                  <a:pt x="302" y="984"/>
                </a:lnTo>
                <a:lnTo>
                  <a:pt x="302" y="984"/>
                </a:lnTo>
                <a:lnTo>
                  <a:pt x="327" y="989"/>
                </a:lnTo>
                <a:lnTo>
                  <a:pt x="355" y="994"/>
                </a:lnTo>
                <a:lnTo>
                  <a:pt x="389" y="998"/>
                </a:lnTo>
                <a:lnTo>
                  <a:pt x="431" y="1003"/>
                </a:lnTo>
                <a:lnTo>
                  <a:pt x="453" y="1004"/>
                </a:lnTo>
                <a:lnTo>
                  <a:pt x="477" y="1005"/>
                </a:lnTo>
                <a:lnTo>
                  <a:pt x="501" y="1004"/>
                </a:lnTo>
                <a:lnTo>
                  <a:pt x="524" y="1003"/>
                </a:lnTo>
                <a:lnTo>
                  <a:pt x="548" y="1001"/>
                </a:lnTo>
                <a:lnTo>
                  <a:pt x="571" y="997"/>
                </a:lnTo>
                <a:lnTo>
                  <a:pt x="571" y="997"/>
                </a:lnTo>
                <a:lnTo>
                  <a:pt x="594" y="993"/>
                </a:lnTo>
                <a:lnTo>
                  <a:pt x="616" y="987"/>
                </a:lnTo>
                <a:lnTo>
                  <a:pt x="637" y="980"/>
                </a:lnTo>
                <a:lnTo>
                  <a:pt x="657" y="972"/>
                </a:lnTo>
                <a:lnTo>
                  <a:pt x="675" y="965"/>
                </a:lnTo>
                <a:lnTo>
                  <a:pt x="692" y="956"/>
                </a:lnTo>
                <a:lnTo>
                  <a:pt x="708" y="947"/>
                </a:lnTo>
                <a:lnTo>
                  <a:pt x="723" y="938"/>
                </a:lnTo>
                <a:lnTo>
                  <a:pt x="749" y="921"/>
                </a:lnTo>
                <a:lnTo>
                  <a:pt x="770" y="904"/>
                </a:lnTo>
                <a:lnTo>
                  <a:pt x="786" y="891"/>
                </a:lnTo>
                <a:lnTo>
                  <a:pt x="796" y="880"/>
                </a:lnTo>
                <a:lnTo>
                  <a:pt x="796" y="880"/>
                </a:lnTo>
                <a:lnTo>
                  <a:pt x="805" y="870"/>
                </a:lnTo>
                <a:lnTo>
                  <a:pt x="816" y="857"/>
                </a:lnTo>
                <a:lnTo>
                  <a:pt x="840" y="825"/>
                </a:lnTo>
                <a:lnTo>
                  <a:pt x="868" y="786"/>
                </a:lnTo>
                <a:lnTo>
                  <a:pt x="895" y="723"/>
                </a:lnTo>
                <a:lnTo>
                  <a:pt x="895" y="723"/>
                </a:lnTo>
                <a:lnTo>
                  <a:pt x="900" y="706"/>
                </a:lnTo>
                <a:lnTo>
                  <a:pt x="904" y="696"/>
                </a:lnTo>
                <a:lnTo>
                  <a:pt x="904" y="696"/>
                </a:lnTo>
                <a:lnTo>
                  <a:pt x="905" y="698"/>
                </a:lnTo>
                <a:lnTo>
                  <a:pt x="907" y="700"/>
                </a:lnTo>
                <a:lnTo>
                  <a:pt x="909" y="700"/>
                </a:lnTo>
                <a:lnTo>
                  <a:pt x="910" y="698"/>
                </a:lnTo>
                <a:lnTo>
                  <a:pt x="912" y="694"/>
                </a:lnTo>
                <a:lnTo>
                  <a:pt x="913" y="687"/>
                </a:lnTo>
                <a:lnTo>
                  <a:pt x="913" y="687"/>
                </a:lnTo>
                <a:lnTo>
                  <a:pt x="914" y="674"/>
                </a:lnTo>
                <a:lnTo>
                  <a:pt x="916" y="665"/>
                </a:lnTo>
                <a:lnTo>
                  <a:pt x="917" y="660"/>
                </a:lnTo>
                <a:lnTo>
                  <a:pt x="922" y="651"/>
                </a:lnTo>
                <a:lnTo>
                  <a:pt x="922" y="651"/>
                </a:lnTo>
                <a:lnTo>
                  <a:pt x="925" y="641"/>
                </a:lnTo>
                <a:lnTo>
                  <a:pt x="931" y="629"/>
                </a:lnTo>
                <a:lnTo>
                  <a:pt x="931" y="629"/>
                </a:lnTo>
                <a:lnTo>
                  <a:pt x="933" y="622"/>
                </a:lnTo>
                <a:lnTo>
                  <a:pt x="936" y="610"/>
                </a:lnTo>
                <a:lnTo>
                  <a:pt x="940" y="593"/>
                </a:lnTo>
                <a:lnTo>
                  <a:pt x="940" y="593"/>
                </a:lnTo>
                <a:lnTo>
                  <a:pt x="951" y="580"/>
                </a:lnTo>
                <a:lnTo>
                  <a:pt x="959" y="573"/>
                </a:lnTo>
                <a:lnTo>
                  <a:pt x="961" y="570"/>
                </a:lnTo>
                <a:lnTo>
                  <a:pt x="962" y="570"/>
                </a:lnTo>
                <a:lnTo>
                  <a:pt x="962" y="570"/>
                </a:lnTo>
                <a:lnTo>
                  <a:pt x="962" y="595"/>
                </a:lnTo>
                <a:lnTo>
                  <a:pt x="960" y="619"/>
                </a:lnTo>
                <a:lnTo>
                  <a:pt x="958" y="647"/>
                </a:lnTo>
                <a:lnTo>
                  <a:pt x="958" y="647"/>
                </a:lnTo>
                <a:lnTo>
                  <a:pt x="957" y="666"/>
                </a:lnTo>
                <a:lnTo>
                  <a:pt x="954" y="695"/>
                </a:lnTo>
                <a:lnTo>
                  <a:pt x="952" y="766"/>
                </a:lnTo>
                <a:lnTo>
                  <a:pt x="951" y="837"/>
                </a:lnTo>
                <a:lnTo>
                  <a:pt x="952" y="866"/>
                </a:lnTo>
                <a:lnTo>
                  <a:pt x="953" y="885"/>
                </a:lnTo>
                <a:lnTo>
                  <a:pt x="953" y="885"/>
                </a:lnTo>
                <a:lnTo>
                  <a:pt x="955" y="899"/>
                </a:lnTo>
                <a:lnTo>
                  <a:pt x="958" y="913"/>
                </a:lnTo>
                <a:lnTo>
                  <a:pt x="966" y="938"/>
                </a:lnTo>
                <a:lnTo>
                  <a:pt x="972" y="959"/>
                </a:lnTo>
                <a:lnTo>
                  <a:pt x="980" y="975"/>
                </a:lnTo>
                <a:lnTo>
                  <a:pt x="980" y="975"/>
                </a:lnTo>
                <a:lnTo>
                  <a:pt x="1004" y="1012"/>
                </a:lnTo>
                <a:lnTo>
                  <a:pt x="1021" y="1038"/>
                </a:lnTo>
                <a:lnTo>
                  <a:pt x="1007" y="1105"/>
                </a:lnTo>
                <a:lnTo>
                  <a:pt x="1003" y="1132"/>
                </a:lnTo>
                <a:lnTo>
                  <a:pt x="1003" y="1132"/>
                </a:lnTo>
                <a:lnTo>
                  <a:pt x="1001" y="1133"/>
                </a:lnTo>
                <a:lnTo>
                  <a:pt x="998" y="1138"/>
                </a:lnTo>
                <a:lnTo>
                  <a:pt x="995" y="1144"/>
                </a:lnTo>
                <a:lnTo>
                  <a:pt x="994" y="1149"/>
                </a:lnTo>
                <a:lnTo>
                  <a:pt x="994" y="1154"/>
                </a:lnTo>
                <a:lnTo>
                  <a:pt x="994" y="1154"/>
                </a:lnTo>
                <a:lnTo>
                  <a:pt x="996" y="1168"/>
                </a:lnTo>
                <a:lnTo>
                  <a:pt x="999" y="1184"/>
                </a:lnTo>
                <a:lnTo>
                  <a:pt x="1003" y="1197"/>
                </a:lnTo>
                <a:lnTo>
                  <a:pt x="1003" y="1202"/>
                </a:lnTo>
                <a:lnTo>
                  <a:pt x="1003" y="1204"/>
                </a:lnTo>
                <a:lnTo>
                  <a:pt x="1003" y="1204"/>
                </a:lnTo>
                <a:lnTo>
                  <a:pt x="1003" y="1205"/>
                </a:lnTo>
                <a:lnTo>
                  <a:pt x="1004" y="1206"/>
                </a:lnTo>
                <a:lnTo>
                  <a:pt x="1010" y="1208"/>
                </a:lnTo>
                <a:lnTo>
                  <a:pt x="1018" y="1212"/>
                </a:lnTo>
                <a:lnTo>
                  <a:pt x="1025" y="1213"/>
                </a:lnTo>
                <a:lnTo>
                  <a:pt x="1025" y="1213"/>
                </a:lnTo>
                <a:lnTo>
                  <a:pt x="1040" y="1215"/>
                </a:lnTo>
                <a:lnTo>
                  <a:pt x="1045" y="1216"/>
                </a:lnTo>
                <a:lnTo>
                  <a:pt x="1046" y="1216"/>
                </a:lnTo>
                <a:lnTo>
                  <a:pt x="1047" y="1217"/>
                </a:lnTo>
                <a:lnTo>
                  <a:pt x="1047" y="1217"/>
                </a:lnTo>
                <a:lnTo>
                  <a:pt x="1046" y="1223"/>
                </a:lnTo>
                <a:lnTo>
                  <a:pt x="1046" y="1226"/>
                </a:lnTo>
                <a:lnTo>
                  <a:pt x="1046" y="1232"/>
                </a:lnTo>
                <a:lnTo>
                  <a:pt x="1046" y="1236"/>
                </a:lnTo>
                <a:lnTo>
                  <a:pt x="1050" y="1241"/>
                </a:lnTo>
                <a:lnTo>
                  <a:pt x="1054" y="1243"/>
                </a:lnTo>
                <a:lnTo>
                  <a:pt x="1061" y="1244"/>
                </a:lnTo>
                <a:lnTo>
                  <a:pt x="1061" y="1244"/>
                </a:lnTo>
                <a:lnTo>
                  <a:pt x="1079" y="1245"/>
                </a:lnTo>
                <a:lnTo>
                  <a:pt x="1088" y="1247"/>
                </a:lnTo>
                <a:lnTo>
                  <a:pt x="1096" y="1245"/>
                </a:lnTo>
                <a:lnTo>
                  <a:pt x="1104" y="1244"/>
                </a:lnTo>
                <a:lnTo>
                  <a:pt x="1106" y="1243"/>
                </a:lnTo>
                <a:lnTo>
                  <a:pt x="1109" y="1241"/>
                </a:lnTo>
                <a:lnTo>
                  <a:pt x="1111" y="1239"/>
                </a:lnTo>
                <a:lnTo>
                  <a:pt x="1113" y="1235"/>
                </a:lnTo>
                <a:lnTo>
                  <a:pt x="1115" y="1231"/>
                </a:lnTo>
                <a:lnTo>
                  <a:pt x="1115" y="1226"/>
                </a:lnTo>
                <a:lnTo>
                  <a:pt x="1115" y="1226"/>
                </a:lnTo>
                <a:lnTo>
                  <a:pt x="1116" y="1208"/>
                </a:lnTo>
                <a:lnTo>
                  <a:pt x="1118" y="1194"/>
                </a:lnTo>
                <a:lnTo>
                  <a:pt x="1119" y="1180"/>
                </a:lnTo>
                <a:lnTo>
                  <a:pt x="1119" y="1168"/>
                </a:lnTo>
                <a:lnTo>
                  <a:pt x="1119" y="1168"/>
                </a:lnTo>
                <a:lnTo>
                  <a:pt x="1118" y="1156"/>
                </a:lnTo>
                <a:lnTo>
                  <a:pt x="1119" y="1147"/>
                </a:lnTo>
                <a:lnTo>
                  <a:pt x="1120" y="1138"/>
                </a:lnTo>
                <a:lnTo>
                  <a:pt x="1124" y="1128"/>
                </a:lnTo>
                <a:lnTo>
                  <a:pt x="1124" y="1128"/>
                </a:lnTo>
                <a:lnTo>
                  <a:pt x="1129" y="1108"/>
                </a:lnTo>
                <a:lnTo>
                  <a:pt x="1131" y="1099"/>
                </a:lnTo>
                <a:lnTo>
                  <a:pt x="1133" y="1087"/>
                </a:lnTo>
                <a:lnTo>
                  <a:pt x="1133" y="1087"/>
                </a:lnTo>
                <a:lnTo>
                  <a:pt x="1134" y="1074"/>
                </a:lnTo>
                <a:lnTo>
                  <a:pt x="1134" y="1065"/>
                </a:lnTo>
                <a:lnTo>
                  <a:pt x="1133" y="1056"/>
                </a:lnTo>
                <a:lnTo>
                  <a:pt x="1133" y="1056"/>
                </a:lnTo>
                <a:lnTo>
                  <a:pt x="1133" y="1020"/>
                </a:lnTo>
                <a:lnTo>
                  <a:pt x="1133" y="994"/>
                </a:lnTo>
                <a:lnTo>
                  <a:pt x="1133" y="979"/>
                </a:lnTo>
                <a:lnTo>
                  <a:pt x="1133" y="979"/>
                </a:lnTo>
                <a:lnTo>
                  <a:pt x="1133" y="978"/>
                </a:lnTo>
                <a:lnTo>
                  <a:pt x="1134" y="978"/>
                </a:lnTo>
                <a:lnTo>
                  <a:pt x="1137" y="977"/>
                </a:lnTo>
                <a:lnTo>
                  <a:pt x="1150" y="977"/>
                </a:lnTo>
                <a:lnTo>
                  <a:pt x="1163" y="979"/>
                </a:lnTo>
                <a:lnTo>
                  <a:pt x="1173" y="979"/>
                </a:lnTo>
                <a:lnTo>
                  <a:pt x="1173" y="979"/>
                </a:lnTo>
                <a:lnTo>
                  <a:pt x="1177" y="978"/>
                </a:lnTo>
                <a:lnTo>
                  <a:pt x="1179" y="976"/>
                </a:lnTo>
                <a:lnTo>
                  <a:pt x="1186" y="970"/>
                </a:lnTo>
                <a:lnTo>
                  <a:pt x="1189" y="968"/>
                </a:lnTo>
                <a:lnTo>
                  <a:pt x="1193" y="966"/>
                </a:lnTo>
                <a:lnTo>
                  <a:pt x="1198" y="965"/>
                </a:lnTo>
                <a:lnTo>
                  <a:pt x="1205" y="966"/>
                </a:lnTo>
                <a:lnTo>
                  <a:pt x="1205" y="966"/>
                </a:lnTo>
                <a:lnTo>
                  <a:pt x="1211" y="967"/>
                </a:lnTo>
                <a:lnTo>
                  <a:pt x="1218" y="968"/>
                </a:lnTo>
                <a:lnTo>
                  <a:pt x="1224" y="967"/>
                </a:lnTo>
                <a:lnTo>
                  <a:pt x="1228" y="965"/>
                </a:lnTo>
                <a:lnTo>
                  <a:pt x="1233" y="961"/>
                </a:lnTo>
                <a:lnTo>
                  <a:pt x="1235" y="955"/>
                </a:lnTo>
                <a:lnTo>
                  <a:pt x="1236" y="946"/>
                </a:lnTo>
                <a:lnTo>
                  <a:pt x="1236" y="934"/>
                </a:lnTo>
                <a:lnTo>
                  <a:pt x="1236" y="934"/>
                </a:lnTo>
                <a:lnTo>
                  <a:pt x="1236" y="925"/>
                </a:lnTo>
                <a:lnTo>
                  <a:pt x="1236" y="921"/>
                </a:lnTo>
                <a:lnTo>
                  <a:pt x="1237" y="919"/>
                </a:lnTo>
                <a:lnTo>
                  <a:pt x="1238" y="914"/>
                </a:lnTo>
                <a:lnTo>
                  <a:pt x="1238" y="905"/>
                </a:lnTo>
                <a:lnTo>
                  <a:pt x="1236" y="858"/>
                </a:lnTo>
                <a:lnTo>
                  <a:pt x="1236" y="858"/>
                </a:lnTo>
                <a:lnTo>
                  <a:pt x="1235" y="823"/>
                </a:lnTo>
                <a:lnTo>
                  <a:pt x="1234" y="791"/>
                </a:lnTo>
                <a:lnTo>
                  <a:pt x="1234" y="735"/>
                </a:lnTo>
                <a:lnTo>
                  <a:pt x="1235" y="696"/>
                </a:lnTo>
                <a:lnTo>
                  <a:pt x="1236" y="678"/>
                </a:lnTo>
                <a:lnTo>
                  <a:pt x="1236" y="678"/>
                </a:lnTo>
                <a:lnTo>
                  <a:pt x="1238" y="653"/>
                </a:lnTo>
                <a:lnTo>
                  <a:pt x="1241" y="633"/>
                </a:lnTo>
                <a:lnTo>
                  <a:pt x="1241" y="633"/>
                </a:lnTo>
                <a:lnTo>
                  <a:pt x="1244" y="631"/>
                </a:lnTo>
                <a:lnTo>
                  <a:pt x="1247" y="628"/>
                </a:lnTo>
                <a:lnTo>
                  <a:pt x="1252" y="623"/>
                </a:lnTo>
                <a:lnTo>
                  <a:pt x="1256" y="616"/>
                </a:lnTo>
                <a:lnTo>
                  <a:pt x="1261" y="606"/>
                </a:lnTo>
                <a:lnTo>
                  <a:pt x="1264" y="595"/>
                </a:lnTo>
                <a:lnTo>
                  <a:pt x="1268" y="579"/>
                </a:lnTo>
                <a:lnTo>
                  <a:pt x="1268" y="579"/>
                </a:lnTo>
                <a:lnTo>
                  <a:pt x="1270" y="563"/>
                </a:lnTo>
                <a:lnTo>
                  <a:pt x="1271" y="545"/>
                </a:lnTo>
                <a:lnTo>
                  <a:pt x="1272" y="511"/>
                </a:lnTo>
                <a:lnTo>
                  <a:pt x="1272" y="484"/>
                </a:lnTo>
                <a:lnTo>
                  <a:pt x="1272" y="472"/>
                </a:lnTo>
                <a:lnTo>
                  <a:pt x="1272" y="472"/>
                </a:lnTo>
                <a:lnTo>
                  <a:pt x="1277" y="458"/>
                </a:lnTo>
                <a:lnTo>
                  <a:pt x="1281" y="449"/>
                </a:lnTo>
                <a:lnTo>
                  <a:pt x="1281" y="449"/>
                </a:lnTo>
                <a:lnTo>
                  <a:pt x="1282" y="451"/>
                </a:lnTo>
                <a:lnTo>
                  <a:pt x="1287" y="456"/>
                </a:lnTo>
                <a:lnTo>
                  <a:pt x="1288" y="456"/>
                </a:lnTo>
                <a:lnTo>
                  <a:pt x="1290" y="455"/>
                </a:lnTo>
                <a:lnTo>
                  <a:pt x="1292" y="451"/>
                </a:lnTo>
                <a:lnTo>
                  <a:pt x="1295" y="445"/>
                </a:lnTo>
                <a:lnTo>
                  <a:pt x="1295" y="445"/>
                </a:lnTo>
                <a:lnTo>
                  <a:pt x="1296" y="431"/>
                </a:lnTo>
                <a:lnTo>
                  <a:pt x="1296" y="410"/>
                </a:lnTo>
                <a:lnTo>
                  <a:pt x="1295" y="384"/>
                </a:lnTo>
                <a:lnTo>
                  <a:pt x="1293" y="356"/>
                </a:lnTo>
                <a:lnTo>
                  <a:pt x="1290" y="328"/>
                </a:lnTo>
                <a:lnTo>
                  <a:pt x="1287" y="302"/>
                </a:lnTo>
                <a:lnTo>
                  <a:pt x="1282" y="282"/>
                </a:lnTo>
                <a:lnTo>
                  <a:pt x="1280" y="274"/>
                </a:lnTo>
                <a:lnTo>
                  <a:pt x="1277" y="269"/>
                </a:lnTo>
                <a:lnTo>
                  <a:pt x="1277" y="269"/>
                </a:lnTo>
                <a:lnTo>
                  <a:pt x="1260" y="248"/>
                </a:lnTo>
                <a:lnTo>
                  <a:pt x="1254" y="242"/>
                </a:lnTo>
                <a:lnTo>
                  <a:pt x="1254" y="242"/>
                </a:lnTo>
                <a:lnTo>
                  <a:pt x="1254" y="240"/>
                </a:lnTo>
                <a:lnTo>
                  <a:pt x="1252" y="233"/>
                </a:lnTo>
                <a:lnTo>
                  <a:pt x="1250" y="229"/>
                </a:lnTo>
                <a:lnTo>
                  <a:pt x="1246" y="224"/>
                </a:lnTo>
                <a:lnTo>
                  <a:pt x="1242" y="220"/>
                </a:lnTo>
                <a:lnTo>
                  <a:pt x="1236" y="215"/>
                </a:lnTo>
                <a:lnTo>
                  <a:pt x="1236" y="215"/>
                </a:lnTo>
                <a:lnTo>
                  <a:pt x="1225" y="206"/>
                </a:lnTo>
                <a:lnTo>
                  <a:pt x="1216" y="200"/>
                </a:lnTo>
                <a:lnTo>
                  <a:pt x="1209" y="193"/>
                </a:lnTo>
                <a:lnTo>
                  <a:pt x="1209" y="193"/>
                </a:lnTo>
                <a:lnTo>
                  <a:pt x="1207" y="194"/>
                </a:lnTo>
                <a:lnTo>
                  <a:pt x="1206" y="194"/>
                </a:lnTo>
                <a:lnTo>
                  <a:pt x="1205" y="193"/>
                </a:lnTo>
                <a:lnTo>
                  <a:pt x="1205" y="193"/>
                </a:lnTo>
                <a:lnTo>
                  <a:pt x="1208" y="176"/>
                </a:lnTo>
                <a:lnTo>
                  <a:pt x="1210" y="164"/>
                </a:lnTo>
                <a:lnTo>
                  <a:pt x="1210" y="158"/>
                </a:lnTo>
                <a:lnTo>
                  <a:pt x="1209" y="153"/>
                </a:lnTo>
                <a:lnTo>
                  <a:pt x="1209" y="153"/>
                </a:lnTo>
                <a:lnTo>
                  <a:pt x="1206" y="141"/>
                </a:lnTo>
                <a:lnTo>
                  <a:pt x="1205" y="139"/>
                </a:lnTo>
                <a:lnTo>
                  <a:pt x="1205" y="139"/>
                </a:lnTo>
                <a:lnTo>
                  <a:pt x="1209" y="137"/>
                </a:lnTo>
                <a:lnTo>
                  <a:pt x="1218" y="131"/>
                </a:lnTo>
                <a:lnTo>
                  <a:pt x="1223" y="127"/>
                </a:lnTo>
                <a:lnTo>
                  <a:pt x="1227" y="121"/>
                </a:lnTo>
                <a:lnTo>
                  <a:pt x="1231" y="115"/>
                </a:lnTo>
                <a:lnTo>
                  <a:pt x="1232" y="108"/>
                </a:lnTo>
                <a:lnTo>
                  <a:pt x="1232" y="108"/>
                </a:lnTo>
                <a:lnTo>
                  <a:pt x="1232" y="94"/>
                </a:lnTo>
                <a:lnTo>
                  <a:pt x="1231" y="84"/>
                </a:lnTo>
                <a:lnTo>
                  <a:pt x="1227" y="67"/>
                </a:lnTo>
                <a:lnTo>
                  <a:pt x="1227" y="67"/>
                </a:lnTo>
                <a:lnTo>
                  <a:pt x="1227" y="63"/>
                </a:lnTo>
                <a:lnTo>
                  <a:pt x="1227" y="58"/>
                </a:lnTo>
                <a:lnTo>
                  <a:pt x="1227" y="55"/>
                </a:lnTo>
                <a:lnTo>
                  <a:pt x="1227" y="50"/>
                </a:lnTo>
                <a:lnTo>
                  <a:pt x="1225" y="46"/>
                </a:lnTo>
                <a:lnTo>
                  <a:pt x="1223" y="40"/>
                </a:lnTo>
                <a:lnTo>
                  <a:pt x="1217" y="35"/>
                </a:lnTo>
                <a:lnTo>
                  <a:pt x="1209" y="27"/>
                </a:lnTo>
                <a:lnTo>
                  <a:pt x="1209" y="27"/>
                </a:lnTo>
                <a:lnTo>
                  <a:pt x="1192" y="13"/>
                </a:lnTo>
                <a:lnTo>
                  <a:pt x="1180" y="5"/>
                </a:lnTo>
                <a:lnTo>
                  <a:pt x="1171" y="1"/>
                </a:lnTo>
                <a:lnTo>
                  <a:pt x="1164" y="0"/>
                </a:lnTo>
                <a:lnTo>
                  <a:pt x="1164" y="0"/>
                </a:lnTo>
                <a:lnTo>
                  <a:pt x="1160" y="1"/>
                </a:lnTo>
                <a:lnTo>
                  <a:pt x="1153" y="5"/>
                </a:lnTo>
                <a:lnTo>
                  <a:pt x="1136" y="18"/>
                </a:lnTo>
                <a:lnTo>
                  <a:pt x="1119" y="31"/>
                </a:lnTo>
                <a:lnTo>
                  <a:pt x="1110" y="40"/>
                </a:lnTo>
                <a:lnTo>
                  <a:pt x="1110" y="40"/>
                </a:lnTo>
                <a:lnTo>
                  <a:pt x="1109" y="44"/>
                </a:lnTo>
                <a:lnTo>
                  <a:pt x="1107" y="50"/>
                </a:lnTo>
                <a:lnTo>
                  <a:pt x="1105" y="67"/>
                </a:lnTo>
                <a:lnTo>
                  <a:pt x="1104" y="77"/>
                </a:lnTo>
                <a:lnTo>
                  <a:pt x="1104" y="89"/>
                </a:lnTo>
                <a:lnTo>
                  <a:pt x="1105" y="99"/>
                </a:lnTo>
                <a:lnTo>
                  <a:pt x="1106" y="108"/>
                </a:lnTo>
                <a:lnTo>
                  <a:pt x="1106" y="108"/>
                </a:lnTo>
                <a:lnTo>
                  <a:pt x="1109" y="117"/>
                </a:lnTo>
                <a:lnTo>
                  <a:pt x="1113" y="124"/>
                </a:lnTo>
                <a:lnTo>
                  <a:pt x="1122" y="140"/>
                </a:lnTo>
                <a:lnTo>
                  <a:pt x="1129" y="153"/>
                </a:lnTo>
                <a:lnTo>
                  <a:pt x="1133" y="157"/>
                </a:lnTo>
                <a:lnTo>
                  <a:pt x="1133" y="157"/>
                </a:lnTo>
                <a:lnTo>
                  <a:pt x="1133" y="165"/>
                </a:lnTo>
                <a:lnTo>
                  <a:pt x="1134" y="173"/>
                </a:lnTo>
                <a:lnTo>
                  <a:pt x="1133" y="179"/>
                </a:lnTo>
                <a:lnTo>
                  <a:pt x="1133" y="179"/>
                </a:lnTo>
                <a:lnTo>
                  <a:pt x="1132" y="182"/>
                </a:lnTo>
                <a:lnTo>
                  <a:pt x="1129" y="184"/>
                </a:lnTo>
                <a:lnTo>
                  <a:pt x="1123" y="185"/>
                </a:lnTo>
                <a:lnTo>
                  <a:pt x="1115" y="187"/>
                </a:lnTo>
                <a:lnTo>
                  <a:pt x="1113" y="187"/>
                </a:lnTo>
                <a:lnTo>
                  <a:pt x="1110" y="188"/>
                </a:lnTo>
                <a:lnTo>
                  <a:pt x="1110" y="188"/>
                </a:lnTo>
                <a:lnTo>
                  <a:pt x="1104" y="192"/>
                </a:lnTo>
                <a:lnTo>
                  <a:pt x="1091" y="196"/>
                </a:lnTo>
                <a:lnTo>
                  <a:pt x="1074" y="202"/>
                </a:lnTo>
                <a:lnTo>
                  <a:pt x="1074" y="202"/>
                </a:lnTo>
                <a:lnTo>
                  <a:pt x="1067" y="202"/>
                </a:lnTo>
                <a:lnTo>
                  <a:pt x="1059" y="203"/>
                </a:lnTo>
                <a:lnTo>
                  <a:pt x="1047" y="206"/>
                </a:lnTo>
                <a:lnTo>
                  <a:pt x="1047" y="206"/>
                </a:lnTo>
                <a:lnTo>
                  <a:pt x="1033" y="211"/>
                </a:lnTo>
                <a:lnTo>
                  <a:pt x="1016" y="218"/>
                </a:lnTo>
                <a:lnTo>
                  <a:pt x="1008" y="221"/>
                </a:lnTo>
                <a:lnTo>
                  <a:pt x="1001" y="224"/>
                </a:lnTo>
                <a:lnTo>
                  <a:pt x="996" y="229"/>
                </a:lnTo>
                <a:lnTo>
                  <a:pt x="994" y="233"/>
                </a:lnTo>
                <a:lnTo>
                  <a:pt x="994" y="233"/>
                </a:lnTo>
                <a:lnTo>
                  <a:pt x="990" y="249"/>
                </a:lnTo>
                <a:lnTo>
                  <a:pt x="989" y="256"/>
                </a:lnTo>
                <a:lnTo>
                  <a:pt x="989" y="256"/>
                </a:lnTo>
                <a:lnTo>
                  <a:pt x="977" y="314"/>
                </a:lnTo>
                <a:lnTo>
                  <a:pt x="967" y="360"/>
                </a:lnTo>
                <a:lnTo>
                  <a:pt x="958" y="395"/>
                </a:lnTo>
                <a:lnTo>
                  <a:pt x="958" y="395"/>
                </a:lnTo>
                <a:lnTo>
                  <a:pt x="955" y="406"/>
                </a:lnTo>
                <a:lnTo>
                  <a:pt x="953" y="415"/>
                </a:lnTo>
                <a:lnTo>
                  <a:pt x="952" y="431"/>
                </a:lnTo>
                <a:lnTo>
                  <a:pt x="951" y="442"/>
                </a:lnTo>
                <a:lnTo>
                  <a:pt x="950" y="446"/>
                </a:lnTo>
                <a:lnTo>
                  <a:pt x="949" y="449"/>
                </a:lnTo>
                <a:lnTo>
                  <a:pt x="949" y="449"/>
                </a:lnTo>
                <a:lnTo>
                  <a:pt x="943" y="464"/>
                </a:lnTo>
                <a:lnTo>
                  <a:pt x="935" y="488"/>
                </a:lnTo>
                <a:lnTo>
                  <a:pt x="928" y="513"/>
                </a:lnTo>
                <a:lnTo>
                  <a:pt x="926" y="525"/>
                </a:lnTo>
                <a:lnTo>
                  <a:pt x="926" y="525"/>
                </a:lnTo>
                <a:lnTo>
                  <a:pt x="925" y="531"/>
                </a:lnTo>
                <a:lnTo>
                  <a:pt x="922" y="541"/>
                </a:lnTo>
                <a:lnTo>
                  <a:pt x="917" y="557"/>
                </a:lnTo>
                <a:lnTo>
                  <a:pt x="917" y="561"/>
                </a:lnTo>
                <a:lnTo>
                  <a:pt x="886" y="642"/>
                </a:lnTo>
                <a:lnTo>
                  <a:pt x="886" y="642"/>
                </a:lnTo>
                <a:lnTo>
                  <a:pt x="884" y="648"/>
                </a:lnTo>
                <a:lnTo>
                  <a:pt x="881" y="656"/>
                </a:lnTo>
                <a:lnTo>
                  <a:pt x="881" y="656"/>
                </a:lnTo>
                <a:lnTo>
                  <a:pt x="881" y="664"/>
                </a:lnTo>
                <a:lnTo>
                  <a:pt x="881" y="669"/>
                </a:lnTo>
                <a:lnTo>
                  <a:pt x="890" y="67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D8B3F902-3127-43A7-8E5E-224263ADD028}"/>
              </a:ext>
            </a:extLst>
          </p:cNvPr>
          <p:cNvSpPr>
            <a:spLocks noEditPoints="1"/>
          </p:cNvSpPr>
          <p:nvPr/>
        </p:nvSpPr>
        <p:spPr bwMode="auto">
          <a:xfrm>
            <a:off x="635075" y="2753925"/>
            <a:ext cx="1372611" cy="1637500"/>
          </a:xfrm>
          <a:custGeom>
            <a:avLst/>
            <a:gdLst>
              <a:gd name="T0" fmla="*/ 241 w 627"/>
              <a:gd name="T1" fmla="*/ 527 h 748"/>
              <a:gd name="T2" fmla="*/ 222 w 627"/>
              <a:gd name="T3" fmla="*/ 538 h 748"/>
              <a:gd name="T4" fmla="*/ 163 w 627"/>
              <a:gd name="T5" fmla="*/ 444 h 748"/>
              <a:gd name="T6" fmla="*/ 193 w 627"/>
              <a:gd name="T7" fmla="*/ 364 h 748"/>
              <a:gd name="T8" fmla="*/ 197 w 627"/>
              <a:gd name="T9" fmla="*/ 242 h 748"/>
              <a:gd name="T10" fmla="*/ 171 w 627"/>
              <a:gd name="T11" fmla="*/ 175 h 748"/>
              <a:gd name="T12" fmla="*/ 119 w 627"/>
              <a:gd name="T13" fmla="*/ 109 h 748"/>
              <a:gd name="T14" fmla="*/ 113 w 627"/>
              <a:gd name="T15" fmla="*/ 61 h 748"/>
              <a:gd name="T16" fmla="*/ 108 w 627"/>
              <a:gd name="T17" fmla="*/ 30 h 748"/>
              <a:gd name="T18" fmla="*/ 81 w 627"/>
              <a:gd name="T19" fmla="*/ 3 h 748"/>
              <a:gd name="T20" fmla="*/ 25 w 627"/>
              <a:gd name="T21" fmla="*/ 31 h 748"/>
              <a:gd name="T22" fmla="*/ 27 w 627"/>
              <a:gd name="T23" fmla="*/ 70 h 748"/>
              <a:gd name="T24" fmla="*/ 54 w 627"/>
              <a:gd name="T25" fmla="*/ 99 h 748"/>
              <a:gd name="T26" fmla="*/ 27 w 627"/>
              <a:gd name="T27" fmla="*/ 152 h 748"/>
              <a:gd name="T28" fmla="*/ 27 w 627"/>
              <a:gd name="T29" fmla="*/ 381 h 748"/>
              <a:gd name="T30" fmla="*/ 31 w 627"/>
              <a:gd name="T31" fmla="*/ 529 h 748"/>
              <a:gd name="T32" fmla="*/ 33 w 627"/>
              <a:gd name="T33" fmla="*/ 662 h 748"/>
              <a:gd name="T34" fmla="*/ 0 w 627"/>
              <a:gd name="T35" fmla="*/ 691 h 748"/>
              <a:gd name="T36" fmla="*/ 88 w 627"/>
              <a:gd name="T37" fmla="*/ 700 h 748"/>
              <a:gd name="T38" fmla="*/ 86 w 627"/>
              <a:gd name="T39" fmla="*/ 665 h 748"/>
              <a:gd name="T40" fmla="*/ 170 w 627"/>
              <a:gd name="T41" fmla="*/ 632 h 748"/>
              <a:gd name="T42" fmla="*/ 243 w 627"/>
              <a:gd name="T43" fmla="*/ 650 h 748"/>
              <a:gd name="T44" fmla="*/ 245 w 627"/>
              <a:gd name="T45" fmla="*/ 692 h 748"/>
              <a:gd name="T46" fmla="*/ 259 w 627"/>
              <a:gd name="T47" fmla="*/ 657 h 748"/>
              <a:gd name="T48" fmla="*/ 275 w 627"/>
              <a:gd name="T49" fmla="*/ 610 h 748"/>
              <a:gd name="T50" fmla="*/ 323 w 627"/>
              <a:gd name="T51" fmla="*/ 653 h 748"/>
              <a:gd name="T52" fmla="*/ 290 w 627"/>
              <a:gd name="T53" fmla="*/ 694 h 748"/>
              <a:gd name="T54" fmla="*/ 314 w 627"/>
              <a:gd name="T55" fmla="*/ 731 h 748"/>
              <a:gd name="T56" fmla="*/ 311 w 627"/>
              <a:gd name="T57" fmla="*/ 711 h 748"/>
              <a:gd name="T58" fmla="*/ 332 w 627"/>
              <a:gd name="T59" fmla="*/ 678 h 748"/>
              <a:gd name="T60" fmla="*/ 370 w 627"/>
              <a:gd name="T61" fmla="*/ 675 h 748"/>
              <a:gd name="T62" fmla="*/ 356 w 627"/>
              <a:gd name="T63" fmla="*/ 730 h 748"/>
              <a:gd name="T64" fmla="*/ 357 w 627"/>
              <a:gd name="T65" fmla="*/ 747 h 748"/>
              <a:gd name="T66" fmla="*/ 387 w 627"/>
              <a:gd name="T67" fmla="*/ 725 h 748"/>
              <a:gd name="T68" fmla="*/ 451 w 627"/>
              <a:gd name="T69" fmla="*/ 631 h 748"/>
              <a:gd name="T70" fmla="*/ 502 w 627"/>
              <a:gd name="T71" fmla="*/ 664 h 748"/>
              <a:gd name="T72" fmla="*/ 483 w 627"/>
              <a:gd name="T73" fmla="*/ 718 h 748"/>
              <a:gd name="T74" fmla="*/ 490 w 627"/>
              <a:gd name="T75" fmla="*/ 729 h 748"/>
              <a:gd name="T76" fmla="*/ 519 w 627"/>
              <a:gd name="T77" fmla="*/ 710 h 748"/>
              <a:gd name="T78" fmla="*/ 531 w 627"/>
              <a:gd name="T79" fmla="*/ 662 h 748"/>
              <a:gd name="T80" fmla="*/ 538 w 627"/>
              <a:gd name="T81" fmla="*/ 649 h 748"/>
              <a:gd name="T82" fmla="*/ 572 w 627"/>
              <a:gd name="T83" fmla="*/ 678 h 748"/>
              <a:gd name="T84" fmla="*/ 560 w 627"/>
              <a:gd name="T85" fmla="*/ 716 h 748"/>
              <a:gd name="T86" fmla="*/ 581 w 627"/>
              <a:gd name="T87" fmla="*/ 725 h 748"/>
              <a:gd name="T88" fmla="*/ 592 w 627"/>
              <a:gd name="T89" fmla="*/ 687 h 748"/>
              <a:gd name="T90" fmla="*/ 581 w 627"/>
              <a:gd name="T91" fmla="*/ 653 h 748"/>
              <a:gd name="T92" fmla="*/ 563 w 627"/>
              <a:gd name="T93" fmla="*/ 565 h 748"/>
              <a:gd name="T94" fmla="*/ 622 w 627"/>
              <a:gd name="T95" fmla="*/ 541 h 748"/>
              <a:gd name="T96" fmla="*/ 612 w 627"/>
              <a:gd name="T97" fmla="*/ 501 h 748"/>
              <a:gd name="T98" fmla="*/ 587 w 627"/>
              <a:gd name="T99" fmla="*/ 529 h 748"/>
              <a:gd name="T100" fmla="*/ 546 w 627"/>
              <a:gd name="T101" fmla="*/ 527 h 748"/>
              <a:gd name="T102" fmla="*/ 453 w 627"/>
              <a:gd name="T103" fmla="*/ 516 h 748"/>
              <a:gd name="T104" fmla="*/ 363 w 627"/>
              <a:gd name="T105" fmla="*/ 527 h 748"/>
              <a:gd name="T106" fmla="*/ 282 w 627"/>
              <a:gd name="T107" fmla="*/ 523 h 748"/>
              <a:gd name="T108" fmla="*/ 243 w 627"/>
              <a:gd name="T109" fmla="*/ 507 h 748"/>
              <a:gd name="T110" fmla="*/ 211 w 627"/>
              <a:gd name="T111" fmla="*/ 604 h 748"/>
              <a:gd name="T112" fmla="*/ 167 w 627"/>
              <a:gd name="T113" fmla="*/ 625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7" h="748">
                <a:moveTo>
                  <a:pt x="243" y="507"/>
                </a:moveTo>
                <a:lnTo>
                  <a:pt x="243" y="507"/>
                </a:lnTo>
                <a:lnTo>
                  <a:pt x="242" y="511"/>
                </a:lnTo>
                <a:lnTo>
                  <a:pt x="241" y="518"/>
                </a:lnTo>
                <a:lnTo>
                  <a:pt x="241" y="527"/>
                </a:lnTo>
                <a:lnTo>
                  <a:pt x="241" y="527"/>
                </a:lnTo>
                <a:lnTo>
                  <a:pt x="241" y="528"/>
                </a:lnTo>
                <a:lnTo>
                  <a:pt x="241" y="528"/>
                </a:lnTo>
                <a:lnTo>
                  <a:pt x="241" y="527"/>
                </a:lnTo>
                <a:lnTo>
                  <a:pt x="241" y="527"/>
                </a:lnTo>
                <a:lnTo>
                  <a:pt x="236" y="525"/>
                </a:lnTo>
                <a:lnTo>
                  <a:pt x="229" y="521"/>
                </a:lnTo>
                <a:lnTo>
                  <a:pt x="219" y="518"/>
                </a:lnTo>
                <a:lnTo>
                  <a:pt x="219" y="518"/>
                </a:lnTo>
                <a:lnTo>
                  <a:pt x="220" y="522"/>
                </a:lnTo>
                <a:lnTo>
                  <a:pt x="220" y="527"/>
                </a:lnTo>
                <a:lnTo>
                  <a:pt x="220" y="530"/>
                </a:lnTo>
                <a:lnTo>
                  <a:pt x="220" y="530"/>
                </a:lnTo>
                <a:lnTo>
                  <a:pt x="220" y="534"/>
                </a:lnTo>
                <a:lnTo>
                  <a:pt x="222" y="538"/>
                </a:lnTo>
                <a:lnTo>
                  <a:pt x="223" y="545"/>
                </a:lnTo>
                <a:lnTo>
                  <a:pt x="222" y="548"/>
                </a:lnTo>
                <a:lnTo>
                  <a:pt x="222" y="548"/>
                </a:lnTo>
                <a:lnTo>
                  <a:pt x="213" y="546"/>
                </a:lnTo>
                <a:lnTo>
                  <a:pt x="213" y="546"/>
                </a:lnTo>
                <a:lnTo>
                  <a:pt x="182" y="523"/>
                </a:lnTo>
                <a:lnTo>
                  <a:pt x="154" y="501"/>
                </a:lnTo>
                <a:lnTo>
                  <a:pt x="160" y="488"/>
                </a:lnTo>
                <a:lnTo>
                  <a:pt x="160" y="488"/>
                </a:lnTo>
                <a:lnTo>
                  <a:pt x="163" y="444"/>
                </a:lnTo>
                <a:lnTo>
                  <a:pt x="167" y="391"/>
                </a:lnTo>
                <a:lnTo>
                  <a:pt x="167" y="391"/>
                </a:lnTo>
                <a:lnTo>
                  <a:pt x="168" y="386"/>
                </a:lnTo>
                <a:lnTo>
                  <a:pt x="170" y="383"/>
                </a:lnTo>
                <a:lnTo>
                  <a:pt x="173" y="380"/>
                </a:lnTo>
                <a:lnTo>
                  <a:pt x="178" y="376"/>
                </a:lnTo>
                <a:lnTo>
                  <a:pt x="186" y="372"/>
                </a:lnTo>
                <a:lnTo>
                  <a:pt x="191" y="368"/>
                </a:lnTo>
                <a:lnTo>
                  <a:pt x="191" y="368"/>
                </a:lnTo>
                <a:lnTo>
                  <a:pt x="193" y="364"/>
                </a:lnTo>
                <a:lnTo>
                  <a:pt x="196" y="354"/>
                </a:lnTo>
                <a:lnTo>
                  <a:pt x="199" y="328"/>
                </a:lnTo>
                <a:lnTo>
                  <a:pt x="201" y="300"/>
                </a:lnTo>
                <a:lnTo>
                  <a:pt x="201" y="289"/>
                </a:lnTo>
                <a:lnTo>
                  <a:pt x="201" y="282"/>
                </a:lnTo>
                <a:lnTo>
                  <a:pt x="201" y="282"/>
                </a:lnTo>
                <a:lnTo>
                  <a:pt x="197" y="261"/>
                </a:lnTo>
                <a:lnTo>
                  <a:pt x="196" y="251"/>
                </a:lnTo>
                <a:lnTo>
                  <a:pt x="197" y="242"/>
                </a:lnTo>
                <a:lnTo>
                  <a:pt x="197" y="242"/>
                </a:lnTo>
                <a:lnTo>
                  <a:pt x="197" y="236"/>
                </a:lnTo>
                <a:lnTo>
                  <a:pt x="198" y="228"/>
                </a:lnTo>
                <a:lnTo>
                  <a:pt x="197" y="221"/>
                </a:lnTo>
                <a:lnTo>
                  <a:pt x="196" y="217"/>
                </a:lnTo>
                <a:lnTo>
                  <a:pt x="192" y="212"/>
                </a:lnTo>
                <a:lnTo>
                  <a:pt x="192" y="212"/>
                </a:lnTo>
                <a:lnTo>
                  <a:pt x="186" y="202"/>
                </a:lnTo>
                <a:lnTo>
                  <a:pt x="179" y="190"/>
                </a:lnTo>
                <a:lnTo>
                  <a:pt x="171" y="175"/>
                </a:lnTo>
                <a:lnTo>
                  <a:pt x="171" y="175"/>
                </a:lnTo>
                <a:lnTo>
                  <a:pt x="158" y="172"/>
                </a:lnTo>
                <a:lnTo>
                  <a:pt x="158" y="172"/>
                </a:lnTo>
                <a:lnTo>
                  <a:pt x="144" y="165"/>
                </a:lnTo>
                <a:lnTo>
                  <a:pt x="132" y="165"/>
                </a:lnTo>
                <a:lnTo>
                  <a:pt x="115" y="111"/>
                </a:lnTo>
                <a:lnTo>
                  <a:pt x="115" y="111"/>
                </a:lnTo>
                <a:lnTo>
                  <a:pt x="116" y="112"/>
                </a:lnTo>
                <a:lnTo>
                  <a:pt x="117" y="112"/>
                </a:lnTo>
                <a:lnTo>
                  <a:pt x="118" y="111"/>
                </a:lnTo>
                <a:lnTo>
                  <a:pt x="119" y="109"/>
                </a:lnTo>
                <a:lnTo>
                  <a:pt x="120" y="106"/>
                </a:lnTo>
                <a:lnTo>
                  <a:pt x="120" y="93"/>
                </a:lnTo>
                <a:lnTo>
                  <a:pt x="120" y="93"/>
                </a:lnTo>
                <a:lnTo>
                  <a:pt x="119" y="80"/>
                </a:lnTo>
                <a:lnTo>
                  <a:pt x="117" y="71"/>
                </a:lnTo>
                <a:lnTo>
                  <a:pt x="114" y="66"/>
                </a:lnTo>
                <a:lnTo>
                  <a:pt x="113" y="64"/>
                </a:lnTo>
                <a:lnTo>
                  <a:pt x="113" y="64"/>
                </a:lnTo>
                <a:lnTo>
                  <a:pt x="112" y="63"/>
                </a:lnTo>
                <a:lnTo>
                  <a:pt x="113" y="61"/>
                </a:lnTo>
                <a:lnTo>
                  <a:pt x="114" y="58"/>
                </a:lnTo>
                <a:lnTo>
                  <a:pt x="114" y="54"/>
                </a:lnTo>
                <a:lnTo>
                  <a:pt x="114" y="54"/>
                </a:lnTo>
                <a:lnTo>
                  <a:pt x="112" y="49"/>
                </a:lnTo>
                <a:lnTo>
                  <a:pt x="110" y="47"/>
                </a:lnTo>
                <a:lnTo>
                  <a:pt x="107" y="45"/>
                </a:lnTo>
                <a:lnTo>
                  <a:pt x="107" y="45"/>
                </a:lnTo>
                <a:lnTo>
                  <a:pt x="108" y="43"/>
                </a:lnTo>
                <a:lnTo>
                  <a:pt x="109" y="38"/>
                </a:lnTo>
                <a:lnTo>
                  <a:pt x="108" y="30"/>
                </a:lnTo>
                <a:lnTo>
                  <a:pt x="107" y="26"/>
                </a:lnTo>
                <a:lnTo>
                  <a:pt x="105" y="20"/>
                </a:lnTo>
                <a:lnTo>
                  <a:pt x="105" y="20"/>
                </a:lnTo>
                <a:lnTo>
                  <a:pt x="101" y="15"/>
                </a:lnTo>
                <a:lnTo>
                  <a:pt x="98" y="11"/>
                </a:lnTo>
                <a:lnTo>
                  <a:pt x="91" y="6"/>
                </a:lnTo>
                <a:lnTo>
                  <a:pt x="87" y="5"/>
                </a:lnTo>
                <a:lnTo>
                  <a:pt x="85" y="5"/>
                </a:lnTo>
                <a:lnTo>
                  <a:pt x="85" y="5"/>
                </a:lnTo>
                <a:lnTo>
                  <a:pt x="81" y="3"/>
                </a:lnTo>
                <a:lnTo>
                  <a:pt x="72" y="1"/>
                </a:lnTo>
                <a:lnTo>
                  <a:pt x="67" y="0"/>
                </a:lnTo>
                <a:lnTo>
                  <a:pt x="60" y="0"/>
                </a:lnTo>
                <a:lnTo>
                  <a:pt x="53" y="1"/>
                </a:lnTo>
                <a:lnTo>
                  <a:pt x="48" y="5"/>
                </a:lnTo>
                <a:lnTo>
                  <a:pt x="48" y="5"/>
                </a:lnTo>
                <a:lnTo>
                  <a:pt x="37" y="12"/>
                </a:lnTo>
                <a:lnTo>
                  <a:pt x="31" y="19"/>
                </a:lnTo>
                <a:lnTo>
                  <a:pt x="26" y="25"/>
                </a:lnTo>
                <a:lnTo>
                  <a:pt x="25" y="31"/>
                </a:lnTo>
                <a:lnTo>
                  <a:pt x="25" y="31"/>
                </a:lnTo>
                <a:lnTo>
                  <a:pt x="26" y="38"/>
                </a:lnTo>
                <a:lnTo>
                  <a:pt x="27" y="42"/>
                </a:lnTo>
                <a:lnTo>
                  <a:pt x="27" y="45"/>
                </a:lnTo>
                <a:lnTo>
                  <a:pt x="27" y="47"/>
                </a:lnTo>
                <a:lnTo>
                  <a:pt x="27" y="47"/>
                </a:lnTo>
                <a:lnTo>
                  <a:pt x="26" y="52"/>
                </a:lnTo>
                <a:lnTo>
                  <a:pt x="26" y="58"/>
                </a:lnTo>
                <a:lnTo>
                  <a:pt x="27" y="70"/>
                </a:lnTo>
                <a:lnTo>
                  <a:pt x="27" y="70"/>
                </a:lnTo>
                <a:lnTo>
                  <a:pt x="32" y="79"/>
                </a:lnTo>
                <a:lnTo>
                  <a:pt x="35" y="85"/>
                </a:lnTo>
                <a:lnTo>
                  <a:pt x="37" y="89"/>
                </a:lnTo>
                <a:lnTo>
                  <a:pt x="37" y="89"/>
                </a:lnTo>
                <a:lnTo>
                  <a:pt x="39" y="90"/>
                </a:lnTo>
                <a:lnTo>
                  <a:pt x="39" y="93"/>
                </a:lnTo>
                <a:lnTo>
                  <a:pt x="41" y="96"/>
                </a:lnTo>
                <a:lnTo>
                  <a:pt x="45" y="98"/>
                </a:lnTo>
                <a:lnTo>
                  <a:pt x="45" y="98"/>
                </a:lnTo>
                <a:lnTo>
                  <a:pt x="54" y="99"/>
                </a:lnTo>
                <a:lnTo>
                  <a:pt x="56" y="99"/>
                </a:lnTo>
                <a:lnTo>
                  <a:pt x="54" y="103"/>
                </a:lnTo>
                <a:lnTo>
                  <a:pt x="54" y="103"/>
                </a:lnTo>
                <a:lnTo>
                  <a:pt x="42" y="119"/>
                </a:lnTo>
                <a:lnTo>
                  <a:pt x="33" y="131"/>
                </a:lnTo>
                <a:lnTo>
                  <a:pt x="30" y="136"/>
                </a:lnTo>
                <a:lnTo>
                  <a:pt x="28" y="139"/>
                </a:lnTo>
                <a:lnTo>
                  <a:pt x="28" y="139"/>
                </a:lnTo>
                <a:lnTo>
                  <a:pt x="27" y="146"/>
                </a:lnTo>
                <a:lnTo>
                  <a:pt x="27" y="152"/>
                </a:lnTo>
                <a:lnTo>
                  <a:pt x="28" y="158"/>
                </a:lnTo>
                <a:lnTo>
                  <a:pt x="28" y="162"/>
                </a:lnTo>
                <a:lnTo>
                  <a:pt x="28" y="162"/>
                </a:lnTo>
                <a:lnTo>
                  <a:pt x="21" y="199"/>
                </a:lnTo>
                <a:lnTo>
                  <a:pt x="22" y="254"/>
                </a:lnTo>
                <a:lnTo>
                  <a:pt x="22" y="254"/>
                </a:lnTo>
                <a:lnTo>
                  <a:pt x="22" y="364"/>
                </a:lnTo>
                <a:lnTo>
                  <a:pt x="22" y="364"/>
                </a:lnTo>
                <a:lnTo>
                  <a:pt x="25" y="372"/>
                </a:lnTo>
                <a:lnTo>
                  <a:pt x="27" y="381"/>
                </a:lnTo>
                <a:lnTo>
                  <a:pt x="27" y="381"/>
                </a:lnTo>
                <a:lnTo>
                  <a:pt x="28" y="408"/>
                </a:lnTo>
                <a:lnTo>
                  <a:pt x="30" y="426"/>
                </a:lnTo>
                <a:lnTo>
                  <a:pt x="30" y="432"/>
                </a:lnTo>
                <a:lnTo>
                  <a:pt x="28" y="436"/>
                </a:lnTo>
                <a:lnTo>
                  <a:pt x="28" y="436"/>
                </a:lnTo>
                <a:lnTo>
                  <a:pt x="27" y="441"/>
                </a:lnTo>
                <a:lnTo>
                  <a:pt x="27" y="453"/>
                </a:lnTo>
                <a:lnTo>
                  <a:pt x="28" y="489"/>
                </a:lnTo>
                <a:lnTo>
                  <a:pt x="31" y="529"/>
                </a:lnTo>
                <a:lnTo>
                  <a:pt x="33" y="558"/>
                </a:lnTo>
                <a:lnTo>
                  <a:pt x="33" y="558"/>
                </a:lnTo>
                <a:lnTo>
                  <a:pt x="35" y="577"/>
                </a:lnTo>
                <a:lnTo>
                  <a:pt x="36" y="593"/>
                </a:lnTo>
                <a:lnTo>
                  <a:pt x="37" y="613"/>
                </a:lnTo>
                <a:lnTo>
                  <a:pt x="37" y="613"/>
                </a:lnTo>
                <a:lnTo>
                  <a:pt x="36" y="637"/>
                </a:lnTo>
                <a:lnTo>
                  <a:pt x="36" y="650"/>
                </a:lnTo>
                <a:lnTo>
                  <a:pt x="37" y="656"/>
                </a:lnTo>
                <a:lnTo>
                  <a:pt x="33" y="662"/>
                </a:lnTo>
                <a:lnTo>
                  <a:pt x="33" y="662"/>
                </a:lnTo>
                <a:lnTo>
                  <a:pt x="32" y="663"/>
                </a:lnTo>
                <a:lnTo>
                  <a:pt x="31" y="666"/>
                </a:lnTo>
                <a:lnTo>
                  <a:pt x="31" y="666"/>
                </a:lnTo>
                <a:lnTo>
                  <a:pt x="14" y="677"/>
                </a:lnTo>
                <a:lnTo>
                  <a:pt x="4" y="685"/>
                </a:lnTo>
                <a:lnTo>
                  <a:pt x="1" y="689"/>
                </a:lnTo>
                <a:lnTo>
                  <a:pt x="0" y="690"/>
                </a:lnTo>
                <a:lnTo>
                  <a:pt x="0" y="691"/>
                </a:lnTo>
                <a:lnTo>
                  <a:pt x="0" y="691"/>
                </a:lnTo>
                <a:lnTo>
                  <a:pt x="3" y="692"/>
                </a:lnTo>
                <a:lnTo>
                  <a:pt x="6" y="694"/>
                </a:lnTo>
                <a:lnTo>
                  <a:pt x="15" y="695"/>
                </a:lnTo>
                <a:lnTo>
                  <a:pt x="26" y="696"/>
                </a:lnTo>
                <a:lnTo>
                  <a:pt x="36" y="696"/>
                </a:lnTo>
                <a:lnTo>
                  <a:pt x="36" y="696"/>
                </a:lnTo>
                <a:lnTo>
                  <a:pt x="50" y="696"/>
                </a:lnTo>
                <a:lnTo>
                  <a:pt x="67" y="698"/>
                </a:lnTo>
                <a:lnTo>
                  <a:pt x="81" y="700"/>
                </a:lnTo>
                <a:lnTo>
                  <a:pt x="88" y="700"/>
                </a:lnTo>
                <a:lnTo>
                  <a:pt x="88" y="700"/>
                </a:lnTo>
                <a:lnTo>
                  <a:pt x="88" y="699"/>
                </a:lnTo>
                <a:lnTo>
                  <a:pt x="91" y="699"/>
                </a:lnTo>
                <a:lnTo>
                  <a:pt x="94" y="696"/>
                </a:lnTo>
                <a:lnTo>
                  <a:pt x="95" y="694"/>
                </a:lnTo>
                <a:lnTo>
                  <a:pt x="94" y="691"/>
                </a:lnTo>
                <a:lnTo>
                  <a:pt x="94" y="691"/>
                </a:lnTo>
                <a:lnTo>
                  <a:pt x="89" y="676"/>
                </a:lnTo>
                <a:lnTo>
                  <a:pt x="86" y="665"/>
                </a:lnTo>
                <a:lnTo>
                  <a:pt x="86" y="665"/>
                </a:lnTo>
                <a:lnTo>
                  <a:pt x="82" y="610"/>
                </a:lnTo>
                <a:lnTo>
                  <a:pt x="97" y="608"/>
                </a:lnTo>
                <a:lnTo>
                  <a:pt x="95" y="596"/>
                </a:lnTo>
                <a:lnTo>
                  <a:pt x="95" y="596"/>
                </a:lnTo>
                <a:lnTo>
                  <a:pt x="114" y="610"/>
                </a:lnTo>
                <a:lnTo>
                  <a:pt x="125" y="617"/>
                </a:lnTo>
                <a:lnTo>
                  <a:pt x="136" y="622"/>
                </a:lnTo>
                <a:lnTo>
                  <a:pt x="147" y="627"/>
                </a:lnTo>
                <a:lnTo>
                  <a:pt x="159" y="630"/>
                </a:lnTo>
                <a:lnTo>
                  <a:pt x="170" y="632"/>
                </a:lnTo>
                <a:lnTo>
                  <a:pt x="180" y="632"/>
                </a:lnTo>
                <a:lnTo>
                  <a:pt x="180" y="632"/>
                </a:lnTo>
                <a:lnTo>
                  <a:pt x="192" y="631"/>
                </a:lnTo>
                <a:lnTo>
                  <a:pt x="204" y="628"/>
                </a:lnTo>
                <a:lnTo>
                  <a:pt x="214" y="625"/>
                </a:lnTo>
                <a:lnTo>
                  <a:pt x="222" y="621"/>
                </a:lnTo>
                <a:lnTo>
                  <a:pt x="222" y="621"/>
                </a:lnTo>
                <a:lnTo>
                  <a:pt x="235" y="639"/>
                </a:lnTo>
                <a:lnTo>
                  <a:pt x="243" y="650"/>
                </a:lnTo>
                <a:lnTo>
                  <a:pt x="243" y="650"/>
                </a:lnTo>
                <a:lnTo>
                  <a:pt x="243" y="652"/>
                </a:lnTo>
                <a:lnTo>
                  <a:pt x="243" y="653"/>
                </a:lnTo>
                <a:lnTo>
                  <a:pt x="241" y="653"/>
                </a:lnTo>
                <a:lnTo>
                  <a:pt x="238" y="653"/>
                </a:lnTo>
                <a:lnTo>
                  <a:pt x="238" y="653"/>
                </a:lnTo>
                <a:lnTo>
                  <a:pt x="238" y="673"/>
                </a:lnTo>
                <a:lnTo>
                  <a:pt x="241" y="686"/>
                </a:lnTo>
                <a:lnTo>
                  <a:pt x="243" y="691"/>
                </a:lnTo>
                <a:lnTo>
                  <a:pt x="244" y="692"/>
                </a:lnTo>
                <a:lnTo>
                  <a:pt x="245" y="692"/>
                </a:lnTo>
                <a:lnTo>
                  <a:pt x="245" y="692"/>
                </a:lnTo>
                <a:lnTo>
                  <a:pt x="250" y="691"/>
                </a:lnTo>
                <a:lnTo>
                  <a:pt x="254" y="690"/>
                </a:lnTo>
                <a:lnTo>
                  <a:pt x="256" y="689"/>
                </a:lnTo>
                <a:lnTo>
                  <a:pt x="257" y="685"/>
                </a:lnTo>
                <a:lnTo>
                  <a:pt x="259" y="683"/>
                </a:lnTo>
                <a:lnTo>
                  <a:pt x="259" y="678"/>
                </a:lnTo>
                <a:lnTo>
                  <a:pt x="259" y="678"/>
                </a:lnTo>
                <a:lnTo>
                  <a:pt x="257" y="663"/>
                </a:lnTo>
                <a:lnTo>
                  <a:pt x="259" y="657"/>
                </a:lnTo>
                <a:lnTo>
                  <a:pt x="260" y="650"/>
                </a:lnTo>
                <a:lnTo>
                  <a:pt x="260" y="650"/>
                </a:lnTo>
                <a:lnTo>
                  <a:pt x="264" y="643"/>
                </a:lnTo>
                <a:lnTo>
                  <a:pt x="269" y="636"/>
                </a:lnTo>
                <a:lnTo>
                  <a:pt x="272" y="629"/>
                </a:lnTo>
                <a:lnTo>
                  <a:pt x="274" y="623"/>
                </a:lnTo>
                <a:lnTo>
                  <a:pt x="274" y="623"/>
                </a:lnTo>
                <a:lnTo>
                  <a:pt x="277" y="616"/>
                </a:lnTo>
                <a:lnTo>
                  <a:pt x="275" y="610"/>
                </a:lnTo>
                <a:lnTo>
                  <a:pt x="275" y="610"/>
                </a:lnTo>
                <a:lnTo>
                  <a:pt x="286" y="614"/>
                </a:lnTo>
                <a:lnTo>
                  <a:pt x="291" y="617"/>
                </a:lnTo>
                <a:lnTo>
                  <a:pt x="291" y="617"/>
                </a:lnTo>
                <a:lnTo>
                  <a:pt x="292" y="617"/>
                </a:lnTo>
                <a:lnTo>
                  <a:pt x="293" y="619"/>
                </a:lnTo>
                <a:lnTo>
                  <a:pt x="298" y="627"/>
                </a:lnTo>
                <a:lnTo>
                  <a:pt x="307" y="639"/>
                </a:lnTo>
                <a:lnTo>
                  <a:pt x="307" y="639"/>
                </a:lnTo>
                <a:lnTo>
                  <a:pt x="316" y="647"/>
                </a:lnTo>
                <a:lnTo>
                  <a:pt x="323" y="653"/>
                </a:lnTo>
                <a:lnTo>
                  <a:pt x="323" y="653"/>
                </a:lnTo>
                <a:lnTo>
                  <a:pt x="308" y="664"/>
                </a:lnTo>
                <a:lnTo>
                  <a:pt x="296" y="673"/>
                </a:lnTo>
                <a:lnTo>
                  <a:pt x="289" y="680"/>
                </a:lnTo>
                <a:lnTo>
                  <a:pt x="289" y="680"/>
                </a:lnTo>
                <a:lnTo>
                  <a:pt x="288" y="682"/>
                </a:lnTo>
                <a:lnTo>
                  <a:pt x="287" y="683"/>
                </a:lnTo>
                <a:lnTo>
                  <a:pt x="288" y="687"/>
                </a:lnTo>
                <a:lnTo>
                  <a:pt x="289" y="691"/>
                </a:lnTo>
                <a:lnTo>
                  <a:pt x="290" y="694"/>
                </a:lnTo>
                <a:lnTo>
                  <a:pt x="290" y="694"/>
                </a:lnTo>
                <a:lnTo>
                  <a:pt x="291" y="698"/>
                </a:lnTo>
                <a:lnTo>
                  <a:pt x="292" y="701"/>
                </a:lnTo>
                <a:lnTo>
                  <a:pt x="295" y="707"/>
                </a:lnTo>
                <a:lnTo>
                  <a:pt x="295" y="707"/>
                </a:lnTo>
                <a:lnTo>
                  <a:pt x="304" y="720"/>
                </a:lnTo>
                <a:lnTo>
                  <a:pt x="304" y="720"/>
                </a:lnTo>
                <a:lnTo>
                  <a:pt x="308" y="727"/>
                </a:lnTo>
                <a:lnTo>
                  <a:pt x="311" y="730"/>
                </a:lnTo>
                <a:lnTo>
                  <a:pt x="314" y="731"/>
                </a:lnTo>
                <a:lnTo>
                  <a:pt x="315" y="731"/>
                </a:lnTo>
                <a:lnTo>
                  <a:pt x="315" y="731"/>
                </a:lnTo>
                <a:lnTo>
                  <a:pt x="318" y="729"/>
                </a:lnTo>
                <a:lnTo>
                  <a:pt x="320" y="725"/>
                </a:lnTo>
                <a:lnTo>
                  <a:pt x="322" y="721"/>
                </a:lnTo>
                <a:lnTo>
                  <a:pt x="320" y="718"/>
                </a:lnTo>
                <a:lnTo>
                  <a:pt x="320" y="718"/>
                </a:lnTo>
                <a:lnTo>
                  <a:pt x="318" y="716"/>
                </a:lnTo>
                <a:lnTo>
                  <a:pt x="315" y="713"/>
                </a:lnTo>
                <a:lnTo>
                  <a:pt x="311" y="711"/>
                </a:lnTo>
                <a:lnTo>
                  <a:pt x="310" y="709"/>
                </a:lnTo>
                <a:lnTo>
                  <a:pt x="310" y="709"/>
                </a:lnTo>
                <a:lnTo>
                  <a:pt x="309" y="701"/>
                </a:lnTo>
                <a:lnTo>
                  <a:pt x="308" y="692"/>
                </a:lnTo>
                <a:lnTo>
                  <a:pt x="308" y="692"/>
                </a:lnTo>
                <a:lnTo>
                  <a:pt x="308" y="691"/>
                </a:lnTo>
                <a:lnTo>
                  <a:pt x="309" y="690"/>
                </a:lnTo>
                <a:lnTo>
                  <a:pt x="314" y="686"/>
                </a:lnTo>
                <a:lnTo>
                  <a:pt x="332" y="678"/>
                </a:lnTo>
                <a:lnTo>
                  <a:pt x="332" y="678"/>
                </a:lnTo>
                <a:lnTo>
                  <a:pt x="341" y="676"/>
                </a:lnTo>
                <a:lnTo>
                  <a:pt x="346" y="675"/>
                </a:lnTo>
                <a:lnTo>
                  <a:pt x="351" y="674"/>
                </a:lnTo>
                <a:lnTo>
                  <a:pt x="353" y="672"/>
                </a:lnTo>
                <a:lnTo>
                  <a:pt x="353" y="672"/>
                </a:lnTo>
                <a:lnTo>
                  <a:pt x="356" y="667"/>
                </a:lnTo>
                <a:lnTo>
                  <a:pt x="361" y="663"/>
                </a:lnTo>
                <a:lnTo>
                  <a:pt x="366" y="657"/>
                </a:lnTo>
                <a:lnTo>
                  <a:pt x="366" y="657"/>
                </a:lnTo>
                <a:lnTo>
                  <a:pt x="370" y="675"/>
                </a:lnTo>
                <a:lnTo>
                  <a:pt x="373" y="696"/>
                </a:lnTo>
                <a:lnTo>
                  <a:pt x="373" y="696"/>
                </a:lnTo>
                <a:lnTo>
                  <a:pt x="375" y="707"/>
                </a:lnTo>
                <a:lnTo>
                  <a:pt x="375" y="713"/>
                </a:lnTo>
                <a:lnTo>
                  <a:pt x="375" y="713"/>
                </a:lnTo>
                <a:lnTo>
                  <a:pt x="371" y="719"/>
                </a:lnTo>
                <a:lnTo>
                  <a:pt x="366" y="725"/>
                </a:lnTo>
                <a:lnTo>
                  <a:pt x="366" y="725"/>
                </a:lnTo>
                <a:lnTo>
                  <a:pt x="363" y="727"/>
                </a:lnTo>
                <a:lnTo>
                  <a:pt x="356" y="730"/>
                </a:lnTo>
                <a:lnTo>
                  <a:pt x="348" y="735"/>
                </a:lnTo>
                <a:lnTo>
                  <a:pt x="346" y="736"/>
                </a:lnTo>
                <a:lnTo>
                  <a:pt x="346" y="737"/>
                </a:lnTo>
                <a:lnTo>
                  <a:pt x="346" y="737"/>
                </a:lnTo>
                <a:lnTo>
                  <a:pt x="347" y="739"/>
                </a:lnTo>
                <a:lnTo>
                  <a:pt x="351" y="741"/>
                </a:lnTo>
                <a:lnTo>
                  <a:pt x="354" y="744"/>
                </a:lnTo>
                <a:lnTo>
                  <a:pt x="354" y="744"/>
                </a:lnTo>
                <a:lnTo>
                  <a:pt x="355" y="746"/>
                </a:lnTo>
                <a:lnTo>
                  <a:pt x="357" y="747"/>
                </a:lnTo>
                <a:lnTo>
                  <a:pt x="360" y="748"/>
                </a:lnTo>
                <a:lnTo>
                  <a:pt x="360" y="748"/>
                </a:lnTo>
                <a:lnTo>
                  <a:pt x="362" y="748"/>
                </a:lnTo>
                <a:lnTo>
                  <a:pt x="363" y="747"/>
                </a:lnTo>
                <a:lnTo>
                  <a:pt x="369" y="741"/>
                </a:lnTo>
                <a:lnTo>
                  <a:pt x="369" y="741"/>
                </a:lnTo>
                <a:lnTo>
                  <a:pt x="373" y="738"/>
                </a:lnTo>
                <a:lnTo>
                  <a:pt x="377" y="734"/>
                </a:lnTo>
                <a:lnTo>
                  <a:pt x="381" y="729"/>
                </a:lnTo>
                <a:lnTo>
                  <a:pt x="387" y="725"/>
                </a:lnTo>
                <a:lnTo>
                  <a:pt x="387" y="725"/>
                </a:lnTo>
                <a:lnTo>
                  <a:pt x="398" y="718"/>
                </a:lnTo>
                <a:lnTo>
                  <a:pt x="400" y="714"/>
                </a:lnTo>
                <a:lnTo>
                  <a:pt x="400" y="713"/>
                </a:lnTo>
                <a:lnTo>
                  <a:pt x="393" y="656"/>
                </a:lnTo>
                <a:lnTo>
                  <a:pt x="393" y="656"/>
                </a:lnTo>
                <a:lnTo>
                  <a:pt x="418" y="644"/>
                </a:lnTo>
                <a:lnTo>
                  <a:pt x="437" y="635"/>
                </a:lnTo>
                <a:lnTo>
                  <a:pt x="445" y="632"/>
                </a:lnTo>
                <a:lnTo>
                  <a:pt x="451" y="631"/>
                </a:lnTo>
                <a:lnTo>
                  <a:pt x="451" y="631"/>
                </a:lnTo>
                <a:lnTo>
                  <a:pt x="457" y="631"/>
                </a:lnTo>
                <a:lnTo>
                  <a:pt x="462" y="631"/>
                </a:lnTo>
                <a:lnTo>
                  <a:pt x="464" y="631"/>
                </a:lnTo>
                <a:lnTo>
                  <a:pt x="466" y="632"/>
                </a:lnTo>
                <a:lnTo>
                  <a:pt x="466" y="632"/>
                </a:lnTo>
                <a:lnTo>
                  <a:pt x="475" y="640"/>
                </a:lnTo>
                <a:lnTo>
                  <a:pt x="493" y="656"/>
                </a:lnTo>
                <a:lnTo>
                  <a:pt x="493" y="656"/>
                </a:lnTo>
                <a:lnTo>
                  <a:pt x="502" y="664"/>
                </a:lnTo>
                <a:lnTo>
                  <a:pt x="508" y="671"/>
                </a:lnTo>
                <a:lnTo>
                  <a:pt x="510" y="676"/>
                </a:lnTo>
                <a:lnTo>
                  <a:pt x="511" y="678"/>
                </a:lnTo>
                <a:lnTo>
                  <a:pt x="511" y="678"/>
                </a:lnTo>
                <a:lnTo>
                  <a:pt x="511" y="685"/>
                </a:lnTo>
                <a:lnTo>
                  <a:pt x="510" y="691"/>
                </a:lnTo>
                <a:lnTo>
                  <a:pt x="508" y="694"/>
                </a:lnTo>
                <a:lnTo>
                  <a:pt x="508" y="694"/>
                </a:lnTo>
                <a:lnTo>
                  <a:pt x="497" y="705"/>
                </a:lnTo>
                <a:lnTo>
                  <a:pt x="483" y="718"/>
                </a:lnTo>
                <a:lnTo>
                  <a:pt x="483" y="718"/>
                </a:lnTo>
                <a:lnTo>
                  <a:pt x="478" y="723"/>
                </a:lnTo>
                <a:lnTo>
                  <a:pt x="476" y="726"/>
                </a:lnTo>
                <a:lnTo>
                  <a:pt x="476" y="727"/>
                </a:lnTo>
                <a:lnTo>
                  <a:pt x="478" y="728"/>
                </a:lnTo>
                <a:lnTo>
                  <a:pt x="478" y="728"/>
                </a:lnTo>
                <a:lnTo>
                  <a:pt x="481" y="729"/>
                </a:lnTo>
                <a:lnTo>
                  <a:pt x="485" y="729"/>
                </a:lnTo>
                <a:lnTo>
                  <a:pt x="490" y="729"/>
                </a:lnTo>
                <a:lnTo>
                  <a:pt x="490" y="729"/>
                </a:lnTo>
                <a:lnTo>
                  <a:pt x="490" y="730"/>
                </a:lnTo>
                <a:lnTo>
                  <a:pt x="490" y="731"/>
                </a:lnTo>
                <a:lnTo>
                  <a:pt x="492" y="732"/>
                </a:lnTo>
                <a:lnTo>
                  <a:pt x="498" y="730"/>
                </a:lnTo>
                <a:lnTo>
                  <a:pt x="498" y="730"/>
                </a:lnTo>
                <a:lnTo>
                  <a:pt x="503" y="728"/>
                </a:lnTo>
                <a:lnTo>
                  <a:pt x="507" y="726"/>
                </a:lnTo>
                <a:lnTo>
                  <a:pt x="511" y="719"/>
                </a:lnTo>
                <a:lnTo>
                  <a:pt x="511" y="719"/>
                </a:lnTo>
                <a:lnTo>
                  <a:pt x="519" y="710"/>
                </a:lnTo>
                <a:lnTo>
                  <a:pt x="527" y="702"/>
                </a:lnTo>
                <a:lnTo>
                  <a:pt x="527" y="702"/>
                </a:lnTo>
                <a:lnTo>
                  <a:pt x="536" y="692"/>
                </a:lnTo>
                <a:lnTo>
                  <a:pt x="538" y="686"/>
                </a:lnTo>
                <a:lnTo>
                  <a:pt x="539" y="683"/>
                </a:lnTo>
                <a:lnTo>
                  <a:pt x="539" y="681"/>
                </a:lnTo>
                <a:lnTo>
                  <a:pt x="539" y="681"/>
                </a:lnTo>
                <a:lnTo>
                  <a:pt x="537" y="674"/>
                </a:lnTo>
                <a:lnTo>
                  <a:pt x="535" y="668"/>
                </a:lnTo>
                <a:lnTo>
                  <a:pt x="531" y="662"/>
                </a:lnTo>
                <a:lnTo>
                  <a:pt x="531" y="662"/>
                </a:lnTo>
                <a:lnTo>
                  <a:pt x="525" y="654"/>
                </a:lnTo>
                <a:lnTo>
                  <a:pt x="519" y="648"/>
                </a:lnTo>
                <a:lnTo>
                  <a:pt x="518" y="646"/>
                </a:lnTo>
                <a:lnTo>
                  <a:pt x="518" y="646"/>
                </a:lnTo>
                <a:lnTo>
                  <a:pt x="519" y="638"/>
                </a:lnTo>
                <a:lnTo>
                  <a:pt x="533" y="629"/>
                </a:lnTo>
                <a:lnTo>
                  <a:pt x="533" y="629"/>
                </a:lnTo>
                <a:lnTo>
                  <a:pt x="535" y="635"/>
                </a:lnTo>
                <a:lnTo>
                  <a:pt x="538" y="649"/>
                </a:lnTo>
                <a:lnTo>
                  <a:pt x="542" y="657"/>
                </a:lnTo>
                <a:lnTo>
                  <a:pt x="545" y="664"/>
                </a:lnTo>
                <a:lnTo>
                  <a:pt x="548" y="668"/>
                </a:lnTo>
                <a:lnTo>
                  <a:pt x="551" y="671"/>
                </a:lnTo>
                <a:lnTo>
                  <a:pt x="553" y="671"/>
                </a:lnTo>
                <a:lnTo>
                  <a:pt x="553" y="671"/>
                </a:lnTo>
                <a:lnTo>
                  <a:pt x="561" y="673"/>
                </a:lnTo>
                <a:lnTo>
                  <a:pt x="565" y="674"/>
                </a:lnTo>
                <a:lnTo>
                  <a:pt x="569" y="676"/>
                </a:lnTo>
                <a:lnTo>
                  <a:pt x="572" y="678"/>
                </a:lnTo>
                <a:lnTo>
                  <a:pt x="572" y="678"/>
                </a:lnTo>
                <a:lnTo>
                  <a:pt x="578" y="689"/>
                </a:lnTo>
                <a:lnTo>
                  <a:pt x="581" y="695"/>
                </a:lnTo>
                <a:lnTo>
                  <a:pt x="581" y="695"/>
                </a:lnTo>
                <a:lnTo>
                  <a:pt x="576" y="703"/>
                </a:lnTo>
                <a:lnTo>
                  <a:pt x="573" y="709"/>
                </a:lnTo>
                <a:lnTo>
                  <a:pt x="571" y="711"/>
                </a:lnTo>
                <a:lnTo>
                  <a:pt x="571" y="711"/>
                </a:lnTo>
                <a:lnTo>
                  <a:pt x="564" y="713"/>
                </a:lnTo>
                <a:lnTo>
                  <a:pt x="560" y="716"/>
                </a:lnTo>
                <a:lnTo>
                  <a:pt x="558" y="717"/>
                </a:lnTo>
                <a:lnTo>
                  <a:pt x="558" y="718"/>
                </a:lnTo>
                <a:lnTo>
                  <a:pt x="558" y="718"/>
                </a:lnTo>
                <a:lnTo>
                  <a:pt x="560" y="719"/>
                </a:lnTo>
                <a:lnTo>
                  <a:pt x="561" y="720"/>
                </a:lnTo>
                <a:lnTo>
                  <a:pt x="566" y="722"/>
                </a:lnTo>
                <a:lnTo>
                  <a:pt x="576" y="723"/>
                </a:lnTo>
                <a:lnTo>
                  <a:pt x="576" y="723"/>
                </a:lnTo>
                <a:lnTo>
                  <a:pt x="580" y="723"/>
                </a:lnTo>
                <a:lnTo>
                  <a:pt x="581" y="725"/>
                </a:lnTo>
                <a:lnTo>
                  <a:pt x="583" y="725"/>
                </a:lnTo>
                <a:lnTo>
                  <a:pt x="587" y="722"/>
                </a:lnTo>
                <a:lnTo>
                  <a:pt x="587" y="722"/>
                </a:lnTo>
                <a:lnTo>
                  <a:pt x="589" y="719"/>
                </a:lnTo>
                <a:lnTo>
                  <a:pt x="590" y="717"/>
                </a:lnTo>
                <a:lnTo>
                  <a:pt x="590" y="709"/>
                </a:lnTo>
                <a:lnTo>
                  <a:pt x="590" y="701"/>
                </a:lnTo>
                <a:lnTo>
                  <a:pt x="591" y="694"/>
                </a:lnTo>
                <a:lnTo>
                  <a:pt x="591" y="694"/>
                </a:lnTo>
                <a:lnTo>
                  <a:pt x="592" y="687"/>
                </a:lnTo>
                <a:lnTo>
                  <a:pt x="595" y="682"/>
                </a:lnTo>
                <a:lnTo>
                  <a:pt x="597" y="676"/>
                </a:lnTo>
                <a:lnTo>
                  <a:pt x="598" y="671"/>
                </a:lnTo>
                <a:lnTo>
                  <a:pt x="598" y="671"/>
                </a:lnTo>
                <a:lnTo>
                  <a:pt x="598" y="667"/>
                </a:lnTo>
                <a:lnTo>
                  <a:pt x="595" y="665"/>
                </a:lnTo>
                <a:lnTo>
                  <a:pt x="591" y="661"/>
                </a:lnTo>
                <a:lnTo>
                  <a:pt x="585" y="656"/>
                </a:lnTo>
                <a:lnTo>
                  <a:pt x="581" y="653"/>
                </a:lnTo>
                <a:lnTo>
                  <a:pt x="581" y="653"/>
                </a:lnTo>
                <a:lnTo>
                  <a:pt x="578" y="647"/>
                </a:lnTo>
                <a:lnTo>
                  <a:pt x="575" y="640"/>
                </a:lnTo>
                <a:lnTo>
                  <a:pt x="571" y="631"/>
                </a:lnTo>
                <a:lnTo>
                  <a:pt x="571" y="631"/>
                </a:lnTo>
                <a:lnTo>
                  <a:pt x="570" y="625"/>
                </a:lnTo>
                <a:lnTo>
                  <a:pt x="566" y="611"/>
                </a:lnTo>
                <a:lnTo>
                  <a:pt x="563" y="590"/>
                </a:lnTo>
                <a:lnTo>
                  <a:pt x="563" y="590"/>
                </a:lnTo>
                <a:lnTo>
                  <a:pt x="563" y="576"/>
                </a:lnTo>
                <a:lnTo>
                  <a:pt x="563" y="565"/>
                </a:lnTo>
                <a:lnTo>
                  <a:pt x="563" y="565"/>
                </a:lnTo>
                <a:lnTo>
                  <a:pt x="569" y="565"/>
                </a:lnTo>
                <a:lnTo>
                  <a:pt x="583" y="565"/>
                </a:lnTo>
                <a:lnTo>
                  <a:pt x="591" y="564"/>
                </a:lnTo>
                <a:lnTo>
                  <a:pt x="600" y="562"/>
                </a:lnTo>
                <a:lnTo>
                  <a:pt x="608" y="558"/>
                </a:lnTo>
                <a:lnTo>
                  <a:pt x="613" y="554"/>
                </a:lnTo>
                <a:lnTo>
                  <a:pt x="613" y="554"/>
                </a:lnTo>
                <a:lnTo>
                  <a:pt x="619" y="547"/>
                </a:lnTo>
                <a:lnTo>
                  <a:pt x="622" y="541"/>
                </a:lnTo>
                <a:lnTo>
                  <a:pt x="625" y="536"/>
                </a:lnTo>
                <a:lnTo>
                  <a:pt x="627" y="530"/>
                </a:lnTo>
                <a:lnTo>
                  <a:pt x="627" y="525"/>
                </a:lnTo>
                <a:lnTo>
                  <a:pt x="627" y="520"/>
                </a:lnTo>
                <a:lnTo>
                  <a:pt x="626" y="514"/>
                </a:lnTo>
                <a:lnTo>
                  <a:pt x="624" y="510"/>
                </a:lnTo>
                <a:lnTo>
                  <a:pt x="624" y="510"/>
                </a:lnTo>
                <a:lnTo>
                  <a:pt x="620" y="506"/>
                </a:lnTo>
                <a:lnTo>
                  <a:pt x="617" y="502"/>
                </a:lnTo>
                <a:lnTo>
                  <a:pt x="612" y="501"/>
                </a:lnTo>
                <a:lnTo>
                  <a:pt x="608" y="500"/>
                </a:lnTo>
                <a:lnTo>
                  <a:pt x="600" y="500"/>
                </a:lnTo>
                <a:lnTo>
                  <a:pt x="598" y="500"/>
                </a:lnTo>
                <a:lnTo>
                  <a:pt x="598" y="500"/>
                </a:lnTo>
                <a:lnTo>
                  <a:pt x="598" y="503"/>
                </a:lnTo>
                <a:lnTo>
                  <a:pt x="598" y="509"/>
                </a:lnTo>
                <a:lnTo>
                  <a:pt x="597" y="514"/>
                </a:lnTo>
                <a:lnTo>
                  <a:pt x="594" y="518"/>
                </a:lnTo>
                <a:lnTo>
                  <a:pt x="587" y="529"/>
                </a:lnTo>
                <a:lnTo>
                  <a:pt x="587" y="529"/>
                </a:lnTo>
                <a:lnTo>
                  <a:pt x="575" y="523"/>
                </a:lnTo>
                <a:lnTo>
                  <a:pt x="565" y="520"/>
                </a:lnTo>
                <a:lnTo>
                  <a:pt x="561" y="520"/>
                </a:lnTo>
                <a:lnTo>
                  <a:pt x="557" y="520"/>
                </a:lnTo>
                <a:lnTo>
                  <a:pt x="557" y="520"/>
                </a:lnTo>
                <a:lnTo>
                  <a:pt x="552" y="523"/>
                </a:lnTo>
                <a:lnTo>
                  <a:pt x="548" y="526"/>
                </a:lnTo>
                <a:lnTo>
                  <a:pt x="546" y="529"/>
                </a:lnTo>
                <a:lnTo>
                  <a:pt x="546" y="529"/>
                </a:lnTo>
                <a:lnTo>
                  <a:pt x="546" y="527"/>
                </a:lnTo>
                <a:lnTo>
                  <a:pt x="545" y="526"/>
                </a:lnTo>
                <a:lnTo>
                  <a:pt x="543" y="522"/>
                </a:lnTo>
                <a:lnTo>
                  <a:pt x="538" y="520"/>
                </a:lnTo>
                <a:lnTo>
                  <a:pt x="534" y="518"/>
                </a:lnTo>
                <a:lnTo>
                  <a:pt x="526" y="517"/>
                </a:lnTo>
                <a:lnTo>
                  <a:pt x="517" y="516"/>
                </a:lnTo>
                <a:lnTo>
                  <a:pt x="517" y="516"/>
                </a:lnTo>
                <a:lnTo>
                  <a:pt x="475" y="514"/>
                </a:lnTo>
                <a:lnTo>
                  <a:pt x="460" y="514"/>
                </a:lnTo>
                <a:lnTo>
                  <a:pt x="453" y="516"/>
                </a:lnTo>
                <a:lnTo>
                  <a:pt x="447" y="517"/>
                </a:lnTo>
                <a:lnTo>
                  <a:pt x="447" y="517"/>
                </a:lnTo>
                <a:lnTo>
                  <a:pt x="426" y="523"/>
                </a:lnTo>
                <a:lnTo>
                  <a:pt x="417" y="526"/>
                </a:lnTo>
                <a:lnTo>
                  <a:pt x="410" y="526"/>
                </a:lnTo>
                <a:lnTo>
                  <a:pt x="410" y="526"/>
                </a:lnTo>
                <a:lnTo>
                  <a:pt x="393" y="527"/>
                </a:lnTo>
                <a:lnTo>
                  <a:pt x="379" y="528"/>
                </a:lnTo>
                <a:lnTo>
                  <a:pt x="363" y="527"/>
                </a:lnTo>
                <a:lnTo>
                  <a:pt x="363" y="527"/>
                </a:lnTo>
                <a:lnTo>
                  <a:pt x="344" y="527"/>
                </a:lnTo>
                <a:lnTo>
                  <a:pt x="323" y="528"/>
                </a:lnTo>
                <a:lnTo>
                  <a:pt x="298" y="530"/>
                </a:lnTo>
                <a:lnTo>
                  <a:pt x="298" y="530"/>
                </a:lnTo>
                <a:lnTo>
                  <a:pt x="284" y="537"/>
                </a:lnTo>
                <a:lnTo>
                  <a:pt x="284" y="537"/>
                </a:lnTo>
                <a:lnTo>
                  <a:pt x="284" y="535"/>
                </a:lnTo>
                <a:lnTo>
                  <a:pt x="284" y="530"/>
                </a:lnTo>
                <a:lnTo>
                  <a:pt x="284" y="526"/>
                </a:lnTo>
                <a:lnTo>
                  <a:pt x="282" y="523"/>
                </a:lnTo>
                <a:lnTo>
                  <a:pt x="280" y="522"/>
                </a:lnTo>
                <a:lnTo>
                  <a:pt x="280" y="522"/>
                </a:lnTo>
                <a:lnTo>
                  <a:pt x="274" y="522"/>
                </a:lnTo>
                <a:lnTo>
                  <a:pt x="269" y="523"/>
                </a:lnTo>
                <a:lnTo>
                  <a:pt x="263" y="525"/>
                </a:lnTo>
                <a:lnTo>
                  <a:pt x="263" y="525"/>
                </a:lnTo>
                <a:lnTo>
                  <a:pt x="254" y="514"/>
                </a:lnTo>
                <a:lnTo>
                  <a:pt x="247" y="508"/>
                </a:lnTo>
                <a:lnTo>
                  <a:pt x="245" y="507"/>
                </a:lnTo>
                <a:lnTo>
                  <a:pt x="243" y="507"/>
                </a:lnTo>
                <a:lnTo>
                  <a:pt x="243" y="507"/>
                </a:lnTo>
                <a:close/>
                <a:moveTo>
                  <a:pt x="94" y="588"/>
                </a:moveTo>
                <a:lnTo>
                  <a:pt x="88" y="556"/>
                </a:lnTo>
                <a:lnTo>
                  <a:pt x="176" y="593"/>
                </a:lnTo>
                <a:lnTo>
                  <a:pt x="176" y="593"/>
                </a:lnTo>
                <a:lnTo>
                  <a:pt x="181" y="594"/>
                </a:lnTo>
                <a:lnTo>
                  <a:pt x="193" y="595"/>
                </a:lnTo>
                <a:lnTo>
                  <a:pt x="200" y="598"/>
                </a:lnTo>
                <a:lnTo>
                  <a:pt x="207" y="600"/>
                </a:lnTo>
                <a:lnTo>
                  <a:pt x="211" y="604"/>
                </a:lnTo>
                <a:lnTo>
                  <a:pt x="215" y="609"/>
                </a:lnTo>
                <a:lnTo>
                  <a:pt x="215" y="609"/>
                </a:lnTo>
                <a:lnTo>
                  <a:pt x="219" y="617"/>
                </a:lnTo>
                <a:lnTo>
                  <a:pt x="219" y="617"/>
                </a:lnTo>
                <a:lnTo>
                  <a:pt x="214" y="620"/>
                </a:lnTo>
                <a:lnTo>
                  <a:pt x="202" y="623"/>
                </a:lnTo>
                <a:lnTo>
                  <a:pt x="196" y="626"/>
                </a:lnTo>
                <a:lnTo>
                  <a:pt x="188" y="626"/>
                </a:lnTo>
                <a:lnTo>
                  <a:pt x="178" y="626"/>
                </a:lnTo>
                <a:lnTo>
                  <a:pt x="167" y="625"/>
                </a:lnTo>
                <a:lnTo>
                  <a:pt x="167" y="625"/>
                </a:lnTo>
                <a:lnTo>
                  <a:pt x="154" y="621"/>
                </a:lnTo>
                <a:lnTo>
                  <a:pt x="142" y="617"/>
                </a:lnTo>
                <a:lnTo>
                  <a:pt x="131" y="612"/>
                </a:lnTo>
                <a:lnTo>
                  <a:pt x="120" y="607"/>
                </a:lnTo>
                <a:lnTo>
                  <a:pt x="104" y="595"/>
                </a:lnTo>
                <a:lnTo>
                  <a:pt x="94" y="588"/>
                </a:lnTo>
                <a:lnTo>
                  <a:pt x="94" y="58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EB5E19CE-5F39-4342-8C0E-C0E8B3478168}"/>
              </a:ext>
            </a:extLst>
          </p:cNvPr>
          <p:cNvSpPr>
            <a:spLocks/>
          </p:cNvSpPr>
          <p:nvPr/>
        </p:nvSpPr>
        <p:spPr bwMode="auto">
          <a:xfrm>
            <a:off x="2477725" y="816866"/>
            <a:ext cx="1133706" cy="1629847"/>
          </a:xfrm>
          <a:custGeom>
            <a:avLst/>
            <a:gdLst>
              <a:gd name="T0" fmla="*/ 207 w 489"/>
              <a:gd name="T1" fmla="*/ 617 h 703"/>
              <a:gd name="T2" fmla="*/ 241 w 489"/>
              <a:gd name="T3" fmla="*/ 693 h 703"/>
              <a:gd name="T4" fmla="*/ 260 w 489"/>
              <a:gd name="T5" fmla="*/ 701 h 703"/>
              <a:gd name="T6" fmla="*/ 254 w 489"/>
              <a:gd name="T7" fmla="*/ 668 h 703"/>
              <a:gd name="T8" fmla="*/ 231 w 489"/>
              <a:gd name="T9" fmla="*/ 603 h 703"/>
              <a:gd name="T10" fmla="*/ 264 w 489"/>
              <a:gd name="T11" fmla="*/ 537 h 703"/>
              <a:gd name="T12" fmla="*/ 274 w 489"/>
              <a:gd name="T13" fmla="*/ 496 h 703"/>
              <a:gd name="T14" fmla="*/ 251 w 489"/>
              <a:gd name="T15" fmla="*/ 503 h 703"/>
              <a:gd name="T16" fmla="*/ 227 w 489"/>
              <a:gd name="T17" fmla="*/ 489 h 703"/>
              <a:gd name="T18" fmla="*/ 285 w 489"/>
              <a:gd name="T19" fmla="*/ 355 h 703"/>
              <a:gd name="T20" fmla="*/ 295 w 489"/>
              <a:gd name="T21" fmla="*/ 321 h 703"/>
              <a:gd name="T22" fmla="*/ 318 w 489"/>
              <a:gd name="T23" fmla="*/ 520 h 703"/>
              <a:gd name="T24" fmla="*/ 335 w 489"/>
              <a:gd name="T25" fmla="*/ 597 h 703"/>
              <a:gd name="T26" fmla="*/ 288 w 489"/>
              <a:gd name="T27" fmla="*/ 614 h 703"/>
              <a:gd name="T28" fmla="*/ 305 w 489"/>
              <a:gd name="T29" fmla="*/ 628 h 703"/>
              <a:gd name="T30" fmla="*/ 372 w 489"/>
              <a:gd name="T31" fmla="*/ 634 h 703"/>
              <a:gd name="T32" fmla="*/ 367 w 489"/>
              <a:gd name="T33" fmla="*/ 592 h 703"/>
              <a:gd name="T34" fmla="*/ 379 w 489"/>
              <a:gd name="T35" fmla="*/ 499 h 703"/>
              <a:gd name="T36" fmla="*/ 416 w 489"/>
              <a:gd name="T37" fmla="*/ 569 h 703"/>
              <a:gd name="T38" fmla="*/ 405 w 489"/>
              <a:gd name="T39" fmla="*/ 630 h 703"/>
              <a:gd name="T40" fmla="*/ 442 w 489"/>
              <a:gd name="T41" fmla="*/ 617 h 703"/>
              <a:gd name="T42" fmla="*/ 460 w 489"/>
              <a:gd name="T43" fmla="*/ 548 h 703"/>
              <a:gd name="T44" fmla="*/ 453 w 489"/>
              <a:gd name="T45" fmla="*/ 523 h 703"/>
              <a:gd name="T46" fmla="*/ 426 w 489"/>
              <a:gd name="T47" fmla="*/ 383 h 703"/>
              <a:gd name="T48" fmla="*/ 465 w 489"/>
              <a:gd name="T49" fmla="*/ 339 h 703"/>
              <a:gd name="T50" fmla="*/ 469 w 489"/>
              <a:gd name="T51" fmla="*/ 127 h 703"/>
              <a:gd name="T52" fmla="*/ 432 w 489"/>
              <a:gd name="T53" fmla="*/ 69 h 703"/>
              <a:gd name="T54" fmla="*/ 433 w 489"/>
              <a:gd name="T55" fmla="*/ 54 h 703"/>
              <a:gd name="T56" fmla="*/ 420 w 489"/>
              <a:gd name="T57" fmla="*/ 2 h 703"/>
              <a:gd name="T58" fmla="*/ 383 w 489"/>
              <a:gd name="T59" fmla="*/ 6 h 703"/>
              <a:gd name="T60" fmla="*/ 386 w 489"/>
              <a:gd name="T61" fmla="*/ 57 h 703"/>
              <a:gd name="T62" fmla="*/ 396 w 489"/>
              <a:gd name="T63" fmla="*/ 77 h 703"/>
              <a:gd name="T64" fmla="*/ 370 w 489"/>
              <a:gd name="T65" fmla="*/ 92 h 703"/>
              <a:gd name="T66" fmla="*/ 327 w 489"/>
              <a:gd name="T67" fmla="*/ 119 h 703"/>
              <a:gd name="T68" fmla="*/ 324 w 489"/>
              <a:gd name="T69" fmla="*/ 197 h 703"/>
              <a:gd name="T70" fmla="*/ 298 w 489"/>
              <a:gd name="T71" fmla="*/ 271 h 703"/>
              <a:gd name="T72" fmla="*/ 267 w 489"/>
              <a:gd name="T73" fmla="*/ 343 h 703"/>
              <a:gd name="T74" fmla="*/ 247 w 489"/>
              <a:gd name="T75" fmla="*/ 459 h 703"/>
              <a:gd name="T76" fmla="*/ 175 w 489"/>
              <a:gd name="T77" fmla="*/ 470 h 703"/>
              <a:gd name="T78" fmla="*/ 94 w 489"/>
              <a:gd name="T79" fmla="*/ 460 h 703"/>
              <a:gd name="T80" fmla="*/ 60 w 489"/>
              <a:gd name="T81" fmla="*/ 428 h 703"/>
              <a:gd name="T82" fmla="*/ 11 w 489"/>
              <a:gd name="T83" fmla="*/ 426 h 703"/>
              <a:gd name="T84" fmla="*/ 12 w 489"/>
              <a:gd name="T85" fmla="*/ 457 h 703"/>
              <a:gd name="T86" fmla="*/ 0 w 489"/>
              <a:gd name="T87" fmla="*/ 492 h 703"/>
              <a:gd name="T88" fmla="*/ 13 w 489"/>
              <a:gd name="T89" fmla="*/ 502 h 703"/>
              <a:gd name="T90" fmla="*/ 23 w 489"/>
              <a:gd name="T91" fmla="*/ 515 h 703"/>
              <a:gd name="T92" fmla="*/ 51 w 489"/>
              <a:gd name="T93" fmla="*/ 550 h 703"/>
              <a:gd name="T94" fmla="*/ 39 w 489"/>
              <a:gd name="T95" fmla="*/ 611 h 703"/>
              <a:gd name="T96" fmla="*/ 17 w 489"/>
              <a:gd name="T97" fmla="*/ 642 h 703"/>
              <a:gd name="T98" fmla="*/ 13 w 489"/>
              <a:gd name="T99" fmla="*/ 651 h 703"/>
              <a:gd name="T100" fmla="*/ 39 w 489"/>
              <a:gd name="T101" fmla="*/ 637 h 703"/>
              <a:gd name="T102" fmla="*/ 82 w 489"/>
              <a:gd name="T103" fmla="*/ 580 h 703"/>
              <a:gd name="T104" fmla="*/ 103 w 489"/>
              <a:gd name="T105" fmla="*/ 667 h 703"/>
              <a:gd name="T106" fmla="*/ 109 w 489"/>
              <a:gd name="T107" fmla="*/ 676 h 703"/>
              <a:gd name="T108" fmla="*/ 131 w 489"/>
              <a:gd name="T109" fmla="*/ 666 h 703"/>
              <a:gd name="T110" fmla="*/ 150 w 489"/>
              <a:gd name="T111" fmla="*/ 589 h 703"/>
              <a:gd name="T112" fmla="*/ 178 w 489"/>
              <a:gd name="T113" fmla="*/ 628 h 703"/>
              <a:gd name="T114" fmla="*/ 152 w 489"/>
              <a:gd name="T115" fmla="*/ 671 h 703"/>
              <a:gd name="T116" fmla="*/ 167 w 489"/>
              <a:gd name="T117" fmla="*/ 677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9" h="703">
                <a:moveTo>
                  <a:pt x="195" y="631"/>
                </a:moveTo>
                <a:lnTo>
                  <a:pt x="195" y="631"/>
                </a:lnTo>
                <a:lnTo>
                  <a:pt x="199" y="621"/>
                </a:lnTo>
                <a:lnTo>
                  <a:pt x="203" y="610"/>
                </a:lnTo>
                <a:lnTo>
                  <a:pt x="203" y="610"/>
                </a:lnTo>
                <a:lnTo>
                  <a:pt x="203" y="608"/>
                </a:lnTo>
                <a:lnTo>
                  <a:pt x="203" y="608"/>
                </a:lnTo>
                <a:lnTo>
                  <a:pt x="203" y="610"/>
                </a:lnTo>
                <a:lnTo>
                  <a:pt x="203" y="610"/>
                </a:lnTo>
                <a:lnTo>
                  <a:pt x="207" y="617"/>
                </a:lnTo>
                <a:lnTo>
                  <a:pt x="216" y="631"/>
                </a:lnTo>
                <a:lnTo>
                  <a:pt x="233" y="653"/>
                </a:lnTo>
                <a:lnTo>
                  <a:pt x="233" y="653"/>
                </a:lnTo>
                <a:lnTo>
                  <a:pt x="236" y="659"/>
                </a:lnTo>
                <a:lnTo>
                  <a:pt x="237" y="665"/>
                </a:lnTo>
                <a:lnTo>
                  <a:pt x="240" y="677"/>
                </a:lnTo>
                <a:lnTo>
                  <a:pt x="240" y="677"/>
                </a:lnTo>
                <a:lnTo>
                  <a:pt x="241" y="687"/>
                </a:lnTo>
                <a:lnTo>
                  <a:pt x="241" y="693"/>
                </a:lnTo>
                <a:lnTo>
                  <a:pt x="241" y="693"/>
                </a:lnTo>
                <a:lnTo>
                  <a:pt x="237" y="695"/>
                </a:lnTo>
                <a:lnTo>
                  <a:pt x="236" y="697"/>
                </a:lnTo>
                <a:lnTo>
                  <a:pt x="237" y="698"/>
                </a:lnTo>
                <a:lnTo>
                  <a:pt x="239" y="699"/>
                </a:lnTo>
                <a:lnTo>
                  <a:pt x="239" y="699"/>
                </a:lnTo>
                <a:lnTo>
                  <a:pt x="244" y="701"/>
                </a:lnTo>
                <a:lnTo>
                  <a:pt x="250" y="703"/>
                </a:lnTo>
                <a:lnTo>
                  <a:pt x="255" y="703"/>
                </a:lnTo>
                <a:lnTo>
                  <a:pt x="259" y="702"/>
                </a:lnTo>
                <a:lnTo>
                  <a:pt x="260" y="701"/>
                </a:lnTo>
                <a:lnTo>
                  <a:pt x="260" y="701"/>
                </a:lnTo>
                <a:lnTo>
                  <a:pt x="263" y="697"/>
                </a:lnTo>
                <a:lnTo>
                  <a:pt x="267" y="695"/>
                </a:lnTo>
                <a:lnTo>
                  <a:pt x="267" y="694"/>
                </a:lnTo>
                <a:lnTo>
                  <a:pt x="267" y="692"/>
                </a:lnTo>
                <a:lnTo>
                  <a:pt x="264" y="685"/>
                </a:lnTo>
                <a:lnTo>
                  <a:pt x="264" y="685"/>
                </a:lnTo>
                <a:lnTo>
                  <a:pt x="258" y="675"/>
                </a:lnTo>
                <a:lnTo>
                  <a:pt x="254" y="668"/>
                </a:lnTo>
                <a:lnTo>
                  <a:pt x="254" y="668"/>
                </a:lnTo>
                <a:lnTo>
                  <a:pt x="253" y="661"/>
                </a:lnTo>
                <a:lnTo>
                  <a:pt x="253" y="652"/>
                </a:lnTo>
                <a:lnTo>
                  <a:pt x="253" y="643"/>
                </a:lnTo>
                <a:lnTo>
                  <a:pt x="252" y="638"/>
                </a:lnTo>
                <a:lnTo>
                  <a:pt x="252" y="638"/>
                </a:lnTo>
                <a:lnTo>
                  <a:pt x="247" y="631"/>
                </a:lnTo>
                <a:lnTo>
                  <a:pt x="241" y="622"/>
                </a:lnTo>
                <a:lnTo>
                  <a:pt x="231" y="610"/>
                </a:lnTo>
                <a:lnTo>
                  <a:pt x="231" y="610"/>
                </a:lnTo>
                <a:lnTo>
                  <a:pt x="231" y="603"/>
                </a:lnTo>
                <a:lnTo>
                  <a:pt x="232" y="589"/>
                </a:lnTo>
                <a:lnTo>
                  <a:pt x="234" y="568"/>
                </a:lnTo>
                <a:lnTo>
                  <a:pt x="234" y="568"/>
                </a:lnTo>
                <a:lnTo>
                  <a:pt x="237" y="544"/>
                </a:lnTo>
                <a:lnTo>
                  <a:pt x="241" y="524"/>
                </a:lnTo>
                <a:lnTo>
                  <a:pt x="241" y="524"/>
                </a:lnTo>
                <a:lnTo>
                  <a:pt x="246" y="529"/>
                </a:lnTo>
                <a:lnTo>
                  <a:pt x="252" y="532"/>
                </a:lnTo>
                <a:lnTo>
                  <a:pt x="258" y="534"/>
                </a:lnTo>
                <a:lnTo>
                  <a:pt x="264" y="537"/>
                </a:lnTo>
                <a:lnTo>
                  <a:pt x="268" y="537"/>
                </a:lnTo>
                <a:lnTo>
                  <a:pt x="271" y="535"/>
                </a:lnTo>
                <a:lnTo>
                  <a:pt x="273" y="534"/>
                </a:lnTo>
                <a:lnTo>
                  <a:pt x="276" y="532"/>
                </a:lnTo>
                <a:lnTo>
                  <a:pt x="277" y="528"/>
                </a:lnTo>
                <a:lnTo>
                  <a:pt x="278" y="523"/>
                </a:lnTo>
                <a:lnTo>
                  <a:pt x="278" y="523"/>
                </a:lnTo>
                <a:lnTo>
                  <a:pt x="278" y="513"/>
                </a:lnTo>
                <a:lnTo>
                  <a:pt x="277" y="504"/>
                </a:lnTo>
                <a:lnTo>
                  <a:pt x="274" y="496"/>
                </a:lnTo>
                <a:lnTo>
                  <a:pt x="272" y="489"/>
                </a:lnTo>
                <a:lnTo>
                  <a:pt x="265" y="479"/>
                </a:lnTo>
                <a:lnTo>
                  <a:pt x="263" y="476"/>
                </a:lnTo>
                <a:lnTo>
                  <a:pt x="263" y="476"/>
                </a:lnTo>
                <a:lnTo>
                  <a:pt x="260" y="487"/>
                </a:lnTo>
                <a:lnTo>
                  <a:pt x="256" y="495"/>
                </a:lnTo>
                <a:lnTo>
                  <a:pt x="255" y="498"/>
                </a:lnTo>
                <a:lnTo>
                  <a:pt x="253" y="501"/>
                </a:lnTo>
                <a:lnTo>
                  <a:pt x="253" y="501"/>
                </a:lnTo>
                <a:lnTo>
                  <a:pt x="251" y="503"/>
                </a:lnTo>
                <a:lnTo>
                  <a:pt x="249" y="505"/>
                </a:lnTo>
                <a:lnTo>
                  <a:pt x="249" y="506"/>
                </a:lnTo>
                <a:lnTo>
                  <a:pt x="246" y="506"/>
                </a:lnTo>
                <a:lnTo>
                  <a:pt x="241" y="505"/>
                </a:lnTo>
                <a:lnTo>
                  <a:pt x="241" y="505"/>
                </a:lnTo>
                <a:lnTo>
                  <a:pt x="227" y="502"/>
                </a:lnTo>
                <a:lnTo>
                  <a:pt x="227" y="502"/>
                </a:lnTo>
                <a:lnTo>
                  <a:pt x="222" y="495"/>
                </a:lnTo>
                <a:lnTo>
                  <a:pt x="222" y="495"/>
                </a:lnTo>
                <a:lnTo>
                  <a:pt x="227" y="489"/>
                </a:lnTo>
                <a:lnTo>
                  <a:pt x="239" y="480"/>
                </a:lnTo>
                <a:lnTo>
                  <a:pt x="250" y="469"/>
                </a:lnTo>
                <a:lnTo>
                  <a:pt x="254" y="462"/>
                </a:lnTo>
                <a:lnTo>
                  <a:pt x="258" y="457"/>
                </a:lnTo>
                <a:lnTo>
                  <a:pt x="258" y="457"/>
                </a:lnTo>
                <a:lnTo>
                  <a:pt x="261" y="451"/>
                </a:lnTo>
                <a:lnTo>
                  <a:pt x="263" y="442"/>
                </a:lnTo>
                <a:lnTo>
                  <a:pt x="270" y="417"/>
                </a:lnTo>
                <a:lnTo>
                  <a:pt x="285" y="355"/>
                </a:lnTo>
                <a:lnTo>
                  <a:pt x="285" y="355"/>
                </a:lnTo>
                <a:lnTo>
                  <a:pt x="288" y="353"/>
                </a:lnTo>
                <a:lnTo>
                  <a:pt x="289" y="351"/>
                </a:lnTo>
                <a:lnTo>
                  <a:pt x="289" y="351"/>
                </a:lnTo>
                <a:lnTo>
                  <a:pt x="289" y="349"/>
                </a:lnTo>
                <a:lnTo>
                  <a:pt x="289" y="346"/>
                </a:lnTo>
                <a:lnTo>
                  <a:pt x="288" y="342"/>
                </a:lnTo>
                <a:lnTo>
                  <a:pt x="288" y="339"/>
                </a:lnTo>
                <a:lnTo>
                  <a:pt x="288" y="339"/>
                </a:lnTo>
                <a:lnTo>
                  <a:pt x="291" y="330"/>
                </a:lnTo>
                <a:lnTo>
                  <a:pt x="295" y="321"/>
                </a:lnTo>
                <a:lnTo>
                  <a:pt x="295" y="321"/>
                </a:lnTo>
                <a:lnTo>
                  <a:pt x="301" y="304"/>
                </a:lnTo>
                <a:lnTo>
                  <a:pt x="308" y="291"/>
                </a:lnTo>
                <a:lnTo>
                  <a:pt x="315" y="282"/>
                </a:lnTo>
                <a:lnTo>
                  <a:pt x="324" y="301"/>
                </a:lnTo>
                <a:lnTo>
                  <a:pt x="324" y="301"/>
                </a:lnTo>
                <a:lnTo>
                  <a:pt x="313" y="424"/>
                </a:lnTo>
                <a:lnTo>
                  <a:pt x="313" y="424"/>
                </a:lnTo>
                <a:lnTo>
                  <a:pt x="316" y="473"/>
                </a:lnTo>
                <a:lnTo>
                  <a:pt x="318" y="520"/>
                </a:lnTo>
                <a:lnTo>
                  <a:pt x="318" y="520"/>
                </a:lnTo>
                <a:lnTo>
                  <a:pt x="323" y="530"/>
                </a:lnTo>
                <a:lnTo>
                  <a:pt x="325" y="538"/>
                </a:lnTo>
                <a:lnTo>
                  <a:pt x="326" y="546"/>
                </a:lnTo>
                <a:lnTo>
                  <a:pt x="326" y="546"/>
                </a:lnTo>
                <a:lnTo>
                  <a:pt x="328" y="566"/>
                </a:lnTo>
                <a:lnTo>
                  <a:pt x="329" y="580"/>
                </a:lnTo>
                <a:lnTo>
                  <a:pt x="329" y="580"/>
                </a:lnTo>
                <a:lnTo>
                  <a:pt x="335" y="597"/>
                </a:lnTo>
                <a:lnTo>
                  <a:pt x="335" y="597"/>
                </a:lnTo>
                <a:lnTo>
                  <a:pt x="331" y="601"/>
                </a:lnTo>
                <a:lnTo>
                  <a:pt x="325" y="604"/>
                </a:lnTo>
                <a:lnTo>
                  <a:pt x="317" y="606"/>
                </a:lnTo>
                <a:lnTo>
                  <a:pt x="317" y="606"/>
                </a:lnTo>
                <a:lnTo>
                  <a:pt x="308" y="610"/>
                </a:lnTo>
                <a:lnTo>
                  <a:pt x="298" y="611"/>
                </a:lnTo>
                <a:lnTo>
                  <a:pt x="290" y="612"/>
                </a:lnTo>
                <a:lnTo>
                  <a:pt x="288" y="613"/>
                </a:lnTo>
                <a:lnTo>
                  <a:pt x="288" y="614"/>
                </a:lnTo>
                <a:lnTo>
                  <a:pt x="288" y="614"/>
                </a:lnTo>
                <a:lnTo>
                  <a:pt x="288" y="616"/>
                </a:lnTo>
                <a:lnTo>
                  <a:pt x="287" y="617"/>
                </a:lnTo>
                <a:lnTo>
                  <a:pt x="285" y="620"/>
                </a:lnTo>
                <a:lnTo>
                  <a:pt x="283" y="622"/>
                </a:lnTo>
                <a:lnTo>
                  <a:pt x="285" y="623"/>
                </a:lnTo>
                <a:lnTo>
                  <a:pt x="286" y="625"/>
                </a:lnTo>
                <a:lnTo>
                  <a:pt x="286" y="625"/>
                </a:lnTo>
                <a:lnTo>
                  <a:pt x="289" y="626"/>
                </a:lnTo>
                <a:lnTo>
                  <a:pt x="294" y="628"/>
                </a:lnTo>
                <a:lnTo>
                  <a:pt x="305" y="628"/>
                </a:lnTo>
                <a:lnTo>
                  <a:pt x="317" y="628"/>
                </a:lnTo>
                <a:lnTo>
                  <a:pt x="322" y="628"/>
                </a:lnTo>
                <a:lnTo>
                  <a:pt x="325" y="629"/>
                </a:lnTo>
                <a:lnTo>
                  <a:pt x="325" y="629"/>
                </a:lnTo>
                <a:lnTo>
                  <a:pt x="332" y="631"/>
                </a:lnTo>
                <a:lnTo>
                  <a:pt x="342" y="633"/>
                </a:lnTo>
                <a:lnTo>
                  <a:pt x="352" y="635"/>
                </a:lnTo>
                <a:lnTo>
                  <a:pt x="360" y="635"/>
                </a:lnTo>
                <a:lnTo>
                  <a:pt x="360" y="635"/>
                </a:lnTo>
                <a:lnTo>
                  <a:pt x="372" y="634"/>
                </a:lnTo>
                <a:lnTo>
                  <a:pt x="377" y="634"/>
                </a:lnTo>
                <a:lnTo>
                  <a:pt x="379" y="633"/>
                </a:lnTo>
                <a:lnTo>
                  <a:pt x="379" y="633"/>
                </a:lnTo>
                <a:lnTo>
                  <a:pt x="380" y="629"/>
                </a:lnTo>
                <a:lnTo>
                  <a:pt x="381" y="622"/>
                </a:lnTo>
                <a:lnTo>
                  <a:pt x="380" y="614"/>
                </a:lnTo>
                <a:lnTo>
                  <a:pt x="379" y="608"/>
                </a:lnTo>
                <a:lnTo>
                  <a:pt x="379" y="608"/>
                </a:lnTo>
                <a:lnTo>
                  <a:pt x="372" y="598"/>
                </a:lnTo>
                <a:lnTo>
                  <a:pt x="367" y="592"/>
                </a:lnTo>
                <a:lnTo>
                  <a:pt x="367" y="592"/>
                </a:lnTo>
                <a:lnTo>
                  <a:pt x="365" y="588"/>
                </a:lnTo>
                <a:lnTo>
                  <a:pt x="365" y="580"/>
                </a:lnTo>
                <a:lnTo>
                  <a:pt x="364" y="568"/>
                </a:lnTo>
                <a:lnTo>
                  <a:pt x="364" y="568"/>
                </a:lnTo>
                <a:lnTo>
                  <a:pt x="353" y="453"/>
                </a:lnTo>
                <a:lnTo>
                  <a:pt x="360" y="394"/>
                </a:lnTo>
                <a:lnTo>
                  <a:pt x="360" y="394"/>
                </a:lnTo>
                <a:lnTo>
                  <a:pt x="369" y="446"/>
                </a:lnTo>
                <a:lnTo>
                  <a:pt x="379" y="499"/>
                </a:lnTo>
                <a:lnTo>
                  <a:pt x="379" y="499"/>
                </a:lnTo>
                <a:lnTo>
                  <a:pt x="380" y="504"/>
                </a:lnTo>
                <a:lnTo>
                  <a:pt x="384" y="511"/>
                </a:lnTo>
                <a:lnTo>
                  <a:pt x="396" y="530"/>
                </a:lnTo>
                <a:lnTo>
                  <a:pt x="414" y="558"/>
                </a:lnTo>
                <a:lnTo>
                  <a:pt x="414" y="568"/>
                </a:lnTo>
                <a:lnTo>
                  <a:pt x="414" y="568"/>
                </a:lnTo>
                <a:lnTo>
                  <a:pt x="414" y="568"/>
                </a:lnTo>
                <a:lnTo>
                  <a:pt x="415" y="568"/>
                </a:lnTo>
                <a:lnTo>
                  <a:pt x="416" y="569"/>
                </a:lnTo>
                <a:lnTo>
                  <a:pt x="418" y="572"/>
                </a:lnTo>
                <a:lnTo>
                  <a:pt x="418" y="572"/>
                </a:lnTo>
                <a:lnTo>
                  <a:pt x="417" y="587"/>
                </a:lnTo>
                <a:lnTo>
                  <a:pt x="416" y="598"/>
                </a:lnTo>
                <a:lnTo>
                  <a:pt x="415" y="603"/>
                </a:lnTo>
                <a:lnTo>
                  <a:pt x="415" y="603"/>
                </a:lnTo>
                <a:lnTo>
                  <a:pt x="413" y="608"/>
                </a:lnTo>
                <a:lnTo>
                  <a:pt x="407" y="619"/>
                </a:lnTo>
                <a:lnTo>
                  <a:pt x="406" y="624"/>
                </a:lnTo>
                <a:lnTo>
                  <a:pt x="405" y="630"/>
                </a:lnTo>
                <a:lnTo>
                  <a:pt x="405" y="634"/>
                </a:lnTo>
                <a:lnTo>
                  <a:pt x="406" y="635"/>
                </a:lnTo>
                <a:lnTo>
                  <a:pt x="408" y="637"/>
                </a:lnTo>
                <a:lnTo>
                  <a:pt x="408" y="637"/>
                </a:lnTo>
                <a:lnTo>
                  <a:pt x="413" y="637"/>
                </a:lnTo>
                <a:lnTo>
                  <a:pt x="417" y="637"/>
                </a:lnTo>
                <a:lnTo>
                  <a:pt x="423" y="633"/>
                </a:lnTo>
                <a:lnTo>
                  <a:pt x="431" y="626"/>
                </a:lnTo>
                <a:lnTo>
                  <a:pt x="431" y="626"/>
                </a:lnTo>
                <a:lnTo>
                  <a:pt x="442" y="617"/>
                </a:lnTo>
                <a:lnTo>
                  <a:pt x="451" y="606"/>
                </a:lnTo>
                <a:lnTo>
                  <a:pt x="457" y="595"/>
                </a:lnTo>
                <a:lnTo>
                  <a:pt x="462" y="584"/>
                </a:lnTo>
                <a:lnTo>
                  <a:pt x="462" y="584"/>
                </a:lnTo>
                <a:lnTo>
                  <a:pt x="464" y="576"/>
                </a:lnTo>
                <a:lnTo>
                  <a:pt x="466" y="571"/>
                </a:lnTo>
                <a:lnTo>
                  <a:pt x="466" y="566"/>
                </a:lnTo>
                <a:lnTo>
                  <a:pt x="465" y="560"/>
                </a:lnTo>
                <a:lnTo>
                  <a:pt x="465" y="560"/>
                </a:lnTo>
                <a:lnTo>
                  <a:pt x="460" y="548"/>
                </a:lnTo>
                <a:lnTo>
                  <a:pt x="459" y="542"/>
                </a:lnTo>
                <a:lnTo>
                  <a:pt x="459" y="542"/>
                </a:lnTo>
                <a:lnTo>
                  <a:pt x="457" y="540"/>
                </a:lnTo>
                <a:lnTo>
                  <a:pt x="456" y="539"/>
                </a:lnTo>
                <a:lnTo>
                  <a:pt x="456" y="539"/>
                </a:lnTo>
                <a:lnTo>
                  <a:pt x="456" y="539"/>
                </a:lnTo>
                <a:lnTo>
                  <a:pt x="460" y="532"/>
                </a:lnTo>
                <a:lnTo>
                  <a:pt x="460" y="532"/>
                </a:lnTo>
                <a:lnTo>
                  <a:pt x="457" y="529"/>
                </a:lnTo>
                <a:lnTo>
                  <a:pt x="453" y="523"/>
                </a:lnTo>
                <a:lnTo>
                  <a:pt x="453" y="523"/>
                </a:lnTo>
                <a:lnTo>
                  <a:pt x="451" y="519"/>
                </a:lnTo>
                <a:lnTo>
                  <a:pt x="447" y="506"/>
                </a:lnTo>
                <a:lnTo>
                  <a:pt x="437" y="471"/>
                </a:lnTo>
                <a:lnTo>
                  <a:pt x="428" y="438"/>
                </a:lnTo>
                <a:lnTo>
                  <a:pt x="424" y="422"/>
                </a:lnTo>
                <a:lnTo>
                  <a:pt x="424" y="422"/>
                </a:lnTo>
                <a:lnTo>
                  <a:pt x="424" y="415"/>
                </a:lnTo>
                <a:lnTo>
                  <a:pt x="425" y="400"/>
                </a:lnTo>
                <a:lnTo>
                  <a:pt x="426" y="383"/>
                </a:lnTo>
                <a:lnTo>
                  <a:pt x="428" y="373"/>
                </a:lnTo>
                <a:lnTo>
                  <a:pt x="428" y="373"/>
                </a:lnTo>
                <a:lnTo>
                  <a:pt x="431" y="361"/>
                </a:lnTo>
                <a:lnTo>
                  <a:pt x="432" y="352"/>
                </a:lnTo>
                <a:lnTo>
                  <a:pt x="432" y="352"/>
                </a:lnTo>
                <a:lnTo>
                  <a:pt x="436" y="351"/>
                </a:lnTo>
                <a:lnTo>
                  <a:pt x="449" y="349"/>
                </a:lnTo>
                <a:lnTo>
                  <a:pt x="454" y="347"/>
                </a:lnTo>
                <a:lnTo>
                  <a:pt x="461" y="343"/>
                </a:lnTo>
                <a:lnTo>
                  <a:pt x="465" y="339"/>
                </a:lnTo>
                <a:lnTo>
                  <a:pt x="470" y="334"/>
                </a:lnTo>
                <a:lnTo>
                  <a:pt x="470" y="334"/>
                </a:lnTo>
                <a:lnTo>
                  <a:pt x="475" y="318"/>
                </a:lnTo>
                <a:lnTo>
                  <a:pt x="482" y="296"/>
                </a:lnTo>
                <a:lnTo>
                  <a:pt x="489" y="268"/>
                </a:lnTo>
                <a:lnTo>
                  <a:pt x="489" y="268"/>
                </a:lnTo>
                <a:lnTo>
                  <a:pt x="482" y="218"/>
                </a:lnTo>
                <a:lnTo>
                  <a:pt x="477" y="168"/>
                </a:lnTo>
                <a:lnTo>
                  <a:pt x="477" y="168"/>
                </a:lnTo>
                <a:lnTo>
                  <a:pt x="469" y="127"/>
                </a:lnTo>
                <a:lnTo>
                  <a:pt x="469" y="127"/>
                </a:lnTo>
                <a:lnTo>
                  <a:pt x="457" y="110"/>
                </a:lnTo>
                <a:lnTo>
                  <a:pt x="447" y="93"/>
                </a:lnTo>
                <a:lnTo>
                  <a:pt x="434" y="78"/>
                </a:lnTo>
                <a:lnTo>
                  <a:pt x="434" y="78"/>
                </a:lnTo>
                <a:lnTo>
                  <a:pt x="433" y="77"/>
                </a:lnTo>
                <a:lnTo>
                  <a:pt x="432" y="75"/>
                </a:lnTo>
                <a:lnTo>
                  <a:pt x="432" y="75"/>
                </a:lnTo>
                <a:lnTo>
                  <a:pt x="432" y="73"/>
                </a:lnTo>
                <a:lnTo>
                  <a:pt x="432" y="69"/>
                </a:lnTo>
                <a:lnTo>
                  <a:pt x="432" y="66"/>
                </a:lnTo>
                <a:lnTo>
                  <a:pt x="432" y="64"/>
                </a:lnTo>
                <a:lnTo>
                  <a:pt x="432" y="64"/>
                </a:lnTo>
                <a:lnTo>
                  <a:pt x="431" y="64"/>
                </a:lnTo>
                <a:lnTo>
                  <a:pt x="432" y="63"/>
                </a:lnTo>
                <a:lnTo>
                  <a:pt x="432" y="61"/>
                </a:lnTo>
                <a:lnTo>
                  <a:pt x="432" y="59"/>
                </a:lnTo>
                <a:lnTo>
                  <a:pt x="432" y="59"/>
                </a:lnTo>
                <a:lnTo>
                  <a:pt x="432" y="57"/>
                </a:lnTo>
                <a:lnTo>
                  <a:pt x="433" y="54"/>
                </a:lnTo>
                <a:lnTo>
                  <a:pt x="435" y="49"/>
                </a:lnTo>
                <a:lnTo>
                  <a:pt x="437" y="42"/>
                </a:lnTo>
                <a:lnTo>
                  <a:pt x="437" y="42"/>
                </a:lnTo>
                <a:lnTo>
                  <a:pt x="438" y="28"/>
                </a:lnTo>
                <a:lnTo>
                  <a:pt x="437" y="22"/>
                </a:lnTo>
                <a:lnTo>
                  <a:pt x="436" y="16"/>
                </a:lnTo>
                <a:lnTo>
                  <a:pt x="436" y="16"/>
                </a:lnTo>
                <a:lnTo>
                  <a:pt x="433" y="11"/>
                </a:lnTo>
                <a:lnTo>
                  <a:pt x="427" y="5"/>
                </a:lnTo>
                <a:lnTo>
                  <a:pt x="420" y="2"/>
                </a:lnTo>
                <a:lnTo>
                  <a:pt x="417" y="1"/>
                </a:lnTo>
                <a:lnTo>
                  <a:pt x="414" y="0"/>
                </a:lnTo>
                <a:lnTo>
                  <a:pt x="414" y="0"/>
                </a:lnTo>
                <a:lnTo>
                  <a:pt x="404" y="2"/>
                </a:lnTo>
                <a:lnTo>
                  <a:pt x="399" y="3"/>
                </a:lnTo>
                <a:lnTo>
                  <a:pt x="399" y="3"/>
                </a:lnTo>
                <a:lnTo>
                  <a:pt x="397" y="3"/>
                </a:lnTo>
                <a:lnTo>
                  <a:pt x="390" y="3"/>
                </a:lnTo>
                <a:lnTo>
                  <a:pt x="387" y="4"/>
                </a:lnTo>
                <a:lnTo>
                  <a:pt x="383" y="6"/>
                </a:lnTo>
                <a:lnTo>
                  <a:pt x="380" y="11"/>
                </a:lnTo>
                <a:lnTo>
                  <a:pt x="378" y="16"/>
                </a:lnTo>
                <a:lnTo>
                  <a:pt x="378" y="16"/>
                </a:lnTo>
                <a:lnTo>
                  <a:pt x="377" y="23"/>
                </a:lnTo>
                <a:lnTo>
                  <a:pt x="377" y="30"/>
                </a:lnTo>
                <a:lnTo>
                  <a:pt x="377" y="36"/>
                </a:lnTo>
                <a:lnTo>
                  <a:pt x="378" y="41"/>
                </a:lnTo>
                <a:lnTo>
                  <a:pt x="382" y="51"/>
                </a:lnTo>
                <a:lnTo>
                  <a:pt x="386" y="57"/>
                </a:lnTo>
                <a:lnTo>
                  <a:pt x="386" y="57"/>
                </a:lnTo>
                <a:lnTo>
                  <a:pt x="392" y="64"/>
                </a:lnTo>
                <a:lnTo>
                  <a:pt x="395" y="65"/>
                </a:lnTo>
                <a:lnTo>
                  <a:pt x="395" y="65"/>
                </a:lnTo>
                <a:lnTo>
                  <a:pt x="393" y="67"/>
                </a:lnTo>
                <a:lnTo>
                  <a:pt x="392" y="69"/>
                </a:lnTo>
                <a:lnTo>
                  <a:pt x="392" y="72"/>
                </a:lnTo>
                <a:lnTo>
                  <a:pt x="392" y="72"/>
                </a:lnTo>
                <a:lnTo>
                  <a:pt x="393" y="74"/>
                </a:lnTo>
                <a:lnTo>
                  <a:pt x="395" y="76"/>
                </a:lnTo>
                <a:lnTo>
                  <a:pt x="396" y="77"/>
                </a:lnTo>
                <a:lnTo>
                  <a:pt x="396" y="78"/>
                </a:lnTo>
                <a:lnTo>
                  <a:pt x="396" y="78"/>
                </a:lnTo>
                <a:lnTo>
                  <a:pt x="389" y="83"/>
                </a:lnTo>
                <a:lnTo>
                  <a:pt x="384" y="86"/>
                </a:lnTo>
                <a:lnTo>
                  <a:pt x="380" y="87"/>
                </a:lnTo>
                <a:lnTo>
                  <a:pt x="380" y="87"/>
                </a:lnTo>
                <a:lnTo>
                  <a:pt x="377" y="88"/>
                </a:lnTo>
                <a:lnTo>
                  <a:pt x="373" y="91"/>
                </a:lnTo>
                <a:lnTo>
                  <a:pt x="371" y="92"/>
                </a:lnTo>
                <a:lnTo>
                  <a:pt x="370" y="92"/>
                </a:lnTo>
                <a:lnTo>
                  <a:pt x="370" y="92"/>
                </a:lnTo>
                <a:lnTo>
                  <a:pt x="365" y="93"/>
                </a:lnTo>
                <a:lnTo>
                  <a:pt x="361" y="94"/>
                </a:lnTo>
                <a:lnTo>
                  <a:pt x="361" y="94"/>
                </a:lnTo>
                <a:lnTo>
                  <a:pt x="349" y="101"/>
                </a:lnTo>
                <a:lnTo>
                  <a:pt x="338" y="105"/>
                </a:lnTo>
                <a:lnTo>
                  <a:pt x="332" y="111"/>
                </a:lnTo>
                <a:lnTo>
                  <a:pt x="332" y="111"/>
                </a:lnTo>
                <a:lnTo>
                  <a:pt x="329" y="114"/>
                </a:lnTo>
                <a:lnTo>
                  <a:pt x="327" y="119"/>
                </a:lnTo>
                <a:lnTo>
                  <a:pt x="326" y="122"/>
                </a:lnTo>
                <a:lnTo>
                  <a:pt x="326" y="123"/>
                </a:lnTo>
                <a:lnTo>
                  <a:pt x="326" y="123"/>
                </a:lnTo>
                <a:lnTo>
                  <a:pt x="328" y="150"/>
                </a:lnTo>
                <a:lnTo>
                  <a:pt x="329" y="168"/>
                </a:lnTo>
                <a:lnTo>
                  <a:pt x="328" y="175"/>
                </a:lnTo>
                <a:lnTo>
                  <a:pt x="328" y="179"/>
                </a:lnTo>
                <a:lnTo>
                  <a:pt x="328" y="179"/>
                </a:lnTo>
                <a:lnTo>
                  <a:pt x="326" y="187"/>
                </a:lnTo>
                <a:lnTo>
                  <a:pt x="324" y="197"/>
                </a:lnTo>
                <a:lnTo>
                  <a:pt x="320" y="212"/>
                </a:lnTo>
                <a:lnTo>
                  <a:pt x="320" y="212"/>
                </a:lnTo>
                <a:lnTo>
                  <a:pt x="316" y="228"/>
                </a:lnTo>
                <a:lnTo>
                  <a:pt x="312" y="245"/>
                </a:lnTo>
                <a:lnTo>
                  <a:pt x="312" y="245"/>
                </a:lnTo>
                <a:lnTo>
                  <a:pt x="306" y="258"/>
                </a:lnTo>
                <a:lnTo>
                  <a:pt x="304" y="266"/>
                </a:lnTo>
                <a:lnTo>
                  <a:pt x="301" y="269"/>
                </a:lnTo>
                <a:lnTo>
                  <a:pt x="301" y="269"/>
                </a:lnTo>
                <a:lnTo>
                  <a:pt x="298" y="271"/>
                </a:lnTo>
                <a:lnTo>
                  <a:pt x="297" y="274"/>
                </a:lnTo>
                <a:lnTo>
                  <a:pt x="277" y="309"/>
                </a:lnTo>
                <a:lnTo>
                  <a:pt x="277" y="309"/>
                </a:lnTo>
                <a:lnTo>
                  <a:pt x="269" y="319"/>
                </a:lnTo>
                <a:lnTo>
                  <a:pt x="260" y="331"/>
                </a:lnTo>
                <a:lnTo>
                  <a:pt x="260" y="331"/>
                </a:lnTo>
                <a:lnTo>
                  <a:pt x="261" y="334"/>
                </a:lnTo>
                <a:lnTo>
                  <a:pt x="262" y="338"/>
                </a:lnTo>
                <a:lnTo>
                  <a:pt x="267" y="343"/>
                </a:lnTo>
                <a:lnTo>
                  <a:pt x="267" y="343"/>
                </a:lnTo>
                <a:lnTo>
                  <a:pt x="268" y="346"/>
                </a:lnTo>
                <a:lnTo>
                  <a:pt x="269" y="348"/>
                </a:lnTo>
                <a:lnTo>
                  <a:pt x="271" y="350"/>
                </a:lnTo>
                <a:lnTo>
                  <a:pt x="273" y="352"/>
                </a:lnTo>
                <a:lnTo>
                  <a:pt x="273" y="352"/>
                </a:lnTo>
                <a:lnTo>
                  <a:pt x="279" y="353"/>
                </a:lnTo>
                <a:lnTo>
                  <a:pt x="279" y="353"/>
                </a:lnTo>
                <a:lnTo>
                  <a:pt x="262" y="415"/>
                </a:lnTo>
                <a:lnTo>
                  <a:pt x="254" y="442"/>
                </a:lnTo>
                <a:lnTo>
                  <a:pt x="247" y="459"/>
                </a:lnTo>
                <a:lnTo>
                  <a:pt x="247" y="459"/>
                </a:lnTo>
                <a:lnTo>
                  <a:pt x="242" y="468"/>
                </a:lnTo>
                <a:lnTo>
                  <a:pt x="235" y="476"/>
                </a:lnTo>
                <a:lnTo>
                  <a:pt x="226" y="484"/>
                </a:lnTo>
                <a:lnTo>
                  <a:pt x="217" y="491"/>
                </a:lnTo>
                <a:lnTo>
                  <a:pt x="217" y="491"/>
                </a:lnTo>
                <a:lnTo>
                  <a:pt x="209" y="485"/>
                </a:lnTo>
                <a:lnTo>
                  <a:pt x="200" y="479"/>
                </a:lnTo>
                <a:lnTo>
                  <a:pt x="188" y="475"/>
                </a:lnTo>
                <a:lnTo>
                  <a:pt x="175" y="470"/>
                </a:lnTo>
                <a:lnTo>
                  <a:pt x="175" y="470"/>
                </a:lnTo>
                <a:lnTo>
                  <a:pt x="151" y="467"/>
                </a:lnTo>
                <a:lnTo>
                  <a:pt x="134" y="466"/>
                </a:lnTo>
                <a:lnTo>
                  <a:pt x="124" y="466"/>
                </a:lnTo>
                <a:lnTo>
                  <a:pt x="119" y="466"/>
                </a:lnTo>
                <a:lnTo>
                  <a:pt x="119" y="466"/>
                </a:lnTo>
                <a:lnTo>
                  <a:pt x="116" y="467"/>
                </a:lnTo>
                <a:lnTo>
                  <a:pt x="109" y="466"/>
                </a:lnTo>
                <a:lnTo>
                  <a:pt x="102" y="465"/>
                </a:lnTo>
                <a:lnTo>
                  <a:pt x="94" y="460"/>
                </a:lnTo>
                <a:lnTo>
                  <a:pt x="94" y="460"/>
                </a:lnTo>
                <a:lnTo>
                  <a:pt x="80" y="453"/>
                </a:lnTo>
                <a:lnTo>
                  <a:pt x="75" y="449"/>
                </a:lnTo>
                <a:lnTo>
                  <a:pt x="75" y="449"/>
                </a:lnTo>
                <a:lnTo>
                  <a:pt x="72" y="435"/>
                </a:lnTo>
                <a:lnTo>
                  <a:pt x="71" y="428"/>
                </a:lnTo>
                <a:lnTo>
                  <a:pt x="70" y="425"/>
                </a:lnTo>
                <a:lnTo>
                  <a:pt x="69" y="424"/>
                </a:lnTo>
                <a:lnTo>
                  <a:pt x="69" y="424"/>
                </a:lnTo>
                <a:lnTo>
                  <a:pt x="60" y="428"/>
                </a:lnTo>
                <a:lnTo>
                  <a:pt x="50" y="441"/>
                </a:lnTo>
                <a:lnTo>
                  <a:pt x="50" y="441"/>
                </a:lnTo>
                <a:lnTo>
                  <a:pt x="42" y="441"/>
                </a:lnTo>
                <a:lnTo>
                  <a:pt x="33" y="441"/>
                </a:lnTo>
                <a:lnTo>
                  <a:pt x="33" y="441"/>
                </a:lnTo>
                <a:lnTo>
                  <a:pt x="22" y="433"/>
                </a:lnTo>
                <a:lnTo>
                  <a:pt x="15" y="428"/>
                </a:lnTo>
                <a:lnTo>
                  <a:pt x="13" y="426"/>
                </a:lnTo>
                <a:lnTo>
                  <a:pt x="11" y="426"/>
                </a:lnTo>
                <a:lnTo>
                  <a:pt x="11" y="426"/>
                </a:lnTo>
                <a:lnTo>
                  <a:pt x="9" y="429"/>
                </a:lnTo>
                <a:lnTo>
                  <a:pt x="9" y="431"/>
                </a:lnTo>
                <a:lnTo>
                  <a:pt x="11" y="433"/>
                </a:lnTo>
                <a:lnTo>
                  <a:pt x="11" y="438"/>
                </a:lnTo>
                <a:lnTo>
                  <a:pt x="11" y="438"/>
                </a:lnTo>
                <a:lnTo>
                  <a:pt x="12" y="442"/>
                </a:lnTo>
                <a:lnTo>
                  <a:pt x="13" y="447"/>
                </a:lnTo>
                <a:lnTo>
                  <a:pt x="13" y="451"/>
                </a:lnTo>
                <a:lnTo>
                  <a:pt x="12" y="457"/>
                </a:lnTo>
                <a:lnTo>
                  <a:pt x="12" y="457"/>
                </a:lnTo>
                <a:lnTo>
                  <a:pt x="7" y="468"/>
                </a:lnTo>
                <a:lnTo>
                  <a:pt x="6" y="471"/>
                </a:lnTo>
                <a:lnTo>
                  <a:pt x="6" y="475"/>
                </a:lnTo>
                <a:lnTo>
                  <a:pt x="6" y="475"/>
                </a:lnTo>
                <a:lnTo>
                  <a:pt x="6" y="478"/>
                </a:lnTo>
                <a:lnTo>
                  <a:pt x="4" y="483"/>
                </a:lnTo>
                <a:lnTo>
                  <a:pt x="2" y="488"/>
                </a:lnTo>
                <a:lnTo>
                  <a:pt x="2" y="488"/>
                </a:lnTo>
                <a:lnTo>
                  <a:pt x="0" y="489"/>
                </a:lnTo>
                <a:lnTo>
                  <a:pt x="0" y="492"/>
                </a:lnTo>
                <a:lnTo>
                  <a:pt x="2" y="495"/>
                </a:lnTo>
                <a:lnTo>
                  <a:pt x="2" y="495"/>
                </a:lnTo>
                <a:lnTo>
                  <a:pt x="4" y="497"/>
                </a:lnTo>
                <a:lnTo>
                  <a:pt x="6" y="498"/>
                </a:lnTo>
                <a:lnTo>
                  <a:pt x="8" y="498"/>
                </a:lnTo>
                <a:lnTo>
                  <a:pt x="8" y="498"/>
                </a:lnTo>
                <a:lnTo>
                  <a:pt x="11" y="498"/>
                </a:lnTo>
                <a:lnTo>
                  <a:pt x="11" y="498"/>
                </a:lnTo>
                <a:lnTo>
                  <a:pt x="12" y="499"/>
                </a:lnTo>
                <a:lnTo>
                  <a:pt x="13" y="502"/>
                </a:lnTo>
                <a:lnTo>
                  <a:pt x="13" y="507"/>
                </a:lnTo>
                <a:lnTo>
                  <a:pt x="13" y="507"/>
                </a:lnTo>
                <a:lnTo>
                  <a:pt x="13" y="510"/>
                </a:lnTo>
                <a:lnTo>
                  <a:pt x="14" y="511"/>
                </a:lnTo>
                <a:lnTo>
                  <a:pt x="15" y="513"/>
                </a:lnTo>
                <a:lnTo>
                  <a:pt x="17" y="513"/>
                </a:lnTo>
                <a:lnTo>
                  <a:pt x="17" y="513"/>
                </a:lnTo>
                <a:lnTo>
                  <a:pt x="20" y="514"/>
                </a:lnTo>
                <a:lnTo>
                  <a:pt x="22" y="515"/>
                </a:lnTo>
                <a:lnTo>
                  <a:pt x="23" y="515"/>
                </a:lnTo>
                <a:lnTo>
                  <a:pt x="24" y="513"/>
                </a:lnTo>
                <a:lnTo>
                  <a:pt x="24" y="513"/>
                </a:lnTo>
                <a:lnTo>
                  <a:pt x="26" y="510"/>
                </a:lnTo>
                <a:lnTo>
                  <a:pt x="29" y="507"/>
                </a:lnTo>
                <a:lnTo>
                  <a:pt x="31" y="506"/>
                </a:lnTo>
                <a:lnTo>
                  <a:pt x="33" y="506"/>
                </a:lnTo>
                <a:lnTo>
                  <a:pt x="33" y="506"/>
                </a:lnTo>
                <a:lnTo>
                  <a:pt x="38" y="515"/>
                </a:lnTo>
                <a:lnTo>
                  <a:pt x="44" y="532"/>
                </a:lnTo>
                <a:lnTo>
                  <a:pt x="51" y="550"/>
                </a:lnTo>
                <a:lnTo>
                  <a:pt x="54" y="560"/>
                </a:lnTo>
                <a:lnTo>
                  <a:pt x="54" y="560"/>
                </a:lnTo>
                <a:lnTo>
                  <a:pt x="54" y="567"/>
                </a:lnTo>
                <a:lnTo>
                  <a:pt x="54" y="570"/>
                </a:lnTo>
                <a:lnTo>
                  <a:pt x="54" y="570"/>
                </a:lnTo>
                <a:lnTo>
                  <a:pt x="52" y="575"/>
                </a:lnTo>
                <a:lnTo>
                  <a:pt x="49" y="584"/>
                </a:lnTo>
                <a:lnTo>
                  <a:pt x="49" y="584"/>
                </a:lnTo>
                <a:lnTo>
                  <a:pt x="42" y="602"/>
                </a:lnTo>
                <a:lnTo>
                  <a:pt x="39" y="611"/>
                </a:lnTo>
                <a:lnTo>
                  <a:pt x="36" y="615"/>
                </a:lnTo>
                <a:lnTo>
                  <a:pt x="36" y="615"/>
                </a:lnTo>
                <a:lnTo>
                  <a:pt x="34" y="619"/>
                </a:lnTo>
                <a:lnTo>
                  <a:pt x="31" y="623"/>
                </a:lnTo>
                <a:lnTo>
                  <a:pt x="26" y="633"/>
                </a:lnTo>
                <a:lnTo>
                  <a:pt x="26" y="633"/>
                </a:lnTo>
                <a:lnTo>
                  <a:pt x="21" y="639"/>
                </a:lnTo>
                <a:lnTo>
                  <a:pt x="18" y="641"/>
                </a:lnTo>
                <a:lnTo>
                  <a:pt x="17" y="642"/>
                </a:lnTo>
                <a:lnTo>
                  <a:pt x="17" y="642"/>
                </a:lnTo>
                <a:lnTo>
                  <a:pt x="16" y="641"/>
                </a:lnTo>
                <a:lnTo>
                  <a:pt x="13" y="640"/>
                </a:lnTo>
                <a:lnTo>
                  <a:pt x="8" y="640"/>
                </a:lnTo>
                <a:lnTo>
                  <a:pt x="7" y="641"/>
                </a:lnTo>
                <a:lnTo>
                  <a:pt x="7" y="642"/>
                </a:lnTo>
                <a:lnTo>
                  <a:pt x="7" y="642"/>
                </a:lnTo>
                <a:lnTo>
                  <a:pt x="7" y="647"/>
                </a:lnTo>
                <a:lnTo>
                  <a:pt x="9" y="649"/>
                </a:lnTo>
                <a:lnTo>
                  <a:pt x="9" y="649"/>
                </a:lnTo>
                <a:lnTo>
                  <a:pt x="13" y="651"/>
                </a:lnTo>
                <a:lnTo>
                  <a:pt x="16" y="651"/>
                </a:lnTo>
                <a:lnTo>
                  <a:pt x="20" y="650"/>
                </a:lnTo>
                <a:lnTo>
                  <a:pt x="20" y="650"/>
                </a:lnTo>
                <a:lnTo>
                  <a:pt x="25" y="650"/>
                </a:lnTo>
                <a:lnTo>
                  <a:pt x="29" y="648"/>
                </a:lnTo>
                <a:lnTo>
                  <a:pt x="29" y="648"/>
                </a:lnTo>
                <a:lnTo>
                  <a:pt x="32" y="646"/>
                </a:lnTo>
                <a:lnTo>
                  <a:pt x="33" y="643"/>
                </a:lnTo>
                <a:lnTo>
                  <a:pt x="35" y="640"/>
                </a:lnTo>
                <a:lnTo>
                  <a:pt x="39" y="637"/>
                </a:lnTo>
                <a:lnTo>
                  <a:pt x="39" y="637"/>
                </a:lnTo>
                <a:lnTo>
                  <a:pt x="45" y="631"/>
                </a:lnTo>
                <a:lnTo>
                  <a:pt x="53" y="622"/>
                </a:lnTo>
                <a:lnTo>
                  <a:pt x="60" y="613"/>
                </a:lnTo>
                <a:lnTo>
                  <a:pt x="64" y="607"/>
                </a:lnTo>
                <a:lnTo>
                  <a:pt x="64" y="607"/>
                </a:lnTo>
                <a:lnTo>
                  <a:pt x="73" y="590"/>
                </a:lnTo>
                <a:lnTo>
                  <a:pt x="80" y="583"/>
                </a:lnTo>
                <a:lnTo>
                  <a:pt x="82" y="580"/>
                </a:lnTo>
                <a:lnTo>
                  <a:pt x="82" y="580"/>
                </a:lnTo>
                <a:lnTo>
                  <a:pt x="82" y="580"/>
                </a:lnTo>
                <a:lnTo>
                  <a:pt x="87" y="590"/>
                </a:lnTo>
                <a:lnTo>
                  <a:pt x="95" y="610"/>
                </a:lnTo>
                <a:lnTo>
                  <a:pt x="103" y="630"/>
                </a:lnTo>
                <a:lnTo>
                  <a:pt x="105" y="639"/>
                </a:lnTo>
                <a:lnTo>
                  <a:pt x="106" y="646"/>
                </a:lnTo>
                <a:lnTo>
                  <a:pt x="106" y="646"/>
                </a:lnTo>
                <a:lnTo>
                  <a:pt x="107" y="665"/>
                </a:lnTo>
                <a:lnTo>
                  <a:pt x="107" y="665"/>
                </a:lnTo>
                <a:lnTo>
                  <a:pt x="103" y="667"/>
                </a:lnTo>
                <a:lnTo>
                  <a:pt x="100" y="668"/>
                </a:lnTo>
                <a:lnTo>
                  <a:pt x="98" y="669"/>
                </a:lnTo>
                <a:lnTo>
                  <a:pt x="98" y="669"/>
                </a:lnTo>
                <a:lnTo>
                  <a:pt x="100" y="672"/>
                </a:lnTo>
                <a:lnTo>
                  <a:pt x="102" y="674"/>
                </a:lnTo>
                <a:lnTo>
                  <a:pt x="102" y="674"/>
                </a:lnTo>
                <a:lnTo>
                  <a:pt x="102" y="675"/>
                </a:lnTo>
                <a:lnTo>
                  <a:pt x="105" y="676"/>
                </a:lnTo>
                <a:lnTo>
                  <a:pt x="105" y="676"/>
                </a:lnTo>
                <a:lnTo>
                  <a:pt x="109" y="676"/>
                </a:lnTo>
                <a:lnTo>
                  <a:pt x="112" y="676"/>
                </a:lnTo>
                <a:lnTo>
                  <a:pt x="118" y="675"/>
                </a:lnTo>
                <a:lnTo>
                  <a:pt x="118" y="675"/>
                </a:lnTo>
                <a:lnTo>
                  <a:pt x="123" y="675"/>
                </a:lnTo>
                <a:lnTo>
                  <a:pt x="127" y="674"/>
                </a:lnTo>
                <a:lnTo>
                  <a:pt x="130" y="671"/>
                </a:lnTo>
                <a:lnTo>
                  <a:pt x="131" y="670"/>
                </a:lnTo>
                <a:lnTo>
                  <a:pt x="132" y="668"/>
                </a:lnTo>
                <a:lnTo>
                  <a:pt x="131" y="666"/>
                </a:lnTo>
                <a:lnTo>
                  <a:pt x="131" y="666"/>
                </a:lnTo>
                <a:lnTo>
                  <a:pt x="124" y="650"/>
                </a:lnTo>
                <a:lnTo>
                  <a:pt x="119" y="638"/>
                </a:lnTo>
                <a:lnTo>
                  <a:pt x="119" y="638"/>
                </a:lnTo>
                <a:lnTo>
                  <a:pt x="116" y="608"/>
                </a:lnTo>
                <a:lnTo>
                  <a:pt x="113" y="579"/>
                </a:lnTo>
                <a:lnTo>
                  <a:pt x="113" y="579"/>
                </a:lnTo>
                <a:lnTo>
                  <a:pt x="118" y="580"/>
                </a:lnTo>
                <a:lnTo>
                  <a:pt x="128" y="584"/>
                </a:lnTo>
                <a:lnTo>
                  <a:pt x="141" y="587"/>
                </a:lnTo>
                <a:lnTo>
                  <a:pt x="150" y="589"/>
                </a:lnTo>
                <a:lnTo>
                  <a:pt x="150" y="589"/>
                </a:lnTo>
                <a:lnTo>
                  <a:pt x="158" y="589"/>
                </a:lnTo>
                <a:lnTo>
                  <a:pt x="166" y="588"/>
                </a:lnTo>
                <a:lnTo>
                  <a:pt x="173" y="587"/>
                </a:lnTo>
                <a:lnTo>
                  <a:pt x="176" y="586"/>
                </a:lnTo>
                <a:lnTo>
                  <a:pt x="176" y="586"/>
                </a:lnTo>
                <a:lnTo>
                  <a:pt x="177" y="603"/>
                </a:lnTo>
                <a:lnTo>
                  <a:pt x="178" y="617"/>
                </a:lnTo>
                <a:lnTo>
                  <a:pt x="178" y="628"/>
                </a:lnTo>
                <a:lnTo>
                  <a:pt x="178" y="628"/>
                </a:lnTo>
                <a:lnTo>
                  <a:pt x="176" y="634"/>
                </a:lnTo>
                <a:lnTo>
                  <a:pt x="173" y="643"/>
                </a:lnTo>
                <a:lnTo>
                  <a:pt x="170" y="653"/>
                </a:lnTo>
                <a:lnTo>
                  <a:pt x="170" y="653"/>
                </a:lnTo>
                <a:lnTo>
                  <a:pt x="166" y="660"/>
                </a:lnTo>
                <a:lnTo>
                  <a:pt x="162" y="666"/>
                </a:lnTo>
                <a:lnTo>
                  <a:pt x="160" y="668"/>
                </a:lnTo>
                <a:lnTo>
                  <a:pt x="158" y="669"/>
                </a:lnTo>
                <a:lnTo>
                  <a:pt x="158" y="669"/>
                </a:lnTo>
                <a:lnTo>
                  <a:pt x="152" y="671"/>
                </a:lnTo>
                <a:lnTo>
                  <a:pt x="149" y="675"/>
                </a:lnTo>
                <a:lnTo>
                  <a:pt x="146" y="677"/>
                </a:lnTo>
                <a:lnTo>
                  <a:pt x="146" y="678"/>
                </a:lnTo>
                <a:lnTo>
                  <a:pt x="146" y="678"/>
                </a:lnTo>
                <a:lnTo>
                  <a:pt x="149" y="680"/>
                </a:lnTo>
                <a:lnTo>
                  <a:pt x="153" y="681"/>
                </a:lnTo>
                <a:lnTo>
                  <a:pt x="158" y="681"/>
                </a:lnTo>
                <a:lnTo>
                  <a:pt x="162" y="680"/>
                </a:lnTo>
                <a:lnTo>
                  <a:pt x="162" y="680"/>
                </a:lnTo>
                <a:lnTo>
                  <a:pt x="167" y="677"/>
                </a:lnTo>
                <a:lnTo>
                  <a:pt x="170" y="675"/>
                </a:lnTo>
                <a:lnTo>
                  <a:pt x="177" y="669"/>
                </a:lnTo>
                <a:lnTo>
                  <a:pt x="177" y="669"/>
                </a:lnTo>
                <a:lnTo>
                  <a:pt x="181" y="663"/>
                </a:lnTo>
                <a:lnTo>
                  <a:pt x="185" y="658"/>
                </a:lnTo>
                <a:lnTo>
                  <a:pt x="190" y="646"/>
                </a:lnTo>
                <a:lnTo>
                  <a:pt x="194" y="635"/>
                </a:lnTo>
                <a:lnTo>
                  <a:pt x="195" y="631"/>
                </a:lnTo>
                <a:lnTo>
                  <a:pt x="195" y="63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B683CADA-DBF1-496A-95CE-6EE463B9239D}"/>
              </a:ext>
            </a:extLst>
          </p:cNvPr>
          <p:cNvSpPr>
            <a:spLocks/>
          </p:cNvSpPr>
          <p:nvPr/>
        </p:nvSpPr>
        <p:spPr bwMode="auto">
          <a:xfrm>
            <a:off x="2594528" y="2753925"/>
            <a:ext cx="900100" cy="1665721"/>
          </a:xfrm>
          <a:custGeom>
            <a:avLst/>
            <a:gdLst>
              <a:gd name="T0" fmla="*/ 720 w 1091"/>
              <a:gd name="T1" fmla="*/ 1218 h 2019"/>
              <a:gd name="T2" fmla="*/ 780 w 1091"/>
              <a:gd name="T3" fmla="*/ 1273 h 2019"/>
              <a:gd name="T4" fmla="*/ 879 w 1091"/>
              <a:gd name="T5" fmla="*/ 1164 h 2019"/>
              <a:gd name="T6" fmla="*/ 949 w 1091"/>
              <a:gd name="T7" fmla="*/ 1142 h 2019"/>
              <a:gd name="T8" fmla="*/ 1072 w 1091"/>
              <a:gd name="T9" fmla="*/ 1243 h 2019"/>
              <a:gd name="T10" fmla="*/ 1052 w 1091"/>
              <a:gd name="T11" fmla="*/ 1370 h 2019"/>
              <a:gd name="T12" fmla="*/ 1012 w 1091"/>
              <a:gd name="T13" fmla="*/ 1365 h 2019"/>
              <a:gd name="T14" fmla="*/ 949 w 1091"/>
              <a:gd name="T15" fmla="*/ 1646 h 2019"/>
              <a:gd name="T16" fmla="*/ 925 w 1091"/>
              <a:gd name="T17" fmla="*/ 1895 h 2019"/>
              <a:gd name="T18" fmla="*/ 897 w 1091"/>
              <a:gd name="T19" fmla="*/ 1992 h 2019"/>
              <a:gd name="T20" fmla="*/ 834 w 1091"/>
              <a:gd name="T21" fmla="*/ 1948 h 2019"/>
              <a:gd name="T22" fmla="*/ 793 w 1091"/>
              <a:gd name="T23" fmla="*/ 1895 h 2019"/>
              <a:gd name="T24" fmla="*/ 762 w 1091"/>
              <a:gd name="T25" fmla="*/ 1983 h 2019"/>
              <a:gd name="T26" fmla="*/ 756 w 1091"/>
              <a:gd name="T27" fmla="*/ 1760 h 2019"/>
              <a:gd name="T28" fmla="*/ 751 w 1091"/>
              <a:gd name="T29" fmla="*/ 1588 h 2019"/>
              <a:gd name="T30" fmla="*/ 719 w 1091"/>
              <a:gd name="T31" fmla="*/ 1882 h 2019"/>
              <a:gd name="T32" fmla="*/ 732 w 1091"/>
              <a:gd name="T33" fmla="*/ 1982 h 2019"/>
              <a:gd name="T34" fmla="*/ 663 w 1091"/>
              <a:gd name="T35" fmla="*/ 1941 h 2019"/>
              <a:gd name="T36" fmla="*/ 637 w 1091"/>
              <a:gd name="T37" fmla="*/ 1682 h 2019"/>
              <a:gd name="T38" fmla="*/ 614 w 1091"/>
              <a:gd name="T39" fmla="*/ 1949 h 2019"/>
              <a:gd name="T40" fmla="*/ 621 w 1091"/>
              <a:gd name="T41" fmla="*/ 2010 h 2019"/>
              <a:gd name="T42" fmla="*/ 486 w 1091"/>
              <a:gd name="T43" fmla="*/ 2004 h 2019"/>
              <a:gd name="T44" fmla="*/ 471 w 1091"/>
              <a:gd name="T45" fmla="*/ 1827 h 2019"/>
              <a:gd name="T46" fmla="*/ 496 w 1091"/>
              <a:gd name="T47" fmla="*/ 1620 h 2019"/>
              <a:gd name="T48" fmla="*/ 484 w 1091"/>
              <a:gd name="T49" fmla="*/ 1311 h 2019"/>
              <a:gd name="T50" fmla="*/ 419 w 1091"/>
              <a:gd name="T51" fmla="*/ 1334 h 2019"/>
              <a:gd name="T52" fmla="*/ 383 w 1091"/>
              <a:gd name="T53" fmla="*/ 1656 h 2019"/>
              <a:gd name="T54" fmla="*/ 354 w 1091"/>
              <a:gd name="T55" fmla="*/ 1834 h 2019"/>
              <a:gd name="T56" fmla="*/ 316 w 1091"/>
              <a:gd name="T57" fmla="*/ 1948 h 2019"/>
              <a:gd name="T58" fmla="*/ 244 w 1091"/>
              <a:gd name="T59" fmla="*/ 1943 h 2019"/>
              <a:gd name="T60" fmla="*/ 248 w 1091"/>
              <a:gd name="T61" fmla="*/ 1744 h 2019"/>
              <a:gd name="T62" fmla="*/ 239 w 1091"/>
              <a:gd name="T63" fmla="*/ 1413 h 2019"/>
              <a:gd name="T64" fmla="*/ 83 w 1091"/>
              <a:gd name="T65" fmla="*/ 1257 h 2019"/>
              <a:gd name="T66" fmla="*/ 159 w 1091"/>
              <a:gd name="T67" fmla="*/ 997 h 2019"/>
              <a:gd name="T68" fmla="*/ 216 w 1091"/>
              <a:gd name="T69" fmla="*/ 955 h 2019"/>
              <a:gd name="T70" fmla="*/ 259 w 1091"/>
              <a:gd name="T71" fmla="*/ 649 h 2019"/>
              <a:gd name="T72" fmla="*/ 92 w 1091"/>
              <a:gd name="T73" fmla="*/ 893 h 2019"/>
              <a:gd name="T74" fmla="*/ 68 w 1091"/>
              <a:gd name="T75" fmla="*/ 948 h 2019"/>
              <a:gd name="T76" fmla="*/ 48 w 1091"/>
              <a:gd name="T77" fmla="*/ 989 h 2019"/>
              <a:gd name="T78" fmla="*/ 24 w 1091"/>
              <a:gd name="T79" fmla="*/ 1032 h 2019"/>
              <a:gd name="T80" fmla="*/ 0 w 1091"/>
              <a:gd name="T81" fmla="*/ 1054 h 2019"/>
              <a:gd name="T82" fmla="*/ 14 w 1091"/>
              <a:gd name="T83" fmla="*/ 903 h 2019"/>
              <a:gd name="T84" fmla="*/ 140 w 1091"/>
              <a:gd name="T85" fmla="*/ 641 h 2019"/>
              <a:gd name="T86" fmla="*/ 209 w 1091"/>
              <a:gd name="T87" fmla="*/ 516 h 2019"/>
              <a:gd name="T88" fmla="*/ 424 w 1091"/>
              <a:gd name="T89" fmla="*/ 306 h 2019"/>
              <a:gd name="T90" fmla="*/ 446 w 1091"/>
              <a:gd name="T91" fmla="*/ 166 h 2019"/>
              <a:gd name="T92" fmla="*/ 507 w 1091"/>
              <a:gd name="T93" fmla="*/ 20 h 2019"/>
              <a:gd name="T94" fmla="*/ 676 w 1091"/>
              <a:gd name="T95" fmla="*/ 22 h 2019"/>
              <a:gd name="T96" fmla="*/ 746 w 1091"/>
              <a:gd name="T97" fmla="*/ 87 h 2019"/>
              <a:gd name="T98" fmla="*/ 671 w 1091"/>
              <a:gd name="T99" fmla="*/ 210 h 2019"/>
              <a:gd name="T100" fmla="*/ 606 w 1091"/>
              <a:gd name="T101" fmla="*/ 306 h 2019"/>
              <a:gd name="T102" fmla="*/ 744 w 1091"/>
              <a:gd name="T103" fmla="*/ 418 h 2019"/>
              <a:gd name="T104" fmla="*/ 805 w 1091"/>
              <a:gd name="T105" fmla="*/ 755 h 2019"/>
              <a:gd name="T106" fmla="*/ 792 w 1091"/>
              <a:gd name="T107" fmla="*/ 1177 h 2019"/>
              <a:gd name="T108" fmla="*/ 768 w 1091"/>
              <a:gd name="T109" fmla="*/ 1102 h 2019"/>
              <a:gd name="T110" fmla="*/ 727 w 1091"/>
              <a:gd name="T111" fmla="*/ 1137 h 2019"/>
              <a:gd name="T112" fmla="*/ 756 w 1091"/>
              <a:gd name="T113" fmla="*/ 991 h 2019"/>
              <a:gd name="T114" fmla="*/ 723 w 1091"/>
              <a:gd name="T115" fmla="*/ 793 h 2019"/>
              <a:gd name="T116" fmla="*/ 662 w 1091"/>
              <a:gd name="T117" fmla="*/ 689 h 2019"/>
              <a:gd name="T118" fmla="*/ 697 w 1091"/>
              <a:gd name="T119" fmla="*/ 965 h 2019"/>
              <a:gd name="T120" fmla="*/ 705 w 1091"/>
              <a:gd name="T121" fmla="*/ 1157 h 2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91" h="2019">
                <a:moveTo>
                  <a:pt x="689" y="1246"/>
                </a:moveTo>
                <a:lnTo>
                  <a:pt x="689" y="1246"/>
                </a:lnTo>
                <a:lnTo>
                  <a:pt x="692" y="1238"/>
                </a:lnTo>
                <a:lnTo>
                  <a:pt x="698" y="1221"/>
                </a:lnTo>
                <a:lnTo>
                  <a:pt x="702" y="1213"/>
                </a:lnTo>
                <a:lnTo>
                  <a:pt x="707" y="1207"/>
                </a:lnTo>
                <a:lnTo>
                  <a:pt x="708" y="1204"/>
                </a:lnTo>
                <a:lnTo>
                  <a:pt x="711" y="1203"/>
                </a:lnTo>
                <a:lnTo>
                  <a:pt x="712" y="1203"/>
                </a:lnTo>
                <a:lnTo>
                  <a:pt x="715" y="1204"/>
                </a:lnTo>
                <a:lnTo>
                  <a:pt x="715" y="1204"/>
                </a:lnTo>
                <a:lnTo>
                  <a:pt x="718" y="1209"/>
                </a:lnTo>
                <a:lnTo>
                  <a:pt x="720" y="1218"/>
                </a:lnTo>
                <a:lnTo>
                  <a:pt x="724" y="1239"/>
                </a:lnTo>
                <a:lnTo>
                  <a:pt x="725" y="1250"/>
                </a:lnTo>
                <a:lnTo>
                  <a:pt x="728" y="1260"/>
                </a:lnTo>
                <a:lnTo>
                  <a:pt x="731" y="1268"/>
                </a:lnTo>
                <a:lnTo>
                  <a:pt x="733" y="1270"/>
                </a:lnTo>
                <a:lnTo>
                  <a:pt x="736" y="1272"/>
                </a:lnTo>
                <a:lnTo>
                  <a:pt x="736" y="1272"/>
                </a:lnTo>
                <a:lnTo>
                  <a:pt x="742" y="1274"/>
                </a:lnTo>
                <a:lnTo>
                  <a:pt x="749" y="1276"/>
                </a:lnTo>
                <a:lnTo>
                  <a:pt x="755" y="1277"/>
                </a:lnTo>
                <a:lnTo>
                  <a:pt x="763" y="1276"/>
                </a:lnTo>
                <a:lnTo>
                  <a:pt x="771" y="1276"/>
                </a:lnTo>
                <a:lnTo>
                  <a:pt x="780" y="1273"/>
                </a:lnTo>
                <a:lnTo>
                  <a:pt x="789" y="1270"/>
                </a:lnTo>
                <a:lnTo>
                  <a:pt x="798" y="1267"/>
                </a:lnTo>
                <a:lnTo>
                  <a:pt x="798" y="1267"/>
                </a:lnTo>
                <a:lnTo>
                  <a:pt x="812" y="1260"/>
                </a:lnTo>
                <a:lnTo>
                  <a:pt x="820" y="1255"/>
                </a:lnTo>
                <a:lnTo>
                  <a:pt x="824" y="1250"/>
                </a:lnTo>
                <a:lnTo>
                  <a:pt x="829" y="1241"/>
                </a:lnTo>
                <a:lnTo>
                  <a:pt x="829" y="1241"/>
                </a:lnTo>
                <a:lnTo>
                  <a:pt x="840" y="1222"/>
                </a:lnTo>
                <a:lnTo>
                  <a:pt x="855" y="1196"/>
                </a:lnTo>
                <a:lnTo>
                  <a:pt x="869" y="1173"/>
                </a:lnTo>
                <a:lnTo>
                  <a:pt x="876" y="1165"/>
                </a:lnTo>
                <a:lnTo>
                  <a:pt x="879" y="1164"/>
                </a:lnTo>
                <a:lnTo>
                  <a:pt x="881" y="1163"/>
                </a:lnTo>
                <a:lnTo>
                  <a:pt x="881" y="1163"/>
                </a:lnTo>
                <a:lnTo>
                  <a:pt x="908" y="1157"/>
                </a:lnTo>
                <a:lnTo>
                  <a:pt x="928" y="1152"/>
                </a:lnTo>
                <a:lnTo>
                  <a:pt x="928" y="1152"/>
                </a:lnTo>
                <a:lnTo>
                  <a:pt x="927" y="1151"/>
                </a:lnTo>
                <a:lnTo>
                  <a:pt x="927" y="1150"/>
                </a:lnTo>
                <a:lnTo>
                  <a:pt x="927" y="1147"/>
                </a:lnTo>
                <a:lnTo>
                  <a:pt x="929" y="1146"/>
                </a:lnTo>
                <a:lnTo>
                  <a:pt x="933" y="1144"/>
                </a:lnTo>
                <a:lnTo>
                  <a:pt x="940" y="1143"/>
                </a:lnTo>
                <a:lnTo>
                  <a:pt x="949" y="1142"/>
                </a:lnTo>
                <a:lnTo>
                  <a:pt x="949" y="1142"/>
                </a:lnTo>
                <a:lnTo>
                  <a:pt x="972" y="1141"/>
                </a:lnTo>
                <a:lnTo>
                  <a:pt x="995" y="1141"/>
                </a:lnTo>
                <a:lnTo>
                  <a:pt x="1004" y="1142"/>
                </a:lnTo>
                <a:lnTo>
                  <a:pt x="1014" y="1144"/>
                </a:lnTo>
                <a:lnTo>
                  <a:pt x="1021" y="1148"/>
                </a:lnTo>
                <a:lnTo>
                  <a:pt x="1026" y="1152"/>
                </a:lnTo>
                <a:lnTo>
                  <a:pt x="1026" y="1152"/>
                </a:lnTo>
                <a:lnTo>
                  <a:pt x="1036" y="1164"/>
                </a:lnTo>
                <a:lnTo>
                  <a:pt x="1045" y="1180"/>
                </a:lnTo>
                <a:lnTo>
                  <a:pt x="1055" y="1196"/>
                </a:lnTo>
                <a:lnTo>
                  <a:pt x="1063" y="1215"/>
                </a:lnTo>
                <a:lnTo>
                  <a:pt x="1063" y="1215"/>
                </a:lnTo>
                <a:lnTo>
                  <a:pt x="1072" y="1243"/>
                </a:lnTo>
                <a:lnTo>
                  <a:pt x="1085" y="1282"/>
                </a:lnTo>
                <a:lnTo>
                  <a:pt x="1089" y="1302"/>
                </a:lnTo>
                <a:lnTo>
                  <a:pt x="1091" y="1320"/>
                </a:lnTo>
                <a:lnTo>
                  <a:pt x="1091" y="1334"/>
                </a:lnTo>
                <a:lnTo>
                  <a:pt x="1091" y="1340"/>
                </a:lnTo>
                <a:lnTo>
                  <a:pt x="1089" y="1344"/>
                </a:lnTo>
                <a:lnTo>
                  <a:pt x="1089" y="1344"/>
                </a:lnTo>
                <a:lnTo>
                  <a:pt x="1077" y="1359"/>
                </a:lnTo>
                <a:lnTo>
                  <a:pt x="1067" y="1369"/>
                </a:lnTo>
                <a:lnTo>
                  <a:pt x="1062" y="1373"/>
                </a:lnTo>
                <a:lnTo>
                  <a:pt x="1058" y="1374"/>
                </a:lnTo>
                <a:lnTo>
                  <a:pt x="1055" y="1373"/>
                </a:lnTo>
                <a:lnTo>
                  <a:pt x="1052" y="1370"/>
                </a:lnTo>
                <a:lnTo>
                  <a:pt x="1052" y="1370"/>
                </a:lnTo>
                <a:lnTo>
                  <a:pt x="1047" y="1357"/>
                </a:lnTo>
                <a:lnTo>
                  <a:pt x="1041" y="1343"/>
                </a:lnTo>
                <a:lnTo>
                  <a:pt x="1032" y="1324"/>
                </a:lnTo>
                <a:lnTo>
                  <a:pt x="1032" y="1324"/>
                </a:lnTo>
                <a:lnTo>
                  <a:pt x="1032" y="1328"/>
                </a:lnTo>
                <a:lnTo>
                  <a:pt x="1032" y="1338"/>
                </a:lnTo>
                <a:lnTo>
                  <a:pt x="1030" y="1344"/>
                </a:lnTo>
                <a:lnTo>
                  <a:pt x="1029" y="1350"/>
                </a:lnTo>
                <a:lnTo>
                  <a:pt x="1025" y="1355"/>
                </a:lnTo>
                <a:lnTo>
                  <a:pt x="1021" y="1360"/>
                </a:lnTo>
                <a:lnTo>
                  <a:pt x="1021" y="1360"/>
                </a:lnTo>
                <a:lnTo>
                  <a:pt x="1012" y="1365"/>
                </a:lnTo>
                <a:lnTo>
                  <a:pt x="1006" y="1368"/>
                </a:lnTo>
                <a:lnTo>
                  <a:pt x="1003" y="1370"/>
                </a:lnTo>
                <a:lnTo>
                  <a:pt x="1001" y="1376"/>
                </a:lnTo>
                <a:lnTo>
                  <a:pt x="1001" y="1376"/>
                </a:lnTo>
                <a:lnTo>
                  <a:pt x="999" y="1404"/>
                </a:lnTo>
                <a:lnTo>
                  <a:pt x="995" y="1459"/>
                </a:lnTo>
                <a:lnTo>
                  <a:pt x="991" y="1517"/>
                </a:lnTo>
                <a:lnTo>
                  <a:pt x="988" y="1540"/>
                </a:lnTo>
                <a:lnTo>
                  <a:pt x="985" y="1557"/>
                </a:lnTo>
                <a:lnTo>
                  <a:pt x="985" y="1557"/>
                </a:lnTo>
                <a:lnTo>
                  <a:pt x="977" y="1579"/>
                </a:lnTo>
                <a:lnTo>
                  <a:pt x="969" y="1601"/>
                </a:lnTo>
                <a:lnTo>
                  <a:pt x="949" y="1646"/>
                </a:lnTo>
                <a:lnTo>
                  <a:pt x="949" y="1646"/>
                </a:lnTo>
                <a:lnTo>
                  <a:pt x="943" y="1661"/>
                </a:lnTo>
                <a:lnTo>
                  <a:pt x="940" y="1682"/>
                </a:lnTo>
                <a:lnTo>
                  <a:pt x="937" y="1707"/>
                </a:lnTo>
                <a:lnTo>
                  <a:pt x="934" y="1731"/>
                </a:lnTo>
                <a:lnTo>
                  <a:pt x="932" y="1779"/>
                </a:lnTo>
                <a:lnTo>
                  <a:pt x="932" y="1796"/>
                </a:lnTo>
                <a:lnTo>
                  <a:pt x="933" y="1806"/>
                </a:lnTo>
                <a:lnTo>
                  <a:pt x="933" y="1806"/>
                </a:lnTo>
                <a:lnTo>
                  <a:pt x="933" y="1816"/>
                </a:lnTo>
                <a:lnTo>
                  <a:pt x="933" y="1829"/>
                </a:lnTo>
                <a:lnTo>
                  <a:pt x="929" y="1862"/>
                </a:lnTo>
                <a:lnTo>
                  <a:pt x="925" y="1895"/>
                </a:lnTo>
                <a:lnTo>
                  <a:pt x="923" y="1916"/>
                </a:lnTo>
                <a:lnTo>
                  <a:pt x="923" y="1916"/>
                </a:lnTo>
                <a:lnTo>
                  <a:pt x="924" y="1931"/>
                </a:lnTo>
                <a:lnTo>
                  <a:pt x="928" y="1953"/>
                </a:lnTo>
                <a:lnTo>
                  <a:pt x="930" y="1975"/>
                </a:lnTo>
                <a:lnTo>
                  <a:pt x="929" y="1983"/>
                </a:lnTo>
                <a:lnTo>
                  <a:pt x="928" y="1988"/>
                </a:lnTo>
                <a:lnTo>
                  <a:pt x="928" y="1988"/>
                </a:lnTo>
                <a:lnTo>
                  <a:pt x="927" y="1990"/>
                </a:lnTo>
                <a:lnTo>
                  <a:pt x="924" y="1991"/>
                </a:lnTo>
                <a:lnTo>
                  <a:pt x="916" y="1992"/>
                </a:lnTo>
                <a:lnTo>
                  <a:pt x="907" y="1992"/>
                </a:lnTo>
                <a:lnTo>
                  <a:pt x="897" y="1992"/>
                </a:lnTo>
                <a:lnTo>
                  <a:pt x="879" y="1990"/>
                </a:lnTo>
                <a:lnTo>
                  <a:pt x="871" y="1988"/>
                </a:lnTo>
                <a:lnTo>
                  <a:pt x="871" y="1988"/>
                </a:lnTo>
                <a:lnTo>
                  <a:pt x="868" y="1991"/>
                </a:lnTo>
                <a:lnTo>
                  <a:pt x="860" y="1995"/>
                </a:lnTo>
                <a:lnTo>
                  <a:pt x="856" y="1996"/>
                </a:lnTo>
                <a:lnTo>
                  <a:pt x="851" y="1996"/>
                </a:lnTo>
                <a:lnTo>
                  <a:pt x="847" y="1993"/>
                </a:lnTo>
                <a:lnTo>
                  <a:pt x="845" y="1988"/>
                </a:lnTo>
                <a:lnTo>
                  <a:pt x="845" y="1988"/>
                </a:lnTo>
                <a:lnTo>
                  <a:pt x="840" y="1975"/>
                </a:lnTo>
                <a:lnTo>
                  <a:pt x="837" y="1961"/>
                </a:lnTo>
                <a:lnTo>
                  <a:pt x="834" y="1948"/>
                </a:lnTo>
                <a:lnTo>
                  <a:pt x="834" y="1936"/>
                </a:lnTo>
                <a:lnTo>
                  <a:pt x="834" y="1936"/>
                </a:lnTo>
                <a:lnTo>
                  <a:pt x="834" y="1926"/>
                </a:lnTo>
                <a:lnTo>
                  <a:pt x="832" y="1906"/>
                </a:lnTo>
                <a:lnTo>
                  <a:pt x="825" y="1853"/>
                </a:lnTo>
                <a:lnTo>
                  <a:pt x="818" y="1804"/>
                </a:lnTo>
                <a:lnTo>
                  <a:pt x="815" y="1790"/>
                </a:lnTo>
                <a:lnTo>
                  <a:pt x="814" y="1786"/>
                </a:lnTo>
                <a:lnTo>
                  <a:pt x="814" y="1786"/>
                </a:lnTo>
                <a:lnTo>
                  <a:pt x="803" y="1834"/>
                </a:lnTo>
                <a:lnTo>
                  <a:pt x="795" y="1869"/>
                </a:lnTo>
                <a:lnTo>
                  <a:pt x="794" y="1884"/>
                </a:lnTo>
                <a:lnTo>
                  <a:pt x="793" y="1895"/>
                </a:lnTo>
                <a:lnTo>
                  <a:pt x="793" y="1895"/>
                </a:lnTo>
                <a:lnTo>
                  <a:pt x="793" y="1936"/>
                </a:lnTo>
                <a:lnTo>
                  <a:pt x="794" y="1957"/>
                </a:lnTo>
                <a:lnTo>
                  <a:pt x="793" y="1973"/>
                </a:lnTo>
                <a:lnTo>
                  <a:pt x="793" y="1973"/>
                </a:lnTo>
                <a:lnTo>
                  <a:pt x="792" y="1978"/>
                </a:lnTo>
                <a:lnTo>
                  <a:pt x="789" y="1983"/>
                </a:lnTo>
                <a:lnTo>
                  <a:pt x="785" y="1987"/>
                </a:lnTo>
                <a:lnTo>
                  <a:pt x="781" y="1990"/>
                </a:lnTo>
                <a:lnTo>
                  <a:pt x="776" y="1991"/>
                </a:lnTo>
                <a:lnTo>
                  <a:pt x="771" y="1991"/>
                </a:lnTo>
                <a:lnTo>
                  <a:pt x="767" y="1988"/>
                </a:lnTo>
                <a:lnTo>
                  <a:pt x="762" y="1983"/>
                </a:lnTo>
                <a:lnTo>
                  <a:pt x="762" y="1983"/>
                </a:lnTo>
                <a:lnTo>
                  <a:pt x="754" y="1970"/>
                </a:lnTo>
                <a:lnTo>
                  <a:pt x="749" y="1958"/>
                </a:lnTo>
                <a:lnTo>
                  <a:pt x="746" y="1945"/>
                </a:lnTo>
                <a:lnTo>
                  <a:pt x="746" y="1931"/>
                </a:lnTo>
                <a:lnTo>
                  <a:pt x="746" y="1931"/>
                </a:lnTo>
                <a:lnTo>
                  <a:pt x="751" y="1864"/>
                </a:lnTo>
                <a:lnTo>
                  <a:pt x="751" y="1864"/>
                </a:lnTo>
                <a:lnTo>
                  <a:pt x="751" y="1843"/>
                </a:lnTo>
                <a:lnTo>
                  <a:pt x="753" y="1812"/>
                </a:lnTo>
                <a:lnTo>
                  <a:pt x="753" y="1781"/>
                </a:lnTo>
                <a:lnTo>
                  <a:pt x="754" y="1768"/>
                </a:lnTo>
                <a:lnTo>
                  <a:pt x="756" y="1760"/>
                </a:lnTo>
                <a:lnTo>
                  <a:pt x="756" y="1760"/>
                </a:lnTo>
                <a:lnTo>
                  <a:pt x="760" y="1748"/>
                </a:lnTo>
                <a:lnTo>
                  <a:pt x="764" y="1736"/>
                </a:lnTo>
                <a:lnTo>
                  <a:pt x="766" y="1725"/>
                </a:lnTo>
                <a:lnTo>
                  <a:pt x="767" y="1713"/>
                </a:lnTo>
                <a:lnTo>
                  <a:pt x="767" y="1713"/>
                </a:lnTo>
                <a:lnTo>
                  <a:pt x="766" y="1668"/>
                </a:lnTo>
                <a:lnTo>
                  <a:pt x="764" y="1639"/>
                </a:lnTo>
                <a:lnTo>
                  <a:pt x="762" y="1614"/>
                </a:lnTo>
                <a:lnTo>
                  <a:pt x="762" y="1614"/>
                </a:lnTo>
                <a:lnTo>
                  <a:pt x="759" y="1605"/>
                </a:lnTo>
                <a:lnTo>
                  <a:pt x="756" y="1596"/>
                </a:lnTo>
                <a:lnTo>
                  <a:pt x="751" y="1588"/>
                </a:lnTo>
                <a:lnTo>
                  <a:pt x="747" y="1581"/>
                </a:lnTo>
                <a:lnTo>
                  <a:pt x="740" y="1572"/>
                </a:lnTo>
                <a:lnTo>
                  <a:pt x="736" y="1568"/>
                </a:lnTo>
                <a:lnTo>
                  <a:pt x="736" y="1568"/>
                </a:lnTo>
                <a:lnTo>
                  <a:pt x="728" y="1625"/>
                </a:lnTo>
                <a:lnTo>
                  <a:pt x="723" y="1674"/>
                </a:lnTo>
                <a:lnTo>
                  <a:pt x="720" y="1713"/>
                </a:lnTo>
                <a:lnTo>
                  <a:pt x="720" y="1713"/>
                </a:lnTo>
                <a:lnTo>
                  <a:pt x="716" y="1773"/>
                </a:lnTo>
                <a:lnTo>
                  <a:pt x="715" y="1797"/>
                </a:lnTo>
                <a:lnTo>
                  <a:pt x="715" y="1817"/>
                </a:lnTo>
                <a:lnTo>
                  <a:pt x="715" y="1817"/>
                </a:lnTo>
                <a:lnTo>
                  <a:pt x="719" y="1882"/>
                </a:lnTo>
                <a:lnTo>
                  <a:pt x="723" y="1921"/>
                </a:lnTo>
                <a:lnTo>
                  <a:pt x="725" y="1947"/>
                </a:lnTo>
                <a:lnTo>
                  <a:pt x="725" y="1947"/>
                </a:lnTo>
                <a:lnTo>
                  <a:pt x="727" y="1953"/>
                </a:lnTo>
                <a:lnTo>
                  <a:pt x="729" y="1960"/>
                </a:lnTo>
                <a:lnTo>
                  <a:pt x="734" y="1966"/>
                </a:lnTo>
                <a:lnTo>
                  <a:pt x="740" y="1973"/>
                </a:lnTo>
                <a:lnTo>
                  <a:pt x="741" y="1975"/>
                </a:lnTo>
                <a:lnTo>
                  <a:pt x="741" y="1978"/>
                </a:lnTo>
                <a:lnTo>
                  <a:pt x="741" y="1978"/>
                </a:lnTo>
                <a:lnTo>
                  <a:pt x="741" y="1979"/>
                </a:lnTo>
                <a:lnTo>
                  <a:pt x="738" y="1980"/>
                </a:lnTo>
                <a:lnTo>
                  <a:pt x="732" y="1982"/>
                </a:lnTo>
                <a:lnTo>
                  <a:pt x="723" y="1983"/>
                </a:lnTo>
                <a:lnTo>
                  <a:pt x="712" y="1983"/>
                </a:lnTo>
                <a:lnTo>
                  <a:pt x="690" y="1980"/>
                </a:lnTo>
                <a:lnTo>
                  <a:pt x="682" y="1979"/>
                </a:lnTo>
                <a:lnTo>
                  <a:pt x="679" y="1978"/>
                </a:lnTo>
                <a:lnTo>
                  <a:pt x="679" y="1978"/>
                </a:lnTo>
                <a:lnTo>
                  <a:pt x="673" y="1974"/>
                </a:lnTo>
                <a:lnTo>
                  <a:pt x="667" y="1967"/>
                </a:lnTo>
                <a:lnTo>
                  <a:pt x="666" y="1962"/>
                </a:lnTo>
                <a:lnTo>
                  <a:pt x="663" y="1957"/>
                </a:lnTo>
                <a:lnTo>
                  <a:pt x="663" y="1949"/>
                </a:lnTo>
                <a:lnTo>
                  <a:pt x="663" y="1941"/>
                </a:lnTo>
                <a:lnTo>
                  <a:pt x="663" y="1941"/>
                </a:lnTo>
                <a:lnTo>
                  <a:pt x="667" y="1905"/>
                </a:lnTo>
                <a:lnTo>
                  <a:pt x="670" y="1845"/>
                </a:lnTo>
                <a:lnTo>
                  <a:pt x="671" y="1786"/>
                </a:lnTo>
                <a:lnTo>
                  <a:pt x="670" y="1764"/>
                </a:lnTo>
                <a:lnTo>
                  <a:pt x="668" y="1749"/>
                </a:lnTo>
                <a:lnTo>
                  <a:pt x="668" y="1749"/>
                </a:lnTo>
                <a:lnTo>
                  <a:pt x="660" y="1727"/>
                </a:lnTo>
                <a:lnTo>
                  <a:pt x="650" y="1704"/>
                </a:lnTo>
                <a:lnTo>
                  <a:pt x="641" y="1687"/>
                </a:lnTo>
                <a:lnTo>
                  <a:pt x="638" y="1682"/>
                </a:lnTo>
                <a:lnTo>
                  <a:pt x="637" y="1682"/>
                </a:lnTo>
                <a:lnTo>
                  <a:pt x="637" y="1682"/>
                </a:lnTo>
                <a:lnTo>
                  <a:pt x="637" y="1682"/>
                </a:lnTo>
                <a:lnTo>
                  <a:pt x="632" y="1752"/>
                </a:lnTo>
                <a:lnTo>
                  <a:pt x="628" y="1804"/>
                </a:lnTo>
                <a:lnTo>
                  <a:pt x="627" y="1838"/>
                </a:lnTo>
                <a:lnTo>
                  <a:pt x="627" y="1910"/>
                </a:lnTo>
                <a:lnTo>
                  <a:pt x="627" y="1910"/>
                </a:lnTo>
                <a:lnTo>
                  <a:pt x="619" y="1912"/>
                </a:lnTo>
                <a:lnTo>
                  <a:pt x="612" y="1913"/>
                </a:lnTo>
                <a:lnTo>
                  <a:pt x="611" y="1914"/>
                </a:lnTo>
                <a:lnTo>
                  <a:pt x="611" y="1916"/>
                </a:lnTo>
                <a:lnTo>
                  <a:pt x="611" y="1916"/>
                </a:lnTo>
                <a:lnTo>
                  <a:pt x="612" y="1923"/>
                </a:lnTo>
                <a:lnTo>
                  <a:pt x="612" y="1936"/>
                </a:lnTo>
                <a:lnTo>
                  <a:pt x="614" y="1949"/>
                </a:lnTo>
                <a:lnTo>
                  <a:pt x="615" y="1954"/>
                </a:lnTo>
                <a:lnTo>
                  <a:pt x="616" y="1957"/>
                </a:lnTo>
                <a:lnTo>
                  <a:pt x="616" y="1957"/>
                </a:lnTo>
                <a:lnTo>
                  <a:pt x="621" y="1965"/>
                </a:lnTo>
                <a:lnTo>
                  <a:pt x="631" y="1978"/>
                </a:lnTo>
                <a:lnTo>
                  <a:pt x="633" y="1986"/>
                </a:lnTo>
                <a:lnTo>
                  <a:pt x="637" y="1992"/>
                </a:lnTo>
                <a:lnTo>
                  <a:pt x="638" y="1999"/>
                </a:lnTo>
                <a:lnTo>
                  <a:pt x="637" y="2004"/>
                </a:lnTo>
                <a:lnTo>
                  <a:pt x="637" y="2004"/>
                </a:lnTo>
                <a:lnTo>
                  <a:pt x="636" y="2005"/>
                </a:lnTo>
                <a:lnTo>
                  <a:pt x="632" y="2008"/>
                </a:lnTo>
                <a:lnTo>
                  <a:pt x="621" y="2010"/>
                </a:lnTo>
                <a:lnTo>
                  <a:pt x="607" y="2013"/>
                </a:lnTo>
                <a:lnTo>
                  <a:pt x="592" y="2015"/>
                </a:lnTo>
                <a:lnTo>
                  <a:pt x="562" y="2018"/>
                </a:lnTo>
                <a:lnTo>
                  <a:pt x="549" y="2019"/>
                </a:lnTo>
                <a:lnTo>
                  <a:pt x="549" y="2019"/>
                </a:lnTo>
                <a:lnTo>
                  <a:pt x="540" y="2019"/>
                </a:lnTo>
                <a:lnTo>
                  <a:pt x="518" y="2017"/>
                </a:lnTo>
                <a:lnTo>
                  <a:pt x="507" y="2015"/>
                </a:lnTo>
                <a:lnTo>
                  <a:pt x="497" y="2013"/>
                </a:lnTo>
                <a:lnTo>
                  <a:pt x="489" y="2009"/>
                </a:lnTo>
                <a:lnTo>
                  <a:pt x="488" y="2006"/>
                </a:lnTo>
                <a:lnTo>
                  <a:pt x="486" y="2004"/>
                </a:lnTo>
                <a:lnTo>
                  <a:pt x="486" y="2004"/>
                </a:lnTo>
                <a:lnTo>
                  <a:pt x="481" y="1952"/>
                </a:lnTo>
                <a:lnTo>
                  <a:pt x="481" y="1952"/>
                </a:lnTo>
                <a:lnTo>
                  <a:pt x="476" y="1941"/>
                </a:lnTo>
                <a:lnTo>
                  <a:pt x="467" y="1919"/>
                </a:lnTo>
                <a:lnTo>
                  <a:pt x="462" y="1906"/>
                </a:lnTo>
                <a:lnTo>
                  <a:pt x="458" y="1893"/>
                </a:lnTo>
                <a:lnTo>
                  <a:pt x="455" y="1882"/>
                </a:lnTo>
                <a:lnTo>
                  <a:pt x="455" y="1874"/>
                </a:lnTo>
                <a:lnTo>
                  <a:pt x="455" y="1874"/>
                </a:lnTo>
                <a:lnTo>
                  <a:pt x="462" y="1848"/>
                </a:lnTo>
                <a:lnTo>
                  <a:pt x="466" y="1836"/>
                </a:lnTo>
                <a:lnTo>
                  <a:pt x="468" y="1831"/>
                </a:lnTo>
                <a:lnTo>
                  <a:pt x="471" y="1827"/>
                </a:lnTo>
                <a:lnTo>
                  <a:pt x="471" y="1827"/>
                </a:lnTo>
                <a:lnTo>
                  <a:pt x="474" y="1822"/>
                </a:lnTo>
                <a:lnTo>
                  <a:pt x="476" y="1814"/>
                </a:lnTo>
                <a:lnTo>
                  <a:pt x="481" y="1794"/>
                </a:lnTo>
                <a:lnTo>
                  <a:pt x="486" y="1749"/>
                </a:lnTo>
                <a:lnTo>
                  <a:pt x="486" y="1749"/>
                </a:lnTo>
                <a:lnTo>
                  <a:pt x="489" y="1725"/>
                </a:lnTo>
                <a:lnTo>
                  <a:pt x="490" y="1692"/>
                </a:lnTo>
                <a:lnTo>
                  <a:pt x="492" y="1635"/>
                </a:lnTo>
                <a:lnTo>
                  <a:pt x="492" y="1635"/>
                </a:lnTo>
                <a:lnTo>
                  <a:pt x="492" y="1629"/>
                </a:lnTo>
                <a:lnTo>
                  <a:pt x="493" y="1626"/>
                </a:lnTo>
                <a:lnTo>
                  <a:pt x="496" y="1620"/>
                </a:lnTo>
                <a:lnTo>
                  <a:pt x="497" y="1616"/>
                </a:lnTo>
                <a:lnTo>
                  <a:pt x="496" y="1608"/>
                </a:lnTo>
                <a:lnTo>
                  <a:pt x="492" y="1578"/>
                </a:lnTo>
                <a:lnTo>
                  <a:pt x="492" y="1578"/>
                </a:lnTo>
                <a:lnTo>
                  <a:pt x="488" y="1552"/>
                </a:lnTo>
                <a:lnTo>
                  <a:pt x="485" y="1518"/>
                </a:lnTo>
                <a:lnTo>
                  <a:pt x="483" y="1440"/>
                </a:lnTo>
                <a:lnTo>
                  <a:pt x="481" y="1373"/>
                </a:lnTo>
                <a:lnTo>
                  <a:pt x="481" y="1339"/>
                </a:lnTo>
                <a:lnTo>
                  <a:pt x="481" y="1339"/>
                </a:lnTo>
                <a:lnTo>
                  <a:pt x="483" y="1331"/>
                </a:lnTo>
                <a:lnTo>
                  <a:pt x="484" y="1322"/>
                </a:lnTo>
                <a:lnTo>
                  <a:pt x="484" y="1311"/>
                </a:lnTo>
                <a:lnTo>
                  <a:pt x="481" y="1298"/>
                </a:lnTo>
                <a:lnTo>
                  <a:pt x="481" y="1298"/>
                </a:lnTo>
                <a:lnTo>
                  <a:pt x="475" y="1278"/>
                </a:lnTo>
                <a:lnTo>
                  <a:pt x="464" y="1254"/>
                </a:lnTo>
                <a:lnTo>
                  <a:pt x="450" y="1225"/>
                </a:lnTo>
                <a:lnTo>
                  <a:pt x="450" y="1225"/>
                </a:lnTo>
                <a:lnTo>
                  <a:pt x="445" y="1237"/>
                </a:lnTo>
                <a:lnTo>
                  <a:pt x="435" y="1267"/>
                </a:lnTo>
                <a:lnTo>
                  <a:pt x="429" y="1285"/>
                </a:lnTo>
                <a:lnTo>
                  <a:pt x="424" y="1303"/>
                </a:lnTo>
                <a:lnTo>
                  <a:pt x="420" y="1320"/>
                </a:lnTo>
                <a:lnTo>
                  <a:pt x="419" y="1334"/>
                </a:lnTo>
                <a:lnTo>
                  <a:pt x="419" y="1334"/>
                </a:lnTo>
                <a:lnTo>
                  <a:pt x="418" y="1359"/>
                </a:lnTo>
                <a:lnTo>
                  <a:pt x="414" y="1382"/>
                </a:lnTo>
                <a:lnTo>
                  <a:pt x="409" y="1403"/>
                </a:lnTo>
                <a:lnTo>
                  <a:pt x="403" y="1422"/>
                </a:lnTo>
                <a:lnTo>
                  <a:pt x="403" y="1422"/>
                </a:lnTo>
                <a:lnTo>
                  <a:pt x="397" y="1452"/>
                </a:lnTo>
                <a:lnTo>
                  <a:pt x="388" y="1495"/>
                </a:lnTo>
                <a:lnTo>
                  <a:pt x="380" y="1536"/>
                </a:lnTo>
                <a:lnTo>
                  <a:pt x="377" y="1557"/>
                </a:lnTo>
                <a:lnTo>
                  <a:pt x="377" y="1557"/>
                </a:lnTo>
                <a:lnTo>
                  <a:pt x="380" y="1601"/>
                </a:lnTo>
                <a:lnTo>
                  <a:pt x="383" y="1656"/>
                </a:lnTo>
                <a:lnTo>
                  <a:pt x="383" y="1656"/>
                </a:lnTo>
                <a:lnTo>
                  <a:pt x="385" y="1688"/>
                </a:lnTo>
                <a:lnTo>
                  <a:pt x="384" y="1704"/>
                </a:lnTo>
                <a:lnTo>
                  <a:pt x="383" y="1718"/>
                </a:lnTo>
                <a:lnTo>
                  <a:pt x="383" y="1718"/>
                </a:lnTo>
                <a:lnTo>
                  <a:pt x="381" y="1726"/>
                </a:lnTo>
                <a:lnTo>
                  <a:pt x="381" y="1736"/>
                </a:lnTo>
                <a:lnTo>
                  <a:pt x="381" y="1758"/>
                </a:lnTo>
                <a:lnTo>
                  <a:pt x="380" y="1782"/>
                </a:lnTo>
                <a:lnTo>
                  <a:pt x="380" y="1790"/>
                </a:lnTo>
                <a:lnTo>
                  <a:pt x="377" y="1796"/>
                </a:lnTo>
                <a:lnTo>
                  <a:pt x="377" y="1796"/>
                </a:lnTo>
                <a:lnTo>
                  <a:pt x="362" y="1821"/>
                </a:lnTo>
                <a:lnTo>
                  <a:pt x="354" y="1834"/>
                </a:lnTo>
                <a:lnTo>
                  <a:pt x="351" y="1839"/>
                </a:lnTo>
                <a:lnTo>
                  <a:pt x="351" y="1843"/>
                </a:lnTo>
                <a:lnTo>
                  <a:pt x="351" y="1843"/>
                </a:lnTo>
                <a:lnTo>
                  <a:pt x="351" y="1847"/>
                </a:lnTo>
                <a:lnTo>
                  <a:pt x="351" y="1856"/>
                </a:lnTo>
                <a:lnTo>
                  <a:pt x="346" y="1878"/>
                </a:lnTo>
                <a:lnTo>
                  <a:pt x="344" y="1892"/>
                </a:lnTo>
                <a:lnTo>
                  <a:pt x="339" y="1908"/>
                </a:lnTo>
                <a:lnTo>
                  <a:pt x="333" y="1922"/>
                </a:lnTo>
                <a:lnTo>
                  <a:pt x="326" y="1936"/>
                </a:lnTo>
                <a:lnTo>
                  <a:pt x="326" y="1936"/>
                </a:lnTo>
                <a:lnTo>
                  <a:pt x="322" y="1943"/>
                </a:lnTo>
                <a:lnTo>
                  <a:pt x="316" y="1948"/>
                </a:lnTo>
                <a:lnTo>
                  <a:pt x="310" y="1953"/>
                </a:lnTo>
                <a:lnTo>
                  <a:pt x="303" y="1957"/>
                </a:lnTo>
                <a:lnTo>
                  <a:pt x="297" y="1960"/>
                </a:lnTo>
                <a:lnTo>
                  <a:pt x="290" y="1962"/>
                </a:lnTo>
                <a:lnTo>
                  <a:pt x="284" y="1964"/>
                </a:lnTo>
                <a:lnTo>
                  <a:pt x="276" y="1964"/>
                </a:lnTo>
                <a:lnTo>
                  <a:pt x="270" y="1964"/>
                </a:lnTo>
                <a:lnTo>
                  <a:pt x="265" y="1962"/>
                </a:lnTo>
                <a:lnTo>
                  <a:pt x="258" y="1960"/>
                </a:lnTo>
                <a:lnTo>
                  <a:pt x="253" y="1957"/>
                </a:lnTo>
                <a:lnTo>
                  <a:pt x="249" y="1953"/>
                </a:lnTo>
                <a:lnTo>
                  <a:pt x="245" y="1948"/>
                </a:lnTo>
                <a:lnTo>
                  <a:pt x="244" y="1943"/>
                </a:lnTo>
                <a:lnTo>
                  <a:pt x="242" y="1936"/>
                </a:lnTo>
                <a:lnTo>
                  <a:pt x="242" y="1936"/>
                </a:lnTo>
                <a:lnTo>
                  <a:pt x="244" y="1919"/>
                </a:lnTo>
                <a:lnTo>
                  <a:pt x="246" y="1896"/>
                </a:lnTo>
                <a:lnTo>
                  <a:pt x="252" y="1871"/>
                </a:lnTo>
                <a:lnTo>
                  <a:pt x="258" y="1844"/>
                </a:lnTo>
                <a:lnTo>
                  <a:pt x="268" y="1800"/>
                </a:lnTo>
                <a:lnTo>
                  <a:pt x="274" y="1781"/>
                </a:lnTo>
                <a:lnTo>
                  <a:pt x="274" y="1781"/>
                </a:lnTo>
                <a:lnTo>
                  <a:pt x="262" y="1766"/>
                </a:lnTo>
                <a:lnTo>
                  <a:pt x="253" y="1755"/>
                </a:lnTo>
                <a:lnTo>
                  <a:pt x="248" y="1744"/>
                </a:lnTo>
                <a:lnTo>
                  <a:pt x="248" y="1744"/>
                </a:lnTo>
                <a:lnTo>
                  <a:pt x="244" y="1727"/>
                </a:lnTo>
                <a:lnTo>
                  <a:pt x="241" y="1697"/>
                </a:lnTo>
                <a:lnTo>
                  <a:pt x="237" y="1665"/>
                </a:lnTo>
                <a:lnTo>
                  <a:pt x="237" y="1649"/>
                </a:lnTo>
                <a:lnTo>
                  <a:pt x="237" y="1635"/>
                </a:lnTo>
                <a:lnTo>
                  <a:pt x="237" y="1635"/>
                </a:lnTo>
                <a:lnTo>
                  <a:pt x="239" y="1595"/>
                </a:lnTo>
                <a:lnTo>
                  <a:pt x="239" y="1539"/>
                </a:lnTo>
                <a:lnTo>
                  <a:pt x="239" y="1488"/>
                </a:lnTo>
                <a:lnTo>
                  <a:pt x="237" y="1464"/>
                </a:lnTo>
                <a:lnTo>
                  <a:pt x="237" y="1464"/>
                </a:lnTo>
                <a:lnTo>
                  <a:pt x="237" y="1447"/>
                </a:lnTo>
                <a:lnTo>
                  <a:pt x="239" y="1413"/>
                </a:lnTo>
                <a:lnTo>
                  <a:pt x="240" y="1374"/>
                </a:lnTo>
                <a:lnTo>
                  <a:pt x="239" y="1355"/>
                </a:lnTo>
                <a:lnTo>
                  <a:pt x="237" y="1339"/>
                </a:lnTo>
                <a:lnTo>
                  <a:pt x="237" y="1339"/>
                </a:lnTo>
                <a:lnTo>
                  <a:pt x="232" y="1315"/>
                </a:lnTo>
                <a:lnTo>
                  <a:pt x="228" y="1296"/>
                </a:lnTo>
                <a:lnTo>
                  <a:pt x="223" y="1286"/>
                </a:lnTo>
                <a:lnTo>
                  <a:pt x="222" y="1282"/>
                </a:lnTo>
                <a:lnTo>
                  <a:pt x="92" y="1277"/>
                </a:lnTo>
                <a:lnTo>
                  <a:pt x="92" y="1277"/>
                </a:lnTo>
                <a:lnTo>
                  <a:pt x="89" y="1267"/>
                </a:lnTo>
                <a:lnTo>
                  <a:pt x="85" y="1259"/>
                </a:lnTo>
                <a:lnTo>
                  <a:pt x="83" y="1257"/>
                </a:lnTo>
                <a:lnTo>
                  <a:pt x="81" y="1256"/>
                </a:lnTo>
                <a:lnTo>
                  <a:pt x="81" y="1256"/>
                </a:lnTo>
                <a:lnTo>
                  <a:pt x="80" y="1255"/>
                </a:lnTo>
                <a:lnTo>
                  <a:pt x="78" y="1254"/>
                </a:lnTo>
                <a:lnTo>
                  <a:pt x="75" y="1246"/>
                </a:lnTo>
                <a:lnTo>
                  <a:pt x="71" y="1230"/>
                </a:lnTo>
                <a:lnTo>
                  <a:pt x="71" y="1230"/>
                </a:lnTo>
                <a:lnTo>
                  <a:pt x="72" y="1222"/>
                </a:lnTo>
                <a:lnTo>
                  <a:pt x="76" y="1208"/>
                </a:lnTo>
                <a:lnTo>
                  <a:pt x="89" y="1165"/>
                </a:lnTo>
                <a:lnTo>
                  <a:pt x="107" y="1106"/>
                </a:lnTo>
                <a:lnTo>
                  <a:pt x="159" y="997"/>
                </a:lnTo>
                <a:lnTo>
                  <a:pt x="159" y="997"/>
                </a:lnTo>
                <a:lnTo>
                  <a:pt x="163" y="997"/>
                </a:lnTo>
                <a:lnTo>
                  <a:pt x="172" y="997"/>
                </a:lnTo>
                <a:lnTo>
                  <a:pt x="178" y="995"/>
                </a:lnTo>
                <a:lnTo>
                  <a:pt x="184" y="994"/>
                </a:lnTo>
                <a:lnTo>
                  <a:pt x="189" y="990"/>
                </a:lnTo>
                <a:lnTo>
                  <a:pt x="196" y="986"/>
                </a:lnTo>
                <a:lnTo>
                  <a:pt x="196" y="986"/>
                </a:lnTo>
                <a:lnTo>
                  <a:pt x="201" y="982"/>
                </a:lnTo>
                <a:lnTo>
                  <a:pt x="205" y="982"/>
                </a:lnTo>
                <a:lnTo>
                  <a:pt x="210" y="984"/>
                </a:lnTo>
                <a:lnTo>
                  <a:pt x="211" y="984"/>
                </a:lnTo>
                <a:lnTo>
                  <a:pt x="213" y="980"/>
                </a:lnTo>
                <a:lnTo>
                  <a:pt x="216" y="955"/>
                </a:lnTo>
                <a:lnTo>
                  <a:pt x="216" y="955"/>
                </a:lnTo>
                <a:lnTo>
                  <a:pt x="220" y="934"/>
                </a:lnTo>
                <a:lnTo>
                  <a:pt x="228" y="911"/>
                </a:lnTo>
                <a:lnTo>
                  <a:pt x="245" y="862"/>
                </a:lnTo>
                <a:lnTo>
                  <a:pt x="262" y="817"/>
                </a:lnTo>
                <a:lnTo>
                  <a:pt x="267" y="800"/>
                </a:lnTo>
                <a:lnTo>
                  <a:pt x="268" y="794"/>
                </a:lnTo>
                <a:lnTo>
                  <a:pt x="268" y="789"/>
                </a:lnTo>
                <a:lnTo>
                  <a:pt x="268" y="789"/>
                </a:lnTo>
                <a:lnTo>
                  <a:pt x="265" y="707"/>
                </a:lnTo>
                <a:lnTo>
                  <a:pt x="261" y="664"/>
                </a:lnTo>
                <a:lnTo>
                  <a:pt x="259" y="651"/>
                </a:lnTo>
                <a:lnTo>
                  <a:pt x="259" y="649"/>
                </a:lnTo>
                <a:lnTo>
                  <a:pt x="258" y="649"/>
                </a:lnTo>
                <a:lnTo>
                  <a:pt x="258" y="649"/>
                </a:lnTo>
                <a:lnTo>
                  <a:pt x="250" y="673"/>
                </a:lnTo>
                <a:lnTo>
                  <a:pt x="244" y="685"/>
                </a:lnTo>
                <a:lnTo>
                  <a:pt x="240" y="689"/>
                </a:lnTo>
                <a:lnTo>
                  <a:pt x="237" y="690"/>
                </a:lnTo>
                <a:lnTo>
                  <a:pt x="206" y="690"/>
                </a:lnTo>
                <a:lnTo>
                  <a:pt x="206" y="690"/>
                </a:lnTo>
                <a:lnTo>
                  <a:pt x="144" y="810"/>
                </a:lnTo>
                <a:lnTo>
                  <a:pt x="144" y="810"/>
                </a:lnTo>
                <a:lnTo>
                  <a:pt x="131" y="832"/>
                </a:lnTo>
                <a:lnTo>
                  <a:pt x="114" y="859"/>
                </a:lnTo>
                <a:lnTo>
                  <a:pt x="92" y="893"/>
                </a:lnTo>
                <a:lnTo>
                  <a:pt x="92" y="893"/>
                </a:lnTo>
                <a:lnTo>
                  <a:pt x="92" y="900"/>
                </a:lnTo>
                <a:lnTo>
                  <a:pt x="93" y="919"/>
                </a:lnTo>
                <a:lnTo>
                  <a:pt x="91" y="938"/>
                </a:lnTo>
                <a:lnTo>
                  <a:pt x="89" y="946"/>
                </a:lnTo>
                <a:lnTo>
                  <a:pt x="88" y="948"/>
                </a:lnTo>
                <a:lnTo>
                  <a:pt x="87" y="950"/>
                </a:lnTo>
                <a:lnTo>
                  <a:pt x="87" y="950"/>
                </a:lnTo>
                <a:lnTo>
                  <a:pt x="80" y="952"/>
                </a:lnTo>
                <a:lnTo>
                  <a:pt x="76" y="952"/>
                </a:lnTo>
                <a:lnTo>
                  <a:pt x="72" y="952"/>
                </a:lnTo>
                <a:lnTo>
                  <a:pt x="70" y="951"/>
                </a:lnTo>
                <a:lnTo>
                  <a:pt x="68" y="948"/>
                </a:lnTo>
                <a:lnTo>
                  <a:pt x="66" y="945"/>
                </a:lnTo>
                <a:lnTo>
                  <a:pt x="66" y="939"/>
                </a:lnTo>
                <a:lnTo>
                  <a:pt x="66" y="887"/>
                </a:lnTo>
                <a:lnTo>
                  <a:pt x="66" y="887"/>
                </a:lnTo>
                <a:lnTo>
                  <a:pt x="57" y="916"/>
                </a:lnTo>
                <a:lnTo>
                  <a:pt x="52" y="937"/>
                </a:lnTo>
                <a:lnTo>
                  <a:pt x="50" y="945"/>
                </a:lnTo>
                <a:lnTo>
                  <a:pt x="50" y="950"/>
                </a:lnTo>
                <a:lnTo>
                  <a:pt x="50" y="950"/>
                </a:lnTo>
                <a:lnTo>
                  <a:pt x="52" y="954"/>
                </a:lnTo>
                <a:lnTo>
                  <a:pt x="52" y="958"/>
                </a:lnTo>
                <a:lnTo>
                  <a:pt x="50" y="972"/>
                </a:lnTo>
                <a:lnTo>
                  <a:pt x="48" y="989"/>
                </a:lnTo>
                <a:lnTo>
                  <a:pt x="45" y="1007"/>
                </a:lnTo>
                <a:lnTo>
                  <a:pt x="45" y="1007"/>
                </a:lnTo>
                <a:lnTo>
                  <a:pt x="44" y="1025"/>
                </a:lnTo>
                <a:lnTo>
                  <a:pt x="44" y="1041"/>
                </a:lnTo>
                <a:lnTo>
                  <a:pt x="43" y="1047"/>
                </a:lnTo>
                <a:lnTo>
                  <a:pt x="40" y="1051"/>
                </a:lnTo>
                <a:lnTo>
                  <a:pt x="39" y="1054"/>
                </a:lnTo>
                <a:lnTo>
                  <a:pt x="35" y="1054"/>
                </a:lnTo>
                <a:lnTo>
                  <a:pt x="35" y="1054"/>
                </a:lnTo>
                <a:lnTo>
                  <a:pt x="31" y="1051"/>
                </a:lnTo>
                <a:lnTo>
                  <a:pt x="28" y="1048"/>
                </a:lnTo>
                <a:lnTo>
                  <a:pt x="26" y="1039"/>
                </a:lnTo>
                <a:lnTo>
                  <a:pt x="24" y="1032"/>
                </a:lnTo>
                <a:lnTo>
                  <a:pt x="24" y="1028"/>
                </a:lnTo>
                <a:lnTo>
                  <a:pt x="24" y="1028"/>
                </a:lnTo>
                <a:lnTo>
                  <a:pt x="23" y="1034"/>
                </a:lnTo>
                <a:lnTo>
                  <a:pt x="18" y="1047"/>
                </a:lnTo>
                <a:lnTo>
                  <a:pt x="15" y="1054"/>
                </a:lnTo>
                <a:lnTo>
                  <a:pt x="11" y="1060"/>
                </a:lnTo>
                <a:lnTo>
                  <a:pt x="7" y="1064"/>
                </a:lnTo>
                <a:lnTo>
                  <a:pt x="5" y="1064"/>
                </a:lnTo>
                <a:lnTo>
                  <a:pt x="4" y="1064"/>
                </a:lnTo>
                <a:lnTo>
                  <a:pt x="4" y="1064"/>
                </a:lnTo>
                <a:lnTo>
                  <a:pt x="2" y="1063"/>
                </a:lnTo>
                <a:lnTo>
                  <a:pt x="1" y="1060"/>
                </a:lnTo>
                <a:lnTo>
                  <a:pt x="0" y="1054"/>
                </a:lnTo>
                <a:lnTo>
                  <a:pt x="0" y="1043"/>
                </a:lnTo>
                <a:lnTo>
                  <a:pt x="1" y="1032"/>
                </a:lnTo>
                <a:lnTo>
                  <a:pt x="5" y="1007"/>
                </a:lnTo>
                <a:lnTo>
                  <a:pt x="9" y="986"/>
                </a:lnTo>
                <a:lnTo>
                  <a:pt x="9" y="986"/>
                </a:lnTo>
                <a:lnTo>
                  <a:pt x="9" y="978"/>
                </a:lnTo>
                <a:lnTo>
                  <a:pt x="9" y="971"/>
                </a:lnTo>
                <a:lnTo>
                  <a:pt x="5" y="952"/>
                </a:lnTo>
                <a:lnTo>
                  <a:pt x="4" y="942"/>
                </a:lnTo>
                <a:lnTo>
                  <a:pt x="5" y="930"/>
                </a:lnTo>
                <a:lnTo>
                  <a:pt x="7" y="917"/>
                </a:lnTo>
                <a:lnTo>
                  <a:pt x="14" y="903"/>
                </a:lnTo>
                <a:lnTo>
                  <a:pt x="14" y="903"/>
                </a:lnTo>
                <a:lnTo>
                  <a:pt x="43" y="849"/>
                </a:lnTo>
                <a:lnTo>
                  <a:pt x="54" y="828"/>
                </a:lnTo>
                <a:lnTo>
                  <a:pt x="66" y="810"/>
                </a:lnTo>
                <a:lnTo>
                  <a:pt x="66" y="810"/>
                </a:lnTo>
                <a:lnTo>
                  <a:pt x="74" y="797"/>
                </a:lnTo>
                <a:lnTo>
                  <a:pt x="85" y="775"/>
                </a:lnTo>
                <a:lnTo>
                  <a:pt x="113" y="719"/>
                </a:lnTo>
                <a:lnTo>
                  <a:pt x="149" y="643"/>
                </a:lnTo>
                <a:lnTo>
                  <a:pt x="149" y="643"/>
                </a:lnTo>
                <a:lnTo>
                  <a:pt x="146" y="643"/>
                </a:lnTo>
                <a:lnTo>
                  <a:pt x="144" y="645"/>
                </a:lnTo>
                <a:lnTo>
                  <a:pt x="142" y="643"/>
                </a:lnTo>
                <a:lnTo>
                  <a:pt x="140" y="641"/>
                </a:lnTo>
                <a:lnTo>
                  <a:pt x="139" y="637"/>
                </a:lnTo>
                <a:lnTo>
                  <a:pt x="137" y="632"/>
                </a:lnTo>
                <a:lnTo>
                  <a:pt x="139" y="623"/>
                </a:lnTo>
                <a:lnTo>
                  <a:pt x="139" y="623"/>
                </a:lnTo>
                <a:lnTo>
                  <a:pt x="142" y="611"/>
                </a:lnTo>
                <a:lnTo>
                  <a:pt x="149" y="598"/>
                </a:lnTo>
                <a:lnTo>
                  <a:pt x="157" y="585"/>
                </a:lnTo>
                <a:lnTo>
                  <a:pt x="166" y="572"/>
                </a:lnTo>
                <a:lnTo>
                  <a:pt x="187" y="546"/>
                </a:lnTo>
                <a:lnTo>
                  <a:pt x="201" y="529"/>
                </a:lnTo>
                <a:lnTo>
                  <a:pt x="201" y="529"/>
                </a:lnTo>
                <a:lnTo>
                  <a:pt x="203" y="524"/>
                </a:lnTo>
                <a:lnTo>
                  <a:pt x="209" y="516"/>
                </a:lnTo>
                <a:lnTo>
                  <a:pt x="219" y="490"/>
                </a:lnTo>
                <a:lnTo>
                  <a:pt x="249" y="419"/>
                </a:lnTo>
                <a:lnTo>
                  <a:pt x="276" y="349"/>
                </a:lnTo>
                <a:lnTo>
                  <a:pt x="288" y="325"/>
                </a:lnTo>
                <a:lnTo>
                  <a:pt x="292" y="319"/>
                </a:lnTo>
                <a:lnTo>
                  <a:pt x="294" y="316"/>
                </a:lnTo>
                <a:lnTo>
                  <a:pt x="294" y="316"/>
                </a:lnTo>
                <a:lnTo>
                  <a:pt x="309" y="314"/>
                </a:lnTo>
                <a:lnTo>
                  <a:pt x="331" y="312"/>
                </a:lnTo>
                <a:lnTo>
                  <a:pt x="367" y="311"/>
                </a:lnTo>
                <a:lnTo>
                  <a:pt x="367" y="311"/>
                </a:lnTo>
                <a:lnTo>
                  <a:pt x="400" y="309"/>
                </a:lnTo>
                <a:lnTo>
                  <a:pt x="424" y="306"/>
                </a:lnTo>
                <a:lnTo>
                  <a:pt x="455" y="290"/>
                </a:lnTo>
                <a:lnTo>
                  <a:pt x="481" y="238"/>
                </a:lnTo>
                <a:lnTo>
                  <a:pt x="471" y="212"/>
                </a:lnTo>
                <a:lnTo>
                  <a:pt x="471" y="212"/>
                </a:lnTo>
                <a:lnTo>
                  <a:pt x="468" y="212"/>
                </a:lnTo>
                <a:lnTo>
                  <a:pt x="464" y="209"/>
                </a:lnTo>
                <a:lnTo>
                  <a:pt x="461" y="206"/>
                </a:lnTo>
                <a:lnTo>
                  <a:pt x="457" y="201"/>
                </a:lnTo>
                <a:lnTo>
                  <a:pt x="454" y="194"/>
                </a:lnTo>
                <a:lnTo>
                  <a:pt x="450" y="187"/>
                </a:lnTo>
                <a:lnTo>
                  <a:pt x="450" y="187"/>
                </a:lnTo>
                <a:lnTo>
                  <a:pt x="448" y="176"/>
                </a:lnTo>
                <a:lnTo>
                  <a:pt x="446" y="166"/>
                </a:lnTo>
                <a:lnTo>
                  <a:pt x="446" y="154"/>
                </a:lnTo>
                <a:lnTo>
                  <a:pt x="446" y="144"/>
                </a:lnTo>
                <a:lnTo>
                  <a:pt x="449" y="126"/>
                </a:lnTo>
                <a:lnTo>
                  <a:pt x="450" y="119"/>
                </a:lnTo>
                <a:lnTo>
                  <a:pt x="429" y="103"/>
                </a:lnTo>
                <a:lnTo>
                  <a:pt x="429" y="103"/>
                </a:lnTo>
                <a:lnTo>
                  <a:pt x="450" y="72"/>
                </a:lnTo>
                <a:lnTo>
                  <a:pt x="470" y="48"/>
                </a:lnTo>
                <a:lnTo>
                  <a:pt x="479" y="37"/>
                </a:lnTo>
                <a:lnTo>
                  <a:pt x="486" y="31"/>
                </a:lnTo>
                <a:lnTo>
                  <a:pt x="486" y="31"/>
                </a:lnTo>
                <a:lnTo>
                  <a:pt x="496" y="26"/>
                </a:lnTo>
                <a:lnTo>
                  <a:pt x="507" y="20"/>
                </a:lnTo>
                <a:lnTo>
                  <a:pt x="520" y="14"/>
                </a:lnTo>
                <a:lnTo>
                  <a:pt x="536" y="9"/>
                </a:lnTo>
                <a:lnTo>
                  <a:pt x="551" y="5"/>
                </a:lnTo>
                <a:lnTo>
                  <a:pt x="567" y="2"/>
                </a:lnTo>
                <a:lnTo>
                  <a:pt x="583" y="0"/>
                </a:lnTo>
                <a:lnTo>
                  <a:pt x="596" y="0"/>
                </a:lnTo>
                <a:lnTo>
                  <a:pt x="596" y="0"/>
                </a:lnTo>
                <a:lnTo>
                  <a:pt x="609" y="1"/>
                </a:lnTo>
                <a:lnTo>
                  <a:pt x="623" y="3"/>
                </a:lnTo>
                <a:lnTo>
                  <a:pt x="649" y="10"/>
                </a:lnTo>
                <a:lnTo>
                  <a:pt x="660" y="14"/>
                </a:lnTo>
                <a:lnTo>
                  <a:pt x="671" y="18"/>
                </a:lnTo>
                <a:lnTo>
                  <a:pt x="676" y="22"/>
                </a:lnTo>
                <a:lnTo>
                  <a:pt x="679" y="24"/>
                </a:lnTo>
                <a:lnTo>
                  <a:pt x="679" y="26"/>
                </a:lnTo>
                <a:lnTo>
                  <a:pt x="679" y="26"/>
                </a:lnTo>
                <a:lnTo>
                  <a:pt x="680" y="29"/>
                </a:lnTo>
                <a:lnTo>
                  <a:pt x="682" y="35"/>
                </a:lnTo>
                <a:lnTo>
                  <a:pt x="689" y="48"/>
                </a:lnTo>
                <a:lnTo>
                  <a:pt x="699" y="62"/>
                </a:lnTo>
                <a:lnTo>
                  <a:pt x="699" y="62"/>
                </a:lnTo>
                <a:lnTo>
                  <a:pt x="707" y="64"/>
                </a:lnTo>
                <a:lnTo>
                  <a:pt x="725" y="72"/>
                </a:lnTo>
                <a:lnTo>
                  <a:pt x="741" y="81"/>
                </a:lnTo>
                <a:lnTo>
                  <a:pt x="746" y="85"/>
                </a:lnTo>
                <a:lnTo>
                  <a:pt x="746" y="87"/>
                </a:lnTo>
                <a:lnTo>
                  <a:pt x="746" y="88"/>
                </a:lnTo>
                <a:lnTo>
                  <a:pt x="746" y="88"/>
                </a:lnTo>
                <a:lnTo>
                  <a:pt x="742" y="90"/>
                </a:lnTo>
                <a:lnTo>
                  <a:pt x="737" y="94"/>
                </a:lnTo>
                <a:lnTo>
                  <a:pt x="721" y="101"/>
                </a:lnTo>
                <a:lnTo>
                  <a:pt x="699" y="109"/>
                </a:lnTo>
                <a:lnTo>
                  <a:pt x="679" y="119"/>
                </a:lnTo>
                <a:lnTo>
                  <a:pt x="679" y="119"/>
                </a:lnTo>
                <a:lnTo>
                  <a:pt x="676" y="154"/>
                </a:lnTo>
                <a:lnTo>
                  <a:pt x="673" y="197"/>
                </a:lnTo>
                <a:lnTo>
                  <a:pt x="673" y="197"/>
                </a:lnTo>
                <a:lnTo>
                  <a:pt x="673" y="205"/>
                </a:lnTo>
                <a:lnTo>
                  <a:pt x="671" y="210"/>
                </a:lnTo>
                <a:lnTo>
                  <a:pt x="670" y="215"/>
                </a:lnTo>
                <a:lnTo>
                  <a:pt x="668" y="223"/>
                </a:lnTo>
                <a:lnTo>
                  <a:pt x="668" y="223"/>
                </a:lnTo>
                <a:lnTo>
                  <a:pt x="666" y="241"/>
                </a:lnTo>
                <a:lnTo>
                  <a:pt x="662" y="251"/>
                </a:lnTo>
                <a:lnTo>
                  <a:pt x="658" y="264"/>
                </a:lnTo>
                <a:lnTo>
                  <a:pt x="658" y="264"/>
                </a:lnTo>
                <a:lnTo>
                  <a:pt x="654" y="272"/>
                </a:lnTo>
                <a:lnTo>
                  <a:pt x="647" y="279"/>
                </a:lnTo>
                <a:lnTo>
                  <a:pt x="638" y="286"/>
                </a:lnTo>
                <a:lnTo>
                  <a:pt x="629" y="293"/>
                </a:lnTo>
                <a:lnTo>
                  <a:pt x="614" y="302"/>
                </a:lnTo>
                <a:lnTo>
                  <a:pt x="606" y="306"/>
                </a:lnTo>
                <a:lnTo>
                  <a:pt x="601" y="316"/>
                </a:lnTo>
                <a:lnTo>
                  <a:pt x="601" y="316"/>
                </a:lnTo>
                <a:lnTo>
                  <a:pt x="614" y="318"/>
                </a:lnTo>
                <a:lnTo>
                  <a:pt x="642" y="323"/>
                </a:lnTo>
                <a:lnTo>
                  <a:pt x="673" y="329"/>
                </a:lnTo>
                <a:lnTo>
                  <a:pt x="685" y="333"/>
                </a:lnTo>
                <a:lnTo>
                  <a:pt x="694" y="337"/>
                </a:lnTo>
                <a:lnTo>
                  <a:pt x="694" y="337"/>
                </a:lnTo>
                <a:lnTo>
                  <a:pt x="701" y="344"/>
                </a:lnTo>
                <a:lnTo>
                  <a:pt x="708" y="354"/>
                </a:lnTo>
                <a:lnTo>
                  <a:pt x="724" y="379"/>
                </a:lnTo>
                <a:lnTo>
                  <a:pt x="738" y="406"/>
                </a:lnTo>
                <a:lnTo>
                  <a:pt x="744" y="418"/>
                </a:lnTo>
                <a:lnTo>
                  <a:pt x="746" y="425"/>
                </a:lnTo>
                <a:lnTo>
                  <a:pt x="746" y="425"/>
                </a:lnTo>
                <a:lnTo>
                  <a:pt x="771" y="533"/>
                </a:lnTo>
                <a:lnTo>
                  <a:pt x="785" y="604"/>
                </a:lnTo>
                <a:lnTo>
                  <a:pt x="790" y="632"/>
                </a:lnTo>
                <a:lnTo>
                  <a:pt x="793" y="649"/>
                </a:lnTo>
                <a:lnTo>
                  <a:pt x="793" y="649"/>
                </a:lnTo>
                <a:lnTo>
                  <a:pt x="795" y="675"/>
                </a:lnTo>
                <a:lnTo>
                  <a:pt x="801" y="706"/>
                </a:lnTo>
                <a:lnTo>
                  <a:pt x="808" y="742"/>
                </a:lnTo>
                <a:lnTo>
                  <a:pt x="808" y="742"/>
                </a:lnTo>
                <a:lnTo>
                  <a:pt x="806" y="749"/>
                </a:lnTo>
                <a:lnTo>
                  <a:pt x="805" y="755"/>
                </a:lnTo>
                <a:lnTo>
                  <a:pt x="803" y="763"/>
                </a:lnTo>
                <a:lnTo>
                  <a:pt x="803" y="763"/>
                </a:lnTo>
                <a:lnTo>
                  <a:pt x="811" y="913"/>
                </a:lnTo>
                <a:lnTo>
                  <a:pt x="819" y="1069"/>
                </a:lnTo>
                <a:lnTo>
                  <a:pt x="819" y="1069"/>
                </a:lnTo>
                <a:lnTo>
                  <a:pt x="818" y="1086"/>
                </a:lnTo>
                <a:lnTo>
                  <a:pt x="815" y="1109"/>
                </a:lnTo>
                <a:lnTo>
                  <a:pt x="811" y="1130"/>
                </a:lnTo>
                <a:lnTo>
                  <a:pt x="808" y="1142"/>
                </a:lnTo>
                <a:lnTo>
                  <a:pt x="808" y="1142"/>
                </a:lnTo>
                <a:lnTo>
                  <a:pt x="801" y="1161"/>
                </a:lnTo>
                <a:lnTo>
                  <a:pt x="794" y="1173"/>
                </a:lnTo>
                <a:lnTo>
                  <a:pt x="792" y="1177"/>
                </a:lnTo>
                <a:lnTo>
                  <a:pt x="788" y="1178"/>
                </a:lnTo>
                <a:lnTo>
                  <a:pt x="788" y="1178"/>
                </a:lnTo>
                <a:lnTo>
                  <a:pt x="781" y="1181"/>
                </a:lnTo>
                <a:lnTo>
                  <a:pt x="776" y="1182"/>
                </a:lnTo>
                <a:lnTo>
                  <a:pt x="775" y="1183"/>
                </a:lnTo>
                <a:lnTo>
                  <a:pt x="773" y="1183"/>
                </a:lnTo>
                <a:lnTo>
                  <a:pt x="772" y="1181"/>
                </a:lnTo>
                <a:lnTo>
                  <a:pt x="772" y="1178"/>
                </a:lnTo>
                <a:lnTo>
                  <a:pt x="772" y="1178"/>
                </a:lnTo>
                <a:lnTo>
                  <a:pt x="772" y="1135"/>
                </a:lnTo>
                <a:lnTo>
                  <a:pt x="771" y="1111"/>
                </a:lnTo>
                <a:lnTo>
                  <a:pt x="769" y="1103"/>
                </a:lnTo>
                <a:lnTo>
                  <a:pt x="768" y="1102"/>
                </a:lnTo>
                <a:lnTo>
                  <a:pt x="767" y="1100"/>
                </a:lnTo>
                <a:lnTo>
                  <a:pt x="767" y="1100"/>
                </a:lnTo>
                <a:lnTo>
                  <a:pt x="766" y="1102"/>
                </a:lnTo>
                <a:lnTo>
                  <a:pt x="763" y="1103"/>
                </a:lnTo>
                <a:lnTo>
                  <a:pt x="759" y="1112"/>
                </a:lnTo>
                <a:lnTo>
                  <a:pt x="750" y="1137"/>
                </a:lnTo>
                <a:lnTo>
                  <a:pt x="741" y="1160"/>
                </a:lnTo>
                <a:lnTo>
                  <a:pt x="737" y="1167"/>
                </a:lnTo>
                <a:lnTo>
                  <a:pt x="736" y="1168"/>
                </a:lnTo>
                <a:lnTo>
                  <a:pt x="736" y="1168"/>
                </a:lnTo>
                <a:lnTo>
                  <a:pt x="736" y="1168"/>
                </a:lnTo>
                <a:lnTo>
                  <a:pt x="729" y="1150"/>
                </a:lnTo>
                <a:lnTo>
                  <a:pt x="727" y="1137"/>
                </a:lnTo>
                <a:lnTo>
                  <a:pt x="725" y="1129"/>
                </a:lnTo>
                <a:lnTo>
                  <a:pt x="725" y="1121"/>
                </a:lnTo>
                <a:lnTo>
                  <a:pt x="725" y="1121"/>
                </a:lnTo>
                <a:lnTo>
                  <a:pt x="728" y="1098"/>
                </a:lnTo>
                <a:lnTo>
                  <a:pt x="732" y="1068"/>
                </a:lnTo>
                <a:lnTo>
                  <a:pt x="738" y="1038"/>
                </a:lnTo>
                <a:lnTo>
                  <a:pt x="742" y="1026"/>
                </a:lnTo>
                <a:lnTo>
                  <a:pt x="746" y="1017"/>
                </a:lnTo>
                <a:lnTo>
                  <a:pt x="746" y="1017"/>
                </a:lnTo>
                <a:lnTo>
                  <a:pt x="755" y="1003"/>
                </a:lnTo>
                <a:lnTo>
                  <a:pt x="755" y="999"/>
                </a:lnTo>
                <a:lnTo>
                  <a:pt x="756" y="991"/>
                </a:lnTo>
                <a:lnTo>
                  <a:pt x="756" y="991"/>
                </a:lnTo>
                <a:lnTo>
                  <a:pt x="758" y="985"/>
                </a:lnTo>
                <a:lnTo>
                  <a:pt x="758" y="985"/>
                </a:lnTo>
                <a:lnTo>
                  <a:pt x="755" y="978"/>
                </a:lnTo>
                <a:lnTo>
                  <a:pt x="751" y="967"/>
                </a:lnTo>
                <a:lnTo>
                  <a:pt x="746" y="945"/>
                </a:lnTo>
                <a:lnTo>
                  <a:pt x="746" y="945"/>
                </a:lnTo>
                <a:lnTo>
                  <a:pt x="731" y="869"/>
                </a:lnTo>
                <a:lnTo>
                  <a:pt x="727" y="843"/>
                </a:lnTo>
                <a:lnTo>
                  <a:pt x="725" y="836"/>
                </a:lnTo>
                <a:lnTo>
                  <a:pt x="725" y="830"/>
                </a:lnTo>
                <a:lnTo>
                  <a:pt x="725" y="830"/>
                </a:lnTo>
                <a:lnTo>
                  <a:pt x="725" y="816"/>
                </a:lnTo>
                <a:lnTo>
                  <a:pt x="723" y="793"/>
                </a:lnTo>
                <a:lnTo>
                  <a:pt x="720" y="763"/>
                </a:lnTo>
                <a:lnTo>
                  <a:pt x="705" y="763"/>
                </a:lnTo>
                <a:lnTo>
                  <a:pt x="705" y="763"/>
                </a:lnTo>
                <a:lnTo>
                  <a:pt x="701" y="737"/>
                </a:lnTo>
                <a:lnTo>
                  <a:pt x="694" y="695"/>
                </a:lnTo>
                <a:lnTo>
                  <a:pt x="694" y="695"/>
                </a:lnTo>
                <a:lnTo>
                  <a:pt x="688" y="667"/>
                </a:lnTo>
                <a:lnTo>
                  <a:pt x="684" y="654"/>
                </a:lnTo>
                <a:lnTo>
                  <a:pt x="684" y="654"/>
                </a:lnTo>
                <a:lnTo>
                  <a:pt x="680" y="659"/>
                </a:lnTo>
                <a:lnTo>
                  <a:pt x="671" y="672"/>
                </a:lnTo>
                <a:lnTo>
                  <a:pt x="666" y="680"/>
                </a:lnTo>
                <a:lnTo>
                  <a:pt x="662" y="689"/>
                </a:lnTo>
                <a:lnTo>
                  <a:pt x="659" y="698"/>
                </a:lnTo>
                <a:lnTo>
                  <a:pt x="658" y="706"/>
                </a:lnTo>
                <a:lnTo>
                  <a:pt x="658" y="706"/>
                </a:lnTo>
                <a:lnTo>
                  <a:pt x="660" y="734"/>
                </a:lnTo>
                <a:lnTo>
                  <a:pt x="667" y="778"/>
                </a:lnTo>
                <a:lnTo>
                  <a:pt x="676" y="821"/>
                </a:lnTo>
                <a:lnTo>
                  <a:pt x="680" y="839"/>
                </a:lnTo>
                <a:lnTo>
                  <a:pt x="684" y="851"/>
                </a:lnTo>
                <a:lnTo>
                  <a:pt x="684" y="851"/>
                </a:lnTo>
                <a:lnTo>
                  <a:pt x="688" y="863"/>
                </a:lnTo>
                <a:lnTo>
                  <a:pt x="690" y="880"/>
                </a:lnTo>
                <a:lnTo>
                  <a:pt x="694" y="923"/>
                </a:lnTo>
                <a:lnTo>
                  <a:pt x="697" y="965"/>
                </a:lnTo>
                <a:lnTo>
                  <a:pt x="698" y="981"/>
                </a:lnTo>
                <a:lnTo>
                  <a:pt x="699" y="991"/>
                </a:lnTo>
                <a:lnTo>
                  <a:pt x="699" y="991"/>
                </a:lnTo>
                <a:lnTo>
                  <a:pt x="701" y="999"/>
                </a:lnTo>
                <a:lnTo>
                  <a:pt x="702" y="1009"/>
                </a:lnTo>
                <a:lnTo>
                  <a:pt x="705" y="1034"/>
                </a:lnTo>
                <a:lnTo>
                  <a:pt x="705" y="1064"/>
                </a:lnTo>
                <a:lnTo>
                  <a:pt x="705" y="1064"/>
                </a:lnTo>
                <a:lnTo>
                  <a:pt x="707" y="1107"/>
                </a:lnTo>
                <a:lnTo>
                  <a:pt x="707" y="1139"/>
                </a:lnTo>
                <a:lnTo>
                  <a:pt x="706" y="1151"/>
                </a:lnTo>
                <a:lnTo>
                  <a:pt x="705" y="1157"/>
                </a:lnTo>
                <a:lnTo>
                  <a:pt x="705" y="1157"/>
                </a:lnTo>
                <a:lnTo>
                  <a:pt x="702" y="1164"/>
                </a:lnTo>
                <a:lnTo>
                  <a:pt x="699" y="1174"/>
                </a:lnTo>
                <a:lnTo>
                  <a:pt x="695" y="1205"/>
                </a:lnTo>
                <a:lnTo>
                  <a:pt x="689" y="1246"/>
                </a:lnTo>
                <a:lnTo>
                  <a:pt x="689" y="12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8C53F75C-392D-4855-A8B3-268D69301BD0}"/>
              </a:ext>
            </a:extLst>
          </p:cNvPr>
          <p:cNvSpPr>
            <a:spLocks noEditPoints="1"/>
          </p:cNvSpPr>
          <p:nvPr/>
        </p:nvSpPr>
        <p:spPr bwMode="auto">
          <a:xfrm>
            <a:off x="4574499" y="854074"/>
            <a:ext cx="778115" cy="1598733"/>
          </a:xfrm>
          <a:custGeom>
            <a:avLst/>
            <a:gdLst>
              <a:gd name="T0" fmla="*/ 549 w 714"/>
              <a:gd name="T1" fmla="*/ 1380 h 1467"/>
              <a:gd name="T2" fmla="*/ 560 w 714"/>
              <a:gd name="T3" fmla="*/ 1410 h 1467"/>
              <a:gd name="T4" fmla="*/ 575 w 714"/>
              <a:gd name="T5" fmla="*/ 1455 h 1467"/>
              <a:gd name="T6" fmla="*/ 604 w 714"/>
              <a:gd name="T7" fmla="*/ 1389 h 1467"/>
              <a:gd name="T8" fmla="*/ 634 w 714"/>
              <a:gd name="T9" fmla="*/ 1420 h 1467"/>
              <a:gd name="T10" fmla="*/ 637 w 714"/>
              <a:gd name="T11" fmla="*/ 1372 h 1467"/>
              <a:gd name="T12" fmla="*/ 679 w 714"/>
              <a:gd name="T13" fmla="*/ 1349 h 1467"/>
              <a:gd name="T14" fmla="*/ 676 w 714"/>
              <a:gd name="T15" fmla="*/ 1435 h 1467"/>
              <a:gd name="T16" fmla="*/ 706 w 714"/>
              <a:gd name="T17" fmla="*/ 1410 h 1467"/>
              <a:gd name="T18" fmla="*/ 699 w 714"/>
              <a:gd name="T19" fmla="*/ 1246 h 1467"/>
              <a:gd name="T20" fmla="*/ 684 w 714"/>
              <a:gd name="T21" fmla="*/ 1156 h 1467"/>
              <a:gd name="T22" fmla="*/ 689 w 714"/>
              <a:gd name="T23" fmla="*/ 1121 h 1467"/>
              <a:gd name="T24" fmla="*/ 603 w 714"/>
              <a:gd name="T25" fmla="*/ 1118 h 1467"/>
              <a:gd name="T26" fmla="*/ 533 w 714"/>
              <a:gd name="T27" fmla="*/ 715 h 1467"/>
              <a:gd name="T28" fmla="*/ 504 w 714"/>
              <a:gd name="T29" fmla="*/ 629 h 1467"/>
              <a:gd name="T30" fmla="*/ 450 w 714"/>
              <a:gd name="T31" fmla="*/ 420 h 1467"/>
              <a:gd name="T32" fmla="*/ 408 w 714"/>
              <a:gd name="T33" fmla="*/ 298 h 1467"/>
              <a:gd name="T34" fmla="*/ 307 w 714"/>
              <a:gd name="T35" fmla="*/ 215 h 1467"/>
              <a:gd name="T36" fmla="*/ 347 w 714"/>
              <a:gd name="T37" fmla="*/ 181 h 1467"/>
              <a:gd name="T38" fmla="*/ 374 w 714"/>
              <a:gd name="T39" fmla="*/ 118 h 1467"/>
              <a:gd name="T40" fmla="*/ 388 w 714"/>
              <a:gd name="T41" fmla="*/ 52 h 1467"/>
              <a:gd name="T42" fmla="*/ 368 w 714"/>
              <a:gd name="T43" fmla="*/ 27 h 1467"/>
              <a:gd name="T44" fmla="*/ 314 w 714"/>
              <a:gd name="T45" fmla="*/ 3 h 1467"/>
              <a:gd name="T46" fmla="*/ 241 w 714"/>
              <a:gd name="T47" fmla="*/ 22 h 1467"/>
              <a:gd name="T48" fmla="*/ 222 w 714"/>
              <a:gd name="T49" fmla="*/ 96 h 1467"/>
              <a:gd name="T50" fmla="*/ 196 w 714"/>
              <a:gd name="T51" fmla="*/ 181 h 1467"/>
              <a:gd name="T52" fmla="*/ 56 w 714"/>
              <a:gd name="T53" fmla="*/ 227 h 1467"/>
              <a:gd name="T54" fmla="*/ 1 w 714"/>
              <a:gd name="T55" fmla="*/ 399 h 1467"/>
              <a:gd name="T56" fmla="*/ 24 w 714"/>
              <a:gd name="T57" fmla="*/ 624 h 1467"/>
              <a:gd name="T58" fmla="*/ 35 w 714"/>
              <a:gd name="T59" fmla="*/ 734 h 1467"/>
              <a:gd name="T60" fmla="*/ 95 w 714"/>
              <a:gd name="T61" fmla="*/ 770 h 1467"/>
              <a:gd name="T62" fmla="*/ 85 w 714"/>
              <a:gd name="T63" fmla="*/ 709 h 1467"/>
              <a:gd name="T64" fmla="*/ 75 w 714"/>
              <a:gd name="T65" fmla="*/ 513 h 1467"/>
              <a:gd name="T66" fmla="*/ 110 w 714"/>
              <a:gd name="T67" fmla="*/ 654 h 1467"/>
              <a:gd name="T68" fmla="*/ 103 w 714"/>
              <a:gd name="T69" fmla="*/ 952 h 1467"/>
              <a:gd name="T70" fmla="*/ 108 w 714"/>
              <a:gd name="T71" fmla="*/ 1163 h 1467"/>
              <a:gd name="T72" fmla="*/ 110 w 714"/>
              <a:gd name="T73" fmla="*/ 1358 h 1467"/>
              <a:gd name="T74" fmla="*/ 168 w 714"/>
              <a:gd name="T75" fmla="*/ 1419 h 1467"/>
              <a:gd name="T76" fmla="*/ 191 w 714"/>
              <a:gd name="T77" fmla="*/ 1305 h 1467"/>
              <a:gd name="T78" fmla="*/ 201 w 714"/>
              <a:gd name="T79" fmla="*/ 1157 h 1467"/>
              <a:gd name="T80" fmla="*/ 236 w 714"/>
              <a:gd name="T81" fmla="*/ 1010 h 1467"/>
              <a:gd name="T82" fmla="*/ 257 w 714"/>
              <a:gd name="T83" fmla="*/ 1036 h 1467"/>
              <a:gd name="T84" fmla="*/ 249 w 714"/>
              <a:gd name="T85" fmla="*/ 1144 h 1467"/>
              <a:gd name="T86" fmla="*/ 232 w 714"/>
              <a:gd name="T87" fmla="*/ 1347 h 1467"/>
              <a:gd name="T88" fmla="*/ 244 w 714"/>
              <a:gd name="T89" fmla="*/ 1464 h 1467"/>
              <a:gd name="T90" fmla="*/ 344 w 714"/>
              <a:gd name="T91" fmla="*/ 1454 h 1467"/>
              <a:gd name="T92" fmla="*/ 316 w 714"/>
              <a:gd name="T93" fmla="*/ 1385 h 1467"/>
              <a:gd name="T94" fmla="*/ 327 w 714"/>
              <a:gd name="T95" fmla="*/ 1313 h 1467"/>
              <a:gd name="T96" fmla="*/ 418 w 714"/>
              <a:gd name="T97" fmla="*/ 834 h 1467"/>
              <a:gd name="T98" fmla="*/ 400 w 714"/>
              <a:gd name="T99" fmla="*/ 647 h 1467"/>
              <a:gd name="T100" fmla="*/ 443 w 714"/>
              <a:gd name="T101" fmla="*/ 630 h 1467"/>
              <a:gd name="T102" fmla="*/ 455 w 714"/>
              <a:gd name="T103" fmla="*/ 726 h 1467"/>
              <a:gd name="T104" fmla="*/ 476 w 714"/>
              <a:gd name="T105" fmla="*/ 816 h 1467"/>
              <a:gd name="T106" fmla="*/ 503 w 714"/>
              <a:gd name="T107" fmla="*/ 769 h 1467"/>
              <a:gd name="T108" fmla="*/ 594 w 714"/>
              <a:gd name="T109" fmla="*/ 1122 h 1467"/>
              <a:gd name="T110" fmla="*/ 544 w 714"/>
              <a:gd name="T111" fmla="*/ 1161 h 1467"/>
              <a:gd name="T112" fmla="*/ 525 w 714"/>
              <a:gd name="T113" fmla="*/ 1122 h 1467"/>
              <a:gd name="T114" fmla="*/ 496 w 714"/>
              <a:gd name="T115" fmla="*/ 1141 h 1467"/>
              <a:gd name="T116" fmla="*/ 516 w 714"/>
              <a:gd name="T117" fmla="*/ 1192 h 1467"/>
              <a:gd name="T118" fmla="*/ 516 w 714"/>
              <a:gd name="T119" fmla="*/ 1314 h 1467"/>
              <a:gd name="T120" fmla="*/ 513 w 714"/>
              <a:gd name="T121" fmla="*/ 1438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4" h="1467">
                <a:moveTo>
                  <a:pt x="516" y="1442"/>
                </a:moveTo>
                <a:lnTo>
                  <a:pt x="516" y="1442"/>
                </a:lnTo>
                <a:lnTo>
                  <a:pt x="530" y="1445"/>
                </a:lnTo>
                <a:lnTo>
                  <a:pt x="540" y="1448"/>
                </a:lnTo>
                <a:lnTo>
                  <a:pt x="540" y="1448"/>
                </a:lnTo>
                <a:lnTo>
                  <a:pt x="546" y="1442"/>
                </a:lnTo>
                <a:lnTo>
                  <a:pt x="551" y="1438"/>
                </a:lnTo>
                <a:lnTo>
                  <a:pt x="554" y="1434"/>
                </a:lnTo>
                <a:lnTo>
                  <a:pt x="554" y="1434"/>
                </a:lnTo>
                <a:lnTo>
                  <a:pt x="550" y="1408"/>
                </a:lnTo>
                <a:lnTo>
                  <a:pt x="550" y="1408"/>
                </a:lnTo>
                <a:lnTo>
                  <a:pt x="549" y="1380"/>
                </a:lnTo>
                <a:lnTo>
                  <a:pt x="549" y="1364"/>
                </a:lnTo>
                <a:lnTo>
                  <a:pt x="550" y="1357"/>
                </a:lnTo>
                <a:lnTo>
                  <a:pt x="550" y="1357"/>
                </a:lnTo>
                <a:lnTo>
                  <a:pt x="553" y="1357"/>
                </a:lnTo>
                <a:lnTo>
                  <a:pt x="555" y="1357"/>
                </a:lnTo>
                <a:lnTo>
                  <a:pt x="556" y="1360"/>
                </a:lnTo>
                <a:lnTo>
                  <a:pt x="556" y="1360"/>
                </a:lnTo>
                <a:lnTo>
                  <a:pt x="560" y="1370"/>
                </a:lnTo>
                <a:lnTo>
                  <a:pt x="560" y="1377"/>
                </a:lnTo>
                <a:lnTo>
                  <a:pt x="560" y="1384"/>
                </a:lnTo>
                <a:lnTo>
                  <a:pt x="560" y="1384"/>
                </a:lnTo>
                <a:lnTo>
                  <a:pt x="560" y="1410"/>
                </a:lnTo>
                <a:lnTo>
                  <a:pt x="560" y="1432"/>
                </a:lnTo>
                <a:lnTo>
                  <a:pt x="560" y="1432"/>
                </a:lnTo>
                <a:lnTo>
                  <a:pt x="559" y="1434"/>
                </a:lnTo>
                <a:lnTo>
                  <a:pt x="556" y="1438"/>
                </a:lnTo>
                <a:lnTo>
                  <a:pt x="556" y="1440"/>
                </a:lnTo>
                <a:lnTo>
                  <a:pt x="556" y="1443"/>
                </a:lnTo>
                <a:lnTo>
                  <a:pt x="558" y="1445"/>
                </a:lnTo>
                <a:lnTo>
                  <a:pt x="560" y="1448"/>
                </a:lnTo>
                <a:lnTo>
                  <a:pt x="560" y="1448"/>
                </a:lnTo>
                <a:lnTo>
                  <a:pt x="564" y="1450"/>
                </a:lnTo>
                <a:lnTo>
                  <a:pt x="568" y="1453"/>
                </a:lnTo>
                <a:lnTo>
                  <a:pt x="575" y="1455"/>
                </a:lnTo>
                <a:lnTo>
                  <a:pt x="581" y="1455"/>
                </a:lnTo>
                <a:lnTo>
                  <a:pt x="584" y="1455"/>
                </a:lnTo>
                <a:lnTo>
                  <a:pt x="584" y="1455"/>
                </a:lnTo>
                <a:lnTo>
                  <a:pt x="585" y="1449"/>
                </a:lnTo>
                <a:lnTo>
                  <a:pt x="586" y="1443"/>
                </a:lnTo>
                <a:lnTo>
                  <a:pt x="588" y="1434"/>
                </a:lnTo>
                <a:lnTo>
                  <a:pt x="588" y="1434"/>
                </a:lnTo>
                <a:lnTo>
                  <a:pt x="589" y="1403"/>
                </a:lnTo>
                <a:lnTo>
                  <a:pt x="590" y="1380"/>
                </a:lnTo>
                <a:lnTo>
                  <a:pt x="598" y="1370"/>
                </a:lnTo>
                <a:lnTo>
                  <a:pt x="598" y="1370"/>
                </a:lnTo>
                <a:lnTo>
                  <a:pt x="604" y="1389"/>
                </a:lnTo>
                <a:lnTo>
                  <a:pt x="611" y="1410"/>
                </a:lnTo>
                <a:lnTo>
                  <a:pt x="611" y="1410"/>
                </a:lnTo>
                <a:lnTo>
                  <a:pt x="611" y="1414"/>
                </a:lnTo>
                <a:lnTo>
                  <a:pt x="610" y="1418"/>
                </a:lnTo>
                <a:lnTo>
                  <a:pt x="611" y="1420"/>
                </a:lnTo>
                <a:lnTo>
                  <a:pt x="612" y="1422"/>
                </a:lnTo>
                <a:lnTo>
                  <a:pt x="614" y="1423"/>
                </a:lnTo>
                <a:lnTo>
                  <a:pt x="617" y="1424"/>
                </a:lnTo>
                <a:lnTo>
                  <a:pt x="617" y="1424"/>
                </a:lnTo>
                <a:lnTo>
                  <a:pt x="625" y="1424"/>
                </a:lnTo>
                <a:lnTo>
                  <a:pt x="631" y="1422"/>
                </a:lnTo>
                <a:lnTo>
                  <a:pt x="634" y="1420"/>
                </a:lnTo>
                <a:lnTo>
                  <a:pt x="636" y="1418"/>
                </a:lnTo>
                <a:lnTo>
                  <a:pt x="637" y="1414"/>
                </a:lnTo>
                <a:lnTo>
                  <a:pt x="637" y="1410"/>
                </a:lnTo>
                <a:lnTo>
                  <a:pt x="637" y="1410"/>
                </a:lnTo>
                <a:lnTo>
                  <a:pt x="637" y="1403"/>
                </a:lnTo>
                <a:lnTo>
                  <a:pt x="635" y="1393"/>
                </a:lnTo>
                <a:lnTo>
                  <a:pt x="634" y="1385"/>
                </a:lnTo>
                <a:lnTo>
                  <a:pt x="634" y="1383"/>
                </a:lnTo>
                <a:lnTo>
                  <a:pt x="635" y="1380"/>
                </a:lnTo>
                <a:lnTo>
                  <a:pt x="635" y="1380"/>
                </a:lnTo>
                <a:lnTo>
                  <a:pt x="636" y="1377"/>
                </a:lnTo>
                <a:lnTo>
                  <a:pt x="637" y="1372"/>
                </a:lnTo>
                <a:lnTo>
                  <a:pt x="639" y="1367"/>
                </a:lnTo>
                <a:lnTo>
                  <a:pt x="640" y="1364"/>
                </a:lnTo>
                <a:lnTo>
                  <a:pt x="641" y="1364"/>
                </a:lnTo>
                <a:lnTo>
                  <a:pt x="641" y="1364"/>
                </a:lnTo>
                <a:lnTo>
                  <a:pt x="655" y="1359"/>
                </a:lnTo>
                <a:lnTo>
                  <a:pt x="664" y="1357"/>
                </a:lnTo>
                <a:lnTo>
                  <a:pt x="669" y="1353"/>
                </a:lnTo>
                <a:lnTo>
                  <a:pt x="669" y="1353"/>
                </a:lnTo>
                <a:lnTo>
                  <a:pt x="671" y="1350"/>
                </a:lnTo>
                <a:lnTo>
                  <a:pt x="675" y="1349"/>
                </a:lnTo>
                <a:lnTo>
                  <a:pt x="677" y="1348"/>
                </a:lnTo>
                <a:lnTo>
                  <a:pt x="679" y="1349"/>
                </a:lnTo>
                <a:lnTo>
                  <a:pt x="679" y="1350"/>
                </a:lnTo>
                <a:lnTo>
                  <a:pt x="679" y="1350"/>
                </a:lnTo>
                <a:lnTo>
                  <a:pt x="679" y="1354"/>
                </a:lnTo>
                <a:lnTo>
                  <a:pt x="680" y="1359"/>
                </a:lnTo>
                <a:lnTo>
                  <a:pt x="681" y="1367"/>
                </a:lnTo>
                <a:lnTo>
                  <a:pt x="681" y="1374"/>
                </a:lnTo>
                <a:lnTo>
                  <a:pt x="681" y="1374"/>
                </a:lnTo>
                <a:lnTo>
                  <a:pt x="677" y="1400"/>
                </a:lnTo>
                <a:lnTo>
                  <a:pt x="675" y="1415"/>
                </a:lnTo>
                <a:lnTo>
                  <a:pt x="675" y="1428"/>
                </a:lnTo>
                <a:lnTo>
                  <a:pt x="675" y="1428"/>
                </a:lnTo>
                <a:lnTo>
                  <a:pt x="676" y="1435"/>
                </a:lnTo>
                <a:lnTo>
                  <a:pt x="679" y="1440"/>
                </a:lnTo>
                <a:lnTo>
                  <a:pt x="682" y="1443"/>
                </a:lnTo>
                <a:lnTo>
                  <a:pt x="689" y="1444"/>
                </a:lnTo>
                <a:lnTo>
                  <a:pt x="689" y="1444"/>
                </a:lnTo>
                <a:lnTo>
                  <a:pt x="696" y="1447"/>
                </a:lnTo>
                <a:lnTo>
                  <a:pt x="702" y="1448"/>
                </a:lnTo>
                <a:lnTo>
                  <a:pt x="705" y="1447"/>
                </a:lnTo>
                <a:lnTo>
                  <a:pt x="707" y="1445"/>
                </a:lnTo>
                <a:lnTo>
                  <a:pt x="709" y="1443"/>
                </a:lnTo>
                <a:lnTo>
                  <a:pt x="709" y="1438"/>
                </a:lnTo>
                <a:lnTo>
                  <a:pt x="709" y="1438"/>
                </a:lnTo>
                <a:lnTo>
                  <a:pt x="706" y="1410"/>
                </a:lnTo>
                <a:lnTo>
                  <a:pt x="705" y="1390"/>
                </a:lnTo>
                <a:lnTo>
                  <a:pt x="705" y="1390"/>
                </a:lnTo>
                <a:lnTo>
                  <a:pt x="709" y="1373"/>
                </a:lnTo>
                <a:lnTo>
                  <a:pt x="712" y="1343"/>
                </a:lnTo>
                <a:lnTo>
                  <a:pt x="712" y="1343"/>
                </a:lnTo>
                <a:lnTo>
                  <a:pt x="714" y="1327"/>
                </a:lnTo>
                <a:lnTo>
                  <a:pt x="714" y="1310"/>
                </a:lnTo>
                <a:lnTo>
                  <a:pt x="712" y="1283"/>
                </a:lnTo>
                <a:lnTo>
                  <a:pt x="712" y="1283"/>
                </a:lnTo>
                <a:lnTo>
                  <a:pt x="710" y="1272"/>
                </a:lnTo>
                <a:lnTo>
                  <a:pt x="706" y="1260"/>
                </a:lnTo>
                <a:lnTo>
                  <a:pt x="699" y="1246"/>
                </a:lnTo>
                <a:lnTo>
                  <a:pt x="699" y="1246"/>
                </a:lnTo>
                <a:lnTo>
                  <a:pt x="692" y="1232"/>
                </a:lnTo>
                <a:lnTo>
                  <a:pt x="692" y="1232"/>
                </a:lnTo>
                <a:lnTo>
                  <a:pt x="690" y="1214"/>
                </a:lnTo>
                <a:lnTo>
                  <a:pt x="689" y="1202"/>
                </a:lnTo>
                <a:lnTo>
                  <a:pt x="689" y="1194"/>
                </a:lnTo>
                <a:lnTo>
                  <a:pt x="689" y="1194"/>
                </a:lnTo>
                <a:lnTo>
                  <a:pt x="687" y="1188"/>
                </a:lnTo>
                <a:lnTo>
                  <a:pt x="686" y="1178"/>
                </a:lnTo>
                <a:lnTo>
                  <a:pt x="681" y="1164"/>
                </a:lnTo>
                <a:lnTo>
                  <a:pt x="681" y="1164"/>
                </a:lnTo>
                <a:lnTo>
                  <a:pt x="684" y="1156"/>
                </a:lnTo>
                <a:lnTo>
                  <a:pt x="685" y="1148"/>
                </a:lnTo>
                <a:lnTo>
                  <a:pt x="685" y="1148"/>
                </a:lnTo>
                <a:lnTo>
                  <a:pt x="692" y="1144"/>
                </a:lnTo>
                <a:lnTo>
                  <a:pt x="696" y="1142"/>
                </a:lnTo>
                <a:lnTo>
                  <a:pt x="699" y="1139"/>
                </a:lnTo>
                <a:lnTo>
                  <a:pt x="699" y="1137"/>
                </a:lnTo>
                <a:lnTo>
                  <a:pt x="699" y="1137"/>
                </a:lnTo>
                <a:lnTo>
                  <a:pt x="699" y="1133"/>
                </a:lnTo>
                <a:lnTo>
                  <a:pt x="697" y="1129"/>
                </a:lnTo>
                <a:lnTo>
                  <a:pt x="695" y="1126"/>
                </a:lnTo>
                <a:lnTo>
                  <a:pt x="689" y="1121"/>
                </a:lnTo>
                <a:lnTo>
                  <a:pt x="689" y="1121"/>
                </a:lnTo>
                <a:lnTo>
                  <a:pt x="681" y="1114"/>
                </a:lnTo>
                <a:lnTo>
                  <a:pt x="676" y="1109"/>
                </a:lnTo>
                <a:lnTo>
                  <a:pt x="672" y="1107"/>
                </a:lnTo>
                <a:lnTo>
                  <a:pt x="669" y="1107"/>
                </a:lnTo>
                <a:lnTo>
                  <a:pt x="669" y="1107"/>
                </a:lnTo>
                <a:lnTo>
                  <a:pt x="637" y="1117"/>
                </a:lnTo>
                <a:lnTo>
                  <a:pt x="617" y="1117"/>
                </a:lnTo>
                <a:lnTo>
                  <a:pt x="617" y="1117"/>
                </a:lnTo>
                <a:lnTo>
                  <a:pt x="617" y="1117"/>
                </a:lnTo>
                <a:lnTo>
                  <a:pt x="608" y="1117"/>
                </a:lnTo>
                <a:lnTo>
                  <a:pt x="608" y="1117"/>
                </a:lnTo>
                <a:lnTo>
                  <a:pt x="603" y="1118"/>
                </a:lnTo>
                <a:lnTo>
                  <a:pt x="603" y="1118"/>
                </a:lnTo>
                <a:lnTo>
                  <a:pt x="546" y="834"/>
                </a:lnTo>
                <a:lnTo>
                  <a:pt x="546" y="834"/>
                </a:lnTo>
                <a:lnTo>
                  <a:pt x="541" y="816"/>
                </a:lnTo>
                <a:lnTo>
                  <a:pt x="534" y="791"/>
                </a:lnTo>
                <a:lnTo>
                  <a:pt x="518" y="740"/>
                </a:lnTo>
                <a:lnTo>
                  <a:pt x="518" y="740"/>
                </a:lnTo>
                <a:lnTo>
                  <a:pt x="524" y="734"/>
                </a:lnTo>
                <a:lnTo>
                  <a:pt x="528" y="730"/>
                </a:lnTo>
                <a:lnTo>
                  <a:pt x="530" y="726"/>
                </a:lnTo>
                <a:lnTo>
                  <a:pt x="530" y="726"/>
                </a:lnTo>
                <a:lnTo>
                  <a:pt x="533" y="715"/>
                </a:lnTo>
                <a:lnTo>
                  <a:pt x="536" y="702"/>
                </a:lnTo>
                <a:lnTo>
                  <a:pt x="536" y="695"/>
                </a:lnTo>
                <a:lnTo>
                  <a:pt x="536" y="687"/>
                </a:lnTo>
                <a:lnTo>
                  <a:pt x="536" y="681"/>
                </a:lnTo>
                <a:lnTo>
                  <a:pt x="533" y="675"/>
                </a:lnTo>
                <a:lnTo>
                  <a:pt x="533" y="675"/>
                </a:lnTo>
                <a:lnTo>
                  <a:pt x="528" y="666"/>
                </a:lnTo>
                <a:lnTo>
                  <a:pt x="523" y="660"/>
                </a:lnTo>
                <a:lnTo>
                  <a:pt x="518" y="655"/>
                </a:lnTo>
                <a:lnTo>
                  <a:pt x="513" y="647"/>
                </a:lnTo>
                <a:lnTo>
                  <a:pt x="513" y="647"/>
                </a:lnTo>
                <a:lnTo>
                  <a:pt x="504" y="629"/>
                </a:lnTo>
                <a:lnTo>
                  <a:pt x="493" y="596"/>
                </a:lnTo>
                <a:lnTo>
                  <a:pt x="475" y="554"/>
                </a:lnTo>
                <a:lnTo>
                  <a:pt x="475" y="554"/>
                </a:lnTo>
                <a:lnTo>
                  <a:pt x="439" y="465"/>
                </a:lnTo>
                <a:lnTo>
                  <a:pt x="439" y="465"/>
                </a:lnTo>
                <a:lnTo>
                  <a:pt x="445" y="464"/>
                </a:lnTo>
                <a:lnTo>
                  <a:pt x="450" y="461"/>
                </a:lnTo>
                <a:lnTo>
                  <a:pt x="452" y="460"/>
                </a:lnTo>
                <a:lnTo>
                  <a:pt x="453" y="459"/>
                </a:lnTo>
                <a:lnTo>
                  <a:pt x="453" y="459"/>
                </a:lnTo>
                <a:lnTo>
                  <a:pt x="452" y="436"/>
                </a:lnTo>
                <a:lnTo>
                  <a:pt x="450" y="420"/>
                </a:lnTo>
                <a:lnTo>
                  <a:pt x="449" y="408"/>
                </a:lnTo>
                <a:lnTo>
                  <a:pt x="449" y="408"/>
                </a:lnTo>
                <a:lnTo>
                  <a:pt x="443" y="394"/>
                </a:lnTo>
                <a:lnTo>
                  <a:pt x="434" y="373"/>
                </a:lnTo>
                <a:lnTo>
                  <a:pt x="418" y="340"/>
                </a:lnTo>
                <a:lnTo>
                  <a:pt x="418" y="340"/>
                </a:lnTo>
                <a:lnTo>
                  <a:pt x="414" y="335"/>
                </a:lnTo>
                <a:lnTo>
                  <a:pt x="412" y="332"/>
                </a:lnTo>
                <a:lnTo>
                  <a:pt x="409" y="325"/>
                </a:lnTo>
                <a:lnTo>
                  <a:pt x="408" y="314"/>
                </a:lnTo>
                <a:lnTo>
                  <a:pt x="408" y="314"/>
                </a:lnTo>
                <a:lnTo>
                  <a:pt x="408" y="298"/>
                </a:lnTo>
                <a:lnTo>
                  <a:pt x="405" y="283"/>
                </a:lnTo>
                <a:lnTo>
                  <a:pt x="402" y="269"/>
                </a:lnTo>
                <a:lnTo>
                  <a:pt x="398" y="259"/>
                </a:lnTo>
                <a:lnTo>
                  <a:pt x="398" y="259"/>
                </a:lnTo>
                <a:lnTo>
                  <a:pt x="394" y="253"/>
                </a:lnTo>
                <a:lnTo>
                  <a:pt x="390" y="247"/>
                </a:lnTo>
                <a:lnTo>
                  <a:pt x="385" y="243"/>
                </a:lnTo>
                <a:lnTo>
                  <a:pt x="374" y="239"/>
                </a:lnTo>
                <a:lnTo>
                  <a:pt x="374" y="239"/>
                </a:lnTo>
                <a:lnTo>
                  <a:pt x="345" y="233"/>
                </a:lnTo>
                <a:lnTo>
                  <a:pt x="330" y="229"/>
                </a:lnTo>
                <a:lnTo>
                  <a:pt x="307" y="215"/>
                </a:lnTo>
                <a:lnTo>
                  <a:pt x="307" y="215"/>
                </a:lnTo>
                <a:lnTo>
                  <a:pt x="308" y="201"/>
                </a:lnTo>
                <a:lnTo>
                  <a:pt x="309" y="189"/>
                </a:lnTo>
                <a:lnTo>
                  <a:pt x="309" y="187"/>
                </a:lnTo>
                <a:lnTo>
                  <a:pt x="311" y="186"/>
                </a:lnTo>
                <a:lnTo>
                  <a:pt x="311" y="186"/>
                </a:lnTo>
                <a:lnTo>
                  <a:pt x="323" y="187"/>
                </a:lnTo>
                <a:lnTo>
                  <a:pt x="333" y="187"/>
                </a:lnTo>
                <a:lnTo>
                  <a:pt x="337" y="187"/>
                </a:lnTo>
                <a:lnTo>
                  <a:pt x="340" y="186"/>
                </a:lnTo>
                <a:lnTo>
                  <a:pt x="340" y="186"/>
                </a:lnTo>
                <a:lnTo>
                  <a:pt x="347" y="181"/>
                </a:lnTo>
                <a:lnTo>
                  <a:pt x="353" y="176"/>
                </a:lnTo>
                <a:lnTo>
                  <a:pt x="358" y="168"/>
                </a:lnTo>
                <a:lnTo>
                  <a:pt x="358" y="168"/>
                </a:lnTo>
                <a:lnTo>
                  <a:pt x="358" y="169"/>
                </a:lnTo>
                <a:lnTo>
                  <a:pt x="360" y="168"/>
                </a:lnTo>
                <a:lnTo>
                  <a:pt x="363" y="166"/>
                </a:lnTo>
                <a:lnTo>
                  <a:pt x="364" y="158"/>
                </a:lnTo>
                <a:lnTo>
                  <a:pt x="364" y="158"/>
                </a:lnTo>
                <a:lnTo>
                  <a:pt x="367" y="147"/>
                </a:lnTo>
                <a:lnTo>
                  <a:pt x="368" y="144"/>
                </a:lnTo>
                <a:lnTo>
                  <a:pt x="374" y="118"/>
                </a:lnTo>
                <a:lnTo>
                  <a:pt x="374" y="118"/>
                </a:lnTo>
                <a:lnTo>
                  <a:pt x="382" y="103"/>
                </a:lnTo>
                <a:lnTo>
                  <a:pt x="387" y="93"/>
                </a:lnTo>
                <a:lnTo>
                  <a:pt x="388" y="89"/>
                </a:lnTo>
                <a:lnTo>
                  <a:pt x="388" y="87"/>
                </a:lnTo>
                <a:lnTo>
                  <a:pt x="388" y="87"/>
                </a:lnTo>
                <a:lnTo>
                  <a:pt x="387" y="82"/>
                </a:lnTo>
                <a:lnTo>
                  <a:pt x="384" y="72"/>
                </a:lnTo>
                <a:lnTo>
                  <a:pt x="382" y="57"/>
                </a:lnTo>
                <a:lnTo>
                  <a:pt x="382" y="57"/>
                </a:lnTo>
                <a:lnTo>
                  <a:pt x="385" y="54"/>
                </a:lnTo>
                <a:lnTo>
                  <a:pt x="388" y="53"/>
                </a:lnTo>
                <a:lnTo>
                  <a:pt x="388" y="52"/>
                </a:lnTo>
                <a:lnTo>
                  <a:pt x="388" y="51"/>
                </a:lnTo>
                <a:lnTo>
                  <a:pt x="382" y="37"/>
                </a:lnTo>
                <a:lnTo>
                  <a:pt x="382" y="37"/>
                </a:lnTo>
                <a:lnTo>
                  <a:pt x="380" y="32"/>
                </a:lnTo>
                <a:lnTo>
                  <a:pt x="379" y="29"/>
                </a:lnTo>
                <a:lnTo>
                  <a:pt x="378" y="27"/>
                </a:lnTo>
                <a:lnTo>
                  <a:pt x="378" y="27"/>
                </a:lnTo>
                <a:lnTo>
                  <a:pt x="375" y="27"/>
                </a:lnTo>
                <a:lnTo>
                  <a:pt x="373" y="27"/>
                </a:lnTo>
                <a:lnTo>
                  <a:pt x="370" y="27"/>
                </a:lnTo>
                <a:lnTo>
                  <a:pt x="368" y="27"/>
                </a:lnTo>
                <a:lnTo>
                  <a:pt x="368" y="27"/>
                </a:lnTo>
                <a:lnTo>
                  <a:pt x="359" y="17"/>
                </a:lnTo>
                <a:lnTo>
                  <a:pt x="354" y="12"/>
                </a:lnTo>
                <a:lnTo>
                  <a:pt x="350" y="9"/>
                </a:lnTo>
                <a:lnTo>
                  <a:pt x="350" y="9"/>
                </a:lnTo>
                <a:lnTo>
                  <a:pt x="347" y="9"/>
                </a:lnTo>
                <a:lnTo>
                  <a:pt x="338" y="8"/>
                </a:lnTo>
                <a:lnTo>
                  <a:pt x="327" y="7"/>
                </a:lnTo>
                <a:lnTo>
                  <a:pt x="321" y="0"/>
                </a:lnTo>
                <a:lnTo>
                  <a:pt x="321" y="0"/>
                </a:lnTo>
                <a:lnTo>
                  <a:pt x="319" y="2"/>
                </a:lnTo>
                <a:lnTo>
                  <a:pt x="317" y="3"/>
                </a:lnTo>
                <a:lnTo>
                  <a:pt x="314" y="3"/>
                </a:lnTo>
                <a:lnTo>
                  <a:pt x="314" y="3"/>
                </a:lnTo>
                <a:lnTo>
                  <a:pt x="311" y="3"/>
                </a:lnTo>
                <a:lnTo>
                  <a:pt x="304" y="3"/>
                </a:lnTo>
                <a:lnTo>
                  <a:pt x="289" y="7"/>
                </a:lnTo>
                <a:lnTo>
                  <a:pt x="274" y="9"/>
                </a:lnTo>
                <a:lnTo>
                  <a:pt x="267" y="9"/>
                </a:lnTo>
                <a:lnTo>
                  <a:pt x="267" y="9"/>
                </a:lnTo>
                <a:lnTo>
                  <a:pt x="261" y="11"/>
                </a:lnTo>
                <a:lnTo>
                  <a:pt x="253" y="12"/>
                </a:lnTo>
                <a:lnTo>
                  <a:pt x="243" y="17"/>
                </a:lnTo>
                <a:lnTo>
                  <a:pt x="243" y="17"/>
                </a:lnTo>
                <a:lnTo>
                  <a:pt x="241" y="22"/>
                </a:lnTo>
                <a:lnTo>
                  <a:pt x="239" y="26"/>
                </a:lnTo>
                <a:lnTo>
                  <a:pt x="236" y="29"/>
                </a:lnTo>
                <a:lnTo>
                  <a:pt x="236" y="29"/>
                </a:lnTo>
                <a:lnTo>
                  <a:pt x="228" y="42"/>
                </a:lnTo>
                <a:lnTo>
                  <a:pt x="224" y="49"/>
                </a:lnTo>
                <a:lnTo>
                  <a:pt x="223" y="53"/>
                </a:lnTo>
                <a:lnTo>
                  <a:pt x="223" y="53"/>
                </a:lnTo>
                <a:lnTo>
                  <a:pt x="223" y="72"/>
                </a:lnTo>
                <a:lnTo>
                  <a:pt x="223" y="82"/>
                </a:lnTo>
                <a:lnTo>
                  <a:pt x="223" y="87"/>
                </a:lnTo>
                <a:lnTo>
                  <a:pt x="223" y="87"/>
                </a:lnTo>
                <a:lnTo>
                  <a:pt x="222" y="96"/>
                </a:lnTo>
                <a:lnTo>
                  <a:pt x="221" y="111"/>
                </a:lnTo>
                <a:lnTo>
                  <a:pt x="221" y="126"/>
                </a:lnTo>
                <a:lnTo>
                  <a:pt x="219" y="132"/>
                </a:lnTo>
                <a:lnTo>
                  <a:pt x="219" y="132"/>
                </a:lnTo>
                <a:lnTo>
                  <a:pt x="218" y="137"/>
                </a:lnTo>
                <a:lnTo>
                  <a:pt x="217" y="149"/>
                </a:lnTo>
                <a:lnTo>
                  <a:pt x="216" y="162"/>
                </a:lnTo>
                <a:lnTo>
                  <a:pt x="214" y="167"/>
                </a:lnTo>
                <a:lnTo>
                  <a:pt x="212" y="168"/>
                </a:lnTo>
                <a:lnTo>
                  <a:pt x="212" y="168"/>
                </a:lnTo>
                <a:lnTo>
                  <a:pt x="206" y="173"/>
                </a:lnTo>
                <a:lnTo>
                  <a:pt x="196" y="181"/>
                </a:lnTo>
                <a:lnTo>
                  <a:pt x="182" y="192"/>
                </a:lnTo>
                <a:lnTo>
                  <a:pt x="182" y="192"/>
                </a:lnTo>
                <a:lnTo>
                  <a:pt x="177" y="193"/>
                </a:lnTo>
                <a:lnTo>
                  <a:pt x="172" y="193"/>
                </a:lnTo>
                <a:lnTo>
                  <a:pt x="166" y="196"/>
                </a:lnTo>
                <a:lnTo>
                  <a:pt x="166" y="196"/>
                </a:lnTo>
                <a:lnTo>
                  <a:pt x="145" y="201"/>
                </a:lnTo>
                <a:lnTo>
                  <a:pt x="108" y="209"/>
                </a:lnTo>
                <a:lnTo>
                  <a:pt x="88" y="214"/>
                </a:lnTo>
                <a:lnTo>
                  <a:pt x="72" y="219"/>
                </a:lnTo>
                <a:lnTo>
                  <a:pt x="60" y="224"/>
                </a:lnTo>
                <a:lnTo>
                  <a:pt x="56" y="227"/>
                </a:lnTo>
                <a:lnTo>
                  <a:pt x="53" y="229"/>
                </a:lnTo>
                <a:lnTo>
                  <a:pt x="53" y="229"/>
                </a:lnTo>
                <a:lnTo>
                  <a:pt x="30" y="294"/>
                </a:lnTo>
                <a:lnTo>
                  <a:pt x="16" y="333"/>
                </a:lnTo>
                <a:lnTo>
                  <a:pt x="10" y="350"/>
                </a:lnTo>
                <a:lnTo>
                  <a:pt x="10" y="350"/>
                </a:lnTo>
                <a:lnTo>
                  <a:pt x="9" y="357"/>
                </a:lnTo>
                <a:lnTo>
                  <a:pt x="5" y="369"/>
                </a:lnTo>
                <a:lnTo>
                  <a:pt x="1" y="382"/>
                </a:lnTo>
                <a:lnTo>
                  <a:pt x="0" y="392"/>
                </a:lnTo>
                <a:lnTo>
                  <a:pt x="0" y="392"/>
                </a:lnTo>
                <a:lnTo>
                  <a:pt x="1" y="399"/>
                </a:lnTo>
                <a:lnTo>
                  <a:pt x="5" y="407"/>
                </a:lnTo>
                <a:lnTo>
                  <a:pt x="10" y="415"/>
                </a:lnTo>
                <a:lnTo>
                  <a:pt x="10" y="415"/>
                </a:lnTo>
                <a:lnTo>
                  <a:pt x="6" y="475"/>
                </a:lnTo>
                <a:lnTo>
                  <a:pt x="4" y="546"/>
                </a:lnTo>
                <a:lnTo>
                  <a:pt x="4" y="546"/>
                </a:lnTo>
                <a:lnTo>
                  <a:pt x="4" y="554"/>
                </a:lnTo>
                <a:lnTo>
                  <a:pt x="6" y="564"/>
                </a:lnTo>
                <a:lnTo>
                  <a:pt x="11" y="586"/>
                </a:lnTo>
                <a:lnTo>
                  <a:pt x="17" y="609"/>
                </a:lnTo>
                <a:lnTo>
                  <a:pt x="24" y="624"/>
                </a:lnTo>
                <a:lnTo>
                  <a:pt x="24" y="624"/>
                </a:lnTo>
                <a:lnTo>
                  <a:pt x="25" y="631"/>
                </a:lnTo>
                <a:lnTo>
                  <a:pt x="27" y="640"/>
                </a:lnTo>
                <a:lnTo>
                  <a:pt x="29" y="661"/>
                </a:lnTo>
                <a:lnTo>
                  <a:pt x="30" y="691"/>
                </a:lnTo>
                <a:lnTo>
                  <a:pt x="30" y="691"/>
                </a:lnTo>
                <a:lnTo>
                  <a:pt x="30" y="697"/>
                </a:lnTo>
                <a:lnTo>
                  <a:pt x="29" y="709"/>
                </a:lnTo>
                <a:lnTo>
                  <a:pt x="29" y="719"/>
                </a:lnTo>
                <a:lnTo>
                  <a:pt x="29" y="722"/>
                </a:lnTo>
                <a:lnTo>
                  <a:pt x="30" y="726"/>
                </a:lnTo>
                <a:lnTo>
                  <a:pt x="30" y="726"/>
                </a:lnTo>
                <a:lnTo>
                  <a:pt x="35" y="734"/>
                </a:lnTo>
                <a:lnTo>
                  <a:pt x="41" y="749"/>
                </a:lnTo>
                <a:lnTo>
                  <a:pt x="51" y="770"/>
                </a:lnTo>
                <a:lnTo>
                  <a:pt x="51" y="770"/>
                </a:lnTo>
                <a:lnTo>
                  <a:pt x="56" y="774"/>
                </a:lnTo>
                <a:lnTo>
                  <a:pt x="67" y="780"/>
                </a:lnTo>
                <a:lnTo>
                  <a:pt x="78" y="785"/>
                </a:lnTo>
                <a:lnTo>
                  <a:pt x="85" y="786"/>
                </a:lnTo>
                <a:lnTo>
                  <a:pt x="85" y="786"/>
                </a:lnTo>
                <a:lnTo>
                  <a:pt x="87" y="784"/>
                </a:lnTo>
                <a:lnTo>
                  <a:pt x="91" y="779"/>
                </a:lnTo>
                <a:lnTo>
                  <a:pt x="93" y="774"/>
                </a:lnTo>
                <a:lnTo>
                  <a:pt x="95" y="770"/>
                </a:lnTo>
                <a:lnTo>
                  <a:pt x="95" y="770"/>
                </a:lnTo>
                <a:lnTo>
                  <a:pt x="92" y="762"/>
                </a:lnTo>
                <a:lnTo>
                  <a:pt x="90" y="750"/>
                </a:lnTo>
                <a:lnTo>
                  <a:pt x="87" y="739"/>
                </a:lnTo>
                <a:lnTo>
                  <a:pt x="87" y="734"/>
                </a:lnTo>
                <a:lnTo>
                  <a:pt x="87" y="732"/>
                </a:lnTo>
                <a:lnTo>
                  <a:pt x="87" y="732"/>
                </a:lnTo>
                <a:lnTo>
                  <a:pt x="90" y="730"/>
                </a:lnTo>
                <a:lnTo>
                  <a:pt x="91" y="724"/>
                </a:lnTo>
                <a:lnTo>
                  <a:pt x="88" y="716"/>
                </a:lnTo>
                <a:lnTo>
                  <a:pt x="87" y="712"/>
                </a:lnTo>
                <a:lnTo>
                  <a:pt x="85" y="709"/>
                </a:lnTo>
                <a:lnTo>
                  <a:pt x="85" y="709"/>
                </a:lnTo>
                <a:lnTo>
                  <a:pt x="78" y="701"/>
                </a:lnTo>
                <a:lnTo>
                  <a:pt x="75" y="692"/>
                </a:lnTo>
                <a:lnTo>
                  <a:pt x="71" y="681"/>
                </a:lnTo>
                <a:lnTo>
                  <a:pt x="71" y="681"/>
                </a:lnTo>
                <a:lnTo>
                  <a:pt x="71" y="667"/>
                </a:lnTo>
                <a:lnTo>
                  <a:pt x="72" y="637"/>
                </a:lnTo>
                <a:lnTo>
                  <a:pt x="73" y="606"/>
                </a:lnTo>
                <a:lnTo>
                  <a:pt x="75" y="588"/>
                </a:lnTo>
                <a:lnTo>
                  <a:pt x="75" y="588"/>
                </a:lnTo>
                <a:lnTo>
                  <a:pt x="73" y="548"/>
                </a:lnTo>
                <a:lnTo>
                  <a:pt x="75" y="513"/>
                </a:lnTo>
                <a:lnTo>
                  <a:pt x="75" y="513"/>
                </a:lnTo>
                <a:lnTo>
                  <a:pt x="81" y="439"/>
                </a:lnTo>
                <a:lnTo>
                  <a:pt x="81" y="439"/>
                </a:lnTo>
                <a:lnTo>
                  <a:pt x="87" y="514"/>
                </a:lnTo>
                <a:lnTo>
                  <a:pt x="91" y="566"/>
                </a:lnTo>
                <a:lnTo>
                  <a:pt x="95" y="594"/>
                </a:lnTo>
                <a:lnTo>
                  <a:pt x="95" y="594"/>
                </a:lnTo>
                <a:lnTo>
                  <a:pt x="101" y="609"/>
                </a:lnTo>
                <a:lnTo>
                  <a:pt x="105" y="621"/>
                </a:lnTo>
                <a:lnTo>
                  <a:pt x="108" y="635"/>
                </a:lnTo>
                <a:lnTo>
                  <a:pt x="108" y="635"/>
                </a:lnTo>
                <a:lnTo>
                  <a:pt x="110" y="654"/>
                </a:lnTo>
                <a:lnTo>
                  <a:pt x="111" y="677"/>
                </a:lnTo>
                <a:lnTo>
                  <a:pt x="111" y="715"/>
                </a:lnTo>
                <a:lnTo>
                  <a:pt x="111" y="715"/>
                </a:lnTo>
                <a:lnTo>
                  <a:pt x="107" y="739"/>
                </a:lnTo>
                <a:lnTo>
                  <a:pt x="105" y="750"/>
                </a:lnTo>
                <a:lnTo>
                  <a:pt x="105" y="756"/>
                </a:lnTo>
                <a:lnTo>
                  <a:pt x="105" y="756"/>
                </a:lnTo>
                <a:lnTo>
                  <a:pt x="103" y="821"/>
                </a:lnTo>
                <a:lnTo>
                  <a:pt x="101" y="870"/>
                </a:lnTo>
                <a:lnTo>
                  <a:pt x="101" y="905"/>
                </a:lnTo>
                <a:lnTo>
                  <a:pt x="101" y="905"/>
                </a:lnTo>
                <a:lnTo>
                  <a:pt x="103" y="952"/>
                </a:lnTo>
                <a:lnTo>
                  <a:pt x="108" y="1000"/>
                </a:lnTo>
                <a:lnTo>
                  <a:pt x="108" y="1000"/>
                </a:lnTo>
                <a:lnTo>
                  <a:pt x="108" y="1008"/>
                </a:lnTo>
                <a:lnTo>
                  <a:pt x="107" y="1016"/>
                </a:lnTo>
                <a:lnTo>
                  <a:pt x="105" y="1030"/>
                </a:lnTo>
                <a:lnTo>
                  <a:pt x="101" y="1042"/>
                </a:lnTo>
                <a:lnTo>
                  <a:pt x="98" y="1048"/>
                </a:lnTo>
                <a:lnTo>
                  <a:pt x="97" y="1057"/>
                </a:lnTo>
                <a:lnTo>
                  <a:pt x="97" y="1057"/>
                </a:lnTo>
                <a:lnTo>
                  <a:pt x="98" y="1071"/>
                </a:lnTo>
                <a:lnTo>
                  <a:pt x="101" y="1096"/>
                </a:lnTo>
                <a:lnTo>
                  <a:pt x="108" y="1163"/>
                </a:lnTo>
                <a:lnTo>
                  <a:pt x="117" y="1229"/>
                </a:lnTo>
                <a:lnTo>
                  <a:pt x="121" y="1265"/>
                </a:lnTo>
                <a:lnTo>
                  <a:pt x="121" y="1265"/>
                </a:lnTo>
                <a:lnTo>
                  <a:pt x="121" y="1278"/>
                </a:lnTo>
                <a:lnTo>
                  <a:pt x="118" y="1287"/>
                </a:lnTo>
                <a:lnTo>
                  <a:pt x="115" y="1307"/>
                </a:lnTo>
                <a:lnTo>
                  <a:pt x="115" y="1307"/>
                </a:lnTo>
                <a:lnTo>
                  <a:pt x="112" y="1317"/>
                </a:lnTo>
                <a:lnTo>
                  <a:pt x="110" y="1329"/>
                </a:lnTo>
                <a:lnTo>
                  <a:pt x="108" y="1338"/>
                </a:lnTo>
                <a:lnTo>
                  <a:pt x="108" y="1347"/>
                </a:lnTo>
                <a:lnTo>
                  <a:pt x="110" y="1358"/>
                </a:lnTo>
                <a:lnTo>
                  <a:pt x="111" y="1370"/>
                </a:lnTo>
                <a:lnTo>
                  <a:pt x="111" y="1370"/>
                </a:lnTo>
                <a:lnTo>
                  <a:pt x="115" y="1383"/>
                </a:lnTo>
                <a:lnTo>
                  <a:pt x="120" y="1395"/>
                </a:lnTo>
                <a:lnTo>
                  <a:pt x="126" y="1404"/>
                </a:lnTo>
                <a:lnTo>
                  <a:pt x="133" y="1412"/>
                </a:lnTo>
                <a:lnTo>
                  <a:pt x="140" y="1418"/>
                </a:lnTo>
                <a:lnTo>
                  <a:pt x="148" y="1420"/>
                </a:lnTo>
                <a:lnTo>
                  <a:pt x="155" y="1422"/>
                </a:lnTo>
                <a:lnTo>
                  <a:pt x="162" y="1422"/>
                </a:lnTo>
                <a:lnTo>
                  <a:pt x="162" y="1422"/>
                </a:lnTo>
                <a:lnTo>
                  <a:pt x="168" y="1419"/>
                </a:lnTo>
                <a:lnTo>
                  <a:pt x="173" y="1415"/>
                </a:lnTo>
                <a:lnTo>
                  <a:pt x="178" y="1412"/>
                </a:lnTo>
                <a:lnTo>
                  <a:pt x="182" y="1405"/>
                </a:lnTo>
                <a:lnTo>
                  <a:pt x="186" y="1400"/>
                </a:lnTo>
                <a:lnTo>
                  <a:pt x="188" y="1393"/>
                </a:lnTo>
                <a:lnTo>
                  <a:pt x="191" y="1384"/>
                </a:lnTo>
                <a:lnTo>
                  <a:pt x="192" y="1374"/>
                </a:lnTo>
                <a:lnTo>
                  <a:pt x="192" y="1374"/>
                </a:lnTo>
                <a:lnTo>
                  <a:pt x="193" y="1363"/>
                </a:lnTo>
                <a:lnTo>
                  <a:pt x="193" y="1350"/>
                </a:lnTo>
                <a:lnTo>
                  <a:pt x="192" y="1327"/>
                </a:lnTo>
                <a:lnTo>
                  <a:pt x="191" y="1305"/>
                </a:lnTo>
                <a:lnTo>
                  <a:pt x="191" y="1297"/>
                </a:lnTo>
                <a:lnTo>
                  <a:pt x="192" y="1289"/>
                </a:lnTo>
                <a:lnTo>
                  <a:pt x="192" y="1289"/>
                </a:lnTo>
                <a:lnTo>
                  <a:pt x="196" y="1280"/>
                </a:lnTo>
                <a:lnTo>
                  <a:pt x="199" y="1273"/>
                </a:lnTo>
                <a:lnTo>
                  <a:pt x="202" y="1265"/>
                </a:lnTo>
                <a:lnTo>
                  <a:pt x="202" y="1252"/>
                </a:lnTo>
                <a:lnTo>
                  <a:pt x="202" y="1252"/>
                </a:lnTo>
                <a:lnTo>
                  <a:pt x="201" y="1204"/>
                </a:lnTo>
                <a:lnTo>
                  <a:pt x="199" y="1171"/>
                </a:lnTo>
                <a:lnTo>
                  <a:pt x="199" y="1171"/>
                </a:lnTo>
                <a:lnTo>
                  <a:pt x="201" y="1157"/>
                </a:lnTo>
                <a:lnTo>
                  <a:pt x="204" y="1129"/>
                </a:lnTo>
                <a:lnTo>
                  <a:pt x="209" y="1098"/>
                </a:lnTo>
                <a:lnTo>
                  <a:pt x="213" y="1084"/>
                </a:lnTo>
                <a:lnTo>
                  <a:pt x="216" y="1073"/>
                </a:lnTo>
                <a:lnTo>
                  <a:pt x="216" y="1073"/>
                </a:lnTo>
                <a:lnTo>
                  <a:pt x="221" y="1061"/>
                </a:lnTo>
                <a:lnTo>
                  <a:pt x="224" y="1056"/>
                </a:lnTo>
                <a:lnTo>
                  <a:pt x="227" y="1051"/>
                </a:lnTo>
                <a:lnTo>
                  <a:pt x="229" y="1040"/>
                </a:lnTo>
                <a:lnTo>
                  <a:pt x="229" y="1040"/>
                </a:lnTo>
                <a:lnTo>
                  <a:pt x="234" y="1016"/>
                </a:lnTo>
                <a:lnTo>
                  <a:pt x="236" y="1010"/>
                </a:lnTo>
                <a:lnTo>
                  <a:pt x="253" y="877"/>
                </a:lnTo>
                <a:lnTo>
                  <a:pt x="263" y="847"/>
                </a:lnTo>
                <a:lnTo>
                  <a:pt x="263" y="847"/>
                </a:lnTo>
                <a:lnTo>
                  <a:pt x="264" y="926"/>
                </a:lnTo>
                <a:lnTo>
                  <a:pt x="264" y="983"/>
                </a:lnTo>
                <a:lnTo>
                  <a:pt x="264" y="1003"/>
                </a:lnTo>
                <a:lnTo>
                  <a:pt x="263" y="1012"/>
                </a:lnTo>
                <a:lnTo>
                  <a:pt x="263" y="1012"/>
                </a:lnTo>
                <a:lnTo>
                  <a:pt x="261" y="1018"/>
                </a:lnTo>
                <a:lnTo>
                  <a:pt x="257" y="1026"/>
                </a:lnTo>
                <a:lnTo>
                  <a:pt x="257" y="1030"/>
                </a:lnTo>
                <a:lnTo>
                  <a:pt x="257" y="1036"/>
                </a:lnTo>
                <a:lnTo>
                  <a:pt x="257" y="1043"/>
                </a:lnTo>
                <a:lnTo>
                  <a:pt x="259" y="1053"/>
                </a:lnTo>
                <a:lnTo>
                  <a:pt x="259" y="1053"/>
                </a:lnTo>
                <a:lnTo>
                  <a:pt x="264" y="1069"/>
                </a:lnTo>
                <a:lnTo>
                  <a:pt x="266" y="1078"/>
                </a:lnTo>
                <a:lnTo>
                  <a:pt x="264" y="1087"/>
                </a:lnTo>
                <a:lnTo>
                  <a:pt x="259" y="1101"/>
                </a:lnTo>
                <a:lnTo>
                  <a:pt x="259" y="1101"/>
                </a:lnTo>
                <a:lnTo>
                  <a:pt x="254" y="1116"/>
                </a:lnTo>
                <a:lnTo>
                  <a:pt x="252" y="1126"/>
                </a:lnTo>
                <a:lnTo>
                  <a:pt x="249" y="1144"/>
                </a:lnTo>
                <a:lnTo>
                  <a:pt x="249" y="1144"/>
                </a:lnTo>
                <a:lnTo>
                  <a:pt x="247" y="1169"/>
                </a:lnTo>
                <a:lnTo>
                  <a:pt x="243" y="1212"/>
                </a:lnTo>
                <a:lnTo>
                  <a:pt x="239" y="1256"/>
                </a:lnTo>
                <a:lnTo>
                  <a:pt x="236" y="1283"/>
                </a:lnTo>
                <a:lnTo>
                  <a:pt x="236" y="1283"/>
                </a:lnTo>
                <a:lnTo>
                  <a:pt x="232" y="1299"/>
                </a:lnTo>
                <a:lnTo>
                  <a:pt x="231" y="1305"/>
                </a:lnTo>
                <a:lnTo>
                  <a:pt x="229" y="1313"/>
                </a:lnTo>
                <a:lnTo>
                  <a:pt x="229" y="1313"/>
                </a:lnTo>
                <a:lnTo>
                  <a:pt x="229" y="1324"/>
                </a:lnTo>
                <a:lnTo>
                  <a:pt x="231" y="1335"/>
                </a:lnTo>
                <a:lnTo>
                  <a:pt x="232" y="1347"/>
                </a:lnTo>
                <a:lnTo>
                  <a:pt x="233" y="1357"/>
                </a:lnTo>
                <a:lnTo>
                  <a:pt x="233" y="1414"/>
                </a:lnTo>
                <a:lnTo>
                  <a:pt x="233" y="1414"/>
                </a:lnTo>
                <a:lnTo>
                  <a:pt x="231" y="1419"/>
                </a:lnTo>
                <a:lnTo>
                  <a:pt x="228" y="1430"/>
                </a:lnTo>
                <a:lnTo>
                  <a:pt x="227" y="1444"/>
                </a:lnTo>
                <a:lnTo>
                  <a:pt x="228" y="1450"/>
                </a:lnTo>
                <a:lnTo>
                  <a:pt x="229" y="1455"/>
                </a:lnTo>
                <a:lnTo>
                  <a:pt x="229" y="1455"/>
                </a:lnTo>
                <a:lnTo>
                  <a:pt x="233" y="1460"/>
                </a:lnTo>
                <a:lnTo>
                  <a:pt x="238" y="1463"/>
                </a:lnTo>
                <a:lnTo>
                  <a:pt x="244" y="1464"/>
                </a:lnTo>
                <a:lnTo>
                  <a:pt x="253" y="1465"/>
                </a:lnTo>
                <a:lnTo>
                  <a:pt x="253" y="1465"/>
                </a:lnTo>
                <a:lnTo>
                  <a:pt x="261" y="1467"/>
                </a:lnTo>
                <a:lnTo>
                  <a:pt x="273" y="1467"/>
                </a:lnTo>
                <a:lnTo>
                  <a:pt x="303" y="1467"/>
                </a:lnTo>
                <a:lnTo>
                  <a:pt x="318" y="1465"/>
                </a:lnTo>
                <a:lnTo>
                  <a:pt x="330" y="1463"/>
                </a:lnTo>
                <a:lnTo>
                  <a:pt x="340" y="1462"/>
                </a:lnTo>
                <a:lnTo>
                  <a:pt x="343" y="1459"/>
                </a:lnTo>
                <a:lnTo>
                  <a:pt x="344" y="1458"/>
                </a:lnTo>
                <a:lnTo>
                  <a:pt x="344" y="1458"/>
                </a:lnTo>
                <a:lnTo>
                  <a:pt x="344" y="1454"/>
                </a:lnTo>
                <a:lnTo>
                  <a:pt x="342" y="1449"/>
                </a:lnTo>
                <a:lnTo>
                  <a:pt x="333" y="1439"/>
                </a:lnTo>
                <a:lnTo>
                  <a:pt x="323" y="1428"/>
                </a:lnTo>
                <a:lnTo>
                  <a:pt x="317" y="1422"/>
                </a:lnTo>
                <a:lnTo>
                  <a:pt x="317" y="1422"/>
                </a:lnTo>
                <a:lnTo>
                  <a:pt x="316" y="1417"/>
                </a:lnTo>
                <a:lnTo>
                  <a:pt x="314" y="1412"/>
                </a:lnTo>
                <a:lnTo>
                  <a:pt x="314" y="1400"/>
                </a:lnTo>
                <a:lnTo>
                  <a:pt x="314" y="1400"/>
                </a:lnTo>
                <a:lnTo>
                  <a:pt x="313" y="1395"/>
                </a:lnTo>
                <a:lnTo>
                  <a:pt x="314" y="1389"/>
                </a:lnTo>
                <a:lnTo>
                  <a:pt x="316" y="1385"/>
                </a:lnTo>
                <a:lnTo>
                  <a:pt x="317" y="1384"/>
                </a:lnTo>
                <a:lnTo>
                  <a:pt x="317" y="1384"/>
                </a:lnTo>
                <a:lnTo>
                  <a:pt x="321" y="1383"/>
                </a:lnTo>
                <a:lnTo>
                  <a:pt x="323" y="1379"/>
                </a:lnTo>
                <a:lnTo>
                  <a:pt x="327" y="1374"/>
                </a:lnTo>
                <a:lnTo>
                  <a:pt x="327" y="1370"/>
                </a:lnTo>
                <a:lnTo>
                  <a:pt x="327" y="1367"/>
                </a:lnTo>
                <a:lnTo>
                  <a:pt x="327" y="1367"/>
                </a:lnTo>
                <a:lnTo>
                  <a:pt x="324" y="1347"/>
                </a:lnTo>
                <a:lnTo>
                  <a:pt x="324" y="1332"/>
                </a:lnTo>
                <a:lnTo>
                  <a:pt x="326" y="1323"/>
                </a:lnTo>
                <a:lnTo>
                  <a:pt x="327" y="1313"/>
                </a:lnTo>
                <a:lnTo>
                  <a:pt x="327" y="1313"/>
                </a:lnTo>
                <a:lnTo>
                  <a:pt x="347" y="1223"/>
                </a:lnTo>
                <a:lnTo>
                  <a:pt x="357" y="1173"/>
                </a:lnTo>
                <a:lnTo>
                  <a:pt x="360" y="1154"/>
                </a:lnTo>
                <a:lnTo>
                  <a:pt x="360" y="1144"/>
                </a:lnTo>
                <a:lnTo>
                  <a:pt x="360" y="1144"/>
                </a:lnTo>
                <a:lnTo>
                  <a:pt x="362" y="1136"/>
                </a:lnTo>
                <a:lnTo>
                  <a:pt x="363" y="1123"/>
                </a:lnTo>
                <a:lnTo>
                  <a:pt x="368" y="1092"/>
                </a:lnTo>
                <a:lnTo>
                  <a:pt x="374" y="1050"/>
                </a:lnTo>
                <a:lnTo>
                  <a:pt x="412" y="895"/>
                </a:lnTo>
                <a:lnTo>
                  <a:pt x="418" y="834"/>
                </a:lnTo>
                <a:lnTo>
                  <a:pt x="422" y="712"/>
                </a:lnTo>
                <a:lnTo>
                  <a:pt x="422" y="712"/>
                </a:lnTo>
                <a:lnTo>
                  <a:pt x="418" y="699"/>
                </a:lnTo>
                <a:lnTo>
                  <a:pt x="414" y="690"/>
                </a:lnTo>
                <a:lnTo>
                  <a:pt x="412" y="685"/>
                </a:lnTo>
                <a:lnTo>
                  <a:pt x="412" y="685"/>
                </a:lnTo>
                <a:lnTo>
                  <a:pt x="409" y="682"/>
                </a:lnTo>
                <a:lnTo>
                  <a:pt x="405" y="677"/>
                </a:lnTo>
                <a:lnTo>
                  <a:pt x="403" y="669"/>
                </a:lnTo>
                <a:lnTo>
                  <a:pt x="402" y="657"/>
                </a:lnTo>
                <a:lnTo>
                  <a:pt x="402" y="657"/>
                </a:lnTo>
                <a:lnTo>
                  <a:pt x="400" y="647"/>
                </a:lnTo>
                <a:lnTo>
                  <a:pt x="397" y="630"/>
                </a:lnTo>
                <a:lnTo>
                  <a:pt x="387" y="584"/>
                </a:lnTo>
                <a:lnTo>
                  <a:pt x="372" y="516"/>
                </a:lnTo>
                <a:lnTo>
                  <a:pt x="372" y="516"/>
                </a:lnTo>
                <a:lnTo>
                  <a:pt x="369" y="491"/>
                </a:lnTo>
                <a:lnTo>
                  <a:pt x="368" y="473"/>
                </a:lnTo>
                <a:lnTo>
                  <a:pt x="368" y="473"/>
                </a:lnTo>
                <a:lnTo>
                  <a:pt x="399" y="541"/>
                </a:lnTo>
                <a:lnTo>
                  <a:pt x="422" y="591"/>
                </a:lnTo>
                <a:lnTo>
                  <a:pt x="435" y="618"/>
                </a:lnTo>
                <a:lnTo>
                  <a:pt x="435" y="618"/>
                </a:lnTo>
                <a:lnTo>
                  <a:pt x="443" y="630"/>
                </a:lnTo>
                <a:lnTo>
                  <a:pt x="453" y="647"/>
                </a:lnTo>
                <a:lnTo>
                  <a:pt x="462" y="665"/>
                </a:lnTo>
                <a:lnTo>
                  <a:pt x="465" y="675"/>
                </a:lnTo>
                <a:lnTo>
                  <a:pt x="465" y="675"/>
                </a:lnTo>
                <a:lnTo>
                  <a:pt x="465" y="687"/>
                </a:lnTo>
                <a:lnTo>
                  <a:pt x="464" y="694"/>
                </a:lnTo>
                <a:lnTo>
                  <a:pt x="463" y="699"/>
                </a:lnTo>
                <a:lnTo>
                  <a:pt x="463" y="699"/>
                </a:lnTo>
                <a:lnTo>
                  <a:pt x="458" y="704"/>
                </a:lnTo>
                <a:lnTo>
                  <a:pt x="457" y="706"/>
                </a:lnTo>
                <a:lnTo>
                  <a:pt x="455" y="709"/>
                </a:lnTo>
                <a:lnTo>
                  <a:pt x="455" y="726"/>
                </a:lnTo>
                <a:lnTo>
                  <a:pt x="455" y="726"/>
                </a:lnTo>
                <a:lnTo>
                  <a:pt x="442" y="820"/>
                </a:lnTo>
                <a:lnTo>
                  <a:pt x="442" y="820"/>
                </a:lnTo>
                <a:lnTo>
                  <a:pt x="442" y="827"/>
                </a:lnTo>
                <a:lnTo>
                  <a:pt x="443" y="830"/>
                </a:lnTo>
                <a:lnTo>
                  <a:pt x="444" y="831"/>
                </a:lnTo>
                <a:lnTo>
                  <a:pt x="445" y="832"/>
                </a:lnTo>
                <a:lnTo>
                  <a:pt x="448" y="831"/>
                </a:lnTo>
                <a:lnTo>
                  <a:pt x="455" y="827"/>
                </a:lnTo>
                <a:lnTo>
                  <a:pt x="455" y="827"/>
                </a:lnTo>
                <a:lnTo>
                  <a:pt x="465" y="821"/>
                </a:lnTo>
                <a:lnTo>
                  <a:pt x="476" y="816"/>
                </a:lnTo>
                <a:lnTo>
                  <a:pt x="496" y="810"/>
                </a:lnTo>
                <a:lnTo>
                  <a:pt x="496" y="810"/>
                </a:lnTo>
                <a:lnTo>
                  <a:pt x="499" y="810"/>
                </a:lnTo>
                <a:lnTo>
                  <a:pt x="503" y="811"/>
                </a:lnTo>
                <a:lnTo>
                  <a:pt x="508" y="812"/>
                </a:lnTo>
                <a:lnTo>
                  <a:pt x="510" y="812"/>
                </a:lnTo>
                <a:lnTo>
                  <a:pt x="511" y="811"/>
                </a:lnTo>
                <a:lnTo>
                  <a:pt x="510" y="807"/>
                </a:lnTo>
                <a:lnTo>
                  <a:pt x="509" y="800"/>
                </a:lnTo>
                <a:lnTo>
                  <a:pt x="509" y="800"/>
                </a:lnTo>
                <a:lnTo>
                  <a:pt x="504" y="775"/>
                </a:lnTo>
                <a:lnTo>
                  <a:pt x="503" y="769"/>
                </a:lnTo>
                <a:lnTo>
                  <a:pt x="503" y="766"/>
                </a:lnTo>
                <a:lnTo>
                  <a:pt x="503" y="766"/>
                </a:lnTo>
                <a:lnTo>
                  <a:pt x="509" y="754"/>
                </a:lnTo>
                <a:lnTo>
                  <a:pt x="509" y="754"/>
                </a:lnTo>
                <a:lnTo>
                  <a:pt x="523" y="799"/>
                </a:lnTo>
                <a:lnTo>
                  <a:pt x="530" y="822"/>
                </a:lnTo>
                <a:lnTo>
                  <a:pt x="536" y="840"/>
                </a:lnTo>
                <a:lnTo>
                  <a:pt x="536" y="840"/>
                </a:lnTo>
                <a:lnTo>
                  <a:pt x="541" y="855"/>
                </a:lnTo>
                <a:lnTo>
                  <a:pt x="546" y="881"/>
                </a:lnTo>
                <a:lnTo>
                  <a:pt x="563" y="956"/>
                </a:lnTo>
                <a:lnTo>
                  <a:pt x="594" y="1122"/>
                </a:lnTo>
                <a:lnTo>
                  <a:pt x="594" y="1122"/>
                </a:lnTo>
                <a:lnTo>
                  <a:pt x="593" y="1123"/>
                </a:lnTo>
                <a:lnTo>
                  <a:pt x="590" y="1124"/>
                </a:lnTo>
                <a:lnTo>
                  <a:pt x="590" y="1124"/>
                </a:lnTo>
                <a:lnTo>
                  <a:pt x="588" y="1126"/>
                </a:lnTo>
                <a:lnTo>
                  <a:pt x="585" y="1128"/>
                </a:lnTo>
                <a:lnTo>
                  <a:pt x="580" y="1134"/>
                </a:lnTo>
                <a:lnTo>
                  <a:pt x="584" y="1164"/>
                </a:lnTo>
                <a:lnTo>
                  <a:pt x="584" y="1164"/>
                </a:lnTo>
                <a:lnTo>
                  <a:pt x="565" y="1163"/>
                </a:lnTo>
                <a:lnTo>
                  <a:pt x="551" y="1162"/>
                </a:lnTo>
                <a:lnTo>
                  <a:pt x="544" y="1161"/>
                </a:lnTo>
                <a:lnTo>
                  <a:pt x="544" y="1161"/>
                </a:lnTo>
                <a:lnTo>
                  <a:pt x="538" y="1158"/>
                </a:lnTo>
                <a:lnTo>
                  <a:pt x="535" y="1157"/>
                </a:lnTo>
                <a:lnTo>
                  <a:pt x="533" y="1154"/>
                </a:lnTo>
                <a:lnTo>
                  <a:pt x="533" y="1154"/>
                </a:lnTo>
                <a:lnTo>
                  <a:pt x="533" y="1149"/>
                </a:lnTo>
                <a:lnTo>
                  <a:pt x="533" y="1141"/>
                </a:lnTo>
                <a:lnTo>
                  <a:pt x="533" y="1133"/>
                </a:lnTo>
                <a:lnTo>
                  <a:pt x="531" y="1129"/>
                </a:lnTo>
                <a:lnTo>
                  <a:pt x="530" y="1127"/>
                </a:lnTo>
                <a:lnTo>
                  <a:pt x="530" y="1127"/>
                </a:lnTo>
                <a:lnTo>
                  <a:pt x="525" y="1122"/>
                </a:lnTo>
                <a:lnTo>
                  <a:pt x="521" y="1119"/>
                </a:lnTo>
                <a:lnTo>
                  <a:pt x="513" y="1117"/>
                </a:lnTo>
                <a:lnTo>
                  <a:pt x="513" y="1117"/>
                </a:lnTo>
                <a:lnTo>
                  <a:pt x="508" y="1117"/>
                </a:lnTo>
                <a:lnTo>
                  <a:pt x="503" y="1117"/>
                </a:lnTo>
                <a:lnTo>
                  <a:pt x="494" y="1119"/>
                </a:lnTo>
                <a:lnTo>
                  <a:pt x="488" y="1122"/>
                </a:lnTo>
                <a:lnTo>
                  <a:pt x="486" y="1124"/>
                </a:lnTo>
                <a:lnTo>
                  <a:pt x="496" y="1127"/>
                </a:lnTo>
                <a:lnTo>
                  <a:pt x="489" y="1137"/>
                </a:lnTo>
                <a:lnTo>
                  <a:pt x="496" y="1141"/>
                </a:lnTo>
                <a:lnTo>
                  <a:pt x="496" y="1141"/>
                </a:lnTo>
                <a:lnTo>
                  <a:pt x="498" y="1144"/>
                </a:lnTo>
                <a:lnTo>
                  <a:pt x="499" y="1148"/>
                </a:lnTo>
                <a:lnTo>
                  <a:pt x="499" y="1151"/>
                </a:lnTo>
                <a:lnTo>
                  <a:pt x="499" y="1151"/>
                </a:lnTo>
                <a:lnTo>
                  <a:pt x="500" y="1156"/>
                </a:lnTo>
                <a:lnTo>
                  <a:pt x="503" y="1163"/>
                </a:lnTo>
                <a:lnTo>
                  <a:pt x="506" y="1178"/>
                </a:lnTo>
                <a:lnTo>
                  <a:pt x="506" y="1178"/>
                </a:lnTo>
                <a:lnTo>
                  <a:pt x="508" y="1182"/>
                </a:lnTo>
                <a:lnTo>
                  <a:pt x="511" y="1186"/>
                </a:lnTo>
                <a:lnTo>
                  <a:pt x="515" y="1189"/>
                </a:lnTo>
                <a:lnTo>
                  <a:pt x="516" y="1192"/>
                </a:lnTo>
                <a:lnTo>
                  <a:pt x="516" y="1192"/>
                </a:lnTo>
                <a:lnTo>
                  <a:pt x="518" y="1202"/>
                </a:lnTo>
                <a:lnTo>
                  <a:pt x="520" y="1226"/>
                </a:lnTo>
                <a:lnTo>
                  <a:pt x="523" y="1249"/>
                </a:lnTo>
                <a:lnTo>
                  <a:pt x="524" y="1259"/>
                </a:lnTo>
                <a:lnTo>
                  <a:pt x="523" y="1265"/>
                </a:lnTo>
                <a:lnTo>
                  <a:pt x="523" y="1265"/>
                </a:lnTo>
                <a:lnTo>
                  <a:pt x="521" y="1273"/>
                </a:lnTo>
                <a:lnTo>
                  <a:pt x="520" y="1280"/>
                </a:lnTo>
                <a:lnTo>
                  <a:pt x="520" y="1289"/>
                </a:lnTo>
                <a:lnTo>
                  <a:pt x="520" y="1289"/>
                </a:lnTo>
                <a:lnTo>
                  <a:pt x="516" y="1314"/>
                </a:lnTo>
                <a:lnTo>
                  <a:pt x="514" y="1332"/>
                </a:lnTo>
                <a:lnTo>
                  <a:pt x="513" y="1343"/>
                </a:lnTo>
                <a:lnTo>
                  <a:pt x="513" y="1343"/>
                </a:lnTo>
                <a:lnTo>
                  <a:pt x="515" y="1369"/>
                </a:lnTo>
                <a:lnTo>
                  <a:pt x="516" y="1394"/>
                </a:lnTo>
                <a:lnTo>
                  <a:pt x="516" y="1394"/>
                </a:lnTo>
                <a:lnTo>
                  <a:pt x="515" y="1412"/>
                </a:lnTo>
                <a:lnTo>
                  <a:pt x="513" y="1428"/>
                </a:lnTo>
                <a:lnTo>
                  <a:pt x="513" y="1428"/>
                </a:lnTo>
                <a:lnTo>
                  <a:pt x="511" y="1432"/>
                </a:lnTo>
                <a:lnTo>
                  <a:pt x="511" y="1435"/>
                </a:lnTo>
                <a:lnTo>
                  <a:pt x="513" y="1438"/>
                </a:lnTo>
                <a:lnTo>
                  <a:pt x="516" y="1442"/>
                </a:lnTo>
                <a:lnTo>
                  <a:pt x="516" y="1442"/>
                </a:lnTo>
                <a:close/>
                <a:moveTo>
                  <a:pt x="540" y="1448"/>
                </a:moveTo>
                <a:lnTo>
                  <a:pt x="540" y="1448"/>
                </a:lnTo>
                <a:lnTo>
                  <a:pt x="540" y="1448"/>
                </a:lnTo>
                <a:lnTo>
                  <a:pt x="540" y="1448"/>
                </a:lnTo>
                <a:lnTo>
                  <a:pt x="540" y="1448"/>
                </a:lnTo>
                <a:lnTo>
                  <a:pt x="540" y="14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D664BD51-B037-4AA4-822F-B83A6857A11F}"/>
              </a:ext>
            </a:extLst>
          </p:cNvPr>
          <p:cNvSpPr>
            <a:spLocks/>
          </p:cNvSpPr>
          <p:nvPr/>
        </p:nvSpPr>
        <p:spPr bwMode="auto">
          <a:xfrm>
            <a:off x="6566705" y="816865"/>
            <a:ext cx="805712" cy="1642509"/>
          </a:xfrm>
          <a:custGeom>
            <a:avLst/>
            <a:gdLst>
              <a:gd name="T0" fmla="*/ 159 w 648"/>
              <a:gd name="T1" fmla="*/ 17 h 1321"/>
              <a:gd name="T2" fmla="*/ 123 w 648"/>
              <a:gd name="T3" fmla="*/ 101 h 1321"/>
              <a:gd name="T4" fmla="*/ 146 w 648"/>
              <a:gd name="T5" fmla="*/ 180 h 1321"/>
              <a:gd name="T6" fmla="*/ 64 w 648"/>
              <a:gd name="T7" fmla="*/ 277 h 1321"/>
              <a:gd name="T8" fmla="*/ 0 w 648"/>
              <a:gd name="T9" fmla="*/ 469 h 1321"/>
              <a:gd name="T10" fmla="*/ 30 w 648"/>
              <a:gd name="T11" fmla="*/ 565 h 1321"/>
              <a:gd name="T12" fmla="*/ 34 w 648"/>
              <a:gd name="T13" fmla="*/ 707 h 1321"/>
              <a:gd name="T14" fmla="*/ 51 w 648"/>
              <a:gd name="T15" fmla="*/ 751 h 1321"/>
              <a:gd name="T16" fmla="*/ 47 w 648"/>
              <a:gd name="T17" fmla="*/ 985 h 1321"/>
              <a:gd name="T18" fmla="*/ 47 w 648"/>
              <a:gd name="T19" fmla="*/ 1219 h 1321"/>
              <a:gd name="T20" fmla="*/ 64 w 648"/>
              <a:gd name="T21" fmla="*/ 1248 h 1321"/>
              <a:gd name="T22" fmla="*/ 51 w 648"/>
              <a:gd name="T23" fmla="*/ 1293 h 1321"/>
              <a:gd name="T24" fmla="*/ 84 w 648"/>
              <a:gd name="T25" fmla="*/ 1304 h 1321"/>
              <a:gd name="T26" fmla="*/ 131 w 648"/>
              <a:gd name="T27" fmla="*/ 1278 h 1321"/>
              <a:gd name="T28" fmla="*/ 127 w 648"/>
              <a:gd name="T29" fmla="*/ 1222 h 1321"/>
              <a:gd name="T30" fmla="*/ 138 w 648"/>
              <a:gd name="T31" fmla="*/ 1090 h 1321"/>
              <a:gd name="T32" fmla="*/ 165 w 648"/>
              <a:gd name="T33" fmla="*/ 862 h 1321"/>
              <a:gd name="T34" fmla="*/ 211 w 648"/>
              <a:gd name="T35" fmla="*/ 787 h 1321"/>
              <a:gd name="T36" fmla="*/ 299 w 648"/>
              <a:gd name="T37" fmla="*/ 1034 h 1321"/>
              <a:gd name="T38" fmla="*/ 301 w 648"/>
              <a:gd name="T39" fmla="*/ 1078 h 1321"/>
              <a:gd name="T40" fmla="*/ 292 w 648"/>
              <a:gd name="T41" fmla="*/ 1116 h 1321"/>
              <a:gd name="T42" fmla="*/ 284 w 648"/>
              <a:gd name="T43" fmla="*/ 1162 h 1321"/>
              <a:gd name="T44" fmla="*/ 333 w 648"/>
              <a:gd name="T45" fmla="*/ 1149 h 1321"/>
              <a:gd name="T46" fmla="*/ 338 w 648"/>
              <a:gd name="T47" fmla="*/ 1209 h 1321"/>
              <a:gd name="T48" fmla="*/ 321 w 648"/>
              <a:gd name="T49" fmla="*/ 1276 h 1321"/>
              <a:gd name="T50" fmla="*/ 292 w 648"/>
              <a:gd name="T51" fmla="*/ 1308 h 1321"/>
              <a:gd name="T52" fmla="*/ 357 w 648"/>
              <a:gd name="T53" fmla="*/ 1319 h 1321"/>
              <a:gd name="T54" fmla="*/ 396 w 648"/>
              <a:gd name="T55" fmla="*/ 1304 h 1321"/>
              <a:gd name="T56" fmla="*/ 439 w 648"/>
              <a:gd name="T57" fmla="*/ 1263 h 1321"/>
              <a:gd name="T58" fmla="*/ 437 w 648"/>
              <a:gd name="T59" fmla="*/ 1189 h 1321"/>
              <a:gd name="T60" fmla="*/ 475 w 648"/>
              <a:gd name="T61" fmla="*/ 1192 h 1321"/>
              <a:gd name="T62" fmla="*/ 491 w 648"/>
              <a:gd name="T63" fmla="*/ 1196 h 1321"/>
              <a:gd name="T64" fmla="*/ 482 w 648"/>
              <a:gd name="T65" fmla="*/ 1224 h 1321"/>
              <a:gd name="T66" fmla="*/ 504 w 648"/>
              <a:gd name="T67" fmla="*/ 1222 h 1321"/>
              <a:gd name="T68" fmla="*/ 518 w 648"/>
              <a:gd name="T69" fmla="*/ 1200 h 1321"/>
              <a:gd name="T70" fmla="*/ 551 w 648"/>
              <a:gd name="T71" fmla="*/ 1170 h 1321"/>
              <a:gd name="T72" fmla="*/ 568 w 648"/>
              <a:gd name="T73" fmla="*/ 1183 h 1321"/>
              <a:gd name="T74" fmla="*/ 575 w 648"/>
              <a:gd name="T75" fmla="*/ 1226 h 1321"/>
              <a:gd name="T76" fmla="*/ 596 w 648"/>
              <a:gd name="T77" fmla="*/ 1213 h 1321"/>
              <a:gd name="T78" fmla="*/ 630 w 648"/>
              <a:gd name="T79" fmla="*/ 1200 h 1321"/>
              <a:gd name="T80" fmla="*/ 637 w 648"/>
              <a:gd name="T81" fmla="*/ 1170 h 1321"/>
              <a:gd name="T82" fmla="*/ 633 w 648"/>
              <a:gd name="T83" fmla="*/ 1155 h 1321"/>
              <a:gd name="T84" fmla="*/ 617 w 648"/>
              <a:gd name="T85" fmla="*/ 1159 h 1321"/>
              <a:gd name="T86" fmla="*/ 581 w 648"/>
              <a:gd name="T87" fmla="*/ 1123 h 1321"/>
              <a:gd name="T88" fmla="*/ 553 w 648"/>
              <a:gd name="T89" fmla="*/ 1082 h 1321"/>
              <a:gd name="T90" fmla="*/ 467 w 648"/>
              <a:gd name="T91" fmla="*/ 1069 h 1321"/>
              <a:gd name="T92" fmla="*/ 383 w 648"/>
              <a:gd name="T93" fmla="*/ 991 h 1321"/>
              <a:gd name="T94" fmla="*/ 342 w 648"/>
              <a:gd name="T95" fmla="*/ 884 h 1321"/>
              <a:gd name="T96" fmla="*/ 349 w 648"/>
              <a:gd name="T97" fmla="*/ 789 h 1321"/>
              <a:gd name="T98" fmla="*/ 368 w 648"/>
              <a:gd name="T99" fmla="*/ 585 h 1321"/>
              <a:gd name="T100" fmla="*/ 383 w 648"/>
              <a:gd name="T101" fmla="*/ 484 h 1321"/>
              <a:gd name="T102" fmla="*/ 413 w 648"/>
              <a:gd name="T103" fmla="*/ 372 h 1321"/>
              <a:gd name="T104" fmla="*/ 368 w 648"/>
              <a:gd name="T105" fmla="*/ 241 h 1321"/>
              <a:gd name="T106" fmla="*/ 297 w 648"/>
              <a:gd name="T107" fmla="*/ 211 h 1321"/>
              <a:gd name="T108" fmla="*/ 286 w 648"/>
              <a:gd name="T109" fmla="*/ 133 h 1321"/>
              <a:gd name="T110" fmla="*/ 275 w 648"/>
              <a:gd name="T111" fmla="*/ 38 h 1321"/>
              <a:gd name="T112" fmla="*/ 209 w 648"/>
              <a:gd name="T113" fmla="*/ 0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8" h="1321">
                <a:moveTo>
                  <a:pt x="200" y="11"/>
                </a:moveTo>
                <a:lnTo>
                  <a:pt x="200" y="11"/>
                </a:lnTo>
                <a:lnTo>
                  <a:pt x="198" y="10"/>
                </a:lnTo>
                <a:lnTo>
                  <a:pt x="189" y="8"/>
                </a:lnTo>
                <a:lnTo>
                  <a:pt x="183" y="8"/>
                </a:lnTo>
                <a:lnTo>
                  <a:pt x="176" y="10"/>
                </a:lnTo>
                <a:lnTo>
                  <a:pt x="168" y="11"/>
                </a:lnTo>
                <a:lnTo>
                  <a:pt x="159" y="17"/>
                </a:lnTo>
                <a:lnTo>
                  <a:pt x="159" y="17"/>
                </a:lnTo>
                <a:lnTo>
                  <a:pt x="150" y="25"/>
                </a:lnTo>
                <a:lnTo>
                  <a:pt x="142" y="34"/>
                </a:lnTo>
                <a:lnTo>
                  <a:pt x="135" y="47"/>
                </a:lnTo>
                <a:lnTo>
                  <a:pt x="131" y="60"/>
                </a:lnTo>
                <a:lnTo>
                  <a:pt x="123" y="84"/>
                </a:lnTo>
                <a:lnTo>
                  <a:pt x="123" y="101"/>
                </a:lnTo>
                <a:lnTo>
                  <a:pt x="123" y="101"/>
                </a:lnTo>
                <a:lnTo>
                  <a:pt x="125" y="111"/>
                </a:lnTo>
                <a:lnTo>
                  <a:pt x="131" y="122"/>
                </a:lnTo>
                <a:lnTo>
                  <a:pt x="138" y="131"/>
                </a:lnTo>
                <a:lnTo>
                  <a:pt x="138" y="131"/>
                </a:lnTo>
                <a:lnTo>
                  <a:pt x="140" y="153"/>
                </a:lnTo>
                <a:lnTo>
                  <a:pt x="142" y="168"/>
                </a:lnTo>
                <a:lnTo>
                  <a:pt x="146" y="180"/>
                </a:lnTo>
                <a:lnTo>
                  <a:pt x="146" y="180"/>
                </a:lnTo>
                <a:lnTo>
                  <a:pt x="166" y="206"/>
                </a:lnTo>
                <a:lnTo>
                  <a:pt x="159" y="217"/>
                </a:lnTo>
                <a:lnTo>
                  <a:pt x="157" y="221"/>
                </a:lnTo>
                <a:lnTo>
                  <a:pt x="157" y="221"/>
                </a:lnTo>
                <a:lnTo>
                  <a:pt x="81" y="260"/>
                </a:lnTo>
                <a:lnTo>
                  <a:pt x="81" y="260"/>
                </a:lnTo>
                <a:lnTo>
                  <a:pt x="73" y="267"/>
                </a:lnTo>
                <a:lnTo>
                  <a:pt x="64" y="277"/>
                </a:lnTo>
                <a:lnTo>
                  <a:pt x="54" y="288"/>
                </a:lnTo>
                <a:lnTo>
                  <a:pt x="49" y="299"/>
                </a:lnTo>
                <a:lnTo>
                  <a:pt x="49" y="299"/>
                </a:lnTo>
                <a:lnTo>
                  <a:pt x="24" y="376"/>
                </a:lnTo>
                <a:lnTo>
                  <a:pt x="10" y="424"/>
                </a:lnTo>
                <a:lnTo>
                  <a:pt x="2" y="452"/>
                </a:lnTo>
                <a:lnTo>
                  <a:pt x="2" y="452"/>
                </a:lnTo>
                <a:lnTo>
                  <a:pt x="0" y="469"/>
                </a:lnTo>
                <a:lnTo>
                  <a:pt x="0" y="490"/>
                </a:lnTo>
                <a:lnTo>
                  <a:pt x="2" y="512"/>
                </a:lnTo>
                <a:lnTo>
                  <a:pt x="6" y="523"/>
                </a:lnTo>
                <a:lnTo>
                  <a:pt x="10" y="535"/>
                </a:lnTo>
                <a:lnTo>
                  <a:pt x="10" y="535"/>
                </a:lnTo>
                <a:lnTo>
                  <a:pt x="15" y="544"/>
                </a:lnTo>
                <a:lnTo>
                  <a:pt x="21" y="551"/>
                </a:lnTo>
                <a:lnTo>
                  <a:pt x="30" y="565"/>
                </a:lnTo>
                <a:lnTo>
                  <a:pt x="39" y="572"/>
                </a:lnTo>
                <a:lnTo>
                  <a:pt x="43" y="574"/>
                </a:lnTo>
                <a:lnTo>
                  <a:pt x="43" y="574"/>
                </a:lnTo>
                <a:lnTo>
                  <a:pt x="38" y="628"/>
                </a:lnTo>
                <a:lnTo>
                  <a:pt x="32" y="690"/>
                </a:lnTo>
                <a:lnTo>
                  <a:pt x="32" y="690"/>
                </a:lnTo>
                <a:lnTo>
                  <a:pt x="34" y="707"/>
                </a:lnTo>
                <a:lnTo>
                  <a:pt x="34" y="707"/>
                </a:lnTo>
                <a:lnTo>
                  <a:pt x="28" y="716"/>
                </a:lnTo>
                <a:lnTo>
                  <a:pt x="26" y="725"/>
                </a:lnTo>
                <a:lnTo>
                  <a:pt x="26" y="729"/>
                </a:lnTo>
                <a:lnTo>
                  <a:pt x="26" y="731"/>
                </a:lnTo>
                <a:lnTo>
                  <a:pt x="26" y="731"/>
                </a:lnTo>
                <a:lnTo>
                  <a:pt x="32" y="738"/>
                </a:lnTo>
                <a:lnTo>
                  <a:pt x="39" y="744"/>
                </a:lnTo>
                <a:lnTo>
                  <a:pt x="51" y="751"/>
                </a:lnTo>
                <a:lnTo>
                  <a:pt x="51" y="751"/>
                </a:lnTo>
                <a:lnTo>
                  <a:pt x="52" y="843"/>
                </a:lnTo>
                <a:lnTo>
                  <a:pt x="52" y="910"/>
                </a:lnTo>
                <a:lnTo>
                  <a:pt x="52" y="936"/>
                </a:lnTo>
                <a:lnTo>
                  <a:pt x="51" y="949"/>
                </a:lnTo>
                <a:lnTo>
                  <a:pt x="51" y="949"/>
                </a:lnTo>
                <a:lnTo>
                  <a:pt x="47" y="963"/>
                </a:lnTo>
                <a:lnTo>
                  <a:pt x="47" y="985"/>
                </a:lnTo>
                <a:lnTo>
                  <a:pt x="45" y="1043"/>
                </a:lnTo>
                <a:lnTo>
                  <a:pt x="47" y="1103"/>
                </a:lnTo>
                <a:lnTo>
                  <a:pt x="49" y="1142"/>
                </a:lnTo>
                <a:lnTo>
                  <a:pt x="49" y="1142"/>
                </a:lnTo>
                <a:lnTo>
                  <a:pt x="49" y="1166"/>
                </a:lnTo>
                <a:lnTo>
                  <a:pt x="47" y="1191"/>
                </a:lnTo>
                <a:lnTo>
                  <a:pt x="47" y="1211"/>
                </a:lnTo>
                <a:lnTo>
                  <a:pt x="47" y="1219"/>
                </a:lnTo>
                <a:lnTo>
                  <a:pt x="47" y="1220"/>
                </a:lnTo>
                <a:lnTo>
                  <a:pt x="47" y="1220"/>
                </a:lnTo>
                <a:lnTo>
                  <a:pt x="60" y="1224"/>
                </a:lnTo>
                <a:lnTo>
                  <a:pt x="66" y="1226"/>
                </a:lnTo>
                <a:lnTo>
                  <a:pt x="69" y="1230"/>
                </a:lnTo>
                <a:lnTo>
                  <a:pt x="69" y="1230"/>
                </a:lnTo>
                <a:lnTo>
                  <a:pt x="67" y="1239"/>
                </a:lnTo>
                <a:lnTo>
                  <a:pt x="64" y="1248"/>
                </a:lnTo>
                <a:lnTo>
                  <a:pt x="64" y="1248"/>
                </a:lnTo>
                <a:lnTo>
                  <a:pt x="60" y="1252"/>
                </a:lnTo>
                <a:lnTo>
                  <a:pt x="56" y="1260"/>
                </a:lnTo>
                <a:lnTo>
                  <a:pt x="51" y="1269"/>
                </a:lnTo>
                <a:lnTo>
                  <a:pt x="51" y="1275"/>
                </a:lnTo>
                <a:lnTo>
                  <a:pt x="51" y="1282"/>
                </a:lnTo>
                <a:lnTo>
                  <a:pt x="51" y="1282"/>
                </a:lnTo>
                <a:lnTo>
                  <a:pt x="51" y="1293"/>
                </a:lnTo>
                <a:lnTo>
                  <a:pt x="54" y="1297"/>
                </a:lnTo>
                <a:lnTo>
                  <a:pt x="56" y="1299"/>
                </a:lnTo>
                <a:lnTo>
                  <a:pt x="60" y="1299"/>
                </a:lnTo>
                <a:lnTo>
                  <a:pt x="60" y="1299"/>
                </a:lnTo>
                <a:lnTo>
                  <a:pt x="69" y="1301"/>
                </a:lnTo>
                <a:lnTo>
                  <a:pt x="69" y="1301"/>
                </a:lnTo>
                <a:lnTo>
                  <a:pt x="75" y="1303"/>
                </a:lnTo>
                <a:lnTo>
                  <a:pt x="84" y="1304"/>
                </a:lnTo>
                <a:lnTo>
                  <a:pt x="99" y="1304"/>
                </a:lnTo>
                <a:lnTo>
                  <a:pt x="99" y="1304"/>
                </a:lnTo>
                <a:lnTo>
                  <a:pt x="114" y="1304"/>
                </a:lnTo>
                <a:lnTo>
                  <a:pt x="123" y="1303"/>
                </a:lnTo>
                <a:lnTo>
                  <a:pt x="127" y="1301"/>
                </a:lnTo>
                <a:lnTo>
                  <a:pt x="129" y="1295"/>
                </a:lnTo>
                <a:lnTo>
                  <a:pt x="129" y="1295"/>
                </a:lnTo>
                <a:lnTo>
                  <a:pt x="131" y="1278"/>
                </a:lnTo>
                <a:lnTo>
                  <a:pt x="131" y="1260"/>
                </a:lnTo>
                <a:lnTo>
                  <a:pt x="131" y="1260"/>
                </a:lnTo>
                <a:lnTo>
                  <a:pt x="131" y="1243"/>
                </a:lnTo>
                <a:lnTo>
                  <a:pt x="131" y="1235"/>
                </a:lnTo>
                <a:lnTo>
                  <a:pt x="129" y="1232"/>
                </a:lnTo>
                <a:lnTo>
                  <a:pt x="129" y="1232"/>
                </a:lnTo>
                <a:lnTo>
                  <a:pt x="127" y="1226"/>
                </a:lnTo>
                <a:lnTo>
                  <a:pt x="127" y="1222"/>
                </a:lnTo>
                <a:lnTo>
                  <a:pt x="127" y="1222"/>
                </a:lnTo>
                <a:lnTo>
                  <a:pt x="125" y="1222"/>
                </a:lnTo>
                <a:lnTo>
                  <a:pt x="127" y="1215"/>
                </a:lnTo>
                <a:lnTo>
                  <a:pt x="127" y="1215"/>
                </a:lnTo>
                <a:lnTo>
                  <a:pt x="131" y="1179"/>
                </a:lnTo>
                <a:lnTo>
                  <a:pt x="135" y="1134"/>
                </a:lnTo>
                <a:lnTo>
                  <a:pt x="135" y="1134"/>
                </a:lnTo>
                <a:lnTo>
                  <a:pt x="138" y="1090"/>
                </a:lnTo>
                <a:lnTo>
                  <a:pt x="140" y="1062"/>
                </a:lnTo>
                <a:lnTo>
                  <a:pt x="142" y="1037"/>
                </a:lnTo>
                <a:lnTo>
                  <a:pt x="142" y="1037"/>
                </a:lnTo>
                <a:lnTo>
                  <a:pt x="146" y="1013"/>
                </a:lnTo>
                <a:lnTo>
                  <a:pt x="148" y="983"/>
                </a:lnTo>
                <a:lnTo>
                  <a:pt x="150" y="949"/>
                </a:lnTo>
                <a:lnTo>
                  <a:pt x="165" y="862"/>
                </a:lnTo>
                <a:lnTo>
                  <a:pt x="165" y="862"/>
                </a:lnTo>
                <a:lnTo>
                  <a:pt x="181" y="821"/>
                </a:lnTo>
                <a:lnTo>
                  <a:pt x="196" y="793"/>
                </a:lnTo>
                <a:lnTo>
                  <a:pt x="202" y="783"/>
                </a:lnTo>
                <a:lnTo>
                  <a:pt x="206" y="781"/>
                </a:lnTo>
                <a:lnTo>
                  <a:pt x="208" y="781"/>
                </a:lnTo>
                <a:lnTo>
                  <a:pt x="208" y="781"/>
                </a:lnTo>
                <a:lnTo>
                  <a:pt x="209" y="783"/>
                </a:lnTo>
                <a:lnTo>
                  <a:pt x="211" y="787"/>
                </a:lnTo>
                <a:lnTo>
                  <a:pt x="219" y="806"/>
                </a:lnTo>
                <a:lnTo>
                  <a:pt x="232" y="858"/>
                </a:lnTo>
                <a:lnTo>
                  <a:pt x="243" y="914"/>
                </a:lnTo>
                <a:lnTo>
                  <a:pt x="252" y="948"/>
                </a:lnTo>
                <a:lnTo>
                  <a:pt x="252" y="948"/>
                </a:lnTo>
                <a:lnTo>
                  <a:pt x="264" y="970"/>
                </a:lnTo>
                <a:lnTo>
                  <a:pt x="282" y="1004"/>
                </a:lnTo>
                <a:lnTo>
                  <a:pt x="299" y="1034"/>
                </a:lnTo>
                <a:lnTo>
                  <a:pt x="306" y="1050"/>
                </a:lnTo>
                <a:lnTo>
                  <a:pt x="306" y="1050"/>
                </a:lnTo>
                <a:lnTo>
                  <a:pt x="310" y="1065"/>
                </a:lnTo>
                <a:lnTo>
                  <a:pt x="310" y="1065"/>
                </a:lnTo>
                <a:lnTo>
                  <a:pt x="306" y="1067"/>
                </a:lnTo>
                <a:lnTo>
                  <a:pt x="303" y="1071"/>
                </a:lnTo>
                <a:lnTo>
                  <a:pt x="301" y="1078"/>
                </a:lnTo>
                <a:lnTo>
                  <a:pt x="301" y="1078"/>
                </a:lnTo>
                <a:lnTo>
                  <a:pt x="299" y="1088"/>
                </a:lnTo>
                <a:lnTo>
                  <a:pt x="299" y="1095"/>
                </a:lnTo>
                <a:lnTo>
                  <a:pt x="301" y="1101"/>
                </a:lnTo>
                <a:lnTo>
                  <a:pt x="301" y="1101"/>
                </a:lnTo>
                <a:lnTo>
                  <a:pt x="295" y="1105"/>
                </a:lnTo>
                <a:lnTo>
                  <a:pt x="293" y="1108"/>
                </a:lnTo>
                <a:lnTo>
                  <a:pt x="292" y="1116"/>
                </a:lnTo>
                <a:lnTo>
                  <a:pt x="292" y="1116"/>
                </a:lnTo>
                <a:lnTo>
                  <a:pt x="290" y="1129"/>
                </a:lnTo>
                <a:lnTo>
                  <a:pt x="290" y="1138"/>
                </a:lnTo>
                <a:lnTo>
                  <a:pt x="290" y="1138"/>
                </a:lnTo>
                <a:lnTo>
                  <a:pt x="284" y="1148"/>
                </a:lnTo>
                <a:lnTo>
                  <a:pt x="282" y="1153"/>
                </a:lnTo>
                <a:lnTo>
                  <a:pt x="280" y="1157"/>
                </a:lnTo>
                <a:lnTo>
                  <a:pt x="280" y="1157"/>
                </a:lnTo>
                <a:lnTo>
                  <a:pt x="284" y="1162"/>
                </a:lnTo>
                <a:lnTo>
                  <a:pt x="292" y="1168"/>
                </a:lnTo>
                <a:lnTo>
                  <a:pt x="301" y="1172"/>
                </a:lnTo>
                <a:lnTo>
                  <a:pt x="306" y="1172"/>
                </a:lnTo>
                <a:lnTo>
                  <a:pt x="306" y="1172"/>
                </a:lnTo>
                <a:lnTo>
                  <a:pt x="310" y="1172"/>
                </a:lnTo>
                <a:lnTo>
                  <a:pt x="314" y="1168"/>
                </a:lnTo>
                <a:lnTo>
                  <a:pt x="323" y="1159"/>
                </a:lnTo>
                <a:lnTo>
                  <a:pt x="333" y="1149"/>
                </a:lnTo>
                <a:lnTo>
                  <a:pt x="336" y="1146"/>
                </a:lnTo>
                <a:lnTo>
                  <a:pt x="336" y="1146"/>
                </a:lnTo>
                <a:lnTo>
                  <a:pt x="336" y="1153"/>
                </a:lnTo>
                <a:lnTo>
                  <a:pt x="336" y="1168"/>
                </a:lnTo>
                <a:lnTo>
                  <a:pt x="335" y="1185"/>
                </a:lnTo>
                <a:lnTo>
                  <a:pt x="336" y="1196"/>
                </a:lnTo>
                <a:lnTo>
                  <a:pt x="336" y="1196"/>
                </a:lnTo>
                <a:lnTo>
                  <a:pt x="338" y="1209"/>
                </a:lnTo>
                <a:lnTo>
                  <a:pt x="338" y="1215"/>
                </a:lnTo>
                <a:lnTo>
                  <a:pt x="338" y="1215"/>
                </a:lnTo>
                <a:lnTo>
                  <a:pt x="340" y="1237"/>
                </a:lnTo>
                <a:lnTo>
                  <a:pt x="340" y="1237"/>
                </a:lnTo>
                <a:lnTo>
                  <a:pt x="335" y="1256"/>
                </a:lnTo>
                <a:lnTo>
                  <a:pt x="329" y="1267"/>
                </a:lnTo>
                <a:lnTo>
                  <a:pt x="321" y="1276"/>
                </a:lnTo>
                <a:lnTo>
                  <a:pt x="321" y="1276"/>
                </a:lnTo>
                <a:lnTo>
                  <a:pt x="314" y="1280"/>
                </a:lnTo>
                <a:lnTo>
                  <a:pt x="306" y="1284"/>
                </a:lnTo>
                <a:lnTo>
                  <a:pt x="301" y="1288"/>
                </a:lnTo>
                <a:lnTo>
                  <a:pt x="297" y="1290"/>
                </a:lnTo>
                <a:lnTo>
                  <a:pt x="295" y="1293"/>
                </a:lnTo>
                <a:lnTo>
                  <a:pt x="295" y="1293"/>
                </a:lnTo>
                <a:lnTo>
                  <a:pt x="293" y="1301"/>
                </a:lnTo>
                <a:lnTo>
                  <a:pt x="292" y="1308"/>
                </a:lnTo>
                <a:lnTo>
                  <a:pt x="293" y="1312"/>
                </a:lnTo>
                <a:lnTo>
                  <a:pt x="297" y="1316"/>
                </a:lnTo>
                <a:lnTo>
                  <a:pt x="297" y="1316"/>
                </a:lnTo>
                <a:lnTo>
                  <a:pt x="306" y="1319"/>
                </a:lnTo>
                <a:lnTo>
                  <a:pt x="329" y="1321"/>
                </a:lnTo>
                <a:lnTo>
                  <a:pt x="329" y="1321"/>
                </a:lnTo>
                <a:lnTo>
                  <a:pt x="346" y="1321"/>
                </a:lnTo>
                <a:lnTo>
                  <a:pt x="357" y="1319"/>
                </a:lnTo>
                <a:lnTo>
                  <a:pt x="366" y="1318"/>
                </a:lnTo>
                <a:lnTo>
                  <a:pt x="374" y="1314"/>
                </a:lnTo>
                <a:lnTo>
                  <a:pt x="374" y="1314"/>
                </a:lnTo>
                <a:lnTo>
                  <a:pt x="381" y="1310"/>
                </a:lnTo>
                <a:lnTo>
                  <a:pt x="389" y="1308"/>
                </a:lnTo>
                <a:lnTo>
                  <a:pt x="392" y="1306"/>
                </a:lnTo>
                <a:lnTo>
                  <a:pt x="396" y="1304"/>
                </a:lnTo>
                <a:lnTo>
                  <a:pt x="396" y="1304"/>
                </a:lnTo>
                <a:lnTo>
                  <a:pt x="409" y="1282"/>
                </a:lnTo>
                <a:lnTo>
                  <a:pt x="409" y="1282"/>
                </a:lnTo>
                <a:lnTo>
                  <a:pt x="417" y="1282"/>
                </a:lnTo>
                <a:lnTo>
                  <a:pt x="422" y="1282"/>
                </a:lnTo>
                <a:lnTo>
                  <a:pt x="428" y="1280"/>
                </a:lnTo>
                <a:lnTo>
                  <a:pt x="428" y="1280"/>
                </a:lnTo>
                <a:lnTo>
                  <a:pt x="435" y="1271"/>
                </a:lnTo>
                <a:lnTo>
                  <a:pt x="439" y="1263"/>
                </a:lnTo>
                <a:lnTo>
                  <a:pt x="439" y="1263"/>
                </a:lnTo>
                <a:lnTo>
                  <a:pt x="430" y="1237"/>
                </a:lnTo>
                <a:lnTo>
                  <a:pt x="422" y="1205"/>
                </a:lnTo>
                <a:lnTo>
                  <a:pt x="422" y="1205"/>
                </a:lnTo>
                <a:lnTo>
                  <a:pt x="420" y="1194"/>
                </a:lnTo>
                <a:lnTo>
                  <a:pt x="419" y="1189"/>
                </a:lnTo>
                <a:lnTo>
                  <a:pt x="419" y="1189"/>
                </a:lnTo>
                <a:lnTo>
                  <a:pt x="437" y="1189"/>
                </a:lnTo>
                <a:lnTo>
                  <a:pt x="452" y="1191"/>
                </a:lnTo>
                <a:lnTo>
                  <a:pt x="460" y="1192"/>
                </a:lnTo>
                <a:lnTo>
                  <a:pt x="460" y="1192"/>
                </a:lnTo>
                <a:lnTo>
                  <a:pt x="463" y="1194"/>
                </a:lnTo>
                <a:lnTo>
                  <a:pt x="467" y="1196"/>
                </a:lnTo>
                <a:lnTo>
                  <a:pt x="471" y="1194"/>
                </a:lnTo>
                <a:lnTo>
                  <a:pt x="475" y="1192"/>
                </a:lnTo>
                <a:lnTo>
                  <a:pt x="475" y="1192"/>
                </a:lnTo>
                <a:lnTo>
                  <a:pt x="480" y="1185"/>
                </a:lnTo>
                <a:lnTo>
                  <a:pt x="482" y="1181"/>
                </a:lnTo>
                <a:lnTo>
                  <a:pt x="484" y="1183"/>
                </a:lnTo>
                <a:lnTo>
                  <a:pt x="484" y="1183"/>
                </a:lnTo>
                <a:lnTo>
                  <a:pt x="486" y="1185"/>
                </a:lnTo>
                <a:lnTo>
                  <a:pt x="488" y="1192"/>
                </a:lnTo>
                <a:lnTo>
                  <a:pt x="488" y="1192"/>
                </a:lnTo>
                <a:lnTo>
                  <a:pt x="491" y="1196"/>
                </a:lnTo>
                <a:lnTo>
                  <a:pt x="493" y="1198"/>
                </a:lnTo>
                <a:lnTo>
                  <a:pt x="495" y="1202"/>
                </a:lnTo>
                <a:lnTo>
                  <a:pt x="493" y="1205"/>
                </a:lnTo>
                <a:lnTo>
                  <a:pt x="493" y="1205"/>
                </a:lnTo>
                <a:lnTo>
                  <a:pt x="490" y="1213"/>
                </a:lnTo>
                <a:lnTo>
                  <a:pt x="484" y="1217"/>
                </a:lnTo>
                <a:lnTo>
                  <a:pt x="482" y="1222"/>
                </a:lnTo>
                <a:lnTo>
                  <a:pt x="482" y="1224"/>
                </a:lnTo>
                <a:lnTo>
                  <a:pt x="482" y="1226"/>
                </a:lnTo>
                <a:lnTo>
                  <a:pt x="482" y="1226"/>
                </a:lnTo>
                <a:lnTo>
                  <a:pt x="488" y="1228"/>
                </a:lnTo>
                <a:lnTo>
                  <a:pt x="493" y="1226"/>
                </a:lnTo>
                <a:lnTo>
                  <a:pt x="493" y="1226"/>
                </a:lnTo>
                <a:lnTo>
                  <a:pt x="501" y="1224"/>
                </a:lnTo>
                <a:lnTo>
                  <a:pt x="503" y="1224"/>
                </a:lnTo>
                <a:lnTo>
                  <a:pt x="504" y="1222"/>
                </a:lnTo>
                <a:lnTo>
                  <a:pt x="504" y="1222"/>
                </a:lnTo>
                <a:lnTo>
                  <a:pt x="512" y="1217"/>
                </a:lnTo>
                <a:lnTo>
                  <a:pt x="514" y="1215"/>
                </a:lnTo>
                <a:lnTo>
                  <a:pt x="512" y="1213"/>
                </a:lnTo>
                <a:lnTo>
                  <a:pt x="512" y="1213"/>
                </a:lnTo>
                <a:lnTo>
                  <a:pt x="512" y="1209"/>
                </a:lnTo>
                <a:lnTo>
                  <a:pt x="512" y="1205"/>
                </a:lnTo>
                <a:lnTo>
                  <a:pt x="518" y="1200"/>
                </a:lnTo>
                <a:lnTo>
                  <a:pt x="518" y="1200"/>
                </a:lnTo>
                <a:lnTo>
                  <a:pt x="519" y="1192"/>
                </a:lnTo>
                <a:lnTo>
                  <a:pt x="523" y="1183"/>
                </a:lnTo>
                <a:lnTo>
                  <a:pt x="525" y="1170"/>
                </a:lnTo>
                <a:lnTo>
                  <a:pt x="542" y="1174"/>
                </a:lnTo>
                <a:lnTo>
                  <a:pt x="542" y="1174"/>
                </a:lnTo>
                <a:lnTo>
                  <a:pt x="546" y="1172"/>
                </a:lnTo>
                <a:lnTo>
                  <a:pt x="551" y="1170"/>
                </a:lnTo>
                <a:lnTo>
                  <a:pt x="553" y="1170"/>
                </a:lnTo>
                <a:lnTo>
                  <a:pt x="553" y="1170"/>
                </a:lnTo>
                <a:lnTo>
                  <a:pt x="557" y="1176"/>
                </a:lnTo>
                <a:lnTo>
                  <a:pt x="557" y="1176"/>
                </a:lnTo>
                <a:lnTo>
                  <a:pt x="562" y="1176"/>
                </a:lnTo>
                <a:lnTo>
                  <a:pt x="562" y="1176"/>
                </a:lnTo>
                <a:lnTo>
                  <a:pt x="564" y="1177"/>
                </a:lnTo>
                <a:lnTo>
                  <a:pt x="568" y="1183"/>
                </a:lnTo>
                <a:lnTo>
                  <a:pt x="572" y="1189"/>
                </a:lnTo>
                <a:lnTo>
                  <a:pt x="574" y="1194"/>
                </a:lnTo>
                <a:lnTo>
                  <a:pt x="574" y="1194"/>
                </a:lnTo>
                <a:lnTo>
                  <a:pt x="575" y="1207"/>
                </a:lnTo>
                <a:lnTo>
                  <a:pt x="574" y="1219"/>
                </a:lnTo>
                <a:lnTo>
                  <a:pt x="574" y="1219"/>
                </a:lnTo>
                <a:lnTo>
                  <a:pt x="574" y="1222"/>
                </a:lnTo>
                <a:lnTo>
                  <a:pt x="575" y="1226"/>
                </a:lnTo>
                <a:lnTo>
                  <a:pt x="583" y="1230"/>
                </a:lnTo>
                <a:lnTo>
                  <a:pt x="583" y="1230"/>
                </a:lnTo>
                <a:lnTo>
                  <a:pt x="589" y="1232"/>
                </a:lnTo>
                <a:lnTo>
                  <a:pt x="594" y="1230"/>
                </a:lnTo>
                <a:lnTo>
                  <a:pt x="596" y="1228"/>
                </a:lnTo>
                <a:lnTo>
                  <a:pt x="598" y="1222"/>
                </a:lnTo>
                <a:lnTo>
                  <a:pt x="598" y="1222"/>
                </a:lnTo>
                <a:lnTo>
                  <a:pt x="596" y="1213"/>
                </a:lnTo>
                <a:lnTo>
                  <a:pt x="594" y="1204"/>
                </a:lnTo>
                <a:lnTo>
                  <a:pt x="594" y="1204"/>
                </a:lnTo>
                <a:lnTo>
                  <a:pt x="592" y="1194"/>
                </a:lnTo>
                <a:lnTo>
                  <a:pt x="590" y="1189"/>
                </a:lnTo>
                <a:lnTo>
                  <a:pt x="590" y="1189"/>
                </a:lnTo>
                <a:lnTo>
                  <a:pt x="602" y="1194"/>
                </a:lnTo>
                <a:lnTo>
                  <a:pt x="615" y="1198"/>
                </a:lnTo>
                <a:lnTo>
                  <a:pt x="630" y="1200"/>
                </a:lnTo>
                <a:lnTo>
                  <a:pt x="630" y="1200"/>
                </a:lnTo>
                <a:lnTo>
                  <a:pt x="637" y="1196"/>
                </a:lnTo>
                <a:lnTo>
                  <a:pt x="641" y="1192"/>
                </a:lnTo>
                <a:lnTo>
                  <a:pt x="645" y="1187"/>
                </a:lnTo>
                <a:lnTo>
                  <a:pt x="646" y="1179"/>
                </a:lnTo>
                <a:lnTo>
                  <a:pt x="648" y="1166"/>
                </a:lnTo>
                <a:lnTo>
                  <a:pt x="648" y="1161"/>
                </a:lnTo>
                <a:lnTo>
                  <a:pt x="637" y="1170"/>
                </a:lnTo>
                <a:lnTo>
                  <a:pt x="637" y="1170"/>
                </a:lnTo>
                <a:lnTo>
                  <a:pt x="643" y="1153"/>
                </a:lnTo>
                <a:lnTo>
                  <a:pt x="643" y="1153"/>
                </a:lnTo>
                <a:lnTo>
                  <a:pt x="643" y="1148"/>
                </a:lnTo>
                <a:lnTo>
                  <a:pt x="643" y="1144"/>
                </a:lnTo>
                <a:lnTo>
                  <a:pt x="641" y="1136"/>
                </a:lnTo>
                <a:lnTo>
                  <a:pt x="641" y="1136"/>
                </a:lnTo>
                <a:lnTo>
                  <a:pt x="633" y="1155"/>
                </a:lnTo>
                <a:lnTo>
                  <a:pt x="633" y="1155"/>
                </a:lnTo>
                <a:lnTo>
                  <a:pt x="630" y="1159"/>
                </a:lnTo>
                <a:lnTo>
                  <a:pt x="626" y="1161"/>
                </a:lnTo>
                <a:lnTo>
                  <a:pt x="626" y="1151"/>
                </a:lnTo>
                <a:lnTo>
                  <a:pt x="626" y="1151"/>
                </a:lnTo>
                <a:lnTo>
                  <a:pt x="624" y="1155"/>
                </a:lnTo>
                <a:lnTo>
                  <a:pt x="620" y="1157"/>
                </a:lnTo>
                <a:lnTo>
                  <a:pt x="617" y="1159"/>
                </a:lnTo>
                <a:lnTo>
                  <a:pt x="617" y="1159"/>
                </a:lnTo>
                <a:lnTo>
                  <a:pt x="611" y="1161"/>
                </a:lnTo>
                <a:lnTo>
                  <a:pt x="607" y="1161"/>
                </a:lnTo>
                <a:lnTo>
                  <a:pt x="603" y="1159"/>
                </a:lnTo>
                <a:lnTo>
                  <a:pt x="600" y="1155"/>
                </a:lnTo>
                <a:lnTo>
                  <a:pt x="600" y="1155"/>
                </a:lnTo>
                <a:lnTo>
                  <a:pt x="592" y="1140"/>
                </a:lnTo>
                <a:lnTo>
                  <a:pt x="581" y="1123"/>
                </a:lnTo>
                <a:lnTo>
                  <a:pt x="581" y="1123"/>
                </a:lnTo>
                <a:lnTo>
                  <a:pt x="575" y="1116"/>
                </a:lnTo>
                <a:lnTo>
                  <a:pt x="568" y="1110"/>
                </a:lnTo>
                <a:lnTo>
                  <a:pt x="562" y="1105"/>
                </a:lnTo>
                <a:lnTo>
                  <a:pt x="562" y="1105"/>
                </a:lnTo>
                <a:lnTo>
                  <a:pt x="562" y="1101"/>
                </a:lnTo>
                <a:lnTo>
                  <a:pt x="559" y="1093"/>
                </a:lnTo>
                <a:lnTo>
                  <a:pt x="553" y="1082"/>
                </a:lnTo>
                <a:lnTo>
                  <a:pt x="549" y="1078"/>
                </a:lnTo>
                <a:lnTo>
                  <a:pt x="544" y="1075"/>
                </a:lnTo>
                <a:lnTo>
                  <a:pt x="544" y="1075"/>
                </a:lnTo>
                <a:lnTo>
                  <a:pt x="529" y="1071"/>
                </a:lnTo>
                <a:lnTo>
                  <a:pt x="510" y="1067"/>
                </a:lnTo>
                <a:lnTo>
                  <a:pt x="486" y="1067"/>
                </a:lnTo>
                <a:lnTo>
                  <a:pt x="486" y="1067"/>
                </a:lnTo>
                <a:lnTo>
                  <a:pt x="467" y="1069"/>
                </a:lnTo>
                <a:lnTo>
                  <a:pt x="458" y="1069"/>
                </a:lnTo>
                <a:lnTo>
                  <a:pt x="450" y="1069"/>
                </a:lnTo>
                <a:lnTo>
                  <a:pt x="434" y="1067"/>
                </a:lnTo>
                <a:lnTo>
                  <a:pt x="417" y="1067"/>
                </a:lnTo>
                <a:lnTo>
                  <a:pt x="400" y="1063"/>
                </a:lnTo>
                <a:lnTo>
                  <a:pt x="400" y="1063"/>
                </a:lnTo>
                <a:lnTo>
                  <a:pt x="383" y="991"/>
                </a:lnTo>
                <a:lnTo>
                  <a:pt x="383" y="991"/>
                </a:lnTo>
                <a:lnTo>
                  <a:pt x="377" y="968"/>
                </a:lnTo>
                <a:lnTo>
                  <a:pt x="368" y="948"/>
                </a:lnTo>
                <a:lnTo>
                  <a:pt x="357" y="925"/>
                </a:lnTo>
                <a:lnTo>
                  <a:pt x="357" y="925"/>
                </a:lnTo>
                <a:lnTo>
                  <a:pt x="349" y="912"/>
                </a:lnTo>
                <a:lnTo>
                  <a:pt x="344" y="903"/>
                </a:lnTo>
                <a:lnTo>
                  <a:pt x="344" y="903"/>
                </a:lnTo>
                <a:lnTo>
                  <a:pt x="342" y="884"/>
                </a:lnTo>
                <a:lnTo>
                  <a:pt x="342" y="884"/>
                </a:lnTo>
                <a:lnTo>
                  <a:pt x="338" y="867"/>
                </a:lnTo>
                <a:lnTo>
                  <a:pt x="336" y="858"/>
                </a:lnTo>
                <a:lnTo>
                  <a:pt x="336" y="858"/>
                </a:lnTo>
                <a:lnTo>
                  <a:pt x="340" y="839"/>
                </a:lnTo>
                <a:lnTo>
                  <a:pt x="346" y="813"/>
                </a:lnTo>
                <a:lnTo>
                  <a:pt x="346" y="813"/>
                </a:lnTo>
                <a:lnTo>
                  <a:pt x="349" y="789"/>
                </a:lnTo>
                <a:lnTo>
                  <a:pt x="353" y="770"/>
                </a:lnTo>
                <a:lnTo>
                  <a:pt x="353" y="770"/>
                </a:lnTo>
                <a:lnTo>
                  <a:pt x="359" y="748"/>
                </a:lnTo>
                <a:lnTo>
                  <a:pt x="361" y="729"/>
                </a:lnTo>
                <a:lnTo>
                  <a:pt x="389" y="725"/>
                </a:lnTo>
                <a:lnTo>
                  <a:pt x="389" y="725"/>
                </a:lnTo>
                <a:lnTo>
                  <a:pt x="376" y="645"/>
                </a:lnTo>
                <a:lnTo>
                  <a:pt x="368" y="585"/>
                </a:lnTo>
                <a:lnTo>
                  <a:pt x="363" y="546"/>
                </a:lnTo>
                <a:lnTo>
                  <a:pt x="363" y="546"/>
                </a:lnTo>
                <a:lnTo>
                  <a:pt x="364" y="527"/>
                </a:lnTo>
                <a:lnTo>
                  <a:pt x="368" y="512"/>
                </a:lnTo>
                <a:lnTo>
                  <a:pt x="376" y="492"/>
                </a:lnTo>
                <a:lnTo>
                  <a:pt x="376" y="492"/>
                </a:lnTo>
                <a:lnTo>
                  <a:pt x="379" y="488"/>
                </a:lnTo>
                <a:lnTo>
                  <a:pt x="383" y="484"/>
                </a:lnTo>
                <a:lnTo>
                  <a:pt x="391" y="479"/>
                </a:lnTo>
                <a:lnTo>
                  <a:pt x="396" y="469"/>
                </a:lnTo>
                <a:lnTo>
                  <a:pt x="396" y="469"/>
                </a:lnTo>
                <a:lnTo>
                  <a:pt x="400" y="462"/>
                </a:lnTo>
                <a:lnTo>
                  <a:pt x="404" y="452"/>
                </a:lnTo>
                <a:lnTo>
                  <a:pt x="409" y="424"/>
                </a:lnTo>
                <a:lnTo>
                  <a:pt x="413" y="395"/>
                </a:lnTo>
                <a:lnTo>
                  <a:pt x="413" y="372"/>
                </a:lnTo>
                <a:lnTo>
                  <a:pt x="413" y="372"/>
                </a:lnTo>
                <a:lnTo>
                  <a:pt x="409" y="348"/>
                </a:lnTo>
                <a:lnTo>
                  <a:pt x="400" y="318"/>
                </a:lnTo>
                <a:lnTo>
                  <a:pt x="383" y="266"/>
                </a:lnTo>
                <a:lnTo>
                  <a:pt x="383" y="266"/>
                </a:lnTo>
                <a:lnTo>
                  <a:pt x="379" y="254"/>
                </a:lnTo>
                <a:lnTo>
                  <a:pt x="374" y="247"/>
                </a:lnTo>
                <a:lnTo>
                  <a:pt x="368" y="241"/>
                </a:lnTo>
                <a:lnTo>
                  <a:pt x="361" y="238"/>
                </a:lnTo>
                <a:lnTo>
                  <a:pt x="361" y="238"/>
                </a:lnTo>
                <a:lnTo>
                  <a:pt x="353" y="234"/>
                </a:lnTo>
                <a:lnTo>
                  <a:pt x="348" y="232"/>
                </a:lnTo>
                <a:lnTo>
                  <a:pt x="338" y="230"/>
                </a:lnTo>
                <a:lnTo>
                  <a:pt x="323" y="223"/>
                </a:lnTo>
                <a:lnTo>
                  <a:pt x="323" y="223"/>
                </a:lnTo>
                <a:lnTo>
                  <a:pt x="297" y="211"/>
                </a:lnTo>
                <a:lnTo>
                  <a:pt x="288" y="206"/>
                </a:lnTo>
                <a:lnTo>
                  <a:pt x="273" y="191"/>
                </a:lnTo>
                <a:lnTo>
                  <a:pt x="258" y="185"/>
                </a:lnTo>
                <a:lnTo>
                  <a:pt x="260" y="176"/>
                </a:lnTo>
                <a:lnTo>
                  <a:pt x="269" y="180"/>
                </a:lnTo>
                <a:lnTo>
                  <a:pt x="269" y="180"/>
                </a:lnTo>
                <a:lnTo>
                  <a:pt x="286" y="133"/>
                </a:lnTo>
                <a:lnTo>
                  <a:pt x="286" y="133"/>
                </a:lnTo>
                <a:lnTo>
                  <a:pt x="288" y="122"/>
                </a:lnTo>
                <a:lnTo>
                  <a:pt x="290" y="99"/>
                </a:lnTo>
                <a:lnTo>
                  <a:pt x="290" y="75"/>
                </a:lnTo>
                <a:lnTo>
                  <a:pt x="288" y="64"/>
                </a:lnTo>
                <a:lnTo>
                  <a:pt x="284" y="54"/>
                </a:lnTo>
                <a:lnTo>
                  <a:pt x="284" y="54"/>
                </a:lnTo>
                <a:lnTo>
                  <a:pt x="280" y="45"/>
                </a:lnTo>
                <a:lnTo>
                  <a:pt x="275" y="38"/>
                </a:lnTo>
                <a:lnTo>
                  <a:pt x="262" y="23"/>
                </a:lnTo>
                <a:lnTo>
                  <a:pt x="249" y="11"/>
                </a:lnTo>
                <a:lnTo>
                  <a:pt x="237" y="6"/>
                </a:lnTo>
                <a:lnTo>
                  <a:pt x="237" y="6"/>
                </a:lnTo>
                <a:lnTo>
                  <a:pt x="221" y="0"/>
                </a:lnTo>
                <a:lnTo>
                  <a:pt x="215" y="0"/>
                </a:lnTo>
                <a:lnTo>
                  <a:pt x="209" y="0"/>
                </a:lnTo>
                <a:lnTo>
                  <a:pt x="209" y="0"/>
                </a:lnTo>
                <a:lnTo>
                  <a:pt x="206" y="4"/>
                </a:lnTo>
                <a:lnTo>
                  <a:pt x="204" y="8"/>
                </a:lnTo>
                <a:lnTo>
                  <a:pt x="200" y="11"/>
                </a:lnTo>
                <a:lnTo>
                  <a:pt x="200" y="1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5">
            <a:extLst>
              <a:ext uri="{FF2B5EF4-FFF2-40B4-BE49-F238E27FC236}">
                <a16:creationId xmlns:a16="http://schemas.microsoft.com/office/drawing/2014/main" id="{5C89DE6B-EC9C-44B2-9BB4-DF3C6EBF7D5D}"/>
              </a:ext>
            </a:extLst>
          </p:cNvPr>
          <p:cNvSpPr>
            <a:spLocks noEditPoints="1"/>
          </p:cNvSpPr>
          <p:nvPr/>
        </p:nvSpPr>
        <p:spPr bwMode="auto">
          <a:xfrm>
            <a:off x="8318766" y="739269"/>
            <a:ext cx="729689" cy="1727496"/>
          </a:xfrm>
          <a:custGeom>
            <a:avLst/>
            <a:gdLst>
              <a:gd name="T0" fmla="*/ 301 w 645"/>
              <a:gd name="T1" fmla="*/ 23 h 1527"/>
              <a:gd name="T2" fmla="*/ 271 w 645"/>
              <a:gd name="T3" fmla="*/ 124 h 1527"/>
              <a:gd name="T4" fmla="*/ 314 w 645"/>
              <a:gd name="T5" fmla="*/ 219 h 1527"/>
              <a:gd name="T6" fmla="*/ 224 w 645"/>
              <a:gd name="T7" fmla="*/ 282 h 1527"/>
              <a:gd name="T8" fmla="*/ 176 w 645"/>
              <a:gd name="T9" fmla="*/ 467 h 1527"/>
              <a:gd name="T10" fmla="*/ 153 w 645"/>
              <a:gd name="T11" fmla="*/ 714 h 1527"/>
              <a:gd name="T12" fmla="*/ 153 w 645"/>
              <a:gd name="T13" fmla="*/ 828 h 1527"/>
              <a:gd name="T14" fmla="*/ 185 w 645"/>
              <a:gd name="T15" fmla="*/ 869 h 1527"/>
              <a:gd name="T16" fmla="*/ 135 w 645"/>
              <a:gd name="T17" fmla="*/ 1099 h 1527"/>
              <a:gd name="T18" fmla="*/ 38 w 645"/>
              <a:gd name="T19" fmla="*/ 1286 h 1527"/>
              <a:gd name="T20" fmla="*/ 8 w 645"/>
              <a:gd name="T21" fmla="*/ 1316 h 1527"/>
              <a:gd name="T22" fmla="*/ 4 w 645"/>
              <a:gd name="T23" fmla="*/ 1364 h 1527"/>
              <a:gd name="T24" fmla="*/ 4 w 645"/>
              <a:gd name="T25" fmla="*/ 1437 h 1527"/>
              <a:gd name="T26" fmla="*/ 12 w 645"/>
              <a:gd name="T27" fmla="*/ 1475 h 1527"/>
              <a:gd name="T28" fmla="*/ 34 w 645"/>
              <a:gd name="T29" fmla="*/ 1447 h 1527"/>
              <a:gd name="T30" fmla="*/ 53 w 645"/>
              <a:gd name="T31" fmla="*/ 1495 h 1527"/>
              <a:gd name="T32" fmla="*/ 62 w 645"/>
              <a:gd name="T33" fmla="*/ 1514 h 1527"/>
              <a:gd name="T34" fmla="*/ 97 w 645"/>
              <a:gd name="T35" fmla="*/ 1525 h 1527"/>
              <a:gd name="T36" fmla="*/ 140 w 645"/>
              <a:gd name="T37" fmla="*/ 1501 h 1527"/>
              <a:gd name="T38" fmla="*/ 139 w 645"/>
              <a:gd name="T39" fmla="*/ 1469 h 1527"/>
              <a:gd name="T40" fmla="*/ 142 w 645"/>
              <a:gd name="T41" fmla="*/ 1426 h 1527"/>
              <a:gd name="T42" fmla="*/ 150 w 645"/>
              <a:gd name="T43" fmla="*/ 1359 h 1527"/>
              <a:gd name="T44" fmla="*/ 153 w 645"/>
              <a:gd name="T45" fmla="*/ 1299 h 1527"/>
              <a:gd name="T46" fmla="*/ 105 w 645"/>
              <a:gd name="T47" fmla="*/ 1267 h 1527"/>
              <a:gd name="T48" fmla="*/ 58 w 645"/>
              <a:gd name="T49" fmla="*/ 1278 h 1527"/>
              <a:gd name="T50" fmla="*/ 92 w 645"/>
              <a:gd name="T51" fmla="*/ 1205 h 1527"/>
              <a:gd name="T52" fmla="*/ 146 w 645"/>
              <a:gd name="T53" fmla="*/ 1095 h 1527"/>
              <a:gd name="T54" fmla="*/ 219 w 645"/>
              <a:gd name="T55" fmla="*/ 914 h 1527"/>
              <a:gd name="T56" fmla="*/ 234 w 645"/>
              <a:gd name="T57" fmla="*/ 888 h 1527"/>
              <a:gd name="T58" fmla="*/ 234 w 645"/>
              <a:gd name="T59" fmla="*/ 830 h 1527"/>
              <a:gd name="T60" fmla="*/ 236 w 645"/>
              <a:gd name="T61" fmla="*/ 763 h 1527"/>
              <a:gd name="T62" fmla="*/ 243 w 645"/>
              <a:gd name="T63" fmla="*/ 858 h 1527"/>
              <a:gd name="T64" fmla="*/ 288 w 645"/>
              <a:gd name="T65" fmla="*/ 912 h 1527"/>
              <a:gd name="T66" fmla="*/ 314 w 645"/>
              <a:gd name="T67" fmla="*/ 1034 h 1527"/>
              <a:gd name="T68" fmla="*/ 342 w 645"/>
              <a:gd name="T69" fmla="*/ 1205 h 1527"/>
              <a:gd name="T70" fmla="*/ 396 w 645"/>
              <a:gd name="T71" fmla="*/ 1390 h 1527"/>
              <a:gd name="T72" fmla="*/ 374 w 645"/>
              <a:gd name="T73" fmla="*/ 1445 h 1527"/>
              <a:gd name="T74" fmla="*/ 422 w 645"/>
              <a:gd name="T75" fmla="*/ 1473 h 1527"/>
              <a:gd name="T76" fmla="*/ 419 w 645"/>
              <a:gd name="T77" fmla="*/ 1516 h 1527"/>
              <a:gd name="T78" fmla="*/ 465 w 645"/>
              <a:gd name="T79" fmla="*/ 1521 h 1527"/>
              <a:gd name="T80" fmla="*/ 531 w 645"/>
              <a:gd name="T81" fmla="*/ 1516 h 1527"/>
              <a:gd name="T82" fmla="*/ 548 w 645"/>
              <a:gd name="T83" fmla="*/ 1404 h 1527"/>
              <a:gd name="T84" fmla="*/ 576 w 645"/>
              <a:gd name="T85" fmla="*/ 1191 h 1527"/>
              <a:gd name="T86" fmla="*/ 564 w 645"/>
              <a:gd name="T87" fmla="*/ 1026 h 1527"/>
              <a:gd name="T88" fmla="*/ 568 w 645"/>
              <a:gd name="T89" fmla="*/ 918 h 1527"/>
              <a:gd name="T90" fmla="*/ 600 w 645"/>
              <a:gd name="T91" fmla="*/ 836 h 1527"/>
              <a:gd name="T92" fmla="*/ 624 w 645"/>
              <a:gd name="T93" fmla="*/ 740 h 1527"/>
              <a:gd name="T94" fmla="*/ 583 w 645"/>
              <a:gd name="T95" fmla="*/ 507 h 1527"/>
              <a:gd name="T96" fmla="*/ 622 w 645"/>
              <a:gd name="T97" fmla="*/ 516 h 1527"/>
              <a:gd name="T98" fmla="*/ 641 w 645"/>
              <a:gd name="T99" fmla="*/ 391 h 1527"/>
              <a:gd name="T100" fmla="*/ 581 w 645"/>
              <a:gd name="T101" fmla="*/ 256 h 1527"/>
              <a:gd name="T102" fmla="*/ 460 w 645"/>
              <a:gd name="T103" fmla="*/ 208 h 1527"/>
              <a:gd name="T104" fmla="*/ 452 w 645"/>
              <a:gd name="T105" fmla="*/ 118 h 1527"/>
              <a:gd name="T106" fmla="*/ 419 w 645"/>
              <a:gd name="T107" fmla="*/ 17 h 1527"/>
              <a:gd name="T108" fmla="*/ 439 w 645"/>
              <a:gd name="T109" fmla="*/ 1034 h 1527"/>
              <a:gd name="T110" fmla="*/ 465 w 645"/>
              <a:gd name="T111" fmla="*/ 1295 h 1527"/>
              <a:gd name="T112" fmla="*/ 450 w 645"/>
              <a:gd name="T113" fmla="*/ 1222 h 1527"/>
              <a:gd name="T114" fmla="*/ 432 w 645"/>
              <a:gd name="T115" fmla="*/ 1099 h 1527"/>
              <a:gd name="T116" fmla="*/ 430 w 645"/>
              <a:gd name="T117" fmla="*/ 1052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5" h="1527">
                <a:moveTo>
                  <a:pt x="353" y="2"/>
                </a:moveTo>
                <a:lnTo>
                  <a:pt x="353" y="2"/>
                </a:lnTo>
                <a:lnTo>
                  <a:pt x="348" y="2"/>
                </a:lnTo>
                <a:lnTo>
                  <a:pt x="336" y="0"/>
                </a:lnTo>
                <a:lnTo>
                  <a:pt x="329" y="2"/>
                </a:lnTo>
                <a:lnTo>
                  <a:pt x="320" y="6"/>
                </a:lnTo>
                <a:lnTo>
                  <a:pt x="310" y="13"/>
                </a:lnTo>
                <a:lnTo>
                  <a:pt x="301" y="23"/>
                </a:lnTo>
                <a:lnTo>
                  <a:pt x="301" y="23"/>
                </a:lnTo>
                <a:lnTo>
                  <a:pt x="292" y="34"/>
                </a:lnTo>
                <a:lnTo>
                  <a:pt x="284" y="49"/>
                </a:lnTo>
                <a:lnTo>
                  <a:pt x="279" y="64"/>
                </a:lnTo>
                <a:lnTo>
                  <a:pt x="275" y="79"/>
                </a:lnTo>
                <a:lnTo>
                  <a:pt x="271" y="92"/>
                </a:lnTo>
                <a:lnTo>
                  <a:pt x="269" y="105"/>
                </a:lnTo>
                <a:lnTo>
                  <a:pt x="269" y="116"/>
                </a:lnTo>
                <a:lnTo>
                  <a:pt x="271" y="124"/>
                </a:lnTo>
                <a:lnTo>
                  <a:pt x="271" y="124"/>
                </a:lnTo>
                <a:lnTo>
                  <a:pt x="275" y="135"/>
                </a:lnTo>
                <a:lnTo>
                  <a:pt x="282" y="146"/>
                </a:lnTo>
                <a:lnTo>
                  <a:pt x="292" y="157"/>
                </a:lnTo>
                <a:lnTo>
                  <a:pt x="292" y="157"/>
                </a:lnTo>
                <a:lnTo>
                  <a:pt x="295" y="174"/>
                </a:lnTo>
                <a:lnTo>
                  <a:pt x="299" y="189"/>
                </a:lnTo>
                <a:lnTo>
                  <a:pt x="307" y="206"/>
                </a:lnTo>
                <a:lnTo>
                  <a:pt x="307" y="206"/>
                </a:lnTo>
                <a:lnTo>
                  <a:pt x="314" y="219"/>
                </a:lnTo>
                <a:lnTo>
                  <a:pt x="320" y="228"/>
                </a:lnTo>
                <a:lnTo>
                  <a:pt x="323" y="234"/>
                </a:lnTo>
                <a:lnTo>
                  <a:pt x="323" y="234"/>
                </a:lnTo>
                <a:lnTo>
                  <a:pt x="310" y="239"/>
                </a:lnTo>
                <a:lnTo>
                  <a:pt x="279" y="251"/>
                </a:lnTo>
                <a:lnTo>
                  <a:pt x="262" y="258"/>
                </a:lnTo>
                <a:lnTo>
                  <a:pt x="245" y="266"/>
                </a:lnTo>
                <a:lnTo>
                  <a:pt x="232" y="275"/>
                </a:lnTo>
                <a:lnTo>
                  <a:pt x="224" y="282"/>
                </a:lnTo>
                <a:lnTo>
                  <a:pt x="224" y="282"/>
                </a:lnTo>
                <a:lnTo>
                  <a:pt x="217" y="297"/>
                </a:lnTo>
                <a:lnTo>
                  <a:pt x="211" y="314"/>
                </a:lnTo>
                <a:lnTo>
                  <a:pt x="206" y="327"/>
                </a:lnTo>
                <a:lnTo>
                  <a:pt x="200" y="338"/>
                </a:lnTo>
                <a:lnTo>
                  <a:pt x="200" y="338"/>
                </a:lnTo>
                <a:lnTo>
                  <a:pt x="196" y="353"/>
                </a:lnTo>
                <a:lnTo>
                  <a:pt x="191" y="381"/>
                </a:lnTo>
                <a:lnTo>
                  <a:pt x="176" y="467"/>
                </a:lnTo>
                <a:lnTo>
                  <a:pt x="163" y="553"/>
                </a:lnTo>
                <a:lnTo>
                  <a:pt x="153" y="606"/>
                </a:lnTo>
                <a:lnTo>
                  <a:pt x="153" y="606"/>
                </a:lnTo>
                <a:lnTo>
                  <a:pt x="152" y="617"/>
                </a:lnTo>
                <a:lnTo>
                  <a:pt x="150" y="630"/>
                </a:lnTo>
                <a:lnTo>
                  <a:pt x="152" y="662"/>
                </a:lnTo>
                <a:lnTo>
                  <a:pt x="153" y="692"/>
                </a:lnTo>
                <a:lnTo>
                  <a:pt x="153" y="714"/>
                </a:lnTo>
                <a:lnTo>
                  <a:pt x="153" y="714"/>
                </a:lnTo>
                <a:lnTo>
                  <a:pt x="152" y="729"/>
                </a:lnTo>
                <a:lnTo>
                  <a:pt x="150" y="744"/>
                </a:lnTo>
                <a:lnTo>
                  <a:pt x="150" y="744"/>
                </a:lnTo>
                <a:lnTo>
                  <a:pt x="146" y="763"/>
                </a:lnTo>
                <a:lnTo>
                  <a:pt x="146" y="785"/>
                </a:lnTo>
                <a:lnTo>
                  <a:pt x="148" y="807"/>
                </a:lnTo>
                <a:lnTo>
                  <a:pt x="152" y="822"/>
                </a:lnTo>
                <a:lnTo>
                  <a:pt x="152" y="822"/>
                </a:lnTo>
                <a:lnTo>
                  <a:pt x="153" y="828"/>
                </a:lnTo>
                <a:lnTo>
                  <a:pt x="157" y="832"/>
                </a:lnTo>
                <a:lnTo>
                  <a:pt x="168" y="841"/>
                </a:lnTo>
                <a:lnTo>
                  <a:pt x="180" y="849"/>
                </a:lnTo>
                <a:lnTo>
                  <a:pt x="180" y="849"/>
                </a:lnTo>
                <a:lnTo>
                  <a:pt x="178" y="854"/>
                </a:lnTo>
                <a:lnTo>
                  <a:pt x="180" y="860"/>
                </a:lnTo>
                <a:lnTo>
                  <a:pt x="181" y="865"/>
                </a:lnTo>
                <a:lnTo>
                  <a:pt x="181" y="865"/>
                </a:lnTo>
                <a:lnTo>
                  <a:pt x="185" y="869"/>
                </a:lnTo>
                <a:lnTo>
                  <a:pt x="193" y="873"/>
                </a:lnTo>
                <a:lnTo>
                  <a:pt x="202" y="878"/>
                </a:lnTo>
                <a:lnTo>
                  <a:pt x="202" y="878"/>
                </a:lnTo>
                <a:lnTo>
                  <a:pt x="178" y="976"/>
                </a:lnTo>
                <a:lnTo>
                  <a:pt x="165" y="1024"/>
                </a:lnTo>
                <a:lnTo>
                  <a:pt x="157" y="1050"/>
                </a:lnTo>
                <a:lnTo>
                  <a:pt x="157" y="1050"/>
                </a:lnTo>
                <a:lnTo>
                  <a:pt x="148" y="1069"/>
                </a:lnTo>
                <a:lnTo>
                  <a:pt x="135" y="1099"/>
                </a:lnTo>
                <a:lnTo>
                  <a:pt x="114" y="1149"/>
                </a:lnTo>
                <a:lnTo>
                  <a:pt x="114" y="1149"/>
                </a:lnTo>
                <a:lnTo>
                  <a:pt x="105" y="1166"/>
                </a:lnTo>
                <a:lnTo>
                  <a:pt x="92" y="1189"/>
                </a:lnTo>
                <a:lnTo>
                  <a:pt x="68" y="1232"/>
                </a:lnTo>
                <a:lnTo>
                  <a:pt x="68" y="1232"/>
                </a:lnTo>
                <a:lnTo>
                  <a:pt x="41" y="1286"/>
                </a:lnTo>
                <a:lnTo>
                  <a:pt x="38" y="1286"/>
                </a:lnTo>
                <a:lnTo>
                  <a:pt x="38" y="1286"/>
                </a:lnTo>
                <a:lnTo>
                  <a:pt x="30" y="1286"/>
                </a:lnTo>
                <a:lnTo>
                  <a:pt x="26" y="1286"/>
                </a:lnTo>
                <a:lnTo>
                  <a:pt x="21" y="1286"/>
                </a:lnTo>
                <a:lnTo>
                  <a:pt x="17" y="1288"/>
                </a:lnTo>
                <a:lnTo>
                  <a:pt x="17" y="1288"/>
                </a:lnTo>
                <a:lnTo>
                  <a:pt x="13" y="1295"/>
                </a:lnTo>
                <a:lnTo>
                  <a:pt x="10" y="1305"/>
                </a:lnTo>
                <a:lnTo>
                  <a:pt x="8" y="1316"/>
                </a:lnTo>
                <a:lnTo>
                  <a:pt x="8" y="1316"/>
                </a:lnTo>
                <a:lnTo>
                  <a:pt x="8" y="1316"/>
                </a:lnTo>
                <a:lnTo>
                  <a:pt x="6" y="1316"/>
                </a:lnTo>
                <a:lnTo>
                  <a:pt x="4" y="1321"/>
                </a:lnTo>
                <a:lnTo>
                  <a:pt x="4" y="1321"/>
                </a:lnTo>
                <a:lnTo>
                  <a:pt x="2" y="1334"/>
                </a:lnTo>
                <a:lnTo>
                  <a:pt x="0" y="1340"/>
                </a:lnTo>
                <a:lnTo>
                  <a:pt x="0" y="1347"/>
                </a:lnTo>
                <a:lnTo>
                  <a:pt x="0" y="1347"/>
                </a:lnTo>
                <a:lnTo>
                  <a:pt x="4" y="1364"/>
                </a:lnTo>
                <a:lnTo>
                  <a:pt x="6" y="1379"/>
                </a:lnTo>
                <a:lnTo>
                  <a:pt x="6" y="1379"/>
                </a:lnTo>
                <a:lnTo>
                  <a:pt x="6" y="1396"/>
                </a:lnTo>
                <a:lnTo>
                  <a:pt x="6" y="1396"/>
                </a:lnTo>
                <a:lnTo>
                  <a:pt x="6" y="1417"/>
                </a:lnTo>
                <a:lnTo>
                  <a:pt x="6" y="1426"/>
                </a:lnTo>
                <a:lnTo>
                  <a:pt x="6" y="1426"/>
                </a:lnTo>
                <a:lnTo>
                  <a:pt x="6" y="1432"/>
                </a:lnTo>
                <a:lnTo>
                  <a:pt x="4" y="1437"/>
                </a:lnTo>
                <a:lnTo>
                  <a:pt x="0" y="1445"/>
                </a:lnTo>
                <a:lnTo>
                  <a:pt x="0" y="1445"/>
                </a:lnTo>
                <a:lnTo>
                  <a:pt x="0" y="1448"/>
                </a:lnTo>
                <a:lnTo>
                  <a:pt x="0" y="1454"/>
                </a:lnTo>
                <a:lnTo>
                  <a:pt x="0" y="1463"/>
                </a:lnTo>
                <a:lnTo>
                  <a:pt x="0" y="1463"/>
                </a:lnTo>
                <a:lnTo>
                  <a:pt x="4" y="1469"/>
                </a:lnTo>
                <a:lnTo>
                  <a:pt x="12" y="1475"/>
                </a:lnTo>
                <a:lnTo>
                  <a:pt x="12" y="1475"/>
                </a:lnTo>
                <a:lnTo>
                  <a:pt x="21" y="1478"/>
                </a:lnTo>
                <a:lnTo>
                  <a:pt x="25" y="1478"/>
                </a:lnTo>
                <a:lnTo>
                  <a:pt x="28" y="1476"/>
                </a:lnTo>
                <a:lnTo>
                  <a:pt x="28" y="1476"/>
                </a:lnTo>
                <a:lnTo>
                  <a:pt x="32" y="1475"/>
                </a:lnTo>
                <a:lnTo>
                  <a:pt x="34" y="1473"/>
                </a:lnTo>
                <a:lnTo>
                  <a:pt x="34" y="1465"/>
                </a:lnTo>
                <a:lnTo>
                  <a:pt x="34" y="1465"/>
                </a:lnTo>
                <a:lnTo>
                  <a:pt x="34" y="1447"/>
                </a:lnTo>
                <a:lnTo>
                  <a:pt x="36" y="1437"/>
                </a:lnTo>
                <a:lnTo>
                  <a:pt x="36" y="1437"/>
                </a:lnTo>
                <a:lnTo>
                  <a:pt x="45" y="1454"/>
                </a:lnTo>
                <a:lnTo>
                  <a:pt x="45" y="1454"/>
                </a:lnTo>
                <a:lnTo>
                  <a:pt x="47" y="1460"/>
                </a:lnTo>
                <a:lnTo>
                  <a:pt x="49" y="1469"/>
                </a:lnTo>
                <a:lnTo>
                  <a:pt x="51" y="1488"/>
                </a:lnTo>
                <a:lnTo>
                  <a:pt x="51" y="1488"/>
                </a:lnTo>
                <a:lnTo>
                  <a:pt x="53" y="1495"/>
                </a:lnTo>
                <a:lnTo>
                  <a:pt x="53" y="1501"/>
                </a:lnTo>
                <a:lnTo>
                  <a:pt x="53" y="1501"/>
                </a:lnTo>
                <a:lnTo>
                  <a:pt x="54" y="1503"/>
                </a:lnTo>
                <a:lnTo>
                  <a:pt x="58" y="1503"/>
                </a:lnTo>
                <a:lnTo>
                  <a:pt x="64" y="1503"/>
                </a:lnTo>
                <a:lnTo>
                  <a:pt x="64" y="1503"/>
                </a:lnTo>
                <a:lnTo>
                  <a:pt x="64" y="1508"/>
                </a:lnTo>
                <a:lnTo>
                  <a:pt x="64" y="1512"/>
                </a:lnTo>
                <a:lnTo>
                  <a:pt x="62" y="1514"/>
                </a:lnTo>
                <a:lnTo>
                  <a:pt x="62" y="1514"/>
                </a:lnTo>
                <a:lnTo>
                  <a:pt x="51" y="1519"/>
                </a:lnTo>
                <a:lnTo>
                  <a:pt x="41" y="1521"/>
                </a:lnTo>
                <a:lnTo>
                  <a:pt x="71" y="1519"/>
                </a:lnTo>
                <a:lnTo>
                  <a:pt x="68" y="1523"/>
                </a:lnTo>
                <a:lnTo>
                  <a:pt x="77" y="1518"/>
                </a:lnTo>
                <a:lnTo>
                  <a:pt x="82" y="1527"/>
                </a:lnTo>
                <a:lnTo>
                  <a:pt x="94" y="1518"/>
                </a:lnTo>
                <a:lnTo>
                  <a:pt x="97" y="1525"/>
                </a:lnTo>
                <a:lnTo>
                  <a:pt x="107" y="1510"/>
                </a:lnTo>
                <a:lnTo>
                  <a:pt x="114" y="1514"/>
                </a:lnTo>
                <a:lnTo>
                  <a:pt x="112" y="1493"/>
                </a:lnTo>
                <a:lnTo>
                  <a:pt x="112" y="1493"/>
                </a:lnTo>
                <a:lnTo>
                  <a:pt x="120" y="1499"/>
                </a:lnTo>
                <a:lnTo>
                  <a:pt x="120" y="1499"/>
                </a:lnTo>
                <a:lnTo>
                  <a:pt x="125" y="1501"/>
                </a:lnTo>
                <a:lnTo>
                  <a:pt x="133" y="1501"/>
                </a:lnTo>
                <a:lnTo>
                  <a:pt x="140" y="1501"/>
                </a:lnTo>
                <a:lnTo>
                  <a:pt x="142" y="1499"/>
                </a:lnTo>
                <a:lnTo>
                  <a:pt x="144" y="1497"/>
                </a:lnTo>
                <a:lnTo>
                  <a:pt x="144" y="1497"/>
                </a:lnTo>
                <a:lnTo>
                  <a:pt x="144" y="1489"/>
                </a:lnTo>
                <a:lnTo>
                  <a:pt x="142" y="1484"/>
                </a:lnTo>
                <a:lnTo>
                  <a:pt x="139" y="1476"/>
                </a:lnTo>
                <a:lnTo>
                  <a:pt x="137" y="1473"/>
                </a:lnTo>
                <a:lnTo>
                  <a:pt x="137" y="1473"/>
                </a:lnTo>
                <a:lnTo>
                  <a:pt x="139" y="1469"/>
                </a:lnTo>
                <a:lnTo>
                  <a:pt x="142" y="1465"/>
                </a:lnTo>
                <a:lnTo>
                  <a:pt x="146" y="1460"/>
                </a:lnTo>
                <a:lnTo>
                  <a:pt x="148" y="1456"/>
                </a:lnTo>
                <a:lnTo>
                  <a:pt x="148" y="1456"/>
                </a:lnTo>
                <a:lnTo>
                  <a:pt x="146" y="1450"/>
                </a:lnTo>
                <a:lnTo>
                  <a:pt x="144" y="1443"/>
                </a:lnTo>
                <a:lnTo>
                  <a:pt x="142" y="1435"/>
                </a:lnTo>
                <a:lnTo>
                  <a:pt x="142" y="1426"/>
                </a:lnTo>
                <a:lnTo>
                  <a:pt x="142" y="1426"/>
                </a:lnTo>
                <a:lnTo>
                  <a:pt x="146" y="1417"/>
                </a:lnTo>
                <a:lnTo>
                  <a:pt x="150" y="1407"/>
                </a:lnTo>
                <a:lnTo>
                  <a:pt x="150" y="1407"/>
                </a:lnTo>
                <a:lnTo>
                  <a:pt x="153" y="1390"/>
                </a:lnTo>
                <a:lnTo>
                  <a:pt x="155" y="1379"/>
                </a:lnTo>
                <a:lnTo>
                  <a:pt x="155" y="1376"/>
                </a:lnTo>
                <a:lnTo>
                  <a:pt x="153" y="1370"/>
                </a:lnTo>
                <a:lnTo>
                  <a:pt x="153" y="1370"/>
                </a:lnTo>
                <a:lnTo>
                  <a:pt x="150" y="1359"/>
                </a:lnTo>
                <a:lnTo>
                  <a:pt x="148" y="1349"/>
                </a:lnTo>
                <a:lnTo>
                  <a:pt x="148" y="1340"/>
                </a:lnTo>
                <a:lnTo>
                  <a:pt x="148" y="1340"/>
                </a:lnTo>
                <a:lnTo>
                  <a:pt x="150" y="1334"/>
                </a:lnTo>
                <a:lnTo>
                  <a:pt x="150" y="1334"/>
                </a:lnTo>
                <a:lnTo>
                  <a:pt x="152" y="1331"/>
                </a:lnTo>
                <a:lnTo>
                  <a:pt x="153" y="1321"/>
                </a:lnTo>
                <a:lnTo>
                  <a:pt x="153" y="1310"/>
                </a:lnTo>
                <a:lnTo>
                  <a:pt x="153" y="1299"/>
                </a:lnTo>
                <a:lnTo>
                  <a:pt x="153" y="1299"/>
                </a:lnTo>
                <a:lnTo>
                  <a:pt x="150" y="1288"/>
                </a:lnTo>
                <a:lnTo>
                  <a:pt x="148" y="1280"/>
                </a:lnTo>
                <a:lnTo>
                  <a:pt x="142" y="1276"/>
                </a:lnTo>
                <a:lnTo>
                  <a:pt x="133" y="1271"/>
                </a:lnTo>
                <a:lnTo>
                  <a:pt x="133" y="1271"/>
                </a:lnTo>
                <a:lnTo>
                  <a:pt x="116" y="1267"/>
                </a:lnTo>
                <a:lnTo>
                  <a:pt x="105" y="1267"/>
                </a:lnTo>
                <a:lnTo>
                  <a:pt x="105" y="1267"/>
                </a:lnTo>
                <a:lnTo>
                  <a:pt x="101" y="1267"/>
                </a:lnTo>
                <a:lnTo>
                  <a:pt x="97" y="1267"/>
                </a:lnTo>
                <a:lnTo>
                  <a:pt x="96" y="1269"/>
                </a:lnTo>
                <a:lnTo>
                  <a:pt x="90" y="1269"/>
                </a:lnTo>
                <a:lnTo>
                  <a:pt x="90" y="1269"/>
                </a:lnTo>
                <a:lnTo>
                  <a:pt x="71" y="1273"/>
                </a:lnTo>
                <a:lnTo>
                  <a:pt x="64" y="1276"/>
                </a:lnTo>
                <a:lnTo>
                  <a:pt x="58" y="1278"/>
                </a:lnTo>
                <a:lnTo>
                  <a:pt x="58" y="1278"/>
                </a:lnTo>
                <a:lnTo>
                  <a:pt x="54" y="1282"/>
                </a:lnTo>
                <a:lnTo>
                  <a:pt x="54" y="1282"/>
                </a:lnTo>
                <a:lnTo>
                  <a:pt x="58" y="1271"/>
                </a:lnTo>
                <a:lnTo>
                  <a:pt x="64" y="1262"/>
                </a:lnTo>
                <a:lnTo>
                  <a:pt x="64" y="1262"/>
                </a:lnTo>
                <a:lnTo>
                  <a:pt x="69" y="1254"/>
                </a:lnTo>
                <a:lnTo>
                  <a:pt x="75" y="1245"/>
                </a:lnTo>
                <a:lnTo>
                  <a:pt x="84" y="1226"/>
                </a:lnTo>
                <a:lnTo>
                  <a:pt x="92" y="1205"/>
                </a:lnTo>
                <a:lnTo>
                  <a:pt x="99" y="1192"/>
                </a:lnTo>
                <a:lnTo>
                  <a:pt x="99" y="1192"/>
                </a:lnTo>
                <a:lnTo>
                  <a:pt x="105" y="1181"/>
                </a:lnTo>
                <a:lnTo>
                  <a:pt x="112" y="1166"/>
                </a:lnTo>
                <a:lnTo>
                  <a:pt x="120" y="1153"/>
                </a:lnTo>
                <a:lnTo>
                  <a:pt x="124" y="1146"/>
                </a:lnTo>
                <a:lnTo>
                  <a:pt x="124" y="1146"/>
                </a:lnTo>
                <a:lnTo>
                  <a:pt x="133" y="1129"/>
                </a:lnTo>
                <a:lnTo>
                  <a:pt x="146" y="1095"/>
                </a:lnTo>
                <a:lnTo>
                  <a:pt x="159" y="1058"/>
                </a:lnTo>
                <a:lnTo>
                  <a:pt x="170" y="1034"/>
                </a:lnTo>
                <a:lnTo>
                  <a:pt x="170" y="1034"/>
                </a:lnTo>
                <a:lnTo>
                  <a:pt x="180" y="1009"/>
                </a:lnTo>
                <a:lnTo>
                  <a:pt x="191" y="970"/>
                </a:lnTo>
                <a:lnTo>
                  <a:pt x="209" y="895"/>
                </a:lnTo>
                <a:lnTo>
                  <a:pt x="209" y="895"/>
                </a:lnTo>
                <a:lnTo>
                  <a:pt x="213" y="905"/>
                </a:lnTo>
                <a:lnTo>
                  <a:pt x="219" y="914"/>
                </a:lnTo>
                <a:lnTo>
                  <a:pt x="224" y="920"/>
                </a:lnTo>
                <a:lnTo>
                  <a:pt x="226" y="920"/>
                </a:lnTo>
                <a:lnTo>
                  <a:pt x="230" y="920"/>
                </a:lnTo>
                <a:lnTo>
                  <a:pt x="230" y="920"/>
                </a:lnTo>
                <a:lnTo>
                  <a:pt x="232" y="920"/>
                </a:lnTo>
                <a:lnTo>
                  <a:pt x="234" y="918"/>
                </a:lnTo>
                <a:lnTo>
                  <a:pt x="236" y="908"/>
                </a:lnTo>
                <a:lnTo>
                  <a:pt x="234" y="899"/>
                </a:lnTo>
                <a:lnTo>
                  <a:pt x="234" y="888"/>
                </a:lnTo>
                <a:lnTo>
                  <a:pt x="228" y="865"/>
                </a:lnTo>
                <a:lnTo>
                  <a:pt x="226" y="856"/>
                </a:lnTo>
                <a:lnTo>
                  <a:pt x="226" y="856"/>
                </a:lnTo>
                <a:lnTo>
                  <a:pt x="234" y="843"/>
                </a:lnTo>
                <a:lnTo>
                  <a:pt x="238" y="834"/>
                </a:lnTo>
                <a:lnTo>
                  <a:pt x="238" y="832"/>
                </a:lnTo>
                <a:lnTo>
                  <a:pt x="238" y="830"/>
                </a:lnTo>
                <a:lnTo>
                  <a:pt x="238" y="830"/>
                </a:lnTo>
                <a:lnTo>
                  <a:pt x="234" y="830"/>
                </a:lnTo>
                <a:lnTo>
                  <a:pt x="230" y="832"/>
                </a:lnTo>
                <a:lnTo>
                  <a:pt x="226" y="834"/>
                </a:lnTo>
                <a:lnTo>
                  <a:pt x="224" y="815"/>
                </a:lnTo>
                <a:lnTo>
                  <a:pt x="228" y="806"/>
                </a:lnTo>
                <a:lnTo>
                  <a:pt x="221" y="763"/>
                </a:lnTo>
                <a:lnTo>
                  <a:pt x="213" y="750"/>
                </a:lnTo>
                <a:lnTo>
                  <a:pt x="236" y="725"/>
                </a:lnTo>
                <a:lnTo>
                  <a:pt x="236" y="725"/>
                </a:lnTo>
                <a:lnTo>
                  <a:pt x="236" y="763"/>
                </a:lnTo>
                <a:lnTo>
                  <a:pt x="238" y="793"/>
                </a:lnTo>
                <a:lnTo>
                  <a:pt x="241" y="807"/>
                </a:lnTo>
                <a:lnTo>
                  <a:pt x="243" y="817"/>
                </a:lnTo>
                <a:lnTo>
                  <a:pt x="243" y="817"/>
                </a:lnTo>
                <a:lnTo>
                  <a:pt x="247" y="824"/>
                </a:lnTo>
                <a:lnTo>
                  <a:pt x="247" y="832"/>
                </a:lnTo>
                <a:lnTo>
                  <a:pt x="247" y="843"/>
                </a:lnTo>
                <a:lnTo>
                  <a:pt x="245" y="852"/>
                </a:lnTo>
                <a:lnTo>
                  <a:pt x="243" y="858"/>
                </a:lnTo>
                <a:lnTo>
                  <a:pt x="243" y="858"/>
                </a:lnTo>
                <a:lnTo>
                  <a:pt x="247" y="867"/>
                </a:lnTo>
                <a:lnTo>
                  <a:pt x="249" y="869"/>
                </a:lnTo>
                <a:lnTo>
                  <a:pt x="252" y="871"/>
                </a:lnTo>
                <a:lnTo>
                  <a:pt x="252" y="871"/>
                </a:lnTo>
                <a:lnTo>
                  <a:pt x="266" y="869"/>
                </a:lnTo>
                <a:lnTo>
                  <a:pt x="275" y="867"/>
                </a:lnTo>
                <a:lnTo>
                  <a:pt x="275" y="867"/>
                </a:lnTo>
                <a:lnTo>
                  <a:pt x="288" y="912"/>
                </a:lnTo>
                <a:lnTo>
                  <a:pt x="297" y="948"/>
                </a:lnTo>
                <a:lnTo>
                  <a:pt x="301" y="970"/>
                </a:lnTo>
                <a:lnTo>
                  <a:pt x="301" y="970"/>
                </a:lnTo>
                <a:lnTo>
                  <a:pt x="301" y="979"/>
                </a:lnTo>
                <a:lnTo>
                  <a:pt x="303" y="985"/>
                </a:lnTo>
                <a:lnTo>
                  <a:pt x="307" y="994"/>
                </a:lnTo>
                <a:lnTo>
                  <a:pt x="310" y="1013"/>
                </a:lnTo>
                <a:lnTo>
                  <a:pt x="310" y="1013"/>
                </a:lnTo>
                <a:lnTo>
                  <a:pt x="314" y="1034"/>
                </a:lnTo>
                <a:lnTo>
                  <a:pt x="320" y="1049"/>
                </a:lnTo>
                <a:lnTo>
                  <a:pt x="323" y="1063"/>
                </a:lnTo>
                <a:lnTo>
                  <a:pt x="325" y="1086"/>
                </a:lnTo>
                <a:lnTo>
                  <a:pt x="325" y="1086"/>
                </a:lnTo>
                <a:lnTo>
                  <a:pt x="327" y="1114"/>
                </a:lnTo>
                <a:lnTo>
                  <a:pt x="331" y="1144"/>
                </a:lnTo>
                <a:lnTo>
                  <a:pt x="335" y="1174"/>
                </a:lnTo>
                <a:lnTo>
                  <a:pt x="342" y="1205"/>
                </a:lnTo>
                <a:lnTo>
                  <a:pt x="342" y="1205"/>
                </a:lnTo>
                <a:lnTo>
                  <a:pt x="353" y="1247"/>
                </a:lnTo>
                <a:lnTo>
                  <a:pt x="368" y="1293"/>
                </a:lnTo>
                <a:lnTo>
                  <a:pt x="379" y="1334"/>
                </a:lnTo>
                <a:lnTo>
                  <a:pt x="383" y="1347"/>
                </a:lnTo>
                <a:lnTo>
                  <a:pt x="383" y="1353"/>
                </a:lnTo>
                <a:lnTo>
                  <a:pt x="383" y="1353"/>
                </a:lnTo>
                <a:lnTo>
                  <a:pt x="379" y="1366"/>
                </a:lnTo>
                <a:lnTo>
                  <a:pt x="378" y="1374"/>
                </a:lnTo>
                <a:lnTo>
                  <a:pt x="396" y="1390"/>
                </a:lnTo>
                <a:lnTo>
                  <a:pt x="396" y="1390"/>
                </a:lnTo>
                <a:lnTo>
                  <a:pt x="396" y="1400"/>
                </a:lnTo>
                <a:lnTo>
                  <a:pt x="396" y="1405"/>
                </a:lnTo>
                <a:lnTo>
                  <a:pt x="396" y="1409"/>
                </a:lnTo>
                <a:lnTo>
                  <a:pt x="396" y="1409"/>
                </a:lnTo>
                <a:lnTo>
                  <a:pt x="391" y="1413"/>
                </a:lnTo>
                <a:lnTo>
                  <a:pt x="383" y="1422"/>
                </a:lnTo>
                <a:lnTo>
                  <a:pt x="378" y="1433"/>
                </a:lnTo>
                <a:lnTo>
                  <a:pt x="374" y="1445"/>
                </a:lnTo>
                <a:lnTo>
                  <a:pt x="374" y="1445"/>
                </a:lnTo>
                <a:lnTo>
                  <a:pt x="372" y="1450"/>
                </a:lnTo>
                <a:lnTo>
                  <a:pt x="372" y="1454"/>
                </a:lnTo>
                <a:lnTo>
                  <a:pt x="374" y="1458"/>
                </a:lnTo>
                <a:lnTo>
                  <a:pt x="381" y="1461"/>
                </a:lnTo>
                <a:lnTo>
                  <a:pt x="381" y="1461"/>
                </a:lnTo>
                <a:lnTo>
                  <a:pt x="394" y="1467"/>
                </a:lnTo>
                <a:lnTo>
                  <a:pt x="407" y="1471"/>
                </a:lnTo>
                <a:lnTo>
                  <a:pt x="422" y="1473"/>
                </a:lnTo>
                <a:lnTo>
                  <a:pt x="439" y="1469"/>
                </a:lnTo>
                <a:lnTo>
                  <a:pt x="439" y="1469"/>
                </a:lnTo>
                <a:lnTo>
                  <a:pt x="428" y="1480"/>
                </a:lnTo>
                <a:lnTo>
                  <a:pt x="422" y="1489"/>
                </a:lnTo>
                <a:lnTo>
                  <a:pt x="419" y="1493"/>
                </a:lnTo>
                <a:lnTo>
                  <a:pt x="419" y="1499"/>
                </a:lnTo>
                <a:lnTo>
                  <a:pt x="419" y="1499"/>
                </a:lnTo>
                <a:lnTo>
                  <a:pt x="417" y="1510"/>
                </a:lnTo>
                <a:lnTo>
                  <a:pt x="419" y="1516"/>
                </a:lnTo>
                <a:lnTo>
                  <a:pt x="424" y="1519"/>
                </a:lnTo>
                <a:lnTo>
                  <a:pt x="424" y="1519"/>
                </a:lnTo>
                <a:lnTo>
                  <a:pt x="434" y="1523"/>
                </a:lnTo>
                <a:lnTo>
                  <a:pt x="443" y="1523"/>
                </a:lnTo>
                <a:lnTo>
                  <a:pt x="452" y="1525"/>
                </a:lnTo>
                <a:lnTo>
                  <a:pt x="465" y="1523"/>
                </a:lnTo>
                <a:lnTo>
                  <a:pt x="465" y="1523"/>
                </a:lnTo>
                <a:lnTo>
                  <a:pt x="465" y="1523"/>
                </a:lnTo>
                <a:lnTo>
                  <a:pt x="465" y="1521"/>
                </a:lnTo>
                <a:lnTo>
                  <a:pt x="469" y="1521"/>
                </a:lnTo>
                <a:lnTo>
                  <a:pt x="478" y="1523"/>
                </a:lnTo>
                <a:lnTo>
                  <a:pt x="478" y="1523"/>
                </a:lnTo>
                <a:lnTo>
                  <a:pt x="492" y="1525"/>
                </a:lnTo>
                <a:lnTo>
                  <a:pt x="508" y="1525"/>
                </a:lnTo>
                <a:lnTo>
                  <a:pt x="523" y="1521"/>
                </a:lnTo>
                <a:lnTo>
                  <a:pt x="529" y="1519"/>
                </a:lnTo>
                <a:lnTo>
                  <a:pt x="531" y="1516"/>
                </a:lnTo>
                <a:lnTo>
                  <a:pt x="531" y="1516"/>
                </a:lnTo>
                <a:lnTo>
                  <a:pt x="534" y="1503"/>
                </a:lnTo>
                <a:lnTo>
                  <a:pt x="536" y="1484"/>
                </a:lnTo>
                <a:lnTo>
                  <a:pt x="538" y="1456"/>
                </a:lnTo>
                <a:lnTo>
                  <a:pt x="534" y="1417"/>
                </a:lnTo>
                <a:lnTo>
                  <a:pt x="534" y="1417"/>
                </a:lnTo>
                <a:lnTo>
                  <a:pt x="540" y="1413"/>
                </a:lnTo>
                <a:lnTo>
                  <a:pt x="544" y="1407"/>
                </a:lnTo>
                <a:lnTo>
                  <a:pt x="548" y="1404"/>
                </a:lnTo>
                <a:lnTo>
                  <a:pt x="548" y="1404"/>
                </a:lnTo>
                <a:lnTo>
                  <a:pt x="549" y="1387"/>
                </a:lnTo>
                <a:lnTo>
                  <a:pt x="551" y="1355"/>
                </a:lnTo>
                <a:lnTo>
                  <a:pt x="555" y="1321"/>
                </a:lnTo>
                <a:lnTo>
                  <a:pt x="555" y="1306"/>
                </a:lnTo>
                <a:lnTo>
                  <a:pt x="559" y="1299"/>
                </a:lnTo>
                <a:lnTo>
                  <a:pt x="559" y="1299"/>
                </a:lnTo>
                <a:lnTo>
                  <a:pt x="564" y="1275"/>
                </a:lnTo>
                <a:lnTo>
                  <a:pt x="570" y="1237"/>
                </a:lnTo>
                <a:lnTo>
                  <a:pt x="576" y="1191"/>
                </a:lnTo>
                <a:lnTo>
                  <a:pt x="577" y="1168"/>
                </a:lnTo>
                <a:lnTo>
                  <a:pt x="577" y="1148"/>
                </a:lnTo>
                <a:lnTo>
                  <a:pt x="577" y="1148"/>
                </a:lnTo>
                <a:lnTo>
                  <a:pt x="576" y="1110"/>
                </a:lnTo>
                <a:lnTo>
                  <a:pt x="574" y="1082"/>
                </a:lnTo>
                <a:lnTo>
                  <a:pt x="572" y="1063"/>
                </a:lnTo>
                <a:lnTo>
                  <a:pt x="568" y="1052"/>
                </a:lnTo>
                <a:lnTo>
                  <a:pt x="568" y="1052"/>
                </a:lnTo>
                <a:lnTo>
                  <a:pt x="564" y="1026"/>
                </a:lnTo>
                <a:lnTo>
                  <a:pt x="562" y="1000"/>
                </a:lnTo>
                <a:lnTo>
                  <a:pt x="562" y="1000"/>
                </a:lnTo>
                <a:lnTo>
                  <a:pt x="564" y="991"/>
                </a:lnTo>
                <a:lnTo>
                  <a:pt x="564" y="981"/>
                </a:lnTo>
                <a:lnTo>
                  <a:pt x="562" y="970"/>
                </a:lnTo>
                <a:lnTo>
                  <a:pt x="562" y="970"/>
                </a:lnTo>
                <a:lnTo>
                  <a:pt x="562" y="961"/>
                </a:lnTo>
                <a:lnTo>
                  <a:pt x="564" y="949"/>
                </a:lnTo>
                <a:lnTo>
                  <a:pt x="568" y="918"/>
                </a:lnTo>
                <a:lnTo>
                  <a:pt x="574" y="888"/>
                </a:lnTo>
                <a:lnTo>
                  <a:pt x="577" y="877"/>
                </a:lnTo>
                <a:lnTo>
                  <a:pt x="581" y="869"/>
                </a:lnTo>
                <a:lnTo>
                  <a:pt x="581" y="869"/>
                </a:lnTo>
                <a:lnTo>
                  <a:pt x="587" y="856"/>
                </a:lnTo>
                <a:lnTo>
                  <a:pt x="591" y="847"/>
                </a:lnTo>
                <a:lnTo>
                  <a:pt x="594" y="836"/>
                </a:lnTo>
                <a:lnTo>
                  <a:pt x="594" y="836"/>
                </a:lnTo>
                <a:lnTo>
                  <a:pt x="600" y="836"/>
                </a:lnTo>
                <a:lnTo>
                  <a:pt x="615" y="836"/>
                </a:lnTo>
                <a:lnTo>
                  <a:pt x="622" y="834"/>
                </a:lnTo>
                <a:lnTo>
                  <a:pt x="630" y="830"/>
                </a:lnTo>
                <a:lnTo>
                  <a:pt x="635" y="824"/>
                </a:lnTo>
                <a:lnTo>
                  <a:pt x="639" y="815"/>
                </a:lnTo>
                <a:lnTo>
                  <a:pt x="639" y="815"/>
                </a:lnTo>
                <a:lnTo>
                  <a:pt x="637" y="802"/>
                </a:lnTo>
                <a:lnTo>
                  <a:pt x="635" y="783"/>
                </a:lnTo>
                <a:lnTo>
                  <a:pt x="624" y="740"/>
                </a:lnTo>
                <a:lnTo>
                  <a:pt x="607" y="682"/>
                </a:lnTo>
                <a:lnTo>
                  <a:pt x="607" y="682"/>
                </a:lnTo>
                <a:lnTo>
                  <a:pt x="592" y="611"/>
                </a:lnTo>
                <a:lnTo>
                  <a:pt x="583" y="563"/>
                </a:lnTo>
                <a:lnTo>
                  <a:pt x="577" y="533"/>
                </a:lnTo>
                <a:lnTo>
                  <a:pt x="577" y="533"/>
                </a:lnTo>
                <a:lnTo>
                  <a:pt x="577" y="522"/>
                </a:lnTo>
                <a:lnTo>
                  <a:pt x="579" y="514"/>
                </a:lnTo>
                <a:lnTo>
                  <a:pt x="583" y="507"/>
                </a:lnTo>
                <a:lnTo>
                  <a:pt x="583" y="507"/>
                </a:lnTo>
                <a:lnTo>
                  <a:pt x="585" y="510"/>
                </a:lnTo>
                <a:lnTo>
                  <a:pt x="589" y="518"/>
                </a:lnTo>
                <a:lnTo>
                  <a:pt x="592" y="520"/>
                </a:lnTo>
                <a:lnTo>
                  <a:pt x="598" y="522"/>
                </a:lnTo>
                <a:lnTo>
                  <a:pt x="607" y="522"/>
                </a:lnTo>
                <a:lnTo>
                  <a:pt x="617" y="520"/>
                </a:lnTo>
                <a:lnTo>
                  <a:pt x="617" y="520"/>
                </a:lnTo>
                <a:lnTo>
                  <a:pt x="622" y="516"/>
                </a:lnTo>
                <a:lnTo>
                  <a:pt x="626" y="512"/>
                </a:lnTo>
                <a:lnTo>
                  <a:pt x="633" y="501"/>
                </a:lnTo>
                <a:lnTo>
                  <a:pt x="639" y="484"/>
                </a:lnTo>
                <a:lnTo>
                  <a:pt x="643" y="467"/>
                </a:lnTo>
                <a:lnTo>
                  <a:pt x="645" y="449"/>
                </a:lnTo>
                <a:lnTo>
                  <a:pt x="645" y="430"/>
                </a:lnTo>
                <a:lnTo>
                  <a:pt x="643" y="404"/>
                </a:lnTo>
                <a:lnTo>
                  <a:pt x="643" y="404"/>
                </a:lnTo>
                <a:lnTo>
                  <a:pt x="641" y="391"/>
                </a:lnTo>
                <a:lnTo>
                  <a:pt x="633" y="374"/>
                </a:lnTo>
                <a:lnTo>
                  <a:pt x="617" y="331"/>
                </a:lnTo>
                <a:lnTo>
                  <a:pt x="594" y="279"/>
                </a:lnTo>
                <a:lnTo>
                  <a:pt x="594" y="279"/>
                </a:lnTo>
                <a:lnTo>
                  <a:pt x="594" y="277"/>
                </a:lnTo>
                <a:lnTo>
                  <a:pt x="592" y="271"/>
                </a:lnTo>
                <a:lnTo>
                  <a:pt x="589" y="264"/>
                </a:lnTo>
                <a:lnTo>
                  <a:pt x="581" y="256"/>
                </a:lnTo>
                <a:lnTo>
                  <a:pt x="581" y="256"/>
                </a:lnTo>
                <a:lnTo>
                  <a:pt x="572" y="251"/>
                </a:lnTo>
                <a:lnTo>
                  <a:pt x="566" y="251"/>
                </a:lnTo>
                <a:lnTo>
                  <a:pt x="559" y="249"/>
                </a:lnTo>
                <a:lnTo>
                  <a:pt x="546" y="243"/>
                </a:lnTo>
                <a:lnTo>
                  <a:pt x="546" y="243"/>
                </a:lnTo>
                <a:lnTo>
                  <a:pt x="525" y="234"/>
                </a:lnTo>
                <a:lnTo>
                  <a:pt x="499" y="225"/>
                </a:lnTo>
                <a:lnTo>
                  <a:pt x="471" y="217"/>
                </a:lnTo>
                <a:lnTo>
                  <a:pt x="460" y="208"/>
                </a:lnTo>
                <a:lnTo>
                  <a:pt x="439" y="189"/>
                </a:lnTo>
                <a:lnTo>
                  <a:pt x="441" y="180"/>
                </a:lnTo>
                <a:lnTo>
                  <a:pt x="452" y="185"/>
                </a:lnTo>
                <a:lnTo>
                  <a:pt x="441" y="155"/>
                </a:lnTo>
                <a:lnTo>
                  <a:pt x="441" y="155"/>
                </a:lnTo>
                <a:lnTo>
                  <a:pt x="445" y="152"/>
                </a:lnTo>
                <a:lnTo>
                  <a:pt x="449" y="139"/>
                </a:lnTo>
                <a:lnTo>
                  <a:pt x="452" y="129"/>
                </a:lnTo>
                <a:lnTo>
                  <a:pt x="452" y="118"/>
                </a:lnTo>
                <a:lnTo>
                  <a:pt x="454" y="105"/>
                </a:lnTo>
                <a:lnTo>
                  <a:pt x="452" y="90"/>
                </a:lnTo>
                <a:lnTo>
                  <a:pt x="452" y="90"/>
                </a:lnTo>
                <a:lnTo>
                  <a:pt x="449" y="64"/>
                </a:lnTo>
                <a:lnTo>
                  <a:pt x="443" y="45"/>
                </a:lnTo>
                <a:lnTo>
                  <a:pt x="437" y="38"/>
                </a:lnTo>
                <a:lnTo>
                  <a:pt x="434" y="30"/>
                </a:lnTo>
                <a:lnTo>
                  <a:pt x="419" y="17"/>
                </a:lnTo>
                <a:lnTo>
                  <a:pt x="419" y="17"/>
                </a:lnTo>
                <a:lnTo>
                  <a:pt x="411" y="12"/>
                </a:lnTo>
                <a:lnTo>
                  <a:pt x="402" y="6"/>
                </a:lnTo>
                <a:lnTo>
                  <a:pt x="389" y="2"/>
                </a:lnTo>
                <a:lnTo>
                  <a:pt x="378" y="0"/>
                </a:lnTo>
                <a:lnTo>
                  <a:pt x="368" y="0"/>
                </a:lnTo>
                <a:lnTo>
                  <a:pt x="368" y="0"/>
                </a:lnTo>
                <a:lnTo>
                  <a:pt x="353" y="2"/>
                </a:lnTo>
                <a:lnTo>
                  <a:pt x="353" y="2"/>
                </a:lnTo>
                <a:close/>
                <a:moveTo>
                  <a:pt x="439" y="1034"/>
                </a:moveTo>
                <a:lnTo>
                  <a:pt x="445" y="1054"/>
                </a:lnTo>
                <a:lnTo>
                  <a:pt x="445" y="1054"/>
                </a:lnTo>
                <a:lnTo>
                  <a:pt x="452" y="1123"/>
                </a:lnTo>
                <a:lnTo>
                  <a:pt x="452" y="1123"/>
                </a:lnTo>
                <a:lnTo>
                  <a:pt x="458" y="1174"/>
                </a:lnTo>
                <a:lnTo>
                  <a:pt x="464" y="1230"/>
                </a:lnTo>
                <a:lnTo>
                  <a:pt x="464" y="1230"/>
                </a:lnTo>
                <a:lnTo>
                  <a:pt x="465" y="1256"/>
                </a:lnTo>
                <a:lnTo>
                  <a:pt x="465" y="1295"/>
                </a:lnTo>
                <a:lnTo>
                  <a:pt x="464" y="1347"/>
                </a:lnTo>
                <a:lnTo>
                  <a:pt x="464" y="1347"/>
                </a:lnTo>
                <a:lnTo>
                  <a:pt x="456" y="1333"/>
                </a:lnTo>
                <a:lnTo>
                  <a:pt x="452" y="1316"/>
                </a:lnTo>
                <a:lnTo>
                  <a:pt x="449" y="1301"/>
                </a:lnTo>
                <a:lnTo>
                  <a:pt x="449" y="1301"/>
                </a:lnTo>
                <a:lnTo>
                  <a:pt x="450" y="1258"/>
                </a:lnTo>
                <a:lnTo>
                  <a:pt x="450" y="1222"/>
                </a:lnTo>
                <a:lnTo>
                  <a:pt x="450" y="1222"/>
                </a:lnTo>
                <a:lnTo>
                  <a:pt x="449" y="1209"/>
                </a:lnTo>
                <a:lnTo>
                  <a:pt x="443" y="1189"/>
                </a:lnTo>
                <a:lnTo>
                  <a:pt x="434" y="1155"/>
                </a:lnTo>
                <a:lnTo>
                  <a:pt x="434" y="1155"/>
                </a:lnTo>
                <a:lnTo>
                  <a:pt x="428" y="1120"/>
                </a:lnTo>
                <a:lnTo>
                  <a:pt x="428" y="1120"/>
                </a:lnTo>
                <a:lnTo>
                  <a:pt x="426" y="1116"/>
                </a:lnTo>
                <a:lnTo>
                  <a:pt x="428" y="1112"/>
                </a:lnTo>
                <a:lnTo>
                  <a:pt x="432" y="1099"/>
                </a:lnTo>
                <a:lnTo>
                  <a:pt x="432" y="1099"/>
                </a:lnTo>
                <a:lnTo>
                  <a:pt x="432" y="1090"/>
                </a:lnTo>
                <a:lnTo>
                  <a:pt x="432" y="1086"/>
                </a:lnTo>
                <a:lnTo>
                  <a:pt x="428" y="1084"/>
                </a:lnTo>
                <a:lnTo>
                  <a:pt x="426" y="1078"/>
                </a:lnTo>
                <a:lnTo>
                  <a:pt x="426" y="1078"/>
                </a:lnTo>
                <a:lnTo>
                  <a:pt x="426" y="1075"/>
                </a:lnTo>
                <a:lnTo>
                  <a:pt x="426" y="1069"/>
                </a:lnTo>
                <a:lnTo>
                  <a:pt x="430" y="1052"/>
                </a:lnTo>
                <a:lnTo>
                  <a:pt x="439" y="1034"/>
                </a:lnTo>
                <a:lnTo>
                  <a:pt x="439" y="103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FB799BA4-B87A-48FA-BBA7-E0D23E8088A0}"/>
              </a:ext>
            </a:extLst>
          </p:cNvPr>
          <p:cNvSpPr>
            <a:spLocks/>
          </p:cNvSpPr>
          <p:nvPr/>
        </p:nvSpPr>
        <p:spPr bwMode="auto">
          <a:xfrm>
            <a:off x="6020091" y="2899402"/>
            <a:ext cx="1364942" cy="1535463"/>
          </a:xfrm>
          <a:custGeom>
            <a:avLst/>
            <a:gdLst>
              <a:gd name="T0" fmla="*/ 136 w 1769"/>
              <a:gd name="T1" fmla="*/ 1128 h 1990"/>
              <a:gd name="T2" fmla="*/ 70 w 1769"/>
              <a:gd name="T3" fmla="*/ 1177 h 1990"/>
              <a:gd name="T4" fmla="*/ 13 w 1769"/>
              <a:gd name="T5" fmla="*/ 1257 h 1990"/>
              <a:gd name="T6" fmla="*/ 35 w 1769"/>
              <a:gd name="T7" fmla="*/ 1303 h 1990"/>
              <a:gd name="T8" fmla="*/ 112 w 1769"/>
              <a:gd name="T9" fmla="*/ 1251 h 1990"/>
              <a:gd name="T10" fmla="*/ 145 w 1769"/>
              <a:gd name="T11" fmla="*/ 1301 h 1990"/>
              <a:gd name="T12" fmla="*/ 107 w 1769"/>
              <a:gd name="T13" fmla="*/ 1327 h 1990"/>
              <a:gd name="T14" fmla="*/ 201 w 1769"/>
              <a:gd name="T15" fmla="*/ 1270 h 1990"/>
              <a:gd name="T16" fmla="*/ 300 w 1769"/>
              <a:gd name="T17" fmla="*/ 1305 h 1990"/>
              <a:gd name="T18" fmla="*/ 308 w 1769"/>
              <a:gd name="T19" fmla="*/ 1264 h 1990"/>
              <a:gd name="T20" fmla="*/ 361 w 1769"/>
              <a:gd name="T21" fmla="*/ 1216 h 1990"/>
              <a:gd name="T22" fmla="*/ 328 w 1769"/>
              <a:gd name="T23" fmla="*/ 1282 h 1990"/>
              <a:gd name="T24" fmla="*/ 361 w 1769"/>
              <a:gd name="T25" fmla="*/ 1297 h 1990"/>
              <a:gd name="T26" fmla="*/ 461 w 1769"/>
              <a:gd name="T27" fmla="*/ 1279 h 1990"/>
              <a:gd name="T28" fmla="*/ 486 w 1769"/>
              <a:gd name="T29" fmla="*/ 1327 h 1990"/>
              <a:gd name="T30" fmla="*/ 486 w 1769"/>
              <a:gd name="T31" fmla="*/ 1247 h 1990"/>
              <a:gd name="T32" fmla="*/ 450 w 1769"/>
              <a:gd name="T33" fmla="*/ 1187 h 1990"/>
              <a:gd name="T34" fmla="*/ 815 w 1769"/>
              <a:gd name="T35" fmla="*/ 1152 h 1990"/>
              <a:gd name="T36" fmla="*/ 951 w 1769"/>
              <a:gd name="T37" fmla="*/ 1118 h 1990"/>
              <a:gd name="T38" fmla="*/ 923 w 1769"/>
              <a:gd name="T39" fmla="*/ 1292 h 1990"/>
              <a:gd name="T40" fmla="*/ 859 w 1769"/>
              <a:gd name="T41" fmla="*/ 1668 h 1990"/>
              <a:gd name="T42" fmla="*/ 789 w 1769"/>
              <a:gd name="T43" fmla="*/ 1846 h 1990"/>
              <a:gd name="T44" fmla="*/ 757 w 1769"/>
              <a:gd name="T45" fmla="*/ 1854 h 1990"/>
              <a:gd name="T46" fmla="*/ 702 w 1769"/>
              <a:gd name="T47" fmla="*/ 1876 h 1990"/>
              <a:gd name="T48" fmla="*/ 625 w 1769"/>
              <a:gd name="T49" fmla="*/ 1927 h 1990"/>
              <a:gd name="T50" fmla="*/ 739 w 1769"/>
              <a:gd name="T51" fmla="*/ 1974 h 1990"/>
              <a:gd name="T52" fmla="*/ 934 w 1769"/>
              <a:gd name="T53" fmla="*/ 1977 h 1990"/>
              <a:gd name="T54" fmla="*/ 975 w 1769"/>
              <a:gd name="T55" fmla="*/ 1756 h 1990"/>
              <a:gd name="T56" fmla="*/ 1126 w 1769"/>
              <a:gd name="T57" fmla="*/ 1360 h 1990"/>
              <a:gd name="T58" fmla="*/ 1266 w 1769"/>
              <a:gd name="T59" fmla="*/ 1461 h 1990"/>
              <a:gd name="T60" fmla="*/ 1404 w 1769"/>
              <a:gd name="T61" fmla="*/ 1581 h 1990"/>
              <a:gd name="T62" fmla="*/ 1554 w 1769"/>
              <a:gd name="T63" fmla="*/ 1824 h 1990"/>
              <a:gd name="T64" fmla="*/ 1528 w 1769"/>
              <a:gd name="T65" fmla="*/ 1885 h 1990"/>
              <a:gd name="T66" fmla="*/ 1454 w 1769"/>
              <a:gd name="T67" fmla="*/ 1926 h 1990"/>
              <a:gd name="T68" fmla="*/ 1574 w 1769"/>
              <a:gd name="T69" fmla="*/ 1988 h 1990"/>
              <a:gd name="T70" fmla="*/ 1769 w 1769"/>
              <a:gd name="T71" fmla="*/ 1887 h 1990"/>
              <a:gd name="T72" fmla="*/ 1707 w 1769"/>
              <a:gd name="T73" fmla="*/ 1791 h 1990"/>
              <a:gd name="T74" fmla="*/ 1543 w 1769"/>
              <a:gd name="T75" fmla="*/ 1507 h 1990"/>
              <a:gd name="T76" fmla="*/ 1441 w 1769"/>
              <a:gd name="T77" fmla="*/ 1131 h 1990"/>
              <a:gd name="T78" fmla="*/ 1414 w 1769"/>
              <a:gd name="T79" fmla="*/ 871 h 1990"/>
              <a:gd name="T80" fmla="*/ 1421 w 1769"/>
              <a:gd name="T81" fmla="*/ 626 h 1990"/>
              <a:gd name="T82" fmla="*/ 1434 w 1769"/>
              <a:gd name="T83" fmla="*/ 401 h 1990"/>
              <a:gd name="T84" fmla="*/ 1399 w 1769"/>
              <a:gd name="T85" fmla="*/ 304 h 1990"/>
              <a:gd name="T86" fmla="*/ 1368 w 1769"/>
              <a:gd name="T87" fmla="*/ 250 h 1990"/>
              <a:gd name="T88" fmla="*/ 1314 w 1769"/>
              <a:gd name="T89" fmla="*/ 118 h 1990"/>
              <a:gd name="T90" fmla="*/ 1242 w 1769"/>
              <a:gd name="T91" fmla="*/ 9 h 1990"/>
              <a:gd name="T92" fmla="*/ 1082 w 1769"/>
              <a:gd name="T93" fmla="*/ 37 h 1990"/>
              <a:gd name="T94" fmla="*/ 973 w 1769"/>
              <a:gd name="T95" fmla="*/ 138 h 1990"/>
              <a:gd name="T96" fmla="*/ 1015 w 1769"/>
              <a:gd name="T97" fmla="*/ 201 h 1990"/>
              <a:gd name="T98" fmla="*/ 1025 w 1769"/>
              <a:gd name="T99" fmla="*/ 278 h 1990"/>
              <a:gd name="T100" fmla="*/ 1082 w 1769"/>
              <a:gd name="T101" fmla="*/ 304 h 1990"/>
              <a:gd name="T102" fmla="*/ 1034 w 1769"/>
              <a:gd name="T103" fmla="*/ 431 h 1990"/>
              <a:gd name="T104" fmla="*/ 968 w 1769"/>
              <a:gd name="T105" fmla="*/ 704 h 1990"/>
              <a:gd name="T106" fmla="*/ 875 w 1769"/>
              <a:gd name="T107" fmla="*/ 866 h 1990"/>
              <a:gd name="T108" fmla="*/ 848 w 1769"/>
              <a:gd name="T109" fmla="*/ 965 h 1990"/>
              <a:gd name="T110" fmla="*/ 886 w 1769"/>
              <a:gd name="T111" fmla="*/ 1100 h 1990"/>
              <a:gd name="T112" fmla="*/ 599 w 1769"/>
              <a:gd name="T113" fmla="*/ 1174 h 1990"/>
              <a:gd name="T114" fmla="*/ 440 w 1769"/>
              <a:gd name="T115" fmla="*/ 1102 h 1990"/>
              <a:gd name="T116" fmla="*/ 457 w 1769"/>
              <a:gd name="T117" fmla="*/ 1030 h 1990"/>
              <a:gd name="T118" fmla="*/ 422 w 1769"/>
              <a:gd name="T119" fmla="*/ 1063 h 1990"/>
              <a:gd name="T120" fmla="*/ 363 w 1769"/>
              <a:gd name="T121" fmla="*/ 1078 h 1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9" h="1990">
                <a:moveTo>
                  <a:pt x="308" y="1078"/>
                </a:moveTo>
                <a:lnTo>
                  <a:pt x="308" y="1078"/>
                </a:lnTo>
                <a:lnTo>
                  <a:pt x="302" y="1080"/>
                </a:lnTo>
                <a:lnTo>
                  <a:pt x="289" y="1082"/>
                </a:lnTo>
                <a:lnTo>
                  <a:pt x="252" y="1089"/>
                </a:lnTo>
                <a:lnTo>
                  <a:pt x="199" y="1098"/>
                </a:lnTo>
                <a:lnTo>
                  <a:pt x="199" y="1098"/>
                </a:lnTo>
                <a:lnTo>
                  <a:pt x="171" y="1109"/>
                </a:lnTo>
                <a:lnTo>
                  <a:pt x="151" y="1118"/>
                </a:lnTo>
                <a:lnTo>
                  <a:pt x="136" y="1128"/>
                </a:lnTo>
                <a:lnTo>
                  <a:pt x="136" y="1128"/>
                </a:lnTo>
                <a:lnTo>
                  <a:pt x="125" y="1139"/>
                </a:lnTo>
                <a:lnTo>
                  <a:pt x="120" y="1144"/>
                </a:lnTo>
                <a:lnTo>
                  <a:pt x="120" y="1144"/>
                </a:lnTo>
                <a:lnTo>
                  <a:pt x="116" y="1144"/>
                </a:lnTo>
                <a:lnTo>
                  <a:pt x="103" y="1148"/>
                </a:lnTo>
                <a:lnTo>
                  <a:pt x="103" y="1148"/>
                </a:lnTo>
                <a:lnTo>
                  <a:pt x="96" y="1153"/>
                </a:lnTo>
                <a:lnTo>
                  <a:pt x="88" y="1163"/>
                </a:lnTo>
                <a:lnTo>
                  <a:pt x="79" y="1170"/>
                </a:lnTo>
                <a:lnTo>
                  <a:pt x="70" y="1177"/>
                </a:lnTo>
                <a:lnTo>
                  <a:pt x="70" y="1177"/>
                </a:lnTo>
                <a:lnTo>
                  <a:pt x="57" y="1181"/>
                </a:lnTo>
                <a:lnTo>
                  <a:pt x="39" y="1190"/>
                </a:lnTo>
                <a:lnTo>
                  <a:pt x="29" y="1194"/>
                </a:lnTo>
                <a:lnTo>
                  <a:pt x="22" y="1201"/>
                </a:lnTo>
                <a:lnTo>
                  <a:pt x="16" y="1209"/>
                </a:lnTo>
                <a:lnTo>
                  <a:pt x="13" y="1218"/>
                </a:lnTo>
                <a:lnTo>
                  <a:pt x="13" y="1218"/>
                </a:lnTo>
                <a:lnTo>
                  <a:pt x="11" y="1236"/>
                </a:lnTo>
                <a:lnTo>
                  <a:pt x="11" y="1247"/>
                </a:lnTo>
                <a:lnTo>
                  <a:pt x="13" y="1257"/>
                </a:lnTo>
                <a:lnTo>
                  <a:pt x="13" y="1257"/>
                </a:lnTo>
                <a:lnTo>
                  <a:pt x="7" y="1262"/>
                </a:lnTo>
                <a:lnTo>
                  <a:pt x="2" y="1268"/>
                </a:lnTo>
                <a:lnTo>
                  <a:pt x="0" y="1277"/>
                </a:lnTo>
                <a:lnTo>
                  <a:pt x="0" y="1277"/>
                </a:lnTo>
                <a:lnTo>
                  <a:pt x="0" y="1281"/>
                </a:lnTo>
                <a:lnTo>
                  <a:pt x="3" y="1284"/>
                </a:lnTo>
                <a:lnTo>
                  <a:pt x="9" y="1292"/>
                </a:lnTo>
                <a:lnTo>
                  <a:pt x="20" y="1297"/>
                </a:lnTo>
                <a:lnTo>
                  <a:pt x="20" y="1297"/>
                </a:lnTo>
                <a:lnTo>
                  <a:pt x="27" y="1301"/>
                </a:lnTo>
                <a:lnTo>
                  <a:pt x="35" y="1303"/>
                </a:lnTo>
                <a:lnTo>
                  <a:pt x="42" y="1301"/>
                </a:lnTo>
                <a:lnTo>
                  <a:pt x="42" y="1301"/>
                </a:lnTo>
                <a:lnTo>
                  <a:pt x="50" y="1295"/>
                </a:lnTo>
                <a:lnTo>
                  <a:pt x="61" y="1284"/>
                </a:lnTo>
                <a:lnTo>
                  <a:pt x="72" y="1273"/>
                </a:lnTo>
                <a:lnTo>
                  <a:pt x="79" y="1268"/>
                </a:lnTo>
                <a:lnTo>
                  <a:pt x="79" y="1268"/>
                </a:lnTo>
                <a:lnTo>
                  <a:pt x="86" y="1266"/>
                </a:lnTo>
                <a:lnTo>
                  <a:pt x="98" y="1260"/>
                </a:lnTo>
                <a:lnTo>
                  <a:pt x="112" y="1251"/>
                </a:lnTo>
                <a:lnTo>
                  <a:pt x="112" y="1251"/>
                </a:lnTo>
                <a:lnTo>
                  <a:pt x="123" y="1257"/>
                </a:lnTo>
                <a:lnTo>
                  <a:pt x="133" y="1258"/>
                </a:lnTo>
                <a:lnTo>
                  <a:pt x="142" y="1260"/>
                </a:lnTo>
                <a:lnTo>
                  <a:pt x="142" y="1260"/>
                </a:lnTo>
                <a:lnTo>
                  <a:pt x="149" y="1258"/>
                </a:lnTo>
                <a:lnTo>
                  <a:pt x="156" y="1257"/>
                </a:lnTo>
                <a:lnTo>
                  <a:pt x="166" y="1251"/>
                </a:lnTo>
                <a:lnTo>
                  <a:pt x="166" y="1251"/>
                </a:lnTo>
                <a:lnTo>
                  <a:pt x="158" y="1277"/>
                </a:lnTo>
                <a:lnTo>
                  <a:pt x="151" y="1295"/>
                </a:lnTo>
                <a:lnTo>
                  <a:pt x="145" y="1301"/>
                </a:lnTo>
                <a:lnTo>
                  <a:pt x="142" y="1306"/>
                </a:lnTo>
                <a:lnTo>
                  <a:pt x="142" y="1306"/>
                </a:lnTo>
                <a:lnTo>
                  <a:pt x="133" y="1308"/>
                </a:lnTo>
                <a:lnTo>
                  <a:pt x="123" y="1310"/>
                </a:lnTo>
                <a:lnTo>
                  <a:pt x="114" y="1312"/>
                </a:lnTo>
                <a:lnTo>
                  <a:pt x="110" y="1316"/>
                </a:lnTo>
                <a:lnTo>
                  <a:pt x="109" y="1317"/>
                </a:lnTo>
                <a:lnTo>
                  <a:pt x="109" y="1317"/>
                </a:lnTo>
                <a:lnTo>
                  <a:pt x="107" y="1321"/>
                </a:lnTo>
                <a:lnTo>
                  <a:pt x="107" y="1325"/>
                </a:lnTo>
                <a:lnTo>
                  <a:pt x="107" y="1327"/>
                </a:lnTo>
                <a:lnTo>
                  <a:pt x="110" y="1328"/>
                </a:lnTo>
                <a:lnTo>
                  <a:pt x="120" y="1330"/>
                </a:lnTo>
                <a:lnTo>
                  <a:pt x="133" y="1330"/>
                </a:lnTo>
                <a:lnTo>
                  <a:pt x="133" y="1330"/>
                </a:lnTo>
                <a:lnTo>
                  <a:pt x="145" y="1330"/>
                </a:lnTo>
                <a:lnTo>
                  <a:pt x="155" y="1328"/>
                </a:lnTo>
                <a:lnTo>
                  <a:pt x="164" y="1325"/>
                </a:lnTo>
                <a:lnTo>
                  <a:pt x="175" y="1314"/>
                </a:lnTo>
                <a:lnTo>
                  <a:pt x="175" y="1314"/>
                </a:lnTo>
                <a:lnTo>
                  <a:pt x="188" y="1295"/>
                </a:lnTo>
                <a:lnTo>
                  <a:pt x="201" y="1270"/>
                </a:lnTo>
                <a:lnTo>
                  <a:pt x="215" y="1240"/>
                </a:lnTo>
                <a:lnTo>
                  <a:pt x="252" y="1231"/>
                </a:lnTo>
                <a:lnTo>
                  <a:pt x="252" y="1231"/>
                </a:lnTo>
                <a:lnTo>
                  <a:pt x="260" y="1246"/>
                </a:lnTo>
                <a:lnTo>
                  <a:pt x="267" y="1258"/>
                </a:lnTo>
                <a:lnTo>
                  <a:pt x="274" y="1268"/>
                </a:lnTo>
                <a:lnTo>
                  <a:pt x="274" y="1268"/>
                </a:lnTo>
                <a:lnTo>
                  <a:pt x="289" y="1284"/>
                </a:lnTo>
                <a:lnTo>
                  <a:pt x="298" y="1293"/>
                </a:lnTo>
                <a:lnTo>
                  <a:pt x="298" y="1293"/>
                </a:lnTo>
                <a:lnTo>
                  <a:pt x="300" y="1305"/>
                </a:lnTo>
                <a:lnTo>
                  <a:pt x="302" y="1310"/>
                </a:lnTo>
                <a:lnTo>
                  <a:pt x="304" y="1314"/>
                </a:lnTo>
                <a:lnTo>
                  <a:pt x="308" y="1314"/>
                </a:lnTo>
                <a:lnTo>
                  <a:pt x="308" y="1314"/>
                </a:lnTo>
                <a:lnTo>
                  <a:pt x="309" y="1314"/>
                </a:lnTo>
                <a:lnTo>
                  <a:pt x="313" y="1310"/>
                </a:lnTo>
                <a:lnTo>
                  <a:pt x="315" y="1303"/>
                </a:lnTo>
                <a:lnTo>
                  <a:pt x="313" y="1290"/>
                </a:lnTo>
                <a:lnTo>
                  <a:pt x="311" y="1277"/>
                </a:lnTo>
                <a:lnTo>
                  <a:pt x="311" y="1277"/>
                </a:lnTo>
                <a:lnTo>
                  <a:pt x="308" y="1264"/>
                </a:lnTo>
                <a:lnTo>
                  <a:pt x="304" y="1255"/>
                </a:lnTo>
                <a:lnTo>
                  <a:pt x="298" y="1246"/>
                </a:lnTo>
                <a:lnTo>
                  <a:pt x="295" y="1234"/>
                </a:lnTo>
                <a:lnTo>
                  <a:pt x="295" y="1234"/>
                </a:lnTo>
                <a:lnTo>
                  <a:pt x="291" y="1225"/>
                </a:lnTo>
                <a:lnTo>
                  <a:pt x="291" y="1216"/>
                </a:lnTo>
                <a:lnTo>
                  <a:pt x="291" y="1211"/>
                </a:lnTo>
                <a:lnTo>
                  <a:pt x="319" y="1194"/>
                </a:lnTo>
                <a:lnTo>
                  <a:pt x="357" y="1188"/>
                </a:lnTo>
                <a:lnTo>
                  <a:pt x="357" y="1188"/>
                </a:lnTo>
                <a:lnTo>
                  <a:pt x="361" y="1216"/>
                </a:lnTo>
                <a:lnTo>
                  <a:pt x="365" y="1234"/>
                </a:lnTo>
                <a:lnTo>
                  <a:pt x="365" y="1247"/>
                </a:lnTo>
                <a:lnTo>
                  <a:pt x="365" y="1247"/>
                </a:lnTo>
                <a:lnTo>
                  <a:pt x="359" y="1266"/>
                </a:lnTo>
                <a:lnTo>
                  <a:pt x="356" y="1275"/>
                </a:lnTo>
                <a:lnTo>
                  <a:pt x="352" y="1279"/>
                </a:lnTo>
                <a:lnTo>
                  <a:pt x="348" y="1281"/>
                </a:lnTo>
                <a:lnTo>
                  <a:pt x="348" y="1281"/>
                </a:lnTo>
                <a:lnTo>
                  <a:pt x="341" y="1282"/>
                </a:lnTo>
                <a:lnTo>
                  <a:pt x="333" y="1282"/>
                </a:lnTo>
                <a:lnTo>
                  <a:pt x="328" y="1282"/>
                </a:lnTo>
                <a:lnTo>
                  <a:pt x="324" y="1284"/>
                </a:lnTo>
                <a:lnTo>
                  <a:pt x="324" y="1284"/>
                </a:lnTo>
                <a:lnTo>
                  <a:pt x="324" y="1284"/>
                </a:lnTo>
                <a:lnTo>
                  <a:pt x="321" y="1292"/>
                </a:lnTo>
                <a:lnTo>
                  <a:pt x="321" y="1295"/>
                </a:lnTo>
                <a:lnTo>
                  <a:pt x="324" y="1297"/>
                </a:lnTo>
                <a:lnTo>
                  <a:pt x="324" y="1297"/>
                </a:lnTo>
                <a:lnTo>
                  <a:pt x="332" y="1299"/>
                </a:lnTo>
                <a:lnTo>
                  <a:pt x="345" y="1299"/>
                </a:lnTo>
                <a:lnTo>
                  <a:pt x="356" y="1299"/>
                </a:lnTo>
                <a:lnTo>
                  <a:pt x="361" y="1297"/>
                </a:lnTo>
                <a:lnTo>
                  <a:pt x="361" y="1297"/>
                </a:lnTo>
                <a:lnTo>
                  <a:pt x="378" y="1284"/>
                </a:lnTo>
                <a:lnTo>
                  <a:pt x="387" y="1275"/>
                </a:lnTo>
                <a:lnTo>
                  <a:pt x="391" y="1268"/>
                </a:lnTo>
                <a:lnTo>
                  <a:pt x="391" y="1227"/>
                </a:lnTo>
                <a:lnTo>
                  <a:pt x="391" y="1227"/>
                </a:lnTo>
                <a:lnTo>
                  <a:pt x="409" y="1242"/>
                </a:lnTo>
                <a:lnTo>
                  <a:pt x="437" y="1260"/>
                </a:lnTo>
                <a:lnTo>
                  <a:pt x="437" y="1260"/>
                </a:lnTo>
                <a:lnTo>
                  <a:pt x="453" y="1271"/>
                </a:lnTo>
                <a:lnTo>
                  <a:pt x="461" y="1279"/>
                </a:lnTo>
                <a:lnTo>
                  <a:pt x="464" y="1282"/>
                </a:lnTo>
                <a:lnTo>
                  <a:pt x="464" y="1284"/>
                </a:lnTo>
                <a:lnTo>
                  <a:pt x="464" y="1284"/>
                </a:lnTo>
                <a:lnTo>
                  <a:pt x="470" y="1310"/>
                </a:lnTo>
                <a:lnTo>
                  <a:pt x="472" y="1323"/>
                </a:lnTo>
                <a:lnTo>
                  <a:pt x="474" y="1330"/>
                </a:lnTo>
                <a:lnTo>
                  <a:pt x="474" y="1330"/>
                </a:lnTo>
                <a:lnTo>
                  <a:pt x="474" y="1332"/>
                </a:lnTo>
                <a:lnTo>
                  <a:pt x="477" y="1332"/>
                </a:lnTo>
                <a:lnTo>
                  <a:pt x="481" y="1330"/>
                </a:lnTo>
                <a:lnTo>
                  <a:pt x="486" y="1327"/>
                </a:lnTo>
                <a:lnTo>
                  <a:pt x="486" y="1327"/>
                </a:lnTo>
                <a:lnTo>
                  <a:pt x="488" y="1319"/>
                </a:lnTo>
                <a:lnTo>
                  <a:pt x="490" y="1306"/>
                </a:lnTo>
                <a:lnTo>
                  <a:pt x="492" y="1295"/>
                </a:lnTo>
                <a:lnTo>
                  <a:pt x="490" y="1284"/>
                </a:lnTo>
                <a:lnTo>
                  <a:pt x="490" y="1284"/>
                </a:lnTo>
                <a:lnTo>
                  <a:pt x="488" y="1275"/>
                </a:lnTo>
                <a:lnTo>
                  <a:pt x="490" y="1264"/>
                </a:lnTo>
                <a:lnTo>
                  <a:pt x="488" y="1255"/>
                </a:lnTo>
                <a:lnTo>
                  <a:pt x="488" y="1251"/>
                </a:lnTo>
                <a:lnTo>
                  <a:pt x="486" y="1247"/>
                </a:lnTo>
                <a:lnTo>
                  <a:pt x="486" y="1247"/>
                </a:lnTo>
                <a:lnTo>
                  <a:pt x="475" y="1240"/>
                </a:lnTo>
                <a:lnTo>
                  <a:pt x="468" y="1234"/>
                </a:lnTo>
                <a:lnTo>
                  <a:pt x="461" y="1227"/>
                </a:lnTo>
                <a:lnTo>
                  <a:pt x="461" y="1227"/>
                </a:lnTo>
                <a:lnTo>
                  <a:pt x="457" y="1222"/>
                </a:lnTo>
                <a:lnTo>
                  <a:pt x="453" y="1216"/>
                </a:lnTo>
                <a:lnTo>
                  <a:pt x="450" y="1203"/>
                </a:lnTo>
                <a:lnTo>
                  <a:pt x="448" y="1188"/>
                </a:lnTo>
                <a:lnTo>
                  <a:pt x="450" y="1187"/>
                </a:lnTo>
                <a:lnTo>
                  <a:pt x="450" y="1187"/>
                </a:lnTo>
                <a:lnTo>
                  <a:pt x="503" y="1187"/>
                </a:lnTo>
                <a:lnTo>
                  <a:pt x="540" y="1188"/>
                </a:lnTo>
                <a:lnTo>
                  <a:pt x="540" y="1188"/>
                </a:lnTo>
                <a:lnTo>
                  <a:pt x="562" y="1188"/>
                </a:lnTo>
                <a:lnTo>
                  <a:pt x="599" y="1187"/>
                </a:lnTo>
                <a:lnTo>
                  <a:pt x="639" y="1183"/>
                </a:lnTo>
                <a:lnTo>
                  <a:pt x="673" y="1181"/>
                </a:lnTo>
                <a:lnTo>
                  <a:pt x="673" y="1181"/>
                </a:lnTo>
                <a:lnTo>
                  <a:pt x="704" y="1177"/>
                </a:lnTo>
                <a:lnTo>
                  <a:pt x="741" y="1170"/>
                </a:lnTo>
                <a:lnTo>
                  <a:pt x="815" y="1152"/>
                </a:lnTo>
                <a:lnTo>
                  <a:pt x="815" y="1152"/>
                </a:lnTo>
                <a:lnTo>
                  <a:pt x="840" y="1144"/>
                </a:lnTo>
                <a:lnTo>
                  <a:pt x="866" y="1135"/>
                </a:lnTo>
                <a:lnTo>
                  <a:pt x="907" y="1120"/>
                </a:lnTo>
                <a:lnTo>
                  <a:pt x="907" y="1120"/>
                </a:lnTo>
                <a:lnTo>
                  <a:pt x="916" y="1126"/>
                </a:lnTo>
                <a:lnTo>
                  <a:pt x="921" y="1128"/>
                </a:lnTo>
                <a:lnTo>
                  <a:pt x="921" y="1128"/>
                </a:lnTo>
                <a:lnTo>
                  <a:pt x="929" y="1126"/>
                </a:lnTo>
                <a:lnTo>
                  <a:pt x="936" y="1124"/>
                </a:lnTo>
                <a:lnTo>
                  <a:pt x="951" y="1118"/>
                </a:lnTo>
                <a:lnTo>
                  <a:pt x="962" y="1109"/>
                </a:lnTo>
                <a:lnTo>
                  <a:pt x="966" y="1105"/>
                </a:lnTo>
                <a:lnTo>
                  <a:pt x="968" y="1102"/>
                </a:lnTo>
                <a:lnTo>
                  <a:pt x="968" y="1102"/>
                </a:lnTo>
                <a:lnTo>
                  <a:pt x="971" y="1085"/>
                </a:lnTo>
                <a:lnTo>
                  <a:pt x="975" y="1072"/>
                </a:lnTo>
                <a:lnTo>
                  <a:pt x="988" y="1098"/>
                </a:lnTo>
                <a:lnTo>
                  <a:pt x="988" y="1098"/>
                </a:lnTo>
                <a:lnTo>
                  <a:pt x="925" y="1281"/>
                </a:lnTo>
                <a:lnTo>
                  <a:pt x="925" y="1281"/>
                </a:lnTo>
                <a:lnTo>
                  <a:pt x="923" y="1292"/>
                </a:lnTo>
                <a:lnTo>
                  <a:pt x="920" y="1303"/>
                </a:lnTo>
                <a:lnTo>
                  <a:pt x="918" y="1330"/>
                </a:lnTo>
                <a:lnTo>
                  <a:pt x="912" y="1365"/>
                </a:lnTo>
                <a:lnTo>
                  <a:pt x="901" y="1413"/>
                </a:lnTo>
                <a:lnTo>
                  <a:pt x="901" y="1413"/>
                </a:lnTo>
                <a:lnTo>
                  <a:pt x="894" y="1443"/>
                </a:lnTo>
                <a:lnTo>
                  <a:pt x="888" y="1474"/>
                </a:lnTo>
                <a:lnTo>
                  <a:pt x="879" y="1540"/>
                </a:lnTo>
                <a:lnTo>
                  <a:pt x="872" y="1607"/>
                </a:lnTo>
                <a:lnTo>
                  <a:pt x="866" y="1638"/>
                </a:lnTo>
                <a:lnTo>
                  <a:pt x="859" y="1668"/>
                </a:lnTo>
                <a:lnTo>
                  <a:pt x="859" y="1668"/>
                </a:lnTo>
                <a:lnTo>
                  <a:pt x="837" y="1762"/>
                </a:lnTo>
                <a:lnTo>
                  <a:pt x="829" y="1789"/>
                </a:lnTo>
                <a:lnTo>
                  <a:pt x="826" y="1800"/>
                </a:lnTo>
                <a:lnTo>
                  <a:pt x="826" y="1800"/>
                </a:lnTo>
                <a:lnTo>
                  <a:pt x="815" y="1808"/>
                </a:lnTo>
                <a:lnTo>
                  <a:pt x="807" y="1813"/>
                </a:lnTo>
                <a:lnTo>
                  <a:pt x="802" y="1821"/>
                </a:lnTo>
                <a:lnTo>
                  <a:pt x="802" y="1821"/>
                </a:lnTo>
                <a:lnTo>
                  <a:pt x="792" y="1837"/>
                </a:lnTo>
                <a:lnTo>
                  <a:pt x="789" y="1846"/>
                </a:lnTo>
                <a:lnTo>
                  <a:pt x="789" y="1846"/>
                </a:lnTo>
                <a:lnTo>
                  <a:pt x="780" y="1843"/>
                </a:lnTo>
                <a:lnTo>
                  <a:pt x="774" y="1841"/>
                </a:lnTo>
                <a:lnTo>
                  <a:pt x="770" y="1841"/>
                </a:lnTo>
                <a:lnTo>
                  <a:pt x="768" y="1841"/>
                </a:lnTo>
                <a:lnTo>
                  <a:pt x="768" y="1841"/>
                </a:lnTo>
                <a:lnTo>
                  <a:pt x="765" y="1848"/>
                </a:lnTo>
                <a:lnTo>
                  <a:pt x="765" y="1850"/>
                </a:lnTo>
                <a:lnTo>
                  <a:pt x="765" y="1850"/>
                </a:lnTo>
                <a:lnTo>
                  <a:pt x="761" y="1852"/>
                </a:lnTo>
                <a:lnTo>
                  <a:pt x="757" y="1854"/>
                </a:lnTo>
                <a:lnTo>
                  <a:pt x="752" y="1854"/>
                </a:lnTo>
                <a:lnTo>
                  <a:pt x="752" y="1854"/>
                </a:lnTo>
                <a:lnTo>
                  <a:pt x="743" y="1854"/>
                </a:lnTo>
                <a:lnTo>
                  <a:pt x="739" y="1859"/>
                </a:lnTo>
                <a:lnTo>
                  <a:pt x="739" y="1859"/>
                </a:lnTo>
                <a:lnTo>
                  <a:pt x="732" y="1867"/>
                </a:lnTo>
                <a:lnTo>
                  <a:pt x="732" y="1867"/>
                </a:lnTo>
                <a:lnTo>
                  <a:pt x="722" y="1870"/>
                </a:lnTo>
                <a:lnTo>
                  <a:pt x="713" y="1874"/>
                </a:lnTo>
                <a:lnTo>
                  <a:pt x="702" y="1876"/>
                </a:lnTo>
                <a:lnTo>
                  <a:pt x="702" y="1876"/>
                </a:lnTo>
                <a:lnTo>
                  <a:pt x="671" y="1876"/>
                </a:lnTo>
                <a:lnTo>
                  <a:pt x="647" y="1876"/>
                </a:lnTo>
                <a:lnTo>
                  <a:pt x="647" y="1876"/>
                </a:lnTo>
                <a:lnTo>
                  <a:pt x="643" y="1878"/>
                </a:lnTo>
                <a:lnTo>
                  <a:pt x="638" y="1883"/>
                </a:lnTo>
                <a:lnTo>
                  <a:pt x="632" y="1891"/>
                </a:lnTo>
                <a:lnTo>
                  <a:pt x="627" y="1900"/>
                </a:lnTo>
                <a:lnTo>
                  <a:pt x="627" y="1900"/>
                </a:lnTo>
                <a:lnTo>
                  <a:pt x="625" y="1909"/>
                </a:lnTo>
                <a:lnTo>
                  <a:pt x="625" y="1918"/>
                </a:lnTo>
                <a:lnTo>
                  <a:pt x="625" y="1927"/>
                </a:lnTo>
                <a:lnTo>
                  <a:pt x="627" y="1933"/>
                </a:lnTo>
                <a:lnTo>
                  <a:pt x="627" y="1933"/>
                </a:lnTo>
                <a:lnTo>
                  <a:pt x="636" y="1942"/>
                </a:lnTo>
                <a:lnTo>
                  <a:pt x="652" y="1955"/>
                </a:lnTo>
                <a:lnTo>
                  <a:pt x="663" y="1962"/>
                </a:lnTo>
                <a:lnTo>
                  <a:pt x="676" y="1968"/>
                </a:lnTo>
                <a:lnTo>
                  <a:pt x="689" y="1972"/>
                </a:lnTo>
                <a:lnTo>
                  <a:pt x="702" y="1975"/>
                </a:lnTo>
                <a:lnTo>
                  <a:pt x="702" y="1975"/>
                </a:lnTo>
                <a:lnTo>
                  <a:pt x="722" y="1975"/>
                </a:lnTo>
                <a:lnTo>
                  <a:pt x="739" y="1974"/>
                </a:lnTo>
                <a:lnTo>
                  <a:pt x="756" y="1974"/>
                </a:lnTo>
                <a:lnTo>
                  <a:pt x="781" y="1979"/>
                </a:lnTo>
                <a:lnTo>
                  <a:pt x="781" y="1979"/>
                </a:lnTo>
                <a:lnTo>
                  <a:pt x="816" y="1985"/>
                </a:lnTo>
                <a:lnTo>
                  <a:pt x="857" y="1990"/>
                </a:lnTo>
                <a:lnTo>
                  <a:pt x="892" y="1990"/>
                </a:lnTo>
                <a:lnTo>
                  <a:pt x="905" y="1988"/>
                </a:lnTo>
                <a:lnTo>
                  <a:pt x="914" y="1986"/>
                </a:lnTo>
                <a:lnTo>
                  <a:pt x="914" y="1986"/>
                </a:lnTo>
                <a:lnTo>
                  <a:pt x="925" y="1983"/>
                </a:lnTo>
                <a:lnTo>
                  <a:pt x="934" y="1977"/>
                </a:lnTo>
                <a:lnTo>
                  <a:pt x="940" y="1970"/>
                </a:lnTo>
                <a:lnTo>
                  <a:pt x="942" y="1966"/>
                </a:lnTo>
                <a:lnTo>
                  <a:pt x="942" y="1962"/>
                </a:lnTo>
                <a:lnTo>
                  <a:pt x="942" y="1962"/>
                </a:lnTo>
                <a:lnTo>
                  <a:pt x="942" y="1953"/>
                </a:lnTo>
                <a:lnTo>
                  <a:pt x="940" y="1946"/>
                </a:lnTo>
                <a:lnTo>
                  <a:pt x="938" y="1937"/>
                </a:lnTo>
                <a:lnTo>
                  <a:pt x="931" y="1876"/>
                </a:lnTo>
                <a:lnTo>
                  <a:pt x="918" y="1867"/>
                </a:lnTo>
                <a:lnTo>
                  <a:pt x="918" y="1867"/>
                </a:lnTo>
                <a:lnTo>
                  <a:pt x="975" y="1756"/>
                </a:lnTo>
                <a:lnTo>
                  <a:pt x="1015" y="1675"/>
                </a:lnTo>
                <a:lnTo>
                  <a:pt x="1030" y="1644"/>
                </a:lnTo>
                <a:lnTo>
                  <a:pt x="1038" y="1625"/>
                </a:lnTo>
                <a:lnTo>
                  <a:pt x="1038" y="1625"/>
                </a:lnTo>
                <a:lnTo>
                  <a:pt x="1041" y="1612"/>
                </a:lnTo>
                <a:lnTo>
                  <a:pt x="1045" y="1594"/>
                </a:lnTo>
                <a:lnTo>
                  <a:pt x="1049" y="1550"/>
                </a:lnTo>
                <a:lnTo>
                  <a:pt x="1054" y="1493"/>
                </a:lnTo>
                <a:lnTo>
                  <a:pt x="1054" y="1493"/>
                </a:lnTo>
                <a:lnTo>
                  <a:pt x="1082" y="1439"/>
                </a:lnTo>
                <a:lnTo>
                  <a:pt x="1126" y="1360"/>
                </a:lnTo>
                <a:lnTo>
                  <a:pt x="1126" y="1360"/>
                </a:lnTo>
                <a:lnTo>
                  <a:pt x="1133" y="1347"/>
                </a:lnTo>
                <a:lnTo>
                  <a:pt x="1143" y="1336"/>
                </a:lnTo>
                <a:lnTo>
                  <a:pt x="1161" y="1317"/>
                </a:lnTo>
                <a:lnTo>
                  <a:pt x="1178" y="1306"/>
                </a:lnTo>
                <a:lnTo>
                  <a:pt x="1183" y="1301"/>
                </a:lnTo>
                <a:lnTo>
                  <a:pt x="1183" y="1301"/>
                </a:lnTo>
                <a:lnTo>
                  <a:pt x="1196" y="1330"/>
                </a:lnTo>
                <a:lnTo>
                  <a:pt x="1229" y="1395"/>
                </a:lnTo>
                <a:lnTo>
                  <a:pt x="1248" y="1430"/>
                </a:lnTo>
                <a:lnTo>
                  <a:pt x="1266" y="1461"/>
                </a:lnTo>
                <a:lnTo>
                  <a:pt x="1283" y="1487"/>
                </a:lnTo>
                <a:lnTo>
                  <a:pt x="1290" y="1496"/>
                </a:lnTo>
                <a:lnTo>
                  <a:pt x="1296" y="1502"/>
                </a:lnTo>
                <a:lnTo>
                  <a:pt x="1296" y="1502"/>
                </a:lnTo>
                <a:lnTo>
                  <a:pt x="1320" y="1516"/>
                </a:lnTo>
                <a:lnTo>
                  <a:pt x="1347" y="1529"/>
                </a:lnTo>
                <a:lnTo>
                  <a:pt x="1369" y="1540"/>
                </a:lnTo>
                <a:lnTo>
                  <a:pt x="1377" y="1544"/>
                </a:lnTo>
                <a:lnTo>
                  <a:pt x="1379" y="1546"/>
                </a:lnTo>
                <a:lnTo>
                  <a:pt x="1379" y="1546"/>
                </a:lnTo>
                <a:lnTo>
                  <a:pt x="1404" y="1581"/>
                </a:lnTo>
                <a:lnTo>
                  <a:pt x="1465" y="1655"/>
                </a:lnTo>
                <a:lnTo>
                  <a:pt x="1526" y="1732"/>
                </a:lnTo>
                <a:lnTo>
                  <a:pt x="1546" y="1760"/>
                </a:lnTo>
                <a:lnTo>
                  <a:pt x="1557" y="1774"/>
                </a:lnTo>
                <a:lnTo>
                  <a:pt x="1557" y="1774"/>
                </a:lnTo>
                <a:lnTo>
                  <a:pt x="1567" y="1802"/>
                </a:lnTo>
                <a:lnTo>
                  <a:pt x="1570" y="1813"/>
                </a:lnTo>
                <a:lnTo>
                  <a:pt x="1570" y="1813"/>
                </a:lnTo>
                <a:lnTo>
                  <a:pt x="1563" y="1815"/>
                </a:lnTo>
                <a:lnTo>
                  <a:pt x="1557" y="1819"/>
                </a:lnTo>
                <a:lnTo>
                  <a:pt x="1554" y="1824"/>
                </a:lnTo>
                <a:lnTo>
                  <a:pt x="1554" y="1824"/>
                </a:lnTo>
                <a:lnTo>
                  <a:pt x="1541" y="1854"/>
                </a:lnTo>
                <a:lnTo>
                  <a:pt x="1541" y="1854"/>
                </a:lnTo>
                <a:lnTo>
                  <a:pt x="1539" y="1857"/>
                </a:lnTo>
                <a:lnTo>
                  <a:pt x="1537" y="1857"/>
                </a:lnTo>
                <a:lnTo>
                  <a:pt x="1535" y="1859"/>
                </a:lnTo>
                <a:lnTo>
                  <a:pt x="1532" y="1867"/>
                </a:lnTo>
                <a:lnTo>
                  <a:pt x="1532" y="1867"/>
                </a:lnTo>
                <a:lnTo>
                  <a:pt x="1530" y="1876"/>
                </a:lnTo>
                <a:lnTo>
                  <a:pt x="1530" y="1881"/>
                </a:lnTo>
                <a:lnTo>
                  <a:pt x="1528" y="1885"/>
                </a:lnTo>
                <a:lnTo>
                  <a:pt x="1524" y="1887"/>
                </a:lnTo>
                <a:lnTo>
                  <a:pt x="1524" y="1887"/>
                </a:lnTo>
                <a:lnTo>
                  <a:pt x="1508" y="1896"/>
                </a:lnTo>
                <a:lnTo>
                  <a:pt x="1497" y="1900"/>
                </a:lnTo>
                <a:lnTo>
                  <a:pt x="1487" y="1904"/>
                </a:lnTo>
                <a:lnTo>
                  <a:pt x="1487" y="1904"/>
                </a:lnTo>
                <a:lnTo>
                  <a:pt x="1476" y="1907"/>
                </a:lnTo>
                <a:lnTo>
                  <a:pt x="1467" y="1909"/>
                </a:lnTo>
                <a:lnTo>
                  <a:pt x="1460" y="1915"/>
                </a:lnTo>
                <a:lnTo>
                  <a:pt x="1454" y="1926"/>
                </a:lnTo>
                <a:lnTo>
                  <a:pt x="1454" y="1926"/>
                </a:lnTo>
                <a:lnTo>
                  <a:pt x="1450" y="1937"/>
                </a:lnTo>
                <a:lnTo>
                  <a:pt x="1450" y="1944"/>
                </a:lnTo>
                <a:lnTo>
                  <a:pt x="1454" y="1950"/>
                </a:lnTo>
                <a:lnTo>
                  <a:pt x="1458" y="1953"/>
                </a:lnTo>
                <a:lnTo>
                  <a:pt x="1458" y="1953"/>
                </a:lnTo>
                <a:lnTo>
                  <a:pt x="1480" y="1966"/>
                </a:lnTo>
                <a:lnTo>
                  <a:pt x="1497" y="1975"/>
                </a:lnTo>
                <a:lnTo>
                  <a:pt x="1511" y="1979"/>
                </a:lnTo>
                <a:lnTo>
                  <a:pt x="1511" y="1979"/>
                </a:lnTo>
                <a:lnTo>
                  <a:pt x="1552" y="1986"/>
                </a:lnTo>
                <a:lnTo>
                  <a:pt x="1574" y="1988"/>
                </a:lnTo>
                <a:lnTo>
                  <a:pt x="1583" y="1988"/>
                </a:lnTo>
                <a:lnTo>
                  <a:pt x="1591" y="1986"/>
                </a:lnTo>
                <a:lnTo>
                  <a:pt x="1591" y="1986"/>
                </a:lnTo>
                <a:lnTo>
                  <a:pt x="1626" y="1972"/>
                </a:lnTo>
                <a:lnTo>
                  <a:pt x="1685" y="1944"/>
                </a:lnTo>
                <a:lnTo>
                  <a:pt x="1716" y="1927"/>
                </a:lnTo>
                <a:lnTo>
                  <a:pt x="1742" y="1913"/>
                </a:lnTo>
                <a:lnTo>
                  <a:pt x="1760" y="1898"/>
                </a:lnTo>
                <a:lnTo>
                  <a:pt x="1766" y="1892"/>
                </a:lnTo>
                <a:lnTo>
                  <a:pt x="1769" y="1887"/>
                </a:lnTo>
                <a:lnTo>
                  <a:pt x="1769" y="1887"/>
                </a:lnTo>
                <a:lnTo>
                  <a:pt x="1769" y="1880"/>
                </a:lnTo>
                <a:lnTo>
                  <a:pt x="1768" y="1872"/>
                </a:lnTo>
                <a:lnTo>
                  <a:pt x="1766" y="1865"/>
                </a:lnTo>
                <a:lnTo>
                  <a:pt x="1762" y="1857"/>
                </a:lnTo>
                <a:lnTo>
                  <a:pt x="1753" y="1845"/>
                </a:lnTo>
                <a:lnTo>
                  <a:pt x="1740" y="1830"/>
                </a:lnTo>
                <a:lnTo>
                  <a:pt x="1740" y="1830"/>
                </a:lnTo>
                <a:lnTo>
                  <a:pt x="1720" y="1802"/>
                </a:lnTo>
                <a:lnTo>
                  <a:pt x="1712" y="1795"/>
                </a:lnTo>
                <a:lnTo>
                  <a:pt x="1709" y="1793"/>
                </a:lnTo>
                <a:lnTo>
                  <a:pt x="1707" y="1791"/>
                </a:lnTo>
                <a:lnTo>
                  <a:pt x="1707" y="1791"/>
                </a:lnTo>
                <a:lnTo>
                  <a:pt x="1690" y="1797"/>
                </a:lnTo>
                <a:lnTo>
                  <a:pt x="1690" y="1797"/>
                </a:lnTo>
                <a:lnTo>
                  <a:pt x="1666" y="1745"/>
                </a:lnTo>
                <a:lnTo>
                  <a:pt x="1640" y="1693"/>
                </a:lnTo>
                <a:lnTo>
                  <a:pt x="1611" y="1638"/>
                </a:lnTo>
                <a:lnTo>
                  <a:pt x="1611" y="1638"/>
                </a:lnTo>
                <a:lnTo>
                  <a:pt x="1585" y="1587"/>
                </a:lnTo>
                <a:lnTo>
                  <a:pt x="1565" y="1546"/>
                </a:lnTo>
                <a:lnTo>
                  <a:pt x="1548" y="1516"/>
                </a:lnTo>
                <a:lnTo>
                  <a:pt x="1543" y="1507"/>
                </a:lnTo>
                <a:lnTo>
                  <a:pt x="1537" y="1502"/>
                </a:lnTo>
                <a:lnTo>
                  <a:pt x="1537" y="1502"/>
                </a:lnTo>
                <a:lnTo>
                  <a:pt x="1509" y="1481"/>
                </a:lnTo>
                <a:lnTo>
                  <a:pt x="1495" y="1469"/>
                </a:lnTo>
                <a:lnTo>
                  <a:pt x="1495" y="1469"/>
                </a:lnTo>
                <a:lnTo>
                  <a:pt x="1465" y="1402"/>
                </a:lnTo>
                <a:lnTo>
                  <a:pt x="1445" y="1354"/>
                </a:lnTo>
                <a:lnTo>
                  <a:pt x="1439" y="1334"/>
                </a:lnTo>
                <a:lnTo>
                  <a:pt x="1438" y="1323"/>
                </a:lnTo>
                <a:lnTo>
                  <a:pt x="1438" y="1323"/>
                </a:lnTo>
                <a:lnTo>
                  <a:pt x="1441" y="1131"/>
                </a:lnTo>
                <a:lnTo>
                  <a:pt x="1462" y="1015"/>
                </a:lnTo>
                <a:lnTo>
                  <a:pt x="1462" y="1015"/>
                </a:lnTo>
                <a:lnTo>
                  <a:pt x="1460" y="1004"/>
                </a:lnTo>
                <a:lnTo>
                  <a:pt x="1454" y="978"/>
                </a:lnTo>
                <a:lnTo>
                  <a:pt x="1447" y="947"/>
                </a:lnTo>
                <a:lnTo>
                  <a:pt x="1439" y="932"/>
                </a:lnTo>
                <a:lnTo>
                  <a:pt x="1432" y="919"/>
                </a:lnTo>
                <a:lnTo>
                  <a:pt x="1432" y="919"/>
                </a:lnTo>
                <a:lnTo>
                  <a:pt x="1425" y="906"/>
                </a:lnTo>
                <a:lnTo>
                  <a:pt x="1419" y="890"/>
                </a:lnTo>
                <a:lnTo>
                  <a:pt x="1414" y="871"/>
                </a:lnTo>
                <a:lnTo>
                  <a:pt x="1410" y="855"/>
                </a:lnTo>
                <a:lnTo>
                  <a:pt x="1406" y="824"/>
                </a:lnTo>
                <a:lnTo>
                  <a:pt x="1404" y="807"/>
                </a:lnTo>
                <a:lnTo>
                  <a:pt x="1404" y="807"/>
                </a:lnTo>
                <a:lnTo>
                  <a:pt x="1404" y="800"/>
                </a:lnTo>
                <a:lnTo>
                  <a:pt x="1406" y="783"/>
                </a:lnTo>
                <a:lnTo>
                  <a:pt x="1412" y="753"/>
                </a:lnTo>
                <a:lnTo>
                  <a:pt x="1421" y="704"/>
                </a:lnTo>
                <a:lnTo>
                  <a:pt x="1421" y="704"/>
                </a:lnTo>
                <a:lnTo>
                  <a:pt x="1423" y="667"/>
                </a:lnTo>
                <a:lnTo>
                  <a:pt x="1421" y="626"/>
                </a:lnTo>
                <a:lnTo>
                  <a:pt x="1419" y="582"/>
                </a:lnTo>
                <a:lnTo>
                  <a:pt x="1414" y="538"/>
                </a:lnTo>
                <a:lnTo>
                  <a:pt x="1404" y="468"/>
                </a:lnTo>
                <a:lnTo>
                  <a:pt x="1399" y="436"/>
                </a:lnTo>
                <a:lnTo>
                  <a:pt x="1399" y="436"/>
                </a:lnTo>
                <a:lnTo>
                  <a:pt x="1410" y="435"/>
                </a:lnTo>
                <a:lnTo>
                  <a:pt x="1419" y="429"/>
                </a:lnTo>
                <a:lnTo>
                  <a:pt x="1428" y="420"/>
                </a:lnTo>
                <a:lnTo>
                  <a:pt x="1428" y="420"/>
                </a:lnTo>
                <a:lnTo>
                  <a:pt x="1432" y="413"/>
                </a:lnTo>
                <a:lnTo>
                  <a:pt x="1434" y="401"/>
                </a:lnTo>
                <a:lnTo>
                  <a:pt x="1432" y="387"/>
                </a:lnTo>
                <a:lnTo>
                  <a:pt x="1430" y="372"/>
                </a:lnTo>
                <a:lnTo>
                  <a:pt x="1425" y="344"/>
                </a:lnTo>
                <a:lnTo>
                  <a:pt x="1419" y="335"/>
                </a:lnTo>
                <a:lnTo>
                  <a:pt x="1415" y="330"/>
                </a:lnTo>
                <a:lnTo>
                  <a:pt x="1415" y="330"/>
                </a:lnTo>
                <a:lnTo>
                  <a:pt x="1408" y="322"/>
                </a:lnTo>
                <a:lnTo>
                  <a:pt x="1408" y="322"/>
                </a:lnTo>
                <a:lnTo>
                  <a:pt x="1404" y="317"/>
                </a:lnTo>
                <a:lnTo>
                  <a:pt x="1399" y="304"/>
                </a:lnTo>
                <a:lnTo>
                  <a:pt x="1399" y="304"/>
                </a:lnTo>
                <a:lnTo>
                  <a:pt x="1395" y="291"/>
                </a:lnTo>
                <a:lnTo>
                  <a:pt x="1395" y="282"/>
                </a:lnTo>
                <a:lnTo>
                  <a:pt x="1393" y="272"/>
                </a:lnTo>
                <a:lnTo>
                  <a:pt x="1391" y="269"/>
                </a:lnTo>
                <a:lnTo>
                  <a:pt x="1388" y="267"/>
                </a:lnTo>
                <a:lnTo>
                  <a:pt x="1388" y="267"/>
                </a:lnTo>
                <a:lnTo>
                  <a:pt x="1373" y="260"/>
                </a:lnTo>
                <a:lnTo>
                  <a:pt x="1371" y="256"/>
                </a:lnTo>
                <a:lnTo>
                  <a:pt x="1369" y="254"/>
                </a:lnTo>
                <a:lnTo>
                  <a:pt x="1369" y="254"/>
                </a:lnTo>
                <a:lnTo>
                  <a:pt x="1368" y="250"/>
                </a:lnTo>
                <a:lnTo>
                  <a:pt x="1358" y="241"/>
                </a:lnTo>
                <a:lnTo>
                  <a:pt x="1349" y="232"/>
                </a:lnTo>
                <a:lnTo>
                  <a:pt x="1342" y="221"/>
                </a:lnTo>
                <a:lnTo>
                  <a:pt x="1342" y="221"/>
                </a:lnTo>
                <a:lnTo>
                  <a:pt x="1334" y="210"/>
                </a:lnTo>
                <a:lnTo>
                  <a:pt x="1323" y="201"/>
                </a:lnTo>
                <a:lnTo>
                  <a:pt x="1316" y="193"/>
                </a:lnTo>
                <a:lnTo>
                  <a:pt x="1312" y="188"/>
                </a:lnTo>
                <a:lnTo>
                  <a:pt x="1312" y="188"/>
                </a:lnTo>
                <a:lnTo>
                  <a:pt x="1314" y="149"/>
                </a:lnTo>
                <a:lnTo>
                  <a:pt x="1314" y="118"/>
                </a:lnTo>
                <a:lnTo>
                  <a:pt x="1312" y="92"/>
                </a:lnTo>
                <a:lnTo>
                  <a:pt x="1312" y="92"/>
                </a:lnTo>
                <a:lnTo>
                  <a:pt x="1309" y="83"/>
                </a:lnTo>
                <a:lnTo>
                  <a:pt x="1303" y="72"/>
                </a:lnTo>
                <a:lnTo>
                  <a:pt x="1296" y="59"/>
                </a:lnTo>
                <a:lnTo>
                  <a:pt x="1286" y="46"/>
                </a:lnTo>
                <a:lnTo>
                  <a:pt x="1275" y="35"/>
                </a:lnTo>
                <a:lnTo>
                  <a:pt x="1264" y="24"/>
                </a:lnTo>
                <a:lnTo>
                  <a:pt x="1253" y="16"/>
                </a:lnTo>
                <a:lnTo>
                  <a:pt x="1242" y="9"/>
                </a:lnTo>
                <a:lnTo>
                  <a:pt x="1242" y="9"/>
                </a:lnTo>
                <a:lnTo>
                  <a:pt x="1229" y="5"/>
                </a:lnTo>
                <a:lnTo>
                  <a:pt x="1216" y="2"/>
                </a:lnTo>
                <a:lnTo>
                  <a:pt x="1200" y="0"/>
                </a:lnTo>
                <a:lnTo>
                  <a:pt x="1183" y="0"/>
                </a:lnTo>
                <a:lnTo>
                  <a:pt x="1154" y="2"/>
                </a:lnTo>
                <a:lnTo>
                  <a:pt x="1130" y="5"/>
                </a:lnTo>
                <a:lnTo>
                  <a:pt x="1130" y="5"/>
                </a:lnTo>
                <a:lnTo>
                  <a:pt x="1121" y="9"/>
                </a:lnTo>
                <a:lnTo>
                  <a:pt x="1111" y="13"/>
                </a:lnTo>
                <a:lnTo>
                  <a:pt x="1097" y="24"/>
                </a:lnTo>
                <a:lnTo>
                  <a:pt x="1082" y="37"/>
                </a:lnTo>
                <a:lnTo>
                  <a:pt x="1071" y="51"/>
                </a:lnTo>
                <a:lnTo>
                  <a:pt x="1071" y="51"/>
                </a:lnTo>
                <a:lnTo>
                  <a:pt x="1034" y="108"/>
                </a:lnTo>
                <a:lnTo>
                  <a:pt x="1034" y="108"/>
                </a:lnTo>
                <a:lnTo>
                  <a:pt x="1023" y="112"/>
                </a:lnTo>
                <a:lnTo>
                  <a:pt x="999" y="118"/>
                </a:lnTo>
                <a:lnTo>
                  <a:pt x="988" y="123"/>
                </a:lnTo>
                <a:lnTo>
                  <a:pt x="979" y="129"/>
                </a:lnTo>
                <a:lnTo>
                  <a:pt x="975" y="131"/>
                </a:lnTo>
                <a:lnTo>
                  <a:pt x="975" y="134"/>
                </a:lnTo>
                <a:lnTo>
                  <a:pt x="973" y="138"/>
                </a:lnTo>
                <a:lnTo>
                  <a:pt x="975" y="142"/>
                </a:lnTo>
                <a:lnTo>
                  <a:pt x="975" y="142"/>
                </a:lnTo>
                <a:lnTo>
                  <a:pt x="982" y="149"/>
                </a:lnTo>
                <a:lnTo>
                  <a:pt x="991" y="154"/>
                </a:lnTo>
                <a:lnTo>
                  <a:pt x="1001" y="158"/>
                </a:lnTo>
                <a:lnTo>
                  <a:pt x="1010" y="162"/>
                </a:lnTo>
                <a:lnTo>
                  <a:pt x="1027" y="166"/>
                </a:lnTo>
                <a:lnTo>
                  <a:pt x="1034" y="167"/>
                </a:lnTo>
                <a:lnTo>
                  <a:pt x="1034" y="167"/>
                </a:lnTo>
                <a:lnTo>
                  <a:pt x="1023" y="188"/>
                </a:lnTo>
                <a:lnTo>
                  <a:pt x="1015" y="201"/>
                </a:lnTo>
                <a:lnTo>
                  <a:pt x="1015" y="206"/>
                </a:lnTo>
                <a:lnTo>
                  <a:pt x="1017" y="208"/>
                </a:lnTo>
                <a:lnTo>
                  <a:pt x="1017" y="208"/>
                </a:lnTo>
                <a:lnTo>
                  <a:pt x="1025" y="213"/>
                </a:lnTo>
                <a:lnTo>
                  <a:pt x="1025" y="217"/>
                </a:lnTo>
                <a:lnTo>
                  <a:pt x="1025" y="217"/>
                </a:lnTo>
                <a:lnTo>
                  <a:pt x="1027" y="232"/>
                </a:lnTo>
                <a:lnTo>
                  <a:pt x="1025" y="254"/>
                </a:lnTo>
                <a:lnTo>
                  <a:pt x="1025" y="254"/>
                </a:lnTo>
                <a:lnTo>
                  <a:pt x="1025" y="265"/>
                </a:lnTo>
                <a:lnTo>
                  <a:pt x="1025" y="278"/>
                </a:lnTo>
                <a:lnTo>
                  <a:pt x="1028" y="289"/>
                </a:lnTo>
                <a:lnTo>
                  <a:pt x="1030" y="293"/>
                </a:lnTo>
                <a:lnTo>
                  <a:pt x="1034" y="296"/>
                </a:lnTo>
                <a:lnTo>
                  <a:pt x="1034" y="296"/>
                </a:lnTo>
                <a:lnTo>
                  <a:pt x="1038" y="298"/>
                </a:lnTo>
                <a:lnTo>
                  <a:pt x="1043" y="298"/>
                </a:lnTo>
                <a:lnTo>
                  <a:pt x="1054" y="298"/>
                </a:lnTo>
                <a:lnTo>
                  <a:pt x="1065" y="298"/>
                </a:lnTo>
                <a:lnTo>
                  <a:pt x="1076" y="300"/>
                </a:lnTo>
                <a:lnTo>
                  <a:pt x="1076" y="300"/>
                </a:lnTo>
                <a:lnTo>
                  <a:pt x="1082" y="304"/>
                </a:lnTo>
                <a:lnTo>
                  <a:pt x="1086" y="309"/>
                </a:lnTo>
                <a:lnTo>
                  <a:pt x="1087" y="313"/>
                </a:lnTo>
                <a:lnTo>
                  <a:pt x="1087" y="317"/>
                </a:lnTo>
                <a:lnTo>
                  <a:pt x="1087" y="317"/>
                </a:lnTo>
                <a:lnTo>
                  <a:pt x="1067" y="350"/>
                </a:lnTo>
                <a:lnTo>
                  <a:pt x="1067" y="350"/>
                </a:lnTo>
                <a:lnTo>
                  <a:pt x="1060" y="372"/>
                </a:lnTo>
                <a:lnTo>
                  <a:pt x="1052" y="389"/>
                </a:lnTo>
                <a:lnTo>
                  <a:pt x="1047" y="403"/>
                </a:lnTo>
                <a:lnTo>
                  <a:pt x="1047" y="403"/>
                </a:lnTo>
                <a:lnTo>
                  <a:pt x="1034" y="431"/>
                </a:lnTo>
                <a:lnTo>
                  <a:pt x="1015" y="479"/>
                </a:lnTo>
                <a:lnTo>
                  <a:pt x="999" y="529"/>
                </a:lnTo>
                <a:lnTo>
                  <a:pt x="993" y="547"/>
                </a:lnTo>
                <a:lnTo>
                  <a:pt x="991" y="562"/>
                </a:lnTo>
                <a:lnTo>
                  <a:pt x="991" y="562"/>
                </a:lnTo>
                <a:lnTo>
                  <a:pt x="991" y="575"/>
                </a:lnTo>
                <a:lnTo>
                  <a:pt x="990" y="595"/>
                </a:lnTo>
                <a:lnTo>
                  <a:pt x="980" y="641"/>
                </a:lnTo>
                <a:lnTo>
                  <a:pt x="971" y="683"/>
                </a:lnTo>
                <a:lnTo>
                  <a:pt x="968" y="704"/>
                </a:lnTo>
                <a:lnTo>
                  <a:pt x="968" y="704"/>
                </a:lnTo>
                <a:lnTo>
                  <a:pt x="966" y="713"/>
                </a:lnTo>
                <a:lnTo>
                  <a:pt x="960" y="733"/>
                </a:lnTo>
                <a:lnTo>
                  <a:pt x="955" y="744"/>
                </a:lnTo>
                <a:lnTo>
                  <a:pt x="947" y="759"/>
                </a:lnTo>
                <a:lnTo>
                  <a:pt x="938" y="772"/>
                </a:lnTo>
                <a:lnTo>
                  <a:pt x="925" y="787"/>
                </a:lnTo>
                <a:lnTo>
                  <a:pt x="925" y="787"/>
                </a:lnTo>
                <a:lnTo>
                  <a:pt x="905" y="812"/>
                </a:lnTo>
                <a:lnTo>
                  <a:pt x="890" y="836"/>
                </a:lnTo>
                <a:lnTo>
                  <a:pt x="881" y="853"/>
                </a:lnTo>
                <a:lnTo>
                  <a:pt x="875" y="866"/>
                </a:lnTo>
                <a:lnTo>
                  <a:pt x="875" y="866"/>
                </a:lnTo>
                <a:lnTo>
                  <a:pt x="870" y="879"/>
                </a:lnTo>
                <a:lnTo>
                  <a:pt x="862" y="895"/>
                </a:lnTo>
                <a:lnTo>
                  <a:pt x="855" y="912"/>
                </a:lnTo>
                <a:lnTo>
                  <a:pt x="851" y="919"/>
                </a:lnTo>
                <a:lnTo>
                  <a:pt x="851" y="923"/>
                </a:lnTo>
                <a:lnTo>
                  <a:pt x="851" y="923"/>
                </a:lnTo>
                <a:lnTo>
                  <a:pt x="851" y="930"/>
                </a:lnTo>
                <a:lnTo>
                  <a:pt x="850" y="941"/>
                </a:lnTo>
                <a:lnTo>
                  <a:pt x="848" y="953"/>
                </a:lnTo>
                <a:lnTo>
                  <a:pt x="848" y="965"/>
                </a:lnTo>
                <a:lnTo>
                  <a:pt x="848" y="965"/>
                </a:lnTo>
                <a:lnTo>
                  <a:pt x="848" y="973"/>
                </a:lnTo>
                <a:lnTo>
                  <a:pt x="851" y="982"/>
                </a:lnTo>
                <a:lnTo>
                  <a:pt x="862" y="1006"/>
                </a:lnTo>
                <a:lnTo>
                  <a:pt x="875" y="1035"/>
                </a:lnTo>
                <a:lnTo>
                  <a:pt x="875" y="1035"/>
                </a:lnTo>
                <a:lnTo>
                  <a:pt x="872" y="1072"/>
                </a:lnTo>
                <a:lnTo>
                  <a:pt x="872" y="1072"/>
                </a:lnTo>
                <a:lnTo>
                  <a:pt x="874" y="1082"/>
                </a:lnTo>
                <a:lnTo>
                  <a:pt x="879" y="1091"/>
                </a:lnTo>
                <a:lnTo>
                  <a:pt x="886" y="1100"/>
                </a:lnTo>
                <a:lnTo>
                  <a:pt x="896" y="1111"/>
                </a:lnTo>
                <a:lnTo>
                  <a:pt x="896" y="1111"/>
                </a:lnTo>
                <a:lnTo>
                  <a:pt x="864" y="1128"/>
                </a:lnTo>
                <a:lnTo>
                  <a:pt x="864" y="1128"/>
                </a:lnTo>
                <a:lnTo>
                  <a:pt x="850" y="1131"/>
                </a:lnTo>
                <a:lnTo>
                  <a:pt x="824" y="1139"/>
                </a:lnTo>
                <a:lnTo>
                  <a:pt x="789" y="1146"/>
                </a:lnTo>
                <a:lnTo>
                  <a:pt x="746" y="1155"/>
                </a:lnTo>
                <a:lnTo>
                  <a:pt x="698" y="1163"/>
                </a:lnTo>
                <a:lnTo>
                  <a:pt x="649" y="1170"/>
                </a:lnTo>
                <a:lnTo>
                  <a:pt x="599" y="1174"/>
                </a:lnTo>
                <a:lnTo>
                  <a:pt x="553" y="1177"/>
                </a:lnTo>
                <a:lnTo>
                  <a:pt x="553" y="1177"/>
                </a:lnTo>
                <a:lnTo>
                  <a:pt x="490" y="1177"/>
                </a:lnTo>
                <a:lnTo>
                  <a:pt x="451" y="1177"/>
                </a:lnTo>
                <a:lnTo>
                  <a:pt x="451" y="1177"/>
                </a:lnTo>
                <a:lnTo>
                  <a:pt x="453" y="1155"/>
                </a:lnTo>
                <a:lnTo>
                  <a:pt x="453" y="1144"/>
                </a:lnTo>
                <a:lnTo>
                  <a:pt x="453" y="1135"/>
                </a:lnTo>
                <a:lnTo>
                  <a:pt x="453" y="1135"/>
                </a:lnTo>
                <a:lnTo>
                  <a:pt x="444" y="1111"/>
                </a:lnTo>
                <a:lnTo>
                  <a:pt x="440" y="1102"/>
                </a:lnTo>
                <a:lnTo>
                  <a:pt x="440" y="1102"/>
                </a:lnTo>
                <a:lnTo>
                  <a:pt x="446" y="1098"/>
                </a:lnTo>
                <a:lnTo>
                  <a:pt x="457" y="1087"/>
                </a:lnTo>
                <a:lnTo>
                  <a:pt x="462" y="1080"/>
                </a:lnTo>
                <a:lnTo>
                  <a:pt x="466" y="1070"/>
                </a:lnTo>
                <a:lnTo>
                  <a:pt x="470" y="1059"/>
                </a:lnTo>
                <a:lnTo>
                  <a:pt x="470" y="1048"/>
                </a:lnTo>
                <a:lnTo>
                  <a:pt x="470" y="1048"/>
                </a:lnTo>
                <a:lnTo>
                  <a:pt x="468" y="1043"/>
                </a:lnTo>
                <a:lnTo>
                  <a:pt x="464" y="1037"/>
                </a:lnTo>
                <a:lnTo>
                  <a:pt x="457" y="1030"/>
                </a:lnTo>
                <a:lnTo>
                  <a:pt x="448" y="1023"/>
                </a:lnTo>
                <a:lnTo>
                  <a:pt x="437" y="1017"/>
                </a:lnTo>
                <a:lnTo>
                  <a:pt x="416" y="1011"/>
                </a:lnTo>
                <a:lnTo>
                  <a:pt x="407" y="1011"/>
                </a:lnTo>
                <a:lnTo>
                  <a:pt x="407" y="1011"/>
                </a:lnTo>
                <a:lnTo>
                  <a:pt x="415" y="1024"/>
                </a:lnTo>
                <a:lnTo>
                  <a:pt x="420" y="1039"/>
                </a:lnTo>
                <a:lnTo>
                  <a:pt x="424" y="1052"/>
                </a:lnTo>
                <a:lnTo>
                  <a:pt x="424" y="1052"/>
                </a:lnTo>
                <a:lnTo>
                  <a:pt x="424" y="1058"/>
                </a:lnTo>
                <a:lnTo>
                  <a:pt x="422" y="1063"/>
                </a:lnTo>
                <a:lnTo>
                  <a:pt x="418" y="1072"/>
                </a:lnTo>
                <a:lnTo>
                  <a:pt x="413" y="1080"/>
                </a:lnTo>
                <a:lnTo>
                  <a:pt x="411" y="1082"/>
                </a:lnTo>
                <a:lnTo>
                  <a:pt x="411" y="1082"/>
                </a:lnTo>
                <a:lnTo>
                  <a:pt x="409" y="1082"/>
                </a:lnTo>
                <a:lnTo>
                  <a:pt x="403" y="1083"/>
                </a:lnTo>
                <a:lnTo>
                  <a:pt x="394" y="1085"/>
                </a:lnTo>
                <a:lnTo>
                  <a:pt x="381" y="1082"/>
                </a:lnTo>
                <a:lnTo>
                  <a:pt x="381" y="1082"/>
                </a:lnTo>
                <a:lnTo>
                  <a:pt x="374" y="1080"/>
                </a:lnTo>
                <a:lnTo>
                  <a:pt x="363" y="1078"/>
                </a:lnTo>
                <a:lnTo>
                  <a:pt x="339" y="1074"/>
                </a:lnTo>
                <a:lnTo>
                  <a:pt x="317" y="1074"/>
                </a:lnTo>
                <a:lnTo>
                  <a:pt x="311" y="1076"/>
                </a:lnTo>
                <a:lnTo>
                  <a:pt x="308" y="1078"/>
                </a:lnTo>
                <a:lnTo>
                  <a:pt x="308" y="107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B864EFCA-C6C5-4B45-9FA4-16B50865FBFE}"/>
              </a:ext>
            </a:extLst>
          </p:cNvPr>
          <p:cNvSpPr>
            <a:spLocks noEditPoints="1"/>
          </p:cNvSpPr>
          <p:nvPr/>
        </p:nvSpPr>
        <p:spPr bwMode="auto">
          <a:xfrm>
            <a:off x="7385033" y="2792502"/>
            <a:ext cx="2275417" cy="1598733"/>
          </a:xfrm>
          <a:custGeom>
            <a:avLst/>
            <a:gdLst>
              <a:gd name="T0" fmla="*/ 732 w 2949"/>
              <a:gd name="T1" fmla="*/ 1277 h 2072"/>
              <a:gd name="T2" fmla="*/ 732 w 2949"/>
              <a:gd name="T3" fmla="*/ 1340 h 2072"/>
              <a:gd name="T4" fmla="*/ 273 w 2949"/>
              <a:gd name="T5" fmla="*/ 1528 h 2072"/>
              <a:gd name="T6" fmla="*/ 190 w 2949"/>
              <a:gd name="T7" fmla="*/ 1469 h 2072"/>
              <a:gd name="T8" fmla="*/ 109 w 2949"/>
              <a:gd name="T9" fmla="*/ 1491 h 2072"/>
              <a:gd name="T10" fmla="*/ 28 w 2949"/>
              <a:gd name="T11" fmla="*/ 1587 h 2072"/>
              <a:gd name="T12" fmla="*/ 20 w 2949"/>
              <a:gd name="T13" fmla="*/ 1648 h 2072"/>
              <a:gd name="T14" fmla="*/ 111 w 2949"/>
              <a:gd name="T15" fmla="*/ 1646 h 2072"/>
              <a:gd name="T16" fmla="*/ 288 w 2949"/>
              <a:gd name="T17" fmla="*/ 1712 h 2072"/>
              <a:gd name="T18" fmla="*/ 286 w 2949"/>
              <a:gd name="T19" fmla="*/ 1769 h 2072"/>
              <a:gd name="T20" fmla="*/ 354 w 2949"/>
              <a:gd name="T21" fmla="*/ 1755 h 2072"/>
              <a:gd name="T22" fmla="*/ 376 w 2949"/>
              <a:gd name="T23" fmla="*/ 1790 h 2072"/>
              <a:gd name="T24" fmla="*/ 315 w 2949"/>
              <a:gd name="T25" fmla="*/ 1863 h 2072"/>
              <a:gd name="T26" fmla="*/ 431 w 2949"/>
              <a:gd name="T27" fmla="*/ 1812 h 2072"/>
              <a:gd name="T28" fmla="*/ 533 w 2949"/>
              <a:gd name="T29" fmla="*/ 1679 h 2072"/>
              <a:gd name="T30" fmla="*/ 656 w 2949"/>
              <a:gd name="T31" fmla="*/ 1685 h 2072"/>
              <a:gd name="T32" fmla="*/ 656 w 2949"/>
              <a:gd name="T33" fmla="*/ 1769 h 2072"/>
              <a:gd name="T34" fmla="*/ 660 w 2949"/>
              <a:gd name="T35" fmla="*/ 1799 h 2072"/>
              <a:gd name="T36" fmla="*/ 734 w 2949"/>
              <a:gd name="T37" fmla="*/ 1736 h 2072"/>
              <a:gd name="T38" fmla="*/ 791 w 2949"/>
              <a:gd name="T39" fmla="*/ 1736 h 2072"/>
              <a:gd name="T40" fmla="*/ 796 w 2949"/>
              <a:gd name="T41" fmla="*/ 1799 h 2072"/>
              <a:gd name="T42" fmla="*/ 824 w 2949"/>
              <a:gd name="T43" fmla="*/ 1710 h 2072"/>
              <a:gd name="T44" fmla="*/ 804 w 2949"/>
              <a:gd name="T45" fmla="*/ 1652 h 2072"/>
              <a:gd name="T46" fmla="*/ 759 w 2949"/>
              <a:gd name="T47" fmla="*/ 1508 h 2072"/>
              <a:gd name="T48" fmla="*/ 1860 w 2949"/>
              <a:gd name="T49" fmla="*/ 977 h 2072"/>
              <a:gd name="T50" fmla="*/ 1954 w 2949"/>
              <a:gd name="T51" fmla="*/ 933 h 2072"/>
              <a:gd name="T52" fmla="*/ 2013 w 2949"/>
              <a:gd name="T53" fmla="*/ 890 h 2072"/>
              <a:gd name="T54" fmla="*/ 2081 w 2949"/>
              <a:gd name="T55" fmla="*/ 839 h 2072"/>
              <a:gd name="T56" fmla="*/ 2219 w 2949"/>
              <a:gd name="T57" fmla="*/ 787 h 2072"/>
              <a:gd name="T58" fmla="*/ 2230 w 2949"/>
              <a:gd name="T59" fmla="*/ 1034 h 2072"/>
              <a:gd name="T60" fmla="*/ 2170 w 2949"/>
              <a:gd name="T61" fmla="*/ 1484 h 2072"/>
              <a:gd name="T62" fmla="*/ 1941 w 2949"/>
              <a:gd name="T63" fmla="*/ 1810 h 2072"/>
              <a:gd name="T64" fmla="*/ 1819 w 2949"/>
              <a:gd name="T65" fmla="*/ 1812 h 2072"/>
              <a:gd name="T66" fmla="*/ 1838 w 2949"/>
              <a:gd name="T67" fmla="*/ 1908 h 2072"/>
              <a:gd name="T68" fmla="*/ 2024 w 2949"/>
              <a:gd name="T69" fmla="*/ 2027 h 2072"/>
              <a:gd name="T70" fmla="*/ 2098 w 2949"/>
              <a:gd name="T71" fmla="*/ 1948 h 2072"/>
              <a:gd name="T72" fmla="*/ 2280 w 2949"/>
              <a:gd name="T73" fmla="*/ 1616 h 2072"/>
              <a:gd name="T74" fmla="*/ 2745 w 2949"/>
              <a:gd name="T75" fmla="*/ 1781 h 2072"/>
              <a:gd name="T76" fmla="*/ 2747 w 2949"/>
              <a:gd name="T77" fmla="*/ 1913 h 2072"/>
              <a:gd name="T78" fmla="*/ 2710 w 2949"/>
              <a:gd name="T79" fmla="*/ 1959 h 2072"/>
              <a:gd name="T80" fmla="*/ 2627 w 2949"/>
              <a:gd name="T81" fmla="*/ 1996 h 2072"/>
              <a:gd name="T82" fmla="*/ 2706 w 2949"/>
              <a:gd name="T83" fmla="*/ 2072 h 2072"/>
              <a:gd name="T84" fmla="*/ 2946 w 2949"/>
              <a:gd name="T85" fmla="*/ 2026 h 2072"/>
              <a:gd name="T86" fmla="*/ 2936 w 2949"/>
              <a:gd name="T87" fmla="*/ 1956 h 2072"/>
              <a:gd name="T88" fmla="*/ 2883 w 2949"/>
              <a:gd name="T89" fmla="*/ 1838 h 2072"/>
              <a:gd name="T90" fmla="*/ 2771 w 2949"/>
              <a:gd name="T91" fmla="*/ 1447 h 2072"/>
              <a:gd name="T92" fmla="*/ 2778 w 2949"/>
              <a:gd name="T93" fmla="*/ 1091 h 2072"/>
              <a:gd name="T94" fmla="*/ 2765 w 2949"/>
              <a:gd name="T95" fmla="*/ 933 h 2072"/>
              <a:gd name="T96" fmla="*/ 2734 w 2949"/>
              <a:gd name="T97" fmla="*/ 424 h 2072"/>
              <a:gd name="T98" fmla="*/ 2776 w 2949"/>
              <a:gd name="T99" fmla="*/ 328 h 2072"/>
              <a:gd name="T100" fmla="*/ 2739 w 2949"/>
              <a:gd name="T101" fmla="*/ 255 h 2072"/>
              <a:gd name="T102" fmla="*/ 2594 w 2949"/>
              <a:gd name="T103" fmla="*/ 65 h 2072"/>
              <a:gd name="T104" fmla="*/ 2455 w 2949"/>
              <a:gd name="T105" fmla="*/ 4 h 2072"/>
              <a:gd name="T106" fmla="*/ 2321 w 2949"/>
              <a:gd name="T107" fmla="*/ 131 h 2072"/>
              <a:gd name="T108" fmla="*/ 2302 w 2949"/>
              <a:gd name="T109" fmla="*/ 225 h 2072"/>
              <a:gd name="T110" fmla="*/ 2348 w 2949"/>
              <a:gd name="T111" fmla="*/ 288 h 2072"/>
              <a:gd name="T112" fmla="*/ 2378 w 2949"/>
              <a:gd name="T113" fmla="*/ 336 h 2072"/>
              <a:gd name="T114" fmla="*/ 2310 w 2949"/>
              <a:gd name="T115" fmla="*/ 586 h 2072"/>
              <a:gd name="T116" fmla="*/ 2216 w 2949"/>
              <a:gd name="T117" fmla="*/ 667 h 2072"/>
              <a:gd name="T118" fmla="*/ 2011 w 2949"/>
              <a:gd name="T119" fmla="*/ 783 h 2072"/>
              <a:gd name="T120" fmla="*/ 1886 w 2949"/>
              <a:gd name="T121" fmla="*/ 817 h 2072"/>
              <a:gd name="T122" fmla="*/ 741 w 2949"/>
              <a:gd name="T123" fmla="*/ 1390 h 2072"/>
              <a:gd name="T124" fmla="*/ 649 w 2949"/>
              <a:gd name="T125" fmla="*/ 1469 h 2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49" h="2072">
                <a:moveTo>
                  <a:pt x="1830" y="909"/>
                </a:moveTo>
                <a:lnTo>
                  <a:pt x="778" y="1358"/>
                </a:lnTo>
                <a:lnTo>
                  <a:pt x="778" y="1358"/>
                </a:lnTo>
                <a:lnTo>
                  <a:pt x="778" y="1338"/>
                </a:lnTo>
                <a:lnTo>
                  <a:pt x="778" y="1338"/>
                </a:lnTo>
                <a:lnTo>
                  <a:pt x="778" y="1323"/>
                </a:lnTo>
                <a:lnTo>
                  <a:pt x="778" y="1318"/>
                </a:lnTo>
                <a:lnTo>
                  <a:pt x="774" y="1314"/>
                </a:lnTo>
                <a:lnTo>
                  <a:pt x="767" y="1305"/>
                </a:lnTo>
                <a:lnTo>
                  <a:pt x="752" y="1294"/>
                </a:lnTo>
                <a:lnTo>
                  <a:pt x="752" y="1294"/>
                </a:lnTo>
                <a:lnTo>
                  <a:pt x="737" y="1281"/>
                </a:lnTo>
                <a:lnTo>
                  <a:pt x="732" y="1277"/>
                </a:lnTo>
                <a:lnTo>
                  <a:pt x="726" y="1274"/>
                </a:lnTo>
                <a:lnTo>
                  <a:pt x="721" y="1274"/>
                </a:lnTo>
                <a:lnTo>
                  <a:pt x="715" y="1274"/>
                </a:lnTo>
                <a:lnTo>
                  <a:pt x="701" y="1281"/>
                </a:lnTo>
                <a:lnTo>
                  <a:pt x="701" y="1281"/>
                </a:lnTo>
                <a:lnTo>
                  <a:pt x="699" y="1283"/>
                </a:lnTo>
                <a:lnTo>
                  <a:pt x="697" y="1285"/>
                </a:lnTo>
                <a:lnTo>
                  <a:pt x="697" y="1288"/>
                </a:lnTo>
                <a:lnTo>
                  <a:pt x="699" y="1292"/>
                </a:lnTo>
                <a:lnTo>
                  <a:pt x="704" y="1301"/>
                </a:lnTo>
                <a:lnTo>
                  <a:pt x="713" y="1312"/>
                </a:lnTo>
                <a:lnTo>
                  <a:pt x="723" y="1325"/>
                </a:lnTo>
                <a:lnTo>
                  <a:pt x="732" y="1340"/>
                </a:lnTo>
                <a:lnTo>
                  <a:pt x="739" y="1355"/>
                </a:lnTo>
                <a:lnTo>
                  <a:pt x="741" y="1364"/>
                </a:lnTo>
                <a:lnTo>
                  <a:pt x="743" y="1373"/>
                </a:lnTo>
                <a:lnTo>
                  <a:pt x="415" y="1513"/>
                </a:lnTo>
                <a:lnTo>
                  <a:pt x="415" y="1513"/>
                </a:lnTo>
                <a:lnTo>
                  <a:pt x="389" y="1515"/>
                </a:lnTo>
                <a:lnTo>
                  <a:pt x="389" y="1515"/>
                </a:lnTo>
                <a:lnTo>
                  <a:pt x="348" y="1519"/>
                </a:lnTo>
                <a:lnTo>
                  <a:pt x="319" y="1524"/>
                </a:lnTo>
                <a:lnTo>
                  <a:pt x="295" y="1528"/>
                </a:lnTo>
                <a:lnTo>
                  <a:pt x="284" y="1528"/>
                </a:lnTo>
                <a:lnTo>
                  <a:pt x="273" y="1528"/>
                </a:lnTo>
                <a:lnTo>
                  <a:pt x="273" y="1528"/>
                </a:lnTo>
                <a:lnTo>
                  <a:pt x="264" y="1526"/>
                </a:lnTo>
                <a:lnTo>
                  <a:pt x="254" y="1524"/>
                </a:lnTo>
                <a:lnTo>
                  <a:pt x="243" y="1517"/>
                </a:lnTo>
                <a:lnTo>
                  <a:pt x="234" y="1511"/>
                </a:lnTo>
                <a:lnTo>
                  <a:pt x="230" y="1510"/>
                </a:lnTo>
                <a:lnTo>
                  <a:pt x="229" y="1508"/>
                </a:lnTo>
                <a:lnTo>
                  <a:pt x="203" y="1508"/>
                </a:lnTo>
                <a:lnTo>
                  <a:pt x="203" y="1508"/>
                </a:lnTo>
                <a:lnTo>
                  <a:pt x="199" y="1489"/>
                </a:lnTo>
                <a:lnTo>
                  <a:pt x="195" y="1476"/>
                </a:lnTo>
                <a:lnTo>
                  <a:pt x="192" y="1471"/>
                </a:lnTo>
                <a:lnTo>
                  <a:pt x="190" y="1469"/>
                </a:lnTo>
                <a:lnTo>
                  <a:pt x="190" y="1469"/>
                </a:lnTo>
                <a:lnTo>
                  <a:pt x="186" y="1471"/>
                </a:lnTo>
                <a:lnTo>
                  <a:pt x="183" y="1473"/>
                </a:lnTo>
                <a:lnTo>
                  <a:pt x="175" y="1482"/>
                </a:lnTo>
                <a:lnTo>
                  <a:pt x="170" y="1495"/>
                </a:lnTo>
                <a:lnTo>
                  <a:pt x="136" y="1489"/>
                </a:lnTo>
                <a:lnTo>
                  <a:pt x="136" y="1489"/>
                </a:lnTo>
                <a:lnTo>
                  <a:pt x="129" y="1480"/>
                </a:lnTo>
                <a:lnTo>
                  <a:pt x="124" y="1476"/>
                </a:lnTo>
                <a:lnTo>
                  <a:pt x="120" y="1475"/>
                </a:lnTo>
                <a:lnTo>
                  <a:pt x="118" y="1476"/>
                </a:lnTo>
                <a:lnTo>
                  <a:pt x="118" y="1476"/>
                </a:lnTo>
                <a:lnTo>
                  <a:pt x="114" y="1482"/>
                </a:lnTo>
                <a:lnTo>
                  <a:pt x="109" y="1491"/>
                </a:lnTo>
                <a:lnTo>
                  <a:pt x="105" y="1502"/>
                </a:lnTo>
                <a:lnTo>
                  <a:pt x="105" y="1502"/>
                </a:lnTo>
                <a:lnTo>
                  <a:pt x="79" y="1517"/>
                </a:lnTo>
                <a:lnTo>
                  <a:pt x="59" y="1530"/>
                </a:lnTo>
                <a:lnTo>
                  <a:pt x="41" y="1541"/>
                </a:lnTo>
                <a:lnTo>
                  <a:pt x="41" y="1541"/>
                </a:lnTo>
                <a:lnTo>
                  <a:pt x="35" y="1546"/>
                </a:lnTo>
                <a:lnTo>
                  <a:pt x="31" y="1554"/>
                </a:lnTo>
                <a:lnTo>
                  <a:pt x="30" y="1561"/>
                </a:lnTo>
                <a:lnTo>
                  <a:pt x="30" y="1567"/>
                </a:lnTo>
                <a:lnTo>
                  <a:pt x="30" y="1580"/>
                </a:lnTo>
                <a:lnTo>
                  <a:pt x="30" y="1583"/>
                </a:lnTo>
                <a:lnTo>
                  <a:pt x="28" y="1587"/>
                </a:lnTo>
                <a:lnTo>
                  <a:pt x="28" y="1587"/>
                </a:lnTo>
                <a:lnTo>
                  <a:pt x="18" y="1594"/>
                </a:lnTo>
                <a:lnTo>
                  <a:pt x="9" y="1604"/>
                </a:lnTo>
                <a:lnTo>
                  <a:pt x="4" y="1609"/>
                </a:lnTo>
                <a:lnTo>
                  <a:pt x="2" y="1615"/>
                </a:lnTo>
                <a:lnTo>
                  <a:pt x="0" y="1620"/>
                </a:lnTo>
                <a:lnTo>
                  <a:pt x="2" y="1626"/>
                </a:lnTo>
                <a:lnTo>
                  <a:pt x="2" y="1626"/>
                </a:lnTo>
                <a:lnTo>
                  <a:pt x="7" y="1635"/>
                </a:lnTo>
                <a:lnTo>
                  <a:pt x="13" y="1640"/>
                </a:lnTo>
                <a:lnTo>
                  <a:pt x="20" y="1646"/>
                </a:lnTo>
                <a:lnTo>
                  <a:pt x="20" y="1646"/>
                </a:lnTo>
                <a:lnTo>
                  <a:pt x="20" y="1648"/>
                </a:lnTo>
                <a:lnTo>
                  <a:pt x="18" y="1655"/>
                </a:lnTo>
                <a:lnTo>
                  <a:pt x="18" y="1659"/>
                </a:lnTo>
                <a:lnTo>
                  <a:pt x="20" y="1661"/>
                </a:lnTo>
                <a:lnTo>
                  <a:pt x="22" y="1664"/>
                </a:lnTo>
                <a:lnTo>
                  <a:pt x="28" y="1664"/>
                </a:lnTo>
                <a:lnTo>
                  <a:pt x="28" y="1664"/>
                </a:lnTo>
                <a:lnTo>
                  <a:pt x="33" y="1664"/>
                </a:lnTo>
                <a:lnTo>
                  <a:pt x="42" y="1663"/>
                </a:lnTo>
                <a:lnTo>
                  <a:pt x="63" y="1655"/>
                </a:lnTo>
                <a:lnTo>
                  <a:pt x="87" y="1650"/>
                </a:lnTo>
                <a:lnTo>
                  <a:pt x="100" y="1646"/>
                </a:lnTo>
                <a:lnTo>
                  <a:pt x="111" y="1646"/>
                </a:lnTo>
                <a:lnTo>
                  <a:pt x="111" y="1646"/>
                </a:lnTo>
                <a:lnTo>
                  <a:pt x="144" y="1644"/>
                </a:lnTo>
                <a:lnTo>
                  <a:pt x="151" y="1644"/>
                </a:lnTo>
                <a:lnTo>
                  <a:pt x="157" y="1646"/>
                </a:lnTo>
                <a:lnTo>
                  <a:pt x="157" y="1646"/>
                </a:lnTo>
                <a:lnTo>
                  <a:pt x="171" y="1653"/>
                </a:lnTo>
                <a:lnTo>
                  <a:pt x="195" y="1664"/>
                </a:lnTo>
                <a:lnTo>
                  <a:pt x="195" y="1664"/>
                </a:lnTo>
                <a:lnTo>
                  <a:pt x="243" y="1692"/>
                </a:lnTo>
                <a:lnTo>
                  <a:pt x="267" y="1705"/>
                </a:lnTo>
                <a:lnTo>
                  <a:pt x="275" y="1710"/>
                </a:lnTo>
                <a:lnTo>
                  <a:pt x="280" y="1710"/>
                </a:lnTo>
                <a:lnTo>
                  <a:pt x="280" y="1710"/>
                </a:lnTo>
                <a:lnTo>
                  <a:pt x="288" y="1712"/>
                </a:lnTo>
                <a:lnTo>
                  <a:pt x="299" y="1716"/>
                </a:lnTo>
                <a:lnTo>
                  <a:pt x="312" y="1723"/>
                </a:lnTo>
                <a:lnTo>
                  <a:pt x="312" y="1723"/>
                </a:lnTo>
                <a:lnTo>
                  <a:pt x="312" y="1723"/>
                </a:lnTo>
                <a:lnTo>
                  <a:pt x="304" y="1727"/>
                </a:lnTo>
                <a:lnTo>
                  <a:pt x="297" y="1731"/>
                </a:lnTo>
                <a:lnTo>
                  <a:pt x="291" y="1736"/>
                </a:lnTo>
                <a:lnTo>
                  <a:pt x="286" y="1744"/>
                </a:lnTo>
                <a:lnTo>
                  <a:pt x="282" y="1751"/>
                </a:lnTo>
                <a:lnTo>
                  <a:pt x="282" y="1760"/>
                </a:lnTo>
                <a:lnTo>
                  <a:pt x="284" y="1766"/>
                </a:lnTo>
                <a:lnTo>
                  <a:pt x="286" y="1769"/>
                </a:lnTo>
                <a:lnTo>
                  <a:pt x="286" y="1769"/>
                </a:lnTo>
                <a:lnTo>
                  <a:pt x="295" y="1779"/>
                </a:lnTo>
                <a:lnTo>
                  <a:pt x="302" y="1784"/>
                </a:lnTo>
                <a:lnTo>
                  <a:pt x="312" y="1790"/>
                </a:lnTo>
                <a:lnTo>
                  <a:pt x="321" y="1793"/>
                </a:lnTo>
                <a:lnTo>
                  <a:pt x="330" y="1795"/>
                </a:lnTo>
                <a:lnTo>
                  <a:pt x="339" y="1795"/>
                </a:lnTo>
                <a:lnTo>
                  <a:pt x="347" y="1793"/>
                </a:lnTo>
                <a:lnTo>
                  <a:pt x="350" y="1790"/>
                </a:lnTo>
                <a:lnTo>
                  <a:pt x="350" y="1790"/>
                </a:lnTo>
                <a:lnTo>
                  <a:pt x="354" y="1784"/>
                </a:lnTo>
                <a:lnTo>
                  <a:pt x="356" y="1779"/>
                </a:lnTo>
                <a:lnTo>
                  <a:pt x="358" y="1766"/>
                </a:lnTo>
                <a:lnTo>
                  <a:pt x="354" y="1755"/>
                </a:lnTo>
                <a:lnTo>
                  <a:pt x="352" y="1751"/>
                </a:lnTo>
                <a:lnTo>
                  <a:pt x="350" y="1749"/>
                </a:lnTo>
                <a:lnTo>
                  <a:pt x="350" y="1749"/>
                </a:lnTo>
                <a:lnTo>
                  <a:pt x="350" y="1749"/>
                </a:lnTo>
                <a:lnTo>
                  <a:pt x="352" y="1745"/>
                </a:lnTo>
                <a:lnTo>
                  <a:pt x="361" y="1740"/>
                </a:lnTo>
                <a:lnTo>
                  <a:pt x="376" y="1731"/>
                </a:lnTo>
                <a:lnTo>
                  <a:pt x="376" y="1731"/>
                </a:lnTo>
                <a:lnTo>
                  <a:pt x="378" y="1736"/>
                </a:lnTo>
                <a:lnTo>
                  <a:pt x="380" y="1751"/>
                </a:lnTo>
                <a:lnTo>
                  <a:pt x="382" y="1771"/>
                </a:lnTo>
                <a:lnTo>
                  <a:pt x="380" y="1781"/>
                </a:lnTo>
                <a:lnTo>
                  <a:pt x="376" y="1790"/>
                </a:lnTo>
                <a:lnTo>
                  <a:pt x="376" y="1790"/>
                </a:lnTo>
                <a:lnTo>
                  <a:pt x="363" y="1816"/>
                </a:lnTo>
                <a:lnTo>
                  <a:pt x="358" y="1823"/>
                </a:lnTo>
                <a:lnTo>
                  <a:pt x="350" y="1828"/>
                </a:lnTo>
                <a:lnTo>
                  <a:pt x="350" y="1828"/>
                </a:lnTo>
                <a:lnTo>
                  <a:pt x="328" y="1838"/>
                </a:lnTo>
                <a:lnTo>
                  <a:pt x="321" y="1841"/>
                </a:lnTo>
                <a:lnTo>
                  <a:pt x="317" y="1845"/>
                </a:lnTo>
                <a:lnTo>
                  <a:pt x="313" y="1849"/>
                </a:lnTo>
                <a:lnTo>
                  <a:pt x="312" y="1854"/>
                </a:lnTo>
                <a:lnTo>
                  <a:pt x="312" y="1854"/>
                </a:lnTo>
                <a:lnTo>
                  <a:pt x="313" y="1860"/>
                </a:lnTo>
                <a:lnTo>
                  <a:pt x="315" y="1863"/>
                </a:lnTo>
                <a:lnTo>
                  <a:pt x="319" y="1867"/>
                </a:lnTo>
                <a:lnTo>
                  <a:pt x="323" y="1869"/>
                </a:lnTo>
                <a:lnTo>
                  <a:pt x="328" y="1871"/>
                </a:lnTo>
                <a:lnTo>
                  <a:pt x="334" y="1871"/>
                </a:lnTo>
                <a:lnTo>
                  <a:pt x="350" y="1867"/>
                </a:lnTo>
                <a:lnTo>
                  <a:pt x="350" y="1867"/>
                </a:lnTo>
                <a:lnTo>
                  <a:pt x="367" y="1862"/>
                </a:lnTo>
                <a:lnTo>
                  <a:pt x="382" y="1854"/>
                </a:lnTo>
                <a:lnTo>
                  <a:pt x="409" y="1834"/>
                </a:lnTo>
                <a:lnTo>
                  <a:pt x="409" y="1834"/>
                </a:lnTo>
                <a:lnTo>
                  <a:pt x="418" y="1828"/>
                </a:lnTo>
                <a:lnTo>
                  <a:pt x="426" y="1819"/>
                </a:lnTo>
                <a:lnTo>
                  <a:pt x="431" y="1812"/>
                </a:lnTo>
                <a:lnTo>
                  <a:pt x="437" y="1803"/>
                </a:lnTo>
                <a:lnTo>
                  <a:pt x="441" y="1795"/>
                </a:lnTo>
                <a:lnTo>
                  <a:pt x="442" y="1788"/>
                </a:lnTo>
                <a:lnTo>
                  <a:pt x="442" y="1781"/>
                </a:lnTo>
                <a:lnTo>
                  <a:pt x="442" y="1777"/>
                </a:lnTo>
                <a:lnTo>
                  <a:pt x="442" y="1777"/>
                </a:lnTo>
                <a:lnTo>
                  <a:pt x="441" y="1771"/>
                </a:lnTo>
                <a:lnTo>
                  <a:pt x="439" y="1762"/>
                </a:lnTo>
                <a:lnTo>
                  <a:pt x="441" y="1744"/>
                </a:lnTo>
                <a:lnTo>
                  <a:pt x="442" y="1718"/>
                </a:lnTo>
                <a:lnTo>
                  <a:pt x="442" y="1718"/>
                </a:lnTo>
                <a:lnTo>
                  <a:pt x="477" y="1703"/>
                </a:lnTo>
                <a:lnTo>
                  <a:pt x="533" y="1679"/>
                </a:lnTo>
                <a:lnTo>
                  <a:pt x="533" y="1679"/>
                </a:lnTo>
                <a:lnTo>
                  <a:pt x="544" y="1672"/>
                </a:lnTo>
                <a:lnTo>
                  <a:pt x="557" y="1663"/>
                </a:lnTo>
                <a:lnTo>
                  <a:pt x="584" y="1640"/>
                </a:lnTo>
                <a:lnTo>
                  <a:pt x="616" y="1613"/>
                </a:lnTo>
                <a:lnTo>
                  <a:pt x="616" y="1613"/>
                </a:lnTo>
                <a:lnTo>
                  <a:pt x="619" y="1622"/>
                </a:lnTo>
                <a:lnTo>
                  <a:pt x="627" y="1644"/>
                </a:lnTo>
                <a:lnTo>
                  <a:pt x="632" y="1655"/>
                </a:lnTo>
                <a:lnTo>
                  <a:pt x="638" y="1668"/>
                </a:lnTo>
                <a:lnTo>
                  <a:pt x="647" y="1677"/>
                </a:lnTo>
                <a:lnTo>
                  <a:pt x="656" y="1685"/>
                </a:lnTo>
                <a:lnTo>
                  <a:pt x="656" y="1685"/>
                </a:lnTo>
                <a:lnTo>
                  <a:pt x="671" y="1694"/>
                </a:lnTo>
                <a:lnTo>
                  <a:pt x="682" y="1698"/>
                </a:lnTo>
                <a:lnTo>
                  <a:pt x="688" y="1698"/>
                </a:lnTo>
                <a:lnTo>
                  <a:pt x="688" y="1698"/>
                </a:lnTo>
                <a:lnTo>
                  <a:pt x="689" y="1716"/>
                </a:lnTo>
                <a:lnTo>
                  <a:pt x="691" y="1731"/>
                </a:lnTo>
                <a:lnTo>
                  <a:pt x="689" y="1738"/>
                </a:lnTo>
                <a:lnTo>
                  <a:pt x="688" y="1744"/>
                </a:lnTo>
                <a:lnTo>
                  <a:pt x="688" y="1744"/>
                </a:lnTo>
                <a:lnTo>
                  <a:pt x="682" y="1753"/>
                </a:lnTo>
                <a:lnTo>
                  <a:pt x="675" y="1760"/>
                </a:lnTo>
                <a:lnTo>
                  <a:pt x="667" y="1766"/>
                </a:lnTo>
                <a:lnTo>
                  <a:pt x="656" y="1769"/>
                </a:lnTo>
                <a:lnTo>
                  <a:pt x="656" y="1769"/>
                </a:lnTo>
                <a:lnTo>
                  <a:pt x="636" y="1775"/>
                </a:lnTo>
                <a:lnTo>
                  <a:pt x="630" y="1779"/>
                </a:lnTo>
                <a:lnTo>
                  <a:pt x="629" y="1781"/>
                </a:lnTo>
                <a:lnTo>
                  <a:pt x="629" y="1782"/>
                </a:lnTo>
                <a:lnTo>
                  <a:pt x="629" y="1782"/>
                </a:lnTo>
                <a:lnTo>
                  <a:pt x="632" y="1788"/>
                </a:lnTo>
                <a:lnTo>
                  <a:pt x="638" y="1792"/>
                </a:lnTo>
                <a:lnTo>
                  <a:pt x="643" y="1795"/>
                </a:lnTo>
                <a:lnTo>
                  <a:pt x="649" y="1795"/>
                </a:lnTo>
                <a:lnTo>
                  <a:pt x="649" y="1795"/>
                </a:lnTo>
                <a:lnTo>
                  <a:pt x="654" y="1797"/>
                </a:lnTo>
                <a:lnTo>
                  <a:pt x="660" y="1799"/>
                </a:lnTo>
                <a:lnTo>
                  <a:pt x="665" y="1801"/>
                </a:lnTo>
                <a:lnTo>
                  <a:pt x="669" y="1803"/>
                </a:lnTo>
                <a:lnTo>
                  <a:pt x="669" y="1803"/>
                </a:lnTo>
                <a:lnTo>
                  <a:pt x="680" y="1799"/>
                </a:lnTo>
                <a:lnTo>
                  <a:pt x="691" y="1795"/>
                </a:lnTo>
                <a:lnTo>
                  <a:pt x="701" y="1790"/>
                </a:lnTo>
                <a:lnTo>
                  <a:pt x="701" y="1790"/>
                </a:lnTo>
                <a:lnTo>
                  <a:pt x="706" y="1784"/>
                </a:lnTo>
                <a:lnTo>
                  <a:pt x="710" y="1779"/>
                </a:lnTo>
                <a:lnTo>
                  <a:pt x="719" y="1764"/>
                </a:lnTo>
                <a:lnTo>
                  <a:pt x="726" y="1749"/>
                </a:lnTo>
                <a:lnTo>
                  <a:pt x="734" y="1736"/>
                </a:lnTo>
                <a:lnTo>
                  <a:pt x="734" y="1736"/>
                </a:lnTo>
                <a:lnTo>
                  <a:pt x="739" y="1725"/>
                </a:lnTo>
                <a:lnTo>
                  <a:pt x="747" y="1709"/>
                </a:lnTo>
                <a:lnTo>
                  <a:pt x="752" y="1692"/>
                </a:lnTo>
                <a:lnTo>
                  <a:pt x="752" y="1692"/>
                </a:lnTo>
                <a:lnTo>
                  <a:pt x="785" y="1698"/>
                </a:lnTo>
                <a:lnTo>
                  <a:pt x="785" y="1698"/>
                </a:lnTo>
                <a:lnTo>
                  <a:pt x="787" y="1701"/>
                </a:lnTo>
                <a:lnTo>
                  <a:pt x="791" y="1709"/>
                </a:lnTo>
                <a:lnTo>
                  <a:pt x="793" y="1714"/>
                </a:lnTo>
                <a:lnTo>
                  <a:pt x="795" y="1722"/>
                </a:lnTo>
                <a:lnTo>
                  <a:pt x="795" y="1729"/>
                </a:lnTo>
                <a:lnTo>
                  <a:pt x="791" y="1736"/>
                </a:lnTo>
                <a:lnTo>
                  <a:pt x="791" y="1736"/>
                </a:lnTo>
                <a:lnTo>
                  <a:pt x="776" y="1769"/>
                </a:lnTo>
                <a:lnTo>
                  <a:pt x="772" y="1782"/>
                </a:lnTo>
                <a:lnTo>
                  <a:pt x="771" y="1790"/>
                </a:lnTo>
                <a:lnTo>
                  <a:pt x="772" y="1795"/>
                </a:lnTo>
                <a:lnTo>
                  <a:pt x="772" y="1795"/>
                </a:lnTo>
                <a:lnTo>
                  <a:pt x="774" y="1801"/>
                </a:lnTo>
                <a:lnTo>
                  <a:pt x="776" y="1803"/>
                </a:lnTo>
                <a:lnTo>
                  <a:pt x="780" y="1804"/>
                </a:lnTo>
                <a:lnTo>
                  <a:pt x="783" y="1804"/>
                </a:lnTo>
                <a:lnTo>
                  <a:pt x="789" y="1803"/>
                </a:lnTo>
                <a:lnTo>
                  <a:pt x="791" y="1803"/>
                </a:lnTo>
                <a:lnTo>
                  <a:pt x="791" y="1803"/>
                </a:lnTo>
                <a:lnTo>
                  <a:pt x="796" y="1799"/>
                </a:lnTo>
                <a:lnTo>
                  <a:pt x="804" y="1790"/>
                </a:lnTo>
                <a:lnTo>
                  <a:pt x="804" y="1790"/>
                </a:lnTo>
                <a:lnTo>
                  <a:pt x="807" y="1782"/>
                </a:lnTo>
                <a:lnTo>
                  <a:pt x="811" y="1773"/>
                </a:lnTo>
                <a:lnTo>
                  <a:pt x="813" y="1764"/>
                </a:lnTo>
                <a:lnTo>
                  <a:pt x="817" y="1757"/>
                </a:lnTo>
                <a:lnTo>
                  <a:pt x="817" y="1757"/>
                </a:lnTo>
                <a:lnTo>
                  <a:pt x="820" y="1753"/>
                </a:lnTo>
                <a:lnTo>
                  <a:pt x="820" y="1749"/>
                </a:lnTo>
                <a:lnTo>
                  <a:pt x="822" y="1738"/>
                </a:lnTo>
                <a:lnTo>
                  <a:pt x="822" y="1725"/>
                </a:lnTo>
                <a:lnTo>
                  <a:pt x="824" y="1710"/>
                </a:lnTo>
                <a:lnTo>
                  <a:pt x="824" y="1710"/>
                </a:lnTo>
                <a:lnTo>
                  <a:pt x="828" y="1698"/>
                </a:lnTo>
                <a:lnTo>
                  <a:pt x="833" y="1685"/>
                </a:lnTo>
                <a:lnTo>
                  <a:pt x="837" y="1674"/>
                </a:lnTo>
                <a:lnTo>
                  <a:pt x="839" y="1670"/>
                </a:lnTo>
                <a:lnTo>
                  <a:pt x="837" y="1664"/>
                </a:lnTo>
                <a:lnTo>
                  <a:pt x="837" y="1664"/>
                </a:lnTo>
                <a:lnTo>
                  <a:pt x="833" y="1663"/>
                </a:lnTo>
                <a:lnTo>
                  <a:pt x="830" y="1661"/>
                </a:lnTo>
                <a:lnTo>
                  <a:pt x="822" y="1659"/>
                </a:lnTo>
                <a:lnTo>
                  <a:pt x="811" y="1657"/>
                </a:lnTo>
                <a:lnTo>
                  <a:pt x="807" y="1655"/>
                </a:lnTo>
                <a:lnTo>
                  <a:pt x="804" y="1652"/>
                </a:lnTo>
                <a:lnTo>
                  <a:pt x="804" y="1652"/>
                </a:lnTo>
                <a:lnTo>
                  <a:pt x="789" y="1626"/>
                </a:lnTo>
                <a:lnTo>
                  <a:pt x="778" y="1607"/>
                </a:lnTo>
                <a:lnTo>
                  <a:pt x="778" y="1607"/>
                </a:lnTo>
                <a:lnTo>
                  <a:pt x="782" y="1602"/>
                </a:lnTo>
                <a:lnTo>
                  <a:pt x="787" y="1589"/>
                </a:lnTo>
                <a:lnTo>
                  <a:pt x="793" y="1574"/>
                </a:lnTo>
                <a:lnTo>
                  <a:pt x="793" y="1567"/>
                </a:lnTo>
                <a:lnTo>
                  <a:pt x="791" y="1561"/>
                </a:lnTo>
                <a:lnTo>
                  <a:pt x="791" y="1561"/>
                </a:lnTo>
                <a:lnTo>
                  <a:pt x="783" y="1546"/>
                </a:lnTo>
                <a:lnTo>
                  <a:pt x="772" y="1528"/>
                </a:lnTo>
                <a:lnTo>
                  <a:pt x="759" y="1508"/>
                </a:lnTo>
                <a:lnTo>
                  <a:pt x="759" y="1508"/>
                </a:lnTo>
                <a:lnTo>
                  <a:pt x="759" y="1499"/>
                </a:lnTo>
                <a:lnTo>
                  <a:pt x="765" y="1469"/>
                </a:lnTo>
                <a:lnTo>
                  <a:pt x="765" y="1469"/>
                </a:lnTo>
                <a:lnTo>
                  <a:pt x="769" y="1452"/>
                </a:lnTo>
                <a:lnTo>
                  <a:pt x="772" y="1429"/>
                </a:lnTo>
                <a:lnTo>
                  <a:pt x="776" y="1375"/>
                </a:lnTo>
                <a:lnTo>
                  <a:pt x="1832" y="924"/>
                </a:lnTo>
                <a:lnTo>
                  <a:pt x="1832" y="924"/>
                </a:lnTo>
                <a:lnTo>
                  <a:pt x="1836" y="935"/>
                </a:lnTo>
                <a:lnTo>
                  <a:pt x="1840" y="946"/>
                </a:lnTo>
                <a:lnTo>
                  <a:pt x="1845" y="957"/>
                </a:lnTo>
                <a:lnTo>
                  <a:pt x="1851" y="968"/>
                </a:lnTo>
                <a:lnTo>
                  <a:pt x="1860" y="977"/>
                </a:lnTo>
                <a:lnTo>
                  <a:pt x="1869" y="982"/>
                </a:lnTo>
                <a:lnTo>
                  <a:pt x="1882" y="986"/>
                </a:lnTo>
                <a:lnTo>
                  <a:pt x="1895" y="988"/>
                </a:lnTo>
                <a:lnTo>
                  <a:pt x="1895" y="988"/>
                </a:lnTo>
                <a:lnTo>
                  <a:pt x="1912" y="988"/>
                </a:lnTo>
                <a:lnTo>
                  <a:pt x="1924" y="986"/>
                </a:lnTo>
                <a:lnTo>
                  <a:pt x="1934" y="982"/>
                </a:lnTo>
                <a:lnTo>
                  <a:pt x="1941" y="977"/>
                </a:lnTo>
                <a:lnTo>
                  <a:pt x="1947" y="971"/>
                </a:lnTo>
                <a:lnTo>
                  <a:pt x="1948" y="966"/>
                </a:lnTo>
                <a:lnTo>
                  <a:pt x="1950" y="951"/>
                </a:lnTo>
                <a:lnTo>
                  <a:pt x="1950" y="951"/>
                </a:lnTo>
                <a:lnTo>
                  <a:pt x="1954" y="933"/>
                </a:lnTo>
                <a:lnTo>
                  <a:pt x="1961" y="916"/>
                </a:lnTo>
                <a:lnTo>
                  <a:pt x="1969" y="896"/>
                </a:lnTo>
                <a:lnTo>
                  <a:pt x="1969" y="896"/>
                </a:lnTo>
                <a:lnTo>
                  <a:pt x="1976" y="896"/>
                </a:lnTo>
                <a:lnTo>
                  <a:pt x="1982" y="896"/>
                </a:lnTo>
                <a:lnTo>
                  <a:pt x="1989" y="896"/>
                </a:lnTo>
                <a:lnTo>
                  <a:pt x="1989" y="896"/>
                </a:lnTo>
                <a:lnTo>
                  <a:pt x="1998" y="889"/>
                </a:lnTo>
                <a:lnTo>
                  <a:pt x="2002" y="887"/>
                </a:lnTo>
                <a:lnTo>
                  <a:pt x="2002" y="887"/>
                </a:lnTo>
                <a:lnTo>
                  <a:pt x="2004" y="887"/>
                </a:lnTo>
                <a:lnTo>
                  <a:pt x="2007" y="889"/>
                </a:lnTo>
                <a:lnTo>
                  <a:pt x="2013" y="890"/>
                </a:lnTo>
                <a:lnTo>
                  <a:pt x="2017" y="889"/>
                </a:lnTo>
                <a:lnTo>
                  <a:pt x="2020" y="887"/>
                </a:lnTo>
                <a:lnTo>
                  <a:pt x="2020" y="887"/>
                </a:lnTo>
                <a:lnTo>
                  <a:pt x="2028" y="877"/>
                </a:lnTo>
                <a:lnTo>
                  <a:pt x="2030" y="870"/>
                </a:lnTo>
                <a:lnTo>
                  <a:pt x="2030" y="863"/>
                </a:lnTo>
                <a:lnTo>
                  <a:pt x="2030" y="863"/>
                </a:lnTo>
                <a:lnTo>
                  <a:pt x="2042" y="859"/>
                </a:lnTo>
                <a:lnTo>
                  <a:pt x="2063" y="853"/>
                </a:lnTo>
                <a:lnTo>
                  <a:pt x="2063" y="853"/>
                </a:lnTo>
                <a:lnTo>
                  <a:pt x="2068" y="850"/>
                </a:lnTo>
                <a:lnTo>
                  <a:pt x="2076" y="844"/>
                </a:lnTo>
                <a:lnTo>
                  <a:pt x="2081" y="839"/>
                </a:lnTo>
                <a:lnTo>
                  <a:pt x="2081" y="839"/>
                </a:lnTo>
                <a:lnTo>
                  <a:pt x="2085" y="846"/>
                </a:lnTo>
                <a:lnTo>
                  <a:pt x="2090" y="852"/>
                </a:lnTo>
                <a:lnTo>
                  <a:pt x="2092" y="853"/>
                </a:lnTo>
                <a:lnTo>
                  <a:pt x="2096" y="853"/>
                </a:lnTo>
                <a:lnTo>
                  <a:pt x="2096" y="853"/>
                </a:lnTo>
                <a:lnTo>
                  <a:pt x="2112" y="848"/>
                </a:lnTo>
                <a:lnTo>
                  <a:pt x="2144" y="835"/>
                </a:lnTo>
                <a:lnTo>
                  <a:pt x="2175" y="820"/>
                </a:lnTo>
                <a:lnTo>
                  <a:pt x="2188" y="813"/>
                </a:lnTo>
                <a:lnTo>
                  <a:pt x="2197" y="807"/>
                </a:lnTo>
                <a:lnTo>
                  <a:pt x="2197" y="807"/>
                </a:lnTo>
                <a:lnTo>
                  <a:pt x="2219" y="787"/>
                </a:lnTo>
                <a:lnTo>
                  <a:pt x="2230" y="778"/>
                </a:lnTo>
                <a:lnTo>
                  <a:pt x="2230" y="778"/>
                </a:lnTo>
                <a:lnTo>
                  <a:pt x="2208" y="831"/>
                </a:lnTo>
                <a:lnTo>
                  <a:pt x="2194" y="874"/>
                </a:lnTo>
                <a:lnTo>
                  <a:pt x="2186" y="890"/>
                </a:lnTo>
                <a:lnTo>
                  <a:pt x="2184" y="905"/>
                </a:lnTo>
                <a:lnTo>
                  <a:pt x="2184" y="905"/>
                </a:lnTo>
                <a:lnTo>
                  <a:pt x="2184" y="911"/>
                </a:lnTo>
                <a:lnTo>
                  <a:pt x="2184" y="920"/>
                </a:lnTo>
                <a:lnTo>
                  <a:pt x="2190" y="940"/>
                </a:lnTo>
                <a:lnTo>
                  <a:pt x="2199" y="964"/>
                </a:lnTo>
                <a:lnTo>
                  <a:pt x="2210" y="990"/>
                </a:lnTo>
                <a:lnTo>
                  <a:pt x="2230" y="1034"/>
                </a:lnTo>
                <a:lnTo>
                  <a:pt x="2240" y="1054"/>
                </a:lnTo>
                <a:lnTo>
                  <a:pt x="2291" y="1091"/>
                </a:lnTo>
                <a:lnTo>
                  <a:pt x="2291" y="1091"/>
                </a:lnTo>
                <a:lnTo>
                  <a:pt x="2249" y="1207"/>
                </a:lnTo>
                <a:lnTo>
                  <a:pt x="2216" y="1299"/>
                </a:lnTo>
                <a:lnTo>
                  <a:pt x="2203" y="1340"/>
                </a:lnTo>
                <a:lnTo>
                  <a:pt x="2194" y="1371"/>
                </a:lnTo>
                <a:lnTo>
                  <a:pt x="2194" y="1371"/>
                </a:lnTo>
                <a:lnTo>
                  <a:pt x="2183" y="1414"/>
                </a:lnTo>
                <a:lnTo>
                  <a:pt x="2177" y="1443"/>
                </a:lnTo>
                <a:lnTo>
                  <a:pt x="2173" y="1467"/>
                </a:lnTo>
                <a:lnTo>
                  <a:pt x="2170" y="1484"/>
                </a:lnTo>
                <a:lnTo>
                  <a:pt x="2170" y="1484"/>
                </a:lnTo>
                <a:lnTo>
                  <a:pt x="2138" y="1546"/>
                </a:lnTo>
                <a:lnTo>
                  <a:pt x="2079" y="1664"/>
                </a:lnTo>
                <a:lnTo>
                  <a:pt x="1993" y="1828"/>
                </a:lnTo>
                <a:lnTo>
                  <a:pt x="1993" y="1828"/>
                </a:lnTo>
                <a:lnTo>
                  <a:pt x="1982" y="1827"/>
                </a:lnTo>
                <a:lnTo>
                  <a:pt x="1972" y="1823"/>
                </a:lnTo>
                <a:lnTo>
                  <a:pt x="1965" y="1819"/>
                </a:lnTo>
                <a:lnTo>
                  <a:pt x="1965" y="1819"/>
                </a:lnTo>
                <a:lnTo>
                  <a:pt x="1952" y="1810"/>
                </a:lnTo>
                <a:lnTo>
                  <a:pt x="1947" y="1808"/>
                </a:lnTo>
                <a:lnTo>
                  <a:pt x="1945" y="1808"/>
                </a:lnTo>
                <a:lnTo>
                  <a:pt x="1941" y="1810"/>
                </a:lnTo>
                <a:lnTo>
                  <a:pt x="1941" y="1810"/>
                </a:lnTo>
                <a:lnTo>
                  <a:pt x="1934" y="1819"/>
                </a:lnTo>
                <a:lnTo>
                  <a:pt x="1930" y="1819"/>
                </a:lnTo>
                <a:lnTo>
                  <a:pt x="1923" y="1819"/>
                </a:lnTo>
                <a:lnTo>
                  <a:pt x="1923" y="1819"/>
                </a:lnTo>
                <a:lnTo>
                  <a:pt x="1908" y="1817"/>
                </a:lnTo>
                <a:lnTo>
                  <a:pt x="1895" y="1816"/>
                </a:lnTo>
                <a:lnTo>
                  <a:pt x="1895" y="1816"/>
                </a:lnTo>
                <a:lnTo>
                  <a:pt x="1888" y="1814"/>
                </a:lnTo>
                <a:lnTo>
                  <a:pt x="1880" y="1816"/>
                </a:lnTo>
                <a:lnTo>
                  <a:pt x="1880" y="1816"/>
                </a:lnTo>
                <a:lnTo>
                  <a:pt x="1865" y="1814"/>
                </a:lnTo>
                <a:lnTo>
                  <a:pt x="1834" y="1812"/>
                </a:lnTo>
                <a:lnTo>
                  <a:pt x="1819" y="1812"/>
                </a:lnTo>
                <a:lnTo>
                  <a:pt x="1805" y="1814"/>
                </a:lnTo>
                <a:lnTo>
                  <a:pt x="1795" y="1817"/>
                </a:lnTo>
                <a:lnTo>
                  <a:pt x="1794" y="1821"/>
                </a:lnTo>
                <a:lnTo>
                  <a:pt x="1792" y="1825"/>
                </a:lnTo>
                <a:lnTo>
                  <a:pt x="1792" y="1825"/>
                </a:lnTo>
                <a:lnTo>
                  <a:pt x="1794" y="1838"/>
                </a:lnTo>
                <a:lnTo>
                  <a:pt x="1794" y="1845"/>
                </a:lnTo>
                <a:lnTo>
                  <a:pt x="1795" y="1852"/>
                </a:lnTo>
                <a:lnTo>
                  <a:pt x="1799" y="1860"/>
                </a:lnTo>
                <a:lnTo>
                  <a:pt x="1805" y="1869"/>
                </a:lnTo>
                <a:lnTo>
                  <a:pt x="1825" y="1895"/>
                </a:lnTo>
                <a:lnTo>
                  <a:pt x="1825" y="1895"/>
                </a:lnTo>
                <a:lnTo>
                  <a:pt x="1838" y="1908"/>
                </a:lnTo>
                <a:lnTo>
                  <a:pt x="1851" y="1917"/>
                </a:lnTo>
                <a:lnTo>
                  <a:pt x="1864" y="1924"/>
                </a:lnTo>
                <a:lnTo>
                  <a:pt x="1875" y="1930"/>
                </a:lnTo>
                <a:lnTo>
                  <a:pt x="1899" y="1943"/>
                </a:lnTo>
                <a:lnTo>
                  <a:pt x="1913" y="1952"/>
                </a:lnTo>
                <a:lnTo>
                  <a:pt x="1928" y="1965"/>
                </a:lnTo>
                <a:lnTo>
                  <a:pt x="1928" y="1965"/>
                </a:lnTo>
                <a:lnTo>
                  <a:pt x="1943" y="1978"/>
                </a:lnTo>
                <a:lnTo>
                  <a:pt x="1961" y="1992"/>
                </a:lnTo>
                <a:lnTo>
                  <a:pt x="1978" y="2004"/>
                </a:lnTo>
                <a:lnTo>
                  <a:pt x="1994" y="2015"/>
                </a:lnTo>
                <a:lnTo>
                  <a:pt x="2011" y="2022"/>
                </a:lnTo>
                <a:lnTo>
                  <a:pt x="2024" y="2027"/>
                </a:lnTo>
                <a:lnTo>
                  <a:pt x="2037" y="2031"/>
                </a:lnTo>
                <a:lnTo>
                  <a:pt x="2044" y="2029"/>
                </a:lnTo>
                <a:lnTo>
                  <a:pt x="2044" y="2029"/>
                </a:lnTo>
                <a:lnTo>
                  <a:pt x="2050" y="2026"/>
                </a:lnTo>
                <a:lnTo>
                  <a:pt x="2053" y="2020"/>
                </a:lnTo>
                <a:lnTo>
                  <a:pt x="2057" y="2005"/>
                </a:lnTo>
                <a:lnTo>
                  <a:pt x="2059" y="1991"/>
                </a:lnTo>
                <a:lnTo>
                  <a:pt x="2061" y="1985"/>
                </a:lnTo>
                <a:lnTo>
                  <a:pt x="2063" y="1983"/>
                </a:lnTo>
                <a:lnTo>
                  <a:pt x="2063" y="1983"/>
                </a:lnTo>
                <a:lnTo>
                  <a:pt x="2083" y="1965"/>
                </a:lnTo>
                <a:lnTo>
                  <a:pt x="2094" y="1954"/>
                </a:lnTo>
                <a:lnTo>
                  <a:pt x="2098" y="1948"/>
                </a:lnTo>
                <a:lnTo>
                  <a:pt x="2100" y="1946"/>
                </a:lnTo>
                <a:lnTo>
                  <a:pt x="2100" y="1946"/>
                </a:lnTo>
                <a:lnTo>
                  <a:pt x="2098" y="1939"/>
                </a:lnTo>
                <a:lnTo>
                  <a:pt x="2092" y="1932"/>
                </a:lnTo>
                <a:lnTo>
                  <a:pt x="2087" y="1922"/>
                </a:lnTo>
                <a:lnTo>
                  <a:pt x="2087" y="1922"/>
                </a:lnTo>
                <a:lnTo>
                  <a:pt x="2159" y="1812"/>
                </a:lnTo>
                <a:lnTo>
                  <a:pt x="2212" y="1731"/>
                </a:lnTo>
                <a:lnTo>
                  <a:pt x="2243" y="1685"/>
                </a:lnTo>
                <a:lnTo>
                  <a:pt x="2243" y="1685"/>
                </a:lnTo>
                <a:lnTo>
                  <a:pt x="2251" y="1674"/>
                </a:lnTo>
                <a:lnTo>
                  <a:pt x="2260" y="1657"/>
                </a:lnTo>
                <a:lnTo>
                  <a:pt x="2280" y="1616"/>
                </a:lnTo>
                <a:lnTo>
                  <a:pt x="2299" y="1580"/>
                </a:lnTo>
                <a:lnTo>
                  <a:pt x="2310" y="1558"/>
                </a:lnTo>
                <a:lnTo>
                  <a:pt x="2310" y="1558"/>
                </a:lnTo>
                <a:lnTo>
                  <a:pt x="2400" y="1452"/>
                </a:lnTo>
                <a:lnTo>
                  <a:pt x="2461" y="1384"/>
                </a:lnTo>
                <a:lnTo>
                  <a:pt x="2487" y="1353"/>
                </a:lnTo>
                <a:lnTo>
                  <a:pt x="2487" y="1353"/>
                </a:lnTo>
                <a:lnTo>
                  <a:pt x="2555" y="1464"/>
                </a:lnTo>
                <a:lnTo>
                  <a:pt x="2636" y="1591"/>
                </a:lnTo>
                <a:lnTo>
                  <a:pt x="2636" y="1591"/>
                </a:lnTo>
                <a:lnTo>
                  <a:pt x="2660" y="1633"/>
                </a:lnTo>
                <a:lnTo>
                  <a:pt x="2704" y="1707"/>
                </a:lnTo>
                <a:lnTo>
                  <a:pt x="2745" y="1781"/>
                </a:lnTo>
                <a:lnTo>
                  <a:pt x="2759" y="1808"/>
                </a:lnTo>
                <a:lnTo>
                  <a:pt x="2765" y="1825"/>
                </a:lnTo>
                <a:lnTo>
                  <a:pt x="2765" y="1825"/>
                </a:lnTo>
                <a:lnTo>
                  <a:pt x="2767" y="1834"/>
                </a:lnTo>
                <a:lnTo>
                  <a:pt x="2769" y="1847"/>
                </a:lnTo>
                <a:lnTo>
                  <a:pt x="2769" y="1873"/>
                </a:lnTo>
                <a:lnTo>
                  <a:pt x="2765" y="1904"/>
                </a:lnTo>
                <a:lnTo>
                  <a:pt x="2774" y="1913"/>
                </a:lnTo>
                <a:lnTo>
                  <a:pt x="2774" y="1913"/>
                </a:lnTo>
                <a:lnTo>
                  <a:pt x="2771" y="1911"/>
                </a:lnTo>
                <a:lnTo>
                  <a:pt x="2758" y="1911"/>
                </a:lnTo>
                <a:lnTo>
                  <a:pt x="2752" y="1911"/>
                </a:lnTo>
                <a:lnTo>
                  <a:pt x="2747" y="1913"/>
                </a:lnTo>
                <a:lnTo>
                  <a:pt x="2743" y="1917"/>
                </a:lnTo>
                <a:lnTo>
                  <a:pt x="2743" y="1922"/>
                </a:lnTo>
                <a:lnTo>
                  <a:pt x="2743" y="1922"/>
                </a:lnTo>
                <a:lnTo>
                  <a:pt x="2745" y="1943"/>
                </a:lnTo>
                <a:lnTo>
                  <a:pt x="2743" y="1948"/>
                </a:lnTo>
                <a:lnTo>
                  <a:pt x="2737" y="1950"/>
                </a:lnTo>
                <a:lnTo>
                  <a:pt x="2737" y="1950"/>
                </a:lnTo>
                <a:lnTo>
                  <a:pt x="2730" y="1952"/>
                </a:lnTo>
                <a:lnTo>
                  <a:pt x="2723" y="1952"/>
                </a:lnTo>
                <a:lnTo>
                  <a:pt x="2715" y="1954"/>
                </a:lnTo>
                <a:lnTo>
                  <a:pt x="2713" y="1956"/>
                </a:lnTo>
                <a:lnTo>
                  <a:pt x="2710" y="1959"/>
                </a:lnTo>
                <a:lnTo>
                  <a:pt x="2710" y="1959"/>
                </a:lnTo>
                <a:lnTo>
                  <a:pt x="2706" y="1967"/>
                </a:lnTo>
                <a:lnTo>
                  <a:pt x="2704" y="1974"/>
                </a:lnTo>
                <a:lnTo>
                  <a:pt x="2702" y="1978"/>
                </a:lnTo>
                <a:lnTo>
                  <a:pt x="2695" y="1983"/>
                </a:lnTo>
                <a:lnTo>
                  <a:pt x="2695" y="1983"/>
                </a:lnTo>
                <a:lnTo>
                  <a:pt x="2691" y="1985"/>
                </a:lnTo>
                <a:lnTo>
                  <a:pt x="2682" y="1985"/>
                </a:lnTo>
                <a:lnTo>
                  <a:pt x="2664" y="1985"/>
                </a:lnTo>
                <a:lnTo>
                  <a:pt x="2653" y="1985"/>
                </a:lnTo>
                <a:lnTo>
                  <a:pt x="2643" y="1987"/>
                </a:lnTo>
                <a:lnTo>
                  <a:pt x="2634" y="1991"/>
                </a:lnTo>
                <a:lnTo>
                  <a:pt x="2627" y="1996"/>
                </a:lnTo>
                <a:lnTo>
                  <a:pt x="2627" y="1996"/>
                </a:lnTo>
                <a:lnTo>
                  <a:pt x="2621" y="2005"/>
                </a:lnTo>
                <a:lnTo>
                  <a:pt x="2616" y="2011"/>
                </a:lnTo>
                <a:lnTo>
                  <a:pt x="2614" y="2018"/>
                </a:lnTo>
                <a:lnTo>
                  <a:pt x="2614" y="2022"/>
                </a:lnTo>
                <a:lnTo>
                  <a:pt x="2614" y="2027"/>
                </a:lnTo>
                <a:lnTo>
                  <a:pt x="2616" y="2031"/>
                </a:lnTo>
                <a:lnTo>
                  <a:pt x="2621" y="2039"/>
                </a:lnTo>
                <a:lnTo>
                  <a:pt x="2621" y="2039"/>
                </a:lnTo>
                <a:lnTo>
                  <a:pt x="2636" y="2048"/>
                </a:lnTo>
                <a:lnTo>
                  <a:pt x="2660" y="2059"/>
                </a:lnTo>
                <a:lnTo>
                  <a:pt x="2686" y="2068"/>
                </a:lnTo>
                <a:lnTo>
                  <a:pt x="2697" y="2070"/>
                </a:lnTo>
                <a:lnTo>
                  <a:pt x="2706" y="2072"/>
                </a:lnTo>
                <a:lnTo>
                  <a:pt x="2706" y="2072"/>
                </a:lnTo>
                <a:lnTo>
                  <a:pt x="2724" y="2070"/>
                </a:lnTo>
                <a:lnTo>
                  <a:pt x="2750" y="2066"/>
                </a:lnTo>
                <a:lnTo>
                  <a:pt x="2783" y="2061"/>
                </a:lnTo>
                <a:lnTo>
                  <a:pt x="2822" y="2057"/>
                </a:lnTo>
                <a:lnTo>
                  <a:pt x="2822" y="2057"/>
                </a:lnTo>
                <a:lnTo>
                  <a:pt x="2863" y="2055"/>
                </a:lnTo>
                <a:lnTo>
                  <a:pt x="2883" y="2051"/>
                </a:lnTo>
                <a:lnTo>
                  <a:pt x="2901" y="2048"/>
                </a:lnTo>
                <a:lnTo>
                  <a:pt x="2918" y="2044"/>
                </a:lnTo>
                <a:lnTo>
                  <a:pt x="2933" y="2037"/>
                </a:lnTo>
                <a:lnTo>
                  <a:pt x="2942" y="2029"/>
                </a:lnTo>
                <a:lnTo>
                  <a:pt x="2946" y="2026"/>
                </a:lnTo>
                <a:lnTo>
                  <a:pt x="2947" y="2020"/>
                </a:lnTo>
                <a:lnTo>
                  <a:pt x="2947" y="2020"/>
                </a:lnTo>
                <a:lnTo>
                  <a:pt x="2949" y="2011"/>
                </a:lnTo>
                <a:lnTo>
                  <a:pt x="2949" y="2004"/>
                </a:lnTo>
                <a:lnTo>
                  <a:pt x="2947" y="1996"/>
                </a:lnTo>
                <a:lnTo>
                  <a:pt x="2946" y="1991"/>
                </a:lnTo>
                <a:lnTo>
                  <a:pt x="2942" y="1981"/>
                </a:lnTo>
                <a:lnTo>
                  <a:pt x="2938" y="1978"/>
                </a:lnTo>
                <a:lnTo>
                  <a:pt x="2938" y="1978"/>
                </a:lnTo>
                <a:lnTo>
                  <a:pt x="2936" y="1976"/>
                </a:lnTo>
                <a:lnTo>
                  <a:pt x="2936" y="1974"/>
                </a:lnTo>
                <a:lnTo>
                  <a:pt x="2936" y="1963"/>
                </a:lnTo>
                <a:lnTo>
                  <a:pt x="2936" y="1956"/>
                </a:lnTo>
                <a:lnTo>
                  <a:pt x="2935" y="1948"/>
                </a:lnTo>
                <a:lnTo>
                  <a:pt x="2931" y="1939"/>
                </a:lnTo>
                <a:lnTo>
                  <a:pt x="2924" y="1926"/>
                </a:lnTo>
                <a:lnTo>
                  <a:pt x="2924" y="1926"/>
                </a:lnTo>
                <a:lnTo>
                  <a:pt x="2916" y="1917"/>
                </a:lnTo>
                <a:lnTo>
                  <a:pt x="2909" y="1911"/>
                </a:lnTo>
                <a:lnTo>
                  <a:pt x="2903" y="1910"/>
                </a:lnTo>
                <a:lnTo>
                  <a:pt x="2898" y="1910"/>
                </a:lnTo>
                <a:lnTo>
                  <a:pt x="2888" y="1911"/>
                </a:lnTo>
                <a:lnTo>
                  <a:pt x="2887" y="1913"/>
                </a:lnTo>
                <a:lnTo>
                  <a:pt x="2887" y="1913"/>
                </a:lnTo>
                <a:lnTo>
                  <a:pt x="2885" y="1876"/>
                </a:lnTo>
                <a:lnTo>
                  <a:pt x="2883" y="1838"/>
                </a:lnTo>
                <a:lnTo>
                  <a:pt x="2877" y="1793"/>
                </a:lnTo>
                <a:lnTo>
                  <a:pt x="2870" y="1745"/>
                </a:lnTo>
                <a:lnTo>
                  <a:pt x="2863" y="1698"/>
                </a:lnTo>
                <a:lnTo>
                  <a:pt x="2852" y="1655"/>
                </a:lnTo>
                <a:lnTo>
                  <a:pt x="2846" y="1639"/>
                </a:lnTo>
                <a:lnTo>
                  <a:pt x="2841" y="1624"/>
                </a:lnTo>
                <a:lnTo>
                  <a:pt x="2841" y="1624"/>
                </a:lnTo>
                <a:lnTo>
                  <a:pt x="2817" y="1578"/>
                </a:lnTo>
                <a:lnTo>
                  <a:pt x="2800" y="1539"/>
                </a:lnTo>
                <a:lnTo>
                  <a:pt x="2785" y="1506"/>
                </a:lnTo>
                <a:lnTo>
                  <a:pt x="2774" y="1469"/>
                </a:lnTo>
                <a:lnTo>
                  <a:pt x="2774" y="1469"/>
                </a:lnTo>
                <a:lnTo>
                  <a:pt x="2771" y="1447"/>
                </a:lnTo>
                <a:lnTo>
                  <a:pt x="2767" y="1416"/>
                </a:lnTo>
                <a:lnTo>
                  <a:pt x="2763" y="1346"/>
                </a:lnTo>
                <a:lnTo>
                  <a:pt x="2761" y="1281"/>
                </a:lnTo>
                <a:lnTo>
                  <a:pt x="2761" y="1241"/>
                </a:lnTo>
                <a:lnTo>
                  <a:pt x="2761" y="1241"/>
                </a:lnTo>
                <a:lnTo>
                  <a:pt x="2765" y="1217"/>
                </a:lnTo>
                <a:lnTo>
                  <a:pt x="2771" y="1189"/>
                </a:lnTo>
                <a:lnTo>
                  <a:pt x="2776" y="1159"/>
                </a:lnTo>
                <a:lnTo>
                  <a:pt x="2780" y="1147"/>
                </a:lnTo>
                <a:lnTo>
                  <a:pt x="2780" y="1134"/>
                </a:lnTo>
                <a:lnTo>
                  <a:pt x="2780" y="1134"/>
                </a:lnTo>
                <a:lnTo>
                  <a:pt x="2780" y="1110"/>
                </a:lnTo>
                <a:lnTo>
                  <a:pt x="2778" y="1091"/>
                </a:lnTo>
                <a:lnTo>
                  <a:pt x="2774" y="1073"/>
                </a:lnTo>
                <a:lnTo>
                  <a:pt x="2774" y="1073"/>
                </a:lnTo>
                <a:lnTo>
                  <a:pt x="2793" y="1075"/>
                </a:lnTo>
                <a:lnTo>
                  <a:pt x="2804" y="1075"/>
                </a:lnTo>
                <a:lnTo>
                  <a:pt x="2807" y="1073"/>
                </a:lnTo>
                <a:lnTo>
                  <a:pt x="2807" y="1073"/>
                </a:lnTo>
                <a:lnTo>
                  <a:pt x="2807" y="1073"/>
                </a:lnTo>
                <a:lnTo>
                  <a:pt x="2800" y="1058"/>
                </a:lnTo>
                <a:lnTo>
                  <a:pt x="2785" y="1023"/>
                </a:lnTo>
                <a:lnTo>
                  <a:pt x="2778" y="1003"/>
                </a:lnTo>
                <a:lnTo>
                  <a:pt x="2772" y="979"/>
                </a:lnTo>
                <a:lnTo>
                  <a:pt x="2767" y="955"/>
                </a:lnTo>
                <a:lnTo>
                  <a:pt x="2765" y="933"/>
                </a:lnTo>
                <a:lnTo>
                  <a:pt x="2765" y="933"/>
                </a:lnTo>
                <a:lnTo>
                  <a:pt x="2767" y="782"/>
                </a:lnTo>
                <a:lnTo>
                  <a:pt x="2771" y="638"/>
                </a:lnTo>
                <a:lnTo>
                  <a:pt x="2771" y="638"/>
                </a:lnTo>
                <a:lnTo>
                  <a:pt x="2771" y="616"/>
                </a:lnTo>
                <a:lnTo>
                  <a:pt x="2767" y="586"/>
                </a:lnTo>
                <a:lnTo>
                  <a:pt x="2756" y="518"/>
                </a:lnTo>
                <a:lnTo>
                  <a:pt x="2743" y="455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41" y="426"/>
                </a:lnTo>
                <a:lnTo>
                  <a:pt x="2754" y="424"/>
                </a:lnTo>
                <a:lnTo>
                  <a:pt x="2761" y="422"/>
                </a:lnTo>
                <a:lnTo>
                  <a:pt x="2767" y="419"/>
                </a:lnTo>
                <a:lnTo>
                  <a:pt x="2772" y="413"/>
                </a:lnTo>
                <a:lnTo>
                  <a:pt x="2774" y="406"/>
                </a:lnTo>
                <a:lnTo>
                  <a:pt x="2774" y="406"/>
                </a:lnTo>
                <a:lnTo>
                  <a:pt x="2780" y="384"/>
                </a:lnTo>
                <a:lnTo>
                  <a:pt x="2782" y="360"/>
                </a:lnTo>
                <a:lnTo>
                  <a:pt x="2782" y="347"/>
                </a:lnTo>
                <a:lnTo>
                  <a:pt x="2780" y="337"/>
                </a:lnTo>
                <a:lnTo>
                  <a:pt x="2776" y="328"/>
                </a:lnTo>
                <a:lnTo>
                  <a:pt x="2771" y="321"/>
                </a:lnTo>
                <a:lnTo>
                  <a:pt x="2771" y="321"/>
                </a:lnTo>
                <a:lnTo>
                  <a:pt x="2758" y="312"/>
                </a:lnTo>
                <a:lnTo>
                  <a:pt x="2750" y="306"/>
                </a:lnTo>
                <a:lnTo>
                  <a:pt x="2747" y="299"/>
                </a:lnTo>
                <a:lnTo>
                  <a:pt x="2743" y="288"/>
                </a:lnTo>
                <a:lnTo>
                  <a:pt x="2743" y="288"/>
                </a:lnTo>
                <a:lnTo>
                  <a:pt x="2741" y="282"/>
                </a:lnTo>
                <a:lnTo>
                  <a:pt x="2743" y="277"/>
                </a:lnTo>
                <a:lnTo>
                  <a:pt x="2745" y="266"/>
                </a:lnTo>
                <a:lnTo>
                  <a:pt x="2745" y="262"/>
                </a:lnTo>
                <a:lnTo>
                  <a:pt x="2743" y="258"/>
                </a:lnTo>
                <a:lnTo>
                  <a:pt x="2739" y="255"/>
                </a:lnTo>
                <a:lnTo>
                  <a:pt x="2734" y="251"/>
                </a:lnTo>
                <a:lnTo>
                  <a:pt x="2734" y="251"/>
                </a:lnTo>
                <a:lnTo>
                  <a:pt x="2710" y="242"/>
                </a:lnTo>
                <a:lnTo>
                  <a:pt x="2700" y="236"/>
                </a:lnTo>
                <a:lnTo>
                  <a:pt x="2627" y="232"/>
                </a:lnTo>
                <a:lnTo>
                  <a:pt x="2627" y="232"/>
                </a:lnTo>
                <a:lnTo>
                  <a:pt x="2619" y="214"/>
                </a:lnTo>
                <a:lnTo>
                  <a:pt x="2612" y="196"/>
                </a:lnTo>
                <a:lnTo>
                  <a:pt x="2612" y="196"/>
                </a:lnTo>
                <a:lnTo>
                  <a:pt x="2606" y="135"/>
                </a:lnTo>
                <a:lnTo>
                  <a:pt x="2599" y="90"/>
                </a:lnTo>
                <a:lnTo>
                  <a:pt x="2597" y="74"/>
                </a:lnTo>
                <a:lnTo>
                  <a:pt x="2594" y="65"/>
                </a:lnTo>
                <a:lnTo>
                  <a:pt x="2594" y="65"/>
                </a:lnTo>
                <a:lnTo>
                  <a:pt x="2588" y="57"/>
                </a:lnTo>
                <a:lnTo>
                  <a:pt x="2583" y="48"/>
                </a:lnTo>
                <a:lnTo>
                  <a:pt x="2562" y="32"/>
                </a:lnTo>
                <a:lnTo>
                  <a:pt x="2549" y="22"/>
                </a:lnTo>
                <a:lnTo>
                  <a:pt x="2536" y="15"/>
                </a:lnTo>
                <a:lnTo>
                  <a:pt x="2524" y="8"/>
                </a:lnTo>
                <a:lnTo>
                  <a:pt x="2509" y="4"/>
                </a:lnTo>
                <a:lnTo>
                  <a:pt x="2509" y="4"/>
                </a:lnTo>
                <a:lnTo>
                  <a:pt x="2496" y="2"/>
                </a:lnTo>
                <a:lnTo>
                  <a:pt x="2483" y="0"/>
                </a:lnTo>
                <a:lnTo>
                  <a:pt x="2470" y="0"/>
                </a:lnTo>
                <a:lnTo>
                  <a:pt x="2455" y="4"/>
                </a:lnTo>
                <a:lnTo>
                  <a:pt x="2439" y="8"/>
                </a:lnTo>
                <a:lnTo>
                  <a:pt x="2422" y="13"/>
                </a:lnTo>
                <a:lnTo>
                  <a:pt x="2404" y="20"/>
                </a:lnTo>
                <a:lnTo>
                  <a:pt x="2383" y="32"/>
                </a:lnTo>
                <a:lnTo>
                  <a:pt x="2383" y="32"/>
                </a:lnTo>
                <a:lnTo>
                  <a:pt x="2374" y="37"/>
                </a:lnTo>
                <a:lnTo>
                  <a:pt x="2365" y="44"/>
                </a:lnTo>
                <a:lnTo>
                  <a:pt x="2358" y="54"/>
                </a:lnTo>
                <a:lnTo>
                  <a:pt x="2350" y="61"/>
                </a:lnTo>
                <a:lnTo>
                  <a:pt x="2339" y="79"/>
                </a:lnTo>
                <a:lnTo>
                  <a:pt x="2330" y="100"/>
                </a:lnTo>
                <a:lnTo>
                  <a:pt x="2324" y="116"/>
                </a:lnTo>
                <a:lnTo>
                  <a:pt x="2321" y="131"/>
                </a:lnTo>
                <a:lnTo>
                  <a:pt x="2319" y="144"/>
                </a:lnTo>
                <a:lnTo>
                  <a:pt x="2319" y="144"/>
                </a:lnTo>
                <a:lnTo>
                  <a:pt x="2308" y="151"/>
                </a:lnTo>
                <a:lnTo>
                  <a:pt x="2284" y="168"/>
                </a:lnTo>
                <a:lnTo>
                  <a:pt x="2271" y="177"/>
                </a:lnTo>
                <a:lnTo>
                  <a:pt x="2262" y="186"/>
                </a:lnTo>
                <a:lnTo>
                  <a:pt x="2256" y="194"/>
                </a:lnTo>
                <a:lnTo>
                  <a:pt x="2256" y="197"/>
                </a:lnTo>
                <a:lnTo>
                  <a:pt x="2258" y="199"/>
                </a:lnTo>
                <a:lnTo>
                  <a:pt x="2258" y="199"/>
                </a:lnTo>
                <a:lnTo>
                  <a:pt x="2271" y="208"/>
                </a:lnTo>
                <a:lnTo>
                  <a:pt x="2286" y="218"/>
                </a:lnTo>
                <a:lnTo>
                  <a:pt x="2302" y="225"/>
                </a:lnTo>
                <a:lnTo>
                  <a:pt x="2313" y="227"/>
                </a:lnTo>
                <a:lnTo>
                  <a:pt x="2313" y="227"/>
                </a:lnTo>
                <a:lnTo>
                  <a:pt x="2336" y="229"/>
                </a:lnTo>
                <a:lnTo>
                  <a:pt x="2343" y="231"/>
                </a:lnTo>
                <a:lnTo>
                  <a:pt x="2347" y="232"/>
                </a:lnTo>
                <a:lnTo>
                  <a:pt x="2347" y="232"/>
                </a:lnTo>
                <a:lnTo>
                  <a:pt x="2350" y="245"/>
                </a:lnTo>
                <a:lnTo>
                  <a:pt x="2352" y="256"/>
                </a:lnTo>
                <a:lnTo>
                  <a:pt x="2352" y="266"/>
                </a:lnTo>
                <a:lnTo>
                  <a:pt x="2352" y="266"/>
                </a:lnTo>
                <a:lnTo>
                  <a:pt x="2347" y="280"/>
                </a:lnTo>
                <a:lnTo>
                  <a:pt x="2347" y="286"/>
                </a:lnTo>
                <a:lnTo>
                  <a:pt x="2348" y="288"/>
                </a:lnTo>
                <a:lnTo>
                  <a:pt x="2352" y="288"/>
                </a:lnTo>
                <a:lnTo>
                  <a:pt x="2352" y="288"/>
                </a:lnTo>
                <a:lnTo>
                  <a:pt x="2361" y="291"/>
                </a:lnTo>
                <a:lnTo>
                  <a:pt x="2365" y="293"/>
                </a:lnTo>
                <a:lnTo>
                  <a:pt x="2365" y="293"/>
                </a:lnTo>
                <a:lnTo>
                  <a:pt x="2365" y="295"/>
                </a:lnTo>
                <a:lnTo>
                  <a:pt x="2363" y="302"/>
                </a:lnTo>
                <a:lnTo>
                  <a:pt x="2363" y="310"/>
                </a:lnTo>
                <a:lnTo>
                  <a:pt x="2367" y="315"/>
                </a:lnTo>
                <a:lnTo>
                  <a:pt x="2371" y="321"/>
                </a:lnTo>
                <a:lnTo>
                  <a:pt x="2371" y="321"/>
                </a:lnTo>
                <a:lnTo>
                  <a:pt x="2376" y="330"/>
                </a:lnTo>
                <a:lnTo>
                  <a:pt x="2378" y="336"/>
                </a:lnTo>
                <a:lnTo>
                  <a:pt x="2382" y="341"/>
                </a:lnTo>
                <a:lnTo>
                  <a:pt x="2389" y="345"/>
                </a:lnTo>
                <a:lnTo>
                  <a:pt x="2389" y="345"/>
                </a:lnTo>
                <a:lnTo>
                  <a:pt x="2398" y="349"/>
                </a:lnTo>
                <a:lnTo>
                  <a:pt x="2406" y="356"/>
                </a:lnTo>
                <a:lnTo>
                  <a:pt x="2411" y="363"/>
                </a:lnTo>
                <a:lnTo>
                  <a:pt x="2411" y="363"/>
                </a:lnTo>
                <a:lnTo>
                  <a:pt x="2394" y="393"/>
                </a:lnTo>
                <a:lnTo>
                  <a:pt x="2365" y="452"/>
                </a:lnTo>
                <a:lnTo>
                  <a:pt x="2365" y="452"/>
                </a:lnTo>
                <a:lnTo>
                  <a:pt x="2334" y="524"/>
                </a:lnTo>
                <a:lnTo>
                  <a:pt x="2319" y="560"/>
                </a:lnTo>
                <a:lnTo>
                  <a:pt x="2310" y="586"/>
                </a:lnTo>
                <a:lnTo>
                  <a:pt x="2310" y="586"/>
                </a:lnTo>
                <a:lnTo>
                  <a:pt x="2295" y="643"/>
                </a:lnTo>
                <a:lnTo>
                  <a:pt x="2295" y="643"/>
                </a:lnTo>
                <a:lnTo>
                  <a:pt x="2282" y="643"/>
                </a:lnTo>
                <a:lnTo>
                  <a:pt x="2254" y="643"/>
                </a:lnTo>
                <a:lnTo>
                  <a:pt x="2254" y="643"/>
                </a:lnTo>
                <a:lnTo>
                  <a:pt x="2230" y="642"/>
                </a:lnTo>
                <a:lnTo>
                  <a:pt x="2223" y="643"/>
                </a:lnTo>
                <a:lnTo>
                  <a:pt x="2221" y="645"/>
                </a:lnTo>
                <a:lnTo>
                  <a:pt x="2221" y="647"/>
                </a:lnTo>
                <a:lnTo>
                  <a:pt x="2221" y="647"/>
                </a:lnTo>
                <a:lnTo>
                  <a:pt x="2218" y="660"/>
                </a:lnTo>
                <a:lnTo>
                  <a:pt x="2216" y="667"/>
                </a:lnTo>
                <a:lnTo>
                  <a:pt x="2216" y="667"/>
                </a:lnTo>
                <a:lnTo>
                  <a:pt x="2184" y="684"/>
                </a:lnTo>
                <a:lnTo>
                  <a:pt x="2136" y="708"/>
                </a:lnTo>
                <a:lnTo>
                  <a:pt x="2136" y="708"/>
                </a:lnTo>
                <a:lnTo>
                  <a:pt x="2122" y="719"/>
                </a:lnTo>
                <a:lnTo>
                  <a:pt x="2103" y="730"/>
                </a:lnTo>
                <a:lnTo>
                  <a:pt x="2081" y="750"/>
                </a:lnTo>
                <a:lnTo>
                  <a:pt x="2081" y="750"/>
                </a:lnTo>
                <a:lnTo>
                  <a:pt x="2068" y="758"/>
                </a:lnTo>
                <a:lnTo>
                  <a:pt x="2046" y="769"/>
                </a:lnTo>
                <a:lnTo>
                  <a:pt x="2024" y="778"/>
                </a:lnTo>
                <a:lnTo>
                  <a:pt x="2011" y="783"/>
                </a:lnTo>
                <a:lnTo>
                  <a:pt x="2011" y="783"/>
                </a:lnTo>
                <a:lnTo>
                  <a:pt x="2000" y="787"/>
                </a:lnTo>
                <a:lnTo>
                  <a:pt x="1982" y="796"/>
                </a:lnTo>
                <a:lnTo>
                  <a:pt x="1956" y="811"/>
                </a:lnTo>
                <a:lnTo>
                  <a:pt x="1956" y="811"/>
                </a:lnTo>
                <a:lnTo>
                  <a:pt x="1952" y="817"/>
                </a:lnTo>
                <a:lnTo>
                  <a:pt x="1950" y="820"/>
                </a:lnTo>
                <a:lnTo>
                  <a:pt x="1950" y="820"/>
                </a:lnTo>
                <a:lnTo>
                  <a:pt x="1947" y="818"/>
                </a:lnTo>
                <a:lnTo>
                  <a:pt x="1932" y="815"/>
                </a:lnTo>
                <a:lnTo>
                  <a:pt x="1923" y="813"/>
                </a:lnTo>
                <a:lnTo>
                  <a:pt x="1912" y="813"/>
                </a:lnTo>
                <a:lnTo>
                  <a:pt x="1900" y="813"/>
                </a:lnTo>
                <a:lnTo>
                  <a:pt x="1886" y="817"/>
                </a:lnTo>
                <a:lnTo>
                  <a:pt x="1886" y="817"/>
                </a:lnTo>
                <a:lnTo>
                  <a:pt x="1873" y="820"/>
                </a:lnTo>
                <a:lnTo>
                  <a:pt x="1864" y="828"/>
                </a:lnTo>
                <a:lnTo>
                  <a:pt x="1854" y="837"/>
                </a:lnTo>
                <a:lnTo>
                  <a:pt x="1849" y="846"/>
                </a:lnTo>
                <a:lnTo>
                  <a:pt x="1845" y="859"/>
                </a:lnTo>
                <a:lnTo>
                  <a:pt x="1842" y="870"/>
                </a:lnTo>
                <a:lnTo>
                  <a:pt x="1834" y="896"/>
                </a:lnTo>
                <a:lnTo>
                  <a:pt x="1834" y="896"/>
                </a:lnTo>
                <a:lnTo>
                  <a:pt x="1832" y="909"/>
                </a:lnTo>
                <a:lnTo>
                  <a:pt x="1830" y="909"/>
                </a:lnTo>
                <a:close/>
                <a:moveTo>
                  <a:pt x="476" y="1502"/>
                </a:moveTo>
                <a:lnTo>
                  <a:pt x="741" y="1390"/>
                </a:lnTo>
                <a:lnTo>
                  <a:pt x="741" y="1390"/>
                </a:lnTo>
                <a:lnTo>
                  <a:pt x="739" y="1397"/>
                </a:lnTo>
                <a:lnTo>
                  <a:pt x="739" y="1397"/>
                </a:lnTo>
                <a:lnTo>
                  <a:pt x="734" y="1419"/>
                </a:lnTo>
                <a:lnTo>
                  <a:pt x="726" y="1436"/>
                </a:lnTo>
                <a:lnTo>
                  <a:pt x="717" y="1458"/>
                </a:lnTo>
                <a:lnTo>
                  <a:pt x="710" y="1467"/>
                </a:lnTo>
                <a:lnTo>
                  <a:pt x="708" y="1469"/>
                </a:lnTo>
                <a:lnTo>
                  <a:pt x="708" y="1469"/>
                </a:lnTo>
                <a:lnTo>
                  <a:pt x="697" y="1471"/>
                </a:lnTo>
                <a:lnTo>
                  <a:pt x="678" y="1471"/>
                </a:lnTo>
                <a:lnTo>
                  <a:pt x="649" y="1469"/>
                </a:lnTo>
                <a:lnTo>
                  <a:pt x="649" y="1469"/>
                </a:lnTo>
                <a:lnTo>
                  <a:pt x="616" y="1467"/>
                </a:lnTo>
                <a:lnTo>
                  <a:pt x="590" y="1469"/>
                </a:lnTo>
                <a:lnTo>
                  <a:pt x="566" y="1475"/>
                </a:lnTo>
                <a:lnTo>
                  <a:pt x="538" y="1482"/>
                </a:lnTo>
                <a:lnTo>
                  <a:pt x="538" y="1482"/>
                </a:lnTo>
                <a:lnTo>
                  <a:pt x="509" y="1493"/>
                </a:lnTo>
                <a:lnTo>
                  <a:pt x="476" y="1502"/>
                </a:lnTo>
                <a:lnTo>
                  <a:pt x="476" y="150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6416C5B5-4DAE-4C64-870E-E317D17209EA}"/>
              </a:ext>
            </a:extLst>
          </p:cNvPr>
          <p:cNvSpPr>
            <a:spLocks noEditPoints="1"/>
          </p:cNvSpPr>
          <p:nvPr/>
        </p:nvSpPr>
        <p:spPr bwMode="auto">
          <a:xfrm>
            <a:off x="550186" y="4745539"/>
            <a:ext cx="1308689" cy="1622055"/>
          </a:xfrm>
          <a:custGeom>
            <a:avLst/>
            <a:gdLst>
              <a:gd name="T0" fmla="*/ 772 w 1019"/>
              <a:gd name="T1" fmla="*/ 1007 h 1263"/>
              <a:gd name="T2" fmla="*/ 878 w 1019"/>
              <a:gd name="T3" fmla="*/ 1139 h 1263"/>
              <a:gd name="T4" fmla="*/ 890 w 1019"/>
              <a:gd name="T5" fmla="*/ 1205 h 1263"/>
              <a:gd name="T6" fmla="*/ 846 w 1019"/>
              <a:gd name="T7" fmla="*/ 1222 h 1263"/>
              <a:gd name="T8" fmla="*/ 887 w 1019"/>
              <a:gd name="T9" fmla="*/ 1252 h 1263"/>
              <a:gd name="T10" fmla="*/ 1009 w 1019"/>
              <a:gd name="T11" fmla="*/ 1163 h 1263"/>
              <a:gd name="T12" fmla="*/ 858 w 1019"/>
              <a:gd name="T13" fmla="*/ 935 h 1263"/>
              <a:gd name="T14" fmla="*/ 769 w 1019"/>
              <a:gd name="T15" fmla="*/ 740 h 1263"/>
              <a:gd name="T16" fmla="*/ 840 w 1019"/>
              <a:gd name="T17" fmla="*/ 635 h 1263"/>
              <a:gd name="T18" fmla="*/ 861 w 1019"/>
              <a:gd name="T19" fmla="*/ 587 h 1263"/>
              <a:gd name="T20" fmla="*/ 858 w 1019"/>
              <a:gd name="T21" fmla="*/ 495 h 1263"/>
              <a:gd name="T22" fmla="*/ 795 w 1019"/>
              <a:gd name="T23" fmla="*/ 285 h 1263"/>
              <a:gd name="T24" fmla="*/ 707 w 1019"/>
              <a:gd name="T25" fmla="*/ 162 h 1263"/>
              <a:gd name="T26" fmla="*/ 675 w 1019"/>
              <a:gd name="T27" fmla="*/ 127 h 1263"/>
              <a:gd name="T28" fmla="*/ 662 w 1019"/>
              <a:gd name="T29" fmla="*/ 18 h 1263"/>
              <a:gd name="T30" fmla="*/ 608 w 1019"/>
              <a:gd name="T31" fmla="*/ 6 h 1263"/>
              <a:gd name="T32" fmla="*/ 534 w 1019"/>
              <a:gd name="T33" fmla="*/ 28 h 1263"/>
              <a:gd name="T34" fmla="*/ 532 w 1019"/>
              <a:gd name="T35" fmla="*/ 60 h 1263"/>
              <a:gd name="T36" fmla="*/ 526 w 1019"/>
              <a:gd name="T37" fmla="*/ 134 h 1263"/>
              <a:gd name="T38" fmla="*/ 558 w 1019"/>
              <a:gd name="T39" fmla="*/ 186 h 1263"/>
              <a:gd name="T40" fmla="*/ 599 w 1019"/>
              <a:gd name="T41" fmla="*/ 226 h 1263"/>
              <a:gd name="T42" fmla="*/ 583 w 1019"/>
              <a:gd name="T43" fmla="*/ 463 h 1263"/>
              <a:gd name="T44" fmla="*/ 612 w 1019"/>
              <a:gd name="T45" fmla="*/ 679 h 1263"/>
              <a:gd name="T46" fmla="*/ 471 w 1019"/>
              <a:gd name="T47" fmla="*/ 900 h 1263"/>
              <a:gd name="T48" fmla="*/ 110 w 1019"/>
              <a:gd name="T49" fmla="*/ 992 h 1263"/>
              <a:gd name="T50" fmla="*/ 22 w 1019"/>
              <a:gd name="T51" fmla="*/ 995 h 1263"/>
              <a:gd name="T52" fmla="*/ 0 w 1019"/>
              <a:gd name="T53" fmla="*/ 1048 h 1263"/>
              <a:gd name="T54" fmla="*/ 34 w 1019"/>
              <a:gd name="T55" fmla="*/ 1067 h 1263"/>
              <a:gd name="T56" fmla="*/ 71 w 1019"/>
              <a:gd name="T57" fmla="*/ 1086 h 1263"/>
              <a:gd name="T58" fmla="*/ 89 w 1019"/>
              <a:gd name="T59" fmla="*/ 1111 h 1263"/>
              <a:gd name="T60" fmla="*/ 80 w 1019"/>
              <a:gd name="T61" fmla="*/ 1161 h 1263"/>
              <a:gd name="T62" fmla="*/ 68 w 1019"/>
              <a:gd name="T63" fmla="*/ 1207 h 1263"/>
              <a:gd name="T64" fmla="*/ 67 w 1019"/>
              <a:gd name="T65" fmla="*/ 1237 h 1263"/>
              <a:gd name="T66" fmla="*/ 104 w 1019"/>
              <a:gd name="T67" fmla="*/ 1207 h 1263"/>
              <a:gd name="T68" fmla="*/ 136 w 1019"/>
              <a:gd name="T69" fmla="*/ 1213 h 1263"/>
              <a:gd name="T70" fmla="*/ 130 w 1019"/>
              <a:gd name="T71" fmla="*/ 1257 h 1263"/>
              <a:gd name="T72" fmla="*/ 176 w 1019"/>
              <a:gd name="T73" fmla="*/ 1216 h 1263"/>
              <a:gd name="T74" fmla="*/ 187 w 1019"/>
              <a:gd name="T75" fmla="*/ 1141 h 1263"/>
              <a:gd name="T76" fmla="*/ 234 w 1019"/>
              <a:gd name="T77" fmla="*/ 1185 h 1263"/>
              <a:gd name="T78" fmla="*/ 268 w 1019"/>
              <a:gd name="T79" fmla="*/ 1221 h 1263"/>
              <a:gd name="T80" fmla="*/ 256 w 1019"/>
              <a:gd name="T81" fmla="*/ 1256 h 1263"/>
              <a:gd name="T82" fmla="*/ 306 w 1019"/>
              <a:gd name="T83" fmla="*/ 1246 h 1263"/>
              <a:gd name="T84" fmla="*/ 306 w 1019"/>
              <a:gd name="T85" fmla="*/ 1169 h 1263"/>
              <a:gd name="T86" fmla="*/ 324 w 1019"/>
              <a:gd name="T87" fmla="*/ 1090 h 1263"/>
              <a:gd name="T88" fmla="*/ 380 w 1019"/>
              <a:gd name="T89" fmla="*/ 1071 h 1263"/>
              <a:gd name="T90" fmla="*/ 376 w 1019"/>
              <a:gd name="T91" fmla="*/ 1032 h 1263"/>
              <a:gd name="T92" fmla="*/ 368 w 1019"/>
              <a:gd name="T93" fmla="*/ 999 h 1263"/>
              <a:gd name="T94" fmla="*/ 350 w 1019"/>
              <a:gd name="T95" fmla="*/ 1014 h 1263"/>
              <a:gd name="T96" fmla="*/ 356 w 1019"/>
              <a:gd name="T97" fmla="*/ 1051 h 1263"/>
              <a:gd name="T98" fmla="*/ 317 w 1019"/>
              <a:gd name="T99" fmla="*/ 1065 h 1263"/>
              <a:gd name="T100" fmla="*/ 256 w 1019"/>
              <a:gd name="T101" fmla="*/ 1025 h 1263"/>
              <a:gd name="T102" fmla="*/ 607 w 1019"/>
              <a:gd name="T103" fmla="*/ 854 h 1263"/>
              <a:gd name="T104" fmla="*/ 592 w 1019"/>
              <a:gd name="T105" fmla="*/ 998 h 1263"/>
              <a:gd name="T106" fmla="*/ 544 w 1019"/>
              <a:gd name="T107" fmla="*/ 1123 h 1263"/>
              <a:gd name="T108" fmla="*/ 536 w 1019"/>
              <a:gd name="T109" fmla="*/ 1177 h 1263"/>
              <a:gd name="T110" fmla="*/ 461 w 1019"/>
              <a:gd name="T111" fmla="*/ 1221 h 1263"/>
              <a:gd name="T112" fmla="*/ 602 w 1019"/>
              <a:gd name="T113" fmla="*/ 1233 h 1263"/>
              <a:gd name="T114" fmla="*/ 628 w 1019"/>
              <a:gd name="T115" fmla="*/ 1160 h 1263"/>
              <a:gd name="T116" fmla="*/ 695 w 1019"/>
              <a:gd name="T117" fmla="*/ 983 h 1263"/>
              <a:gd name="T118" fmla="*/ 769 w 1019"/>
              <a:gd name="T119" fmla="*/ 718 h 1263"/>
              <a:gd name="T120" fmla="*/ 808 w 1019"/>
              <a:gd name="T121" fmla="*/ 620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9" h="1263">
                <a:moveTo>
                  <a:pt x="695" y="983"/>
                </a:moveTo>
                <a:lnTo>
                  <a:pt x="695" y="983"/>
                </a:lnTo>
                <a:lnTo>
                  <a:pt x="710" y="909"/>
                </a:lnTo>
                <a:lnTo>
                  <a:pt x="710" y="909"/>
                </a:lnTo>
                <a:lnTo>
                  <a:pt x="710" y="909"/>
                </a:lnTo>
                <a:lnTo>
                  <a:pt x="710" y="909"/>
                </a:lnTo>
                <a:lnTo>
                  <a:pt x="717" y="925"/>
                </a:lnTo>
                <a:lnTo>
                  <a:pt x="735" y="956"/>
                </a:lnTo>
                <a:lnTo>
                  <a:pt x="757" y="988"/>
                </a:lnTo>
                <a:lnTo>
                  <a:pt x="765" y="1000"/>
                </a:lnTo>
                <a:lnTo>
                  <a:pt x="769" y="1005"/>
                </a:lnTo>
                <a:lnTo>
                  <a:pt x="772" y="1007"/>
                </a:lnTo>
                <a:lnTo>
                  <a:pt x="772" y="1007"/>
                </a:lnTo>
                <a:lnTo>
                  <a:pt x="789" y="1019"/>
                </a:lnTo>
                <a:lnTo>
                  <a:pt x="812" y="1036"/>
                </a:lnTo>
                <a:lnTo>
                  <a:pt x="840" y="1061"/>
                </a:lnTo>
                <a:lnTo>
                  <a:pt x="840" y="1061"/>
                </a:lnTo>
                <a:lnTo>
                  <a:pt x="862" y="1085"/>
                </a:lnTo>
                <a:lnTo>
                  <a:pt x="876" y="1100"/>
                </a:lnTo>
                <a:lnTo>
                  <a:pt x="882" y="1108"/>
                </a:lnTo>
                <a:lnTo>
                  <a:pt x="882" y="1108"/>
                </a:lnTo>
                <a:lnTo>
                  <a:pt x="881" y="1112"/>
                </a:lnTo>
                <a:lnTo>
                  <a:pt x="880" y="1123"/>
                </a:lnTo>
                <a:lnTo>
                  <a:pt x="879" y="1138"/>
                </a:lnTo>
                <a:lnTo>
                  <a:pt x="879" y="1138"/>
                </a:lnTo>
                <a:lnTo>
                  <a:pt x="878" y="1139"/>
                </a:lnTo>
                <a:lnTo>
                  <a:pt x="874" y="1141"/>
                </a:lnTo>
                <a:lnTo>
                  <a:pt x="873" y="1144"/>
                </a:lnTo>
                <a:lnTo>
                  <a:pt x="872" y="1145"/>
                </a:lnTo>
                <a:lnTo>
                  <a:pt x="872" y="1147"/>
                </a:lnTo>
                <a:lnTo>
                  <a:pt x="873" y="1149"/>
                </a:lnTo>
                <a:lnTo>
                  <a:pt x="873" y="1149"/>
                </a:lnTo>
                <a:lnTo>
                  <a:pt x="885" y="1165"/>
                </a:lnTo>
                <a:lnTo>
                  <a:pt x="890" y="1172"/>
                </a:lnTo>
                <a:lnTo>
                  <a:pt x="891" y="1175"/>
                </a:lnTo>
                <a:lnTo>
                  <a:pt x="891" y="1177"/>
                </a:lnTo>
                <a:lnTo>
                  <a:pt x="891" y="1177"/>
                </a:lnTo>
                <a:lnTo>
                  <a:pt x="891" y="1194"/>
                </a:lnTo>
                <a:lnTo>
                  <a:pt x="890" y="1205"/>
                </a:lnTo>
                <a:lnTo>
                  <a:pt x="890" y="1208"/>
                </a:lnTo>
                <a:lnTo>
                  <a:pt x="888" y="1209"/>
                </a:lnTo>
                <a:lnTo>
                  <a:pt x="888" y="1209"/>
                </a:lnTo>
                <a:lnTo>
                  <a:pt x="887" y="1212"/>
                </a:lnTo>
                <a:lnTo>
                  <a:pt x="886" y="1216"/>
                </a:lnTo>
                <a:lnTo>
                  <a:pt x="884" y="1218"/>
                </a:lnTo>
                <a:lnTo>
                  <a:pt x="881" y="1220"/>
                </a:lnTo>
                <a:lnTo>
                  <a:pt x="879" y="1221"/>
                </a:lnTo>
                <a:lnTo>
                  <a:pt x="873" y="1221"/>
                </a:lnTo>
                <a:lnTo>
                  <a:pt x="873" y="1221"/>
                </a:lnTo>
                <a:lnTo>
                  <a:pt x="862" y="1221"/>
                </a:lnTo>
                <a:lnTo>
                  <a:pt x="851" y="1222"/>
                </a:lnTo>
                <a:lnTo>
                  <a:pt x="846" y="1222"/>
                </a:lnTo>
                <a:lnTo>
                  <a:pt x="844" y="1225"/>
                </a:lnTo>
                <a:lnTo>
                  <a:pt x="842" y="1227"/>
                </a:lnTo>
                <a:lnTo>
                  <a:pt x="840" y="1231"/>
                </a:lnTo>
                <a:lnTo>
                  <a:pt x="840" y="1231"/>
                </a:lnTo>
                <a:lnTo>
                  <a:pt x="840" y="1238"/>
                </a:lnTo>
                <a:lnTo>
                  <a:pt x="843" y="1245"/>
                </a:lnTo>
                <a:lnTo>
                  <a:pt x="846" y="1250"/>
                </a:lnTo>
                <a:lnTo>
                  <a:pt x="849" y="1252"/>
                </a:lnTo>
                <a:lnTo>
                  <a:pt x="852" y="1254"/>
                </a:lnTo>
                <a:lnTo>
                  <a:pt x="852" y="1254"/>
                </a:lnTo>
                <a:lnTo>
                  <a:pt x="857" y="1255"/>
                </a:lnTo>
                <a:lnTo>
                  <a:pt x="866" y="1255"/>
                </a:lnTo>
                <a:lnTo>
                  <a:pt x="887" y="1252"/>
                </a:lnTo>
                <a:lnTo>
                  <a:pt x="924" y="1248"/>
                </a:lnTo>
                <a:lnTo>
                  <a:pt x="924" y="1248"/>
                </a:lnTo>
                <a:lnTo>
                  <a:pt x="930" y="1245"/>
                </a:lnTo>
                <a:lnTo>
                  <a:pt x="943" y="1238"/>
                </a:lnTo>
                <a:lnTo>
                  <a:pt x="976" y="1214"/>
                </a:lnTo>
                <a:lnTo>
                  <a:pt x="1006" y="1190"/>
                </a:lnTo>
                <a:lnTo>
                  <a:pt x="1015" y="1182"/>
                </a:lnTo>
                <a:lnTo>
                  <a:pt x="1017" y="1178"/>
                </a:lnTo>
                <a:lnTo>
                  <a:pt x="1019" y="1177"/>
                </a:lnTo>
                <a:lnTo>
                  <a:pt x="1019" y="1177"/>
                </a:lnTo>
                <a:lnTo>
                  <a:pt x="1017" y="1173"/>
                </a:lnTo>
                <a:lnTo>
                  <a:pt x="1016" y="1170"/>
                </a:lnTo>
                <a:lnTo>
                  <a:pt x="1009" y="1163"/>
                </a:lnTo>
                <a:lnTo>
                  <a:pt x="1001" y="1152"/>
                </a:lnTo>
                <a:lnTo>
                  <a:pt x="992" y="1141"/>
                </a:lnTo>
                <a:lnTo>
                  <a:pt x="992" y="1141"/>
                </a:lnTo>
                <a:lnTo>
                  <a:pt x="983" y="1124"/>
                </a:lnTo>
                <a:lnTo>
                  <a:pt x="977" y="1114"/>
                </a:lnTo>
                <a:lnTo>
                  <a:pt x="977" y="1114"/>
                </a:lnTo>
                <a:lnTo>
                  <a:pt x="971" y="1102"/>
                </a:lnTo>
                <a:lnTo>
                  <a:pt x="956" y="1079"/>
                </a:lnTo>
                <a:lnTo>
                  <a:pt x="956" y="1079"/>
                </a:lnTo>
                <a:lnTo>
                  <a:pt x="904" y="1001"/>
                </a:lnTo>
                <a:lnTo>
                  <a:pt x="874" y="957"/>
                </a:lnTo>
                <a:lnTo>
                  <a:pt x="858" y="935"/>
                </a:lnTo>
                <a:lnTo>
                  <a:pt x="858" y="935"/>
                </a:lnTo>
                <a:lnTo>
                  <a:pt x="835" y="907"/>
                </a:lnTo>
                <a:lnTo>
                  <a:pt x="814" y="879"/>
                </a:lnTo>
                <a:lnTo>
                  <a:pt x="814" y="879"/>
                </a:lnTo>
                <a:lnTo>
                  <a:pt x="802" y="850"/>
                </a:lnTo>
                <a:lnTo>
                  <a:pt x="790" y="822"/>
                </a:lnTo>
                <a:lnTo>
                  <a:pt x="790" y="822"/>
                </a:lnTo>
                <a:lnTo>
                  <a:pt x="784" y="795"/>
                </a:lnTo>
                <a:lnTo>
                  <a:pt x="784" y="795"/>
                </a:lnTo>
                <a:lnTo>
                  <a:pt x="778" y="782"/>
                </a:lnTo>
                <a:lnTo>
                  <a:pt x="775" y="770"/>
                </a:lnTo>
                <a:lnTo>
                  <a:pt x="772" y="760"/>
                </a:lnTo>
                <a:lnTo>
                  <a:pt x="772" y="760"/>
                </a:lnTo>
                <a:lnTo>
                  <a:pt x="769" y="740"/>
                </a:lnTo>
                <a:lnTo>
                  <a:pt x="766" y="730"/>
                </a:lnTo>
                <a:lnTo>
                  <a:pt x="766" y="730"/>
                </a:lnTo>
                <a:lnTo>
                  <a:pt x="775" y="723"/>
                </a:lnTo>
                <a:lnTo>
                  <a:pt x="796" y="703"/>
                </a:lnTo>
                <a:lnTo>
                  <a:pt x="796" y="703"/>
                </a:lnTo>
                <a:lnTo>
                  <a:pt x="818" y="681"/>
                </a:lnTo>
                <a:lnTo>
                  <a:pt x="826" y="671"/>
                </a:lnTo>
                <a:lnTo>
                  <a:pt x="830" y="666"/>
                </a:lnTo>
                <a:lnTo>
                  <a:pt x="832" y="662"/>
                </a:lnTo>
                <a:lnTo>
                  <a:pt x="832" y="662"/>
                </a:lnTo>
                <a:lnTo>
                  <a:pt x="838" y="644"/>
                </a:lnTo>
                <a:lnTo>
                  <a:pt x="840" y="635"/>
                </a:lnTo>
                <a:lnTo>
                  <a:pt x="840" y="635"/>
                </a:lnTo>
                <a:lnTo>
                  <a:pt x="848" y="634"/>
                </a:lnTo>
                <a:lnTo>
                  <a:pt x="852" y="634"/>
                </a:lnTo>
                <a:lnTo>
                  <a:pt x="854" y="633"/>
                </a:lnTo>
                <a:lnTo>
                  <a:pt x="855" y="632"/>
                </a:lnTo>
                <a:lnTo>
                  <a:pt x="855" y="632"/>
                </a:lnTo>
                <a:lnTo>
                  <a:pt x="856" y="628"/>
                </a:lnTo>
                <a:lnTo>
                  <a:pt x="857" y="622"/>
                </a:lnTo>
                <a:lnTo>
                  <a:pt x="858" y="611"/>
                </a:lnTo>
                <a:lnTo>
                  <a:pt x="858" y="611"/>
                </a:lnTo>
                <a:lnTo>
                  <a:pt x="858" y="598"/>
                </a:lnTo>
                <a:lnTo>
                  <a:pt x="860" y="591"/>
                </a:lnTo>
                <a:lnTo>
                  <a:pt x="861" y="587"/>
                </a:lnTo>
                <a:lnTo>
                  <a:pt x="861" y="587"/>
                </a:lnTo>
                <a:lnTo>
                  <a:pt x="863" y="583"/>
                </a:lnTo>
                <a:lnTo>
                  <a:pt x="864" y="577"/>
                </a:lnTo>
                <a:lnTo>
                  <a:pt x="866" y="569"/>
                </a:lnTo>
                <a:lnTo>
                  <a:pt x="864" y="563"/>
                </a:lnTo>
                <a:lnTo>
                  <a:pt x="864" y="563"/>
                </a:lnTo>
                <a:lnTo>
                  <a:pt x="858" y="550"/>
                </a:lnTo>
                <a:lnTo>
                  <a:pt x="855" y="546"/>
                </a:lnTo>
                <a:lnTo>
                  <a:pt x="855" y="546"/>
                </a:lnTo>
                <a:lnTo>
                  <a:pt x="856" y="540"/>
                </a:lnTo>
                <a:lnTo>
                  <a:pt x="858" y="525"/>
                </a:lnTo>
                <a:lnTo>
                  <a:pt x="858" y="508"/>
                </a:lnTo>
                <a:lnTo>
                  <a:pt x="858" y="495"/>
                </a:lnTo>
                <a:lnTo>
                  <a:pt x="858" y="495"/>
                </a:lnTo>
                <a:lnTo>
                  <a:pt x="855" y="482"/>
                </a:lnTo>
                <a:lnTo>
                  <a:pt x="850" y="464"/>
                </a:lnTo>
                <a:lnTo>
                  <a:pt x="837" y="429"/>
                </a:lnTo>
                <a:lnTo>
                  <a:pt x="837" y="429"/>
                </a:lnTo>
                <a:lnTo>
                  <a:pt x="832" y="414"/>
                </a:lnTo>
                <a:lnTo>
                  <a:pt x="826" y="400"/>
                </a:lnTo>
                <a:lnTo>
                  <a:pt x="820" y="384"/>
                </a:lnTo>
                <a:lnTo>
                  <a:pt x="820" y="384"/>
                </a:lnTo>
                <a:lnTo>
                  <a:pt x="813" y="360"/>
                </a:lnTo>
                <a:lnTo>
                  <a:pt x="802" y="310"/>
                </a:lnTo>
                <a:lnTo>
                  <a:pt x="802" y="310"/>
                </a:lnTo>
                <a:lnTo>
                  <a:pt x="799" y="297"/>
                </a:lnTo>
                <a:lnTo>
                  <a:pt x="795" y="285"/>
                </a:lnTo>
                <a:lnTo>
                  <a:pt x="787" y="264"/>
                </a:lnTo>
                <a:lnTo>
                  <a:pt x="779" y="249"/>
                </a:lnTo>
                <a:lnTo>
                  <a:pt x="775" y="238"/>
                </a:lnTo>
                <a:lnTo>
                  <a:pt x="775" y="238"/>
                </a:lnTo>
                <a:lnTo>
                  <a:pt x="774" y="236"/>
                </a:lnTo>
                <a:lnTo>
                  <a:pt x="771" y="232"/>
                </a:lnTo>
                <a:lnTo>
                  <a:pt x="763" y="224"/>
                </a:lnTo>
                <a:lnTo>
                  <a:pt x="753" y="214"/>
                </a:lnTo>
                <a:lnTo>
                  <a:pt x="742" y="203"/>
                </a:lnTo>
                <a:lnTo>
                  <a:pt x="742" y="203"/>
                </a:lnTo>
                <a:lnTo>
                  <a:pt x="722" y="177"/>
                </a:lnTo>
                <a:lnTo>
                  <a:pt x="713" y="168"/>
                </a:lnTo>
                <a:lnTo>
                  <a:pt x="707" y="162"/>
                </a:lnTo>
                <a:lnTo>
                  <a:pt x="707" y="162"/>
                </a:lnTo>
                <a:lnTo>
                  <a:pt x="702" y="157"/>
                </a:lnTo>
                <a:lnTo>
                  <a:pt x="696" y="152"/>
                </a:lnTo>
                <a:lnTo>
                  <a:pt x="686" y="144"/>
                </a:lnTo>
                <a:lnTo>
                  <a:pt x="686" y="144"/>
                </a:lnTo>
                <a:lnTo>
                  <a:pt x="683" y="141"/>
                </a:lnTo>
                <a:lnTo>
                  <a:pt x="678" y="139"/>
                </a:lnTo>
                <a:lnTo>
                  <a:pt x="671" y="138"/>
                </a:lnTo>
                <a:lnTo>
                  <a:pt x="671" y="128"/>
                </a:lnTo>
                <a:lnTo>
                  <a:pt x="674" y="126"/>
                </a:lnTo>
                <a:lnTo>
                  <a:pt x="674" y="126"/>
                </a:lnTo>
                <a:lnTo>
                  <a:pt x="674" y="126"/>
                </a:lnTo>
                <a:lnTo>
                  <a:pt x="675" y="127"/>
                </a:lnTo>
                <a:lnTo>
                  <a:pt x="677" y="125"/>
                </a:lnTo>
                <a:lnTo>
                  <a:pt x="677" y="120"/>
                </a:lnTo>
                <a:lnTo>
                  <a:pt x="677" y="120"/>
                </a:lnTo>
                <a:lnTo>
                  <a:pt x="677" y="103"/>
                </a:lnTo>
                <a:lnTo>
                  <a:pt x="677" y="86"/>
                </a:lnTo>
                <a:lnTo>
                  <a:pt x="677" y="86"/>
                </a:lnTo>
                <a:lnTo>
                  <a:pt x="678" y="68"/>
                </a:lnTo>
                <a:lnTo>
                  <a:pt x="678" y="59"/>
                </a:lnTo>
                <a:lnTo>
                  <a:pt x="677" y="52"/>
                </a:lnTo>
                <a:lnTo>
                  <a:pt x="677" y="52"/>
                </a:lnTo>
                <a:lnTo>
                  <a:pt x="669" y="35"/>
                </a:lnTo>
                <a:lnTo>
                  <a:pt x="662" y="18"/>
                </a:lnTo>
                <a:lnTo>
                  <a:pt x="662" y="18"/>
                </a:lnTo>
                <a:lnTo>
                  <a:pt x="661" y="13"/>
                </a:lnTo>
                <a:lnTo>
                  <a:pt x="661" y="9"/>
                </a:lnTo>
                <a:lnTo>
                  <a:pt x="660" y="7"/>
                </a:lnTo>
                <a:lnTo>
                  <a:pt x="659" y="5"/>
                </a:lnTo>
                <a:lnTo>
                  <a:pt x="656" y="4"/>
                </a:lnTo>
                <a:lnTo>
                  <a:pt x="654" y="4"/>
                </a:lnTo>
                <a:lnTo>
                  <a:pt x="654" y="4"/>
                </a:lnTo>
                <a:lnTo>
                  <a:pt x="640" y="1"/>
                </a:lnTo>
                <a:lnTo>
                  <a:pt x="634" y="0"/>
                </a:lnTo>
                <a:lnTo>
                  <a:pt x="630" y="0"/>
                </a:lnTo>
                <a:lnTo>
                  <a:pt x="630" y="0"/>
                </a:lnTo>
                <a:lnTo>
                  <a:pt x="608" y="6"/>
                </a:lnTo>
                <a:lnTo>
                  <a:pt x="608" y="6"/>
                </a:lnTo>
                <a:lnTo>
                  <a:pt x="589" y="5"/>
                </a:lnTo>
                <a:lnTo>
                  <a:pt x="574" y="5"/>
                </a:lnTo>
                <a:lnTo>
                  <a:pt x="568" y="5"/>
                </a:lnTo>
                <a:lnTo>
                  <a:pt x="564" y="6"/>
                </a:lnTo>
                <a:lnTo>
                  <a:pt x="564" y="6"/>
                </a:lnTo>
                <a:lnTo>
                  <a:pt x="558" y="10"/>
                </a:lnTo>
                <a:lnTo>
                  <a:pt x="552" y="13"/>
                </a:lnTo>
                <a:lnTo>
                  <a:pt x="544" y="22"/>
                </a:lnTo>
                <a:lnTo>
                  <a:pt x="544" y="22"/>
                </a:lnTo>
                <a:lnTo>
                  <a:pt x="538" y="24"/>
                </a:lnTo>
                <a:lnTo>
                  <a:pt x="537" y="25"/>
                </a:lnTo>
                <a:lnTo>
                  <a:pt x="534" y="28"/>
                </a:lnTo>
                <a:lnTo>
                  <a:pt x="534" y="28"/>
                </a:lnTo>
                <a:lnTo>
                  <a:pt x="533" y="29"/>
                </a:lnTo>
                <a:lnTo>
                  <a:pt x="531" y="30"/>
                </a:lnTo>
                <a:lnTo>
                  <a:pt x="528" y="31"/>
                </a:lnTo>
                <a:lnTo>
                  <a:pt x="526" y="34"/>
                </a:lnTo>
                <a:lnTo>
                  <a:pt x="526" y="34"/>
                </a:lnTo>
                <a:lnTo>
                  <a:pt x="525" y="36"/>
                </a:lnTo>
                <a:lnTo>
                  <a:pt x="524" y="40"/>
                </a:lnTo>
                <a:lnTo>
                  <a:pt x="526" y="46"/>
                </a:lnTo>
                <a:lnTo>
                  <a:pt x="526" y="46"/>
                </a:lnTo>
                <a:lnTo>
                  <a:pt x="530" y="53"/>
                </a:lnTo>
                <a:lnTo>
                  <a:pt x="531" y="56"/>
                </a:lnTo>
                <a:lnTo>
                  <a:pt x="532" y="60"/>
                </a:lnTo>
                <a:lnTo>
                  <a:pt x="532" y="60"/>
                </a:lnTo>
                <a:lnTo>
                  <a:pt x="526" y="74"/>
                </a:lnTo>
                <a:lnTo>
                  <a:pt x="526" y="74"/>
                </a:lnTo>
                <a:lnTo>
                  <a:pt x="527" y="78"/>
                </a:lnTo>
                <a:lnTo>
                  <a:pt x="528" y="80"/>
                </a:lnTo>
                <a:lnTo>
                  <a:pt x="528" y="84"/>
                </a:lnTo>
                <a:lnTo>
                  <a:pt x="528" y="84"/>
                </a:lnTo>
                <a:lnTo>
                  <a:pt x="532" y="99"/>
                </a:lnTo>
                <a:lnTo>
                  <a:pt x="534" y="110"/>
                </a:lnTo>
                <a:lnTo>
                  <a:pt x="534" y="110"/>
                </a:lnTo>
                <a:lnTo>
                  <a:pt x="528" y="121"/>
                </a:lnTo>
                <a:lnTo>
                  <a:pt x="525" y="129"/>
                </a:lnTo>
                <a:lnTo>
                  <a:pt x="525" y="132"/>
                </a:lnTo>
                <a:lnTo>
                  <a:pt x="526" y="134"/>
                </a:lnTo>
                <a:lnTo>
                  <a:pt x="532" y="140"/>
                </a:lnTo>
                <a:lnTo>
                  <a:pt x="532" y="140"/>
                </a:lnTo>
                <a:lnTo>
                  <a:pt x="534" y="147"/>
                </a:lnTo>
                <a:lnTo>
                  <a:pt x="538" y="162"/>
                </a:lnTo>
                <a:lnTo>
                  <a:pt x="538" y="162"/>
                </a:lnTo>
                <a:lnTo>
                  <a:pt x="539" y="170"/>
                </a:lnTo>
                <a:lnTo>
                  <a:pt x="540" y="174"/>
                </a:lnTo>
                <a:lnTo>
                  <a:pt x="540" y="174"/>
                </a:lnTo>
                <a:lnTo>
                  <a:pt x="541" y="176"/>
                </a:lnTo>
                <a:lnTo>
                  <a:pt x="545" y="178"/>
                </a:lnTo>
                <a:lnTo>
                  <a:pt x="550" y="182"/>
                </a:lnTo>
                <a:lnTo>
                  <a:pt x="558" y="186"/>
                </a:lnTo>
                <a:lnTo>
                  <a:pt x="558" y="186"/>
                </a:lnTo>
                <a:lnTo>
                  <a:pt x="563" y="186"/>
                </a:lnTo>
                <a:lnTo>
                  <a:pt x="568" y="186"/>
                </a:lnTo>
                <a:lnTo>
                  <a:pt x="571" y="184"/>
                </a:lnTo>
                <a:lnTo>
                  <a:pt x="574" y="183"/>
                </a:lnTo>
                <a:lnTo>
                  <a:pt x="577" y="181"/>
                </a:lnTo>
                <a:lnTo>
                  <a:pt x="579" y="180"/>
                </a:lnTo>
                <a:lnTo>
                  <a:pt x="597" y="182"/>
                </a:lnTo>
                <a:lnTo>
                  <a:pt x="597" y="182"/>
                </a:lnTo>
                <a:lnTo>
                  <a:pt x="599" y="193"/>
                </a:lnTo>
                <a:lnTo>
                  <a:pt x="600" y="208"/>
                </a:lnTo>
                <a:lnTo>
                  <a:pt x="600" y="208"/>
                </a:lnTo>
                <a:lnTo>
                  <a:pt x="599" y="220"/>
                </a:lnTo>
                <a:lnTo>
                  <a:pt x="599" y="226"/>
                </a:lnTo>
                <a:lnTo>
                  <a:pt x="597" y="230"/>
                </a:lnTo>
                <a:lnTo>
                  <a:pt x="597" y="230"/>
                </a:lnTo>
                <a:lnTo>
                  <a:pt x="595" y="236"/>
                </a:lnTo>
                <a:lnTo>
                  <a:pt x="594" y="251"/>
                </a:lnTo>
                <a:lnTo>
                  <a:pt x="593" y="298"/>
                </a:lnTo>
                <a:lnTo>
                  <a:pt x="591" y="347"/>
                </a:lnTo>
                <a:lnTo>
                  <a:pt x="588" y="378"/>
                </a:lnTo>
                <a:lnTo>
                  <a:pt x="588" y="378"/>
                </a:lnTo>
                <a:lnTo>
                  <a:pt x="583" y="410"/>
                </a:lnTo>
                <a:lnTo>
                  <a:pt x="582" y="427"/>
                </a:lnTo>
                <a:lnTo>
                  <a:pt x="582" y="444"/>
                </a:lnTo>
                <a:lnTo>
                  <a:pt x="582" y="444"/>
                </a:lnTo>
                <a:lnTo>
                  <a:pt x="583" y="463"/>
                </a:lnTo>
                <a:lnTo>
                  <a:pt x="587" y="482"/>
                </a:lnTo>
                <a:lnTo>
                  <a:pt x="589" y="500"/>
                </a:lnTo>
                <a:lnTo>
                  <a:pt x="591" y="516"/>
                </a:lnTo>
                <a:lnTo>
                  <a:pt x="591" y="516"/>
                </a:lnTo>
                <a:lnTo>
                  <a:pt x="592" y="528"/>
                </a:lnTo>
                <a:lnTo>
                  <a:pt x="593" y="538"/>
                </a:lnTo>
                <a:lnTo>
                  <a:pt x="594" y="548"/>
                </a:lnTo>
                <a:lnTo>
                  <a:pt x="597" y="554"/>
                </a:lnTo>
                <a:lnTo>
                  <a:pt x="597" y="554"/>
                </a:lnTo>
                <a:lnTo>
                  <a:pt x="600" y="574"/>
                </a:lnTo>
                <a:lnTo>
                  <a:pt x="605" y="614"/>
                </a:lnTo>
                <a:lnTo>
                  <a:pt x="612" y="679"/>
                </a:lnTo>
                <a:lnTo>
                  <a:pt x="612" y="679"/>
                </a:lnTo>
                <a:lnTo>
                  <a:pt x="613" y="691"/>
                </a:lnTo>
                <a:lnTo>
                  <a:pt x="617" y="703"/>
                </a:lnTo>
                <a:lnTo>
                  <a:pt x="620" y="721"/>
                </a:lnTo>
                <a:lnTo>
                  <a:pt x="620" y="721"/>
                </a:lnTo>
                <a:lnTo>
                  <a:pt x="620" y="730"/>
                </a:lnTo>
                <a:lnTo>
                  <a:pt x="620" y="742"/>
                </a:lnTo>
                <a:lnTo>
                  <a:pt x="618" y="766"/>
                </a:lnTo>
                <a:lnTo>
                  <a:pt x="618" y="766"/>
                </a:lnTo>
                <a:lnTo>
                  <a:pt x="612" y="816"/>
                </a:lnTo>
                <a:lnTo>
                  <a:pt x="612" y="816"/>
                </a:lnTo>
                <a:lnTo>
                  <a:pt x="589" y="830"/>
                </a:lnTo>
                <a:lnTo>
                  <a:pt x="534" y="862"/>
                </a:lnTo>
                <a:lnTo>
                  <a:pt x="471" y="900"/>
                </a:lnTo>
                <a:lnTo>
                  <a:pt x="442" y="915"/>
                </a:lnTo>
                <a:lnTo>
                  <a:pt x="418" y="927"/>
                </a:lnTo>
                <a:lnTo>
                  <a:pt x="418" y="927"/>
                </a:lnTo>
                <a:lnTo>
                  <a:pt x="220" y="1013"/>
                </a:lnTo>
                <a:lnTo>
                  <a:pt x="136" y="1016"/>
                </a:lnTo>
                <a:lnTo>
                  <a:pt x="130" y="1019"/>
                </a:lnTo>
                <a:lnTo>
                  <a:pt x="130" y="1019"/>
                </a:lnTo>
                <a:lnTo>
                  <a:pt x="130" y="1016"/>
                </a:lnTo>
                <a:lnTo>
                  <a:pt x="126" y="1008"/>
                </a:lnTo>
                <a:lnTo>
                  <a:pt x="123" y="1004"/>
                </a:lnTo>
                <a:lnTo>
                  <a:pt x="119" y="1000"/>
                </a:lnTo>
                <a:lnTo>
                  <a:pt x="116" y="995"/>
                </a:lnTo>
                <a:lnTo>
                  <a:pt x="110" y="992"/>
                </a:lnTo>
                <a:lnTo>
                  <a:pt x="110" y="992"/>
                </a:lnTo>
                <a:lnTo>
                  <a:pt x="86" y="982"/>
                </a:lnTo>
                <a:lnTo>
                  <a:pt x="74" y="977"/>
                </a:lnTo>
                <a:lnTo>
                  <a:pt x="74" y="977"/>
                </a:lnTo>
                <a:lnTo>
                  <a:pt x="71" y="977"/>
                </a:lnTo>
                <a:lnTo>
                  <a:pt x="60" y="977"/>
                </a:lnTo>
                <a:lnTo>
                  <a:pt x="60" y="977"/>
                </a:lnTo>
                <a:lnTo>
                  <a:pt x="46" y="976"/>
                </a:lnTo>
                <a:lnTo>
                  <a:pt x="42" y="976"/>
                </a:lnTo>
                <a:lnTo>
                  <a:pt x="36" y="980"/>
                </a:lnTo>
                <a:lnTo>
                  <a:pt x="36" y="980"/>
                </a:lnTo>
                <a:lnTo>
                  <a:pt x="28" y="987"/>
                </a:lnTo>
                <a:lnTo>
                  <a:pt x="22" y="995"/>
                </a:lnTo>
                <a:lnTo>
                  <a:pt x="19" y="1004"/>
                </a:lnTo>
                <a:lnTo>
                  <a:pt x="18" y="1007"/>
                </a:lnTo>
                <a:lnTo>
                  <a:pt x="18" y="1010"/>
                </a:lnTo>
                <a:lnTo>
                  <a:pt x="18" y="1010"/>
                </a:lnTo>
                <a:lnTo>
                  <a:pt x="18" y="1024"/>
                </a:lnTo>
                <a:lnTo>
                  <a:pt x="18" y="1033"/>
                </a:lnTo>
                <a:lnTo>
                  <a:pt x="18" y="1033"/>
                </a:lnTo>
                <a:lnTo>
                  <a:pt x="10" y="1036"/>
                </a:lnTo>
                <a:lnTo>
                  <a:pt x="6" y="1038"/>
                </a:lnTo>
                <a:lnTo>
                  <a:pt x="3" y="1039"/>
                </a:lnTo>
                <a:lnTo>
                  <a:pt x="0" y="1045"/>
                </a:lnTo>
                <a:lnTo>
                  <a:pt x="0" y="1045"/>
                </a:lnTo>
                <a:lnTo>
                  <a:pt x="0" y="1048"/>
                </a:lnTo>
                <a:lnTo>
                  <a:pt x="0" y="1051"/>
                </a:lnTo>
                <a:lnTo>
                  <a:pt x="0" y="1051"/>
                </a:lnTo>
                <a:lnTo>
                  <a:pt x="0" y="1054"/>
                </a:lnTo>
                <a:lnTo>
                  <a:pt x="1" y="1055"/>
                </a:lnTo>
                <a:lnTo>
                  <a:pt x="3" y="1061"/>
                </a:lnTo>
                <a:lnTo>
                  <a:pt x="3" y="1061"/>
                </a:lnTo>
                <a:lnTo>
                  <a:pt x="5" y="1063"/>
                </a:lnTo>
                <a:lnTo>
                  <a:pt x="6" y="1065"/>
                </a:lnTo>
                <a:lnTo>
                  <a:pt x="12" y="1067"/>
                </a:lnTo>
                <a:lnTo>
                  <a:pt x="12" y="1067"/>
                </a:lnTo>
                <a:lnTo>
                  <a:pt x="18" y="1068"/>
                </a:lnTo>
                <a:lnTo>
                  <a:pt x="27" y="1068"/>
                </a:lnTo>
                <a:lnTo>
                  <a:pt x="34" y="1067"/>
                </a:lnTo>
                <a:lnTo>
                  <a:pt x="38" y="1067"/>
                </a:lnTo>
                <a:lnTo>
                  <a:pt x="38" y="1067"/>
                </a:lnTo>
                <a:lnTo>
                  <a:pt x="48" y="1063"/>
                </a:lnTo>
                <a:lnTo>
                  <a:pt x="55" y="1062"/>
                </a:lnTo>
                <a:lnTo>
                  <a:pt x="57" y="1062"/>
                </a:lnTo>
                <a:lnTo>
                  <a:pt x="60" y="1063"/>
                </a:lnTo>
                <a:lnTo>
                  <a:pt x="60" y="1063"/>
                </a:lnTo>
                <a:lnTo>
                  <a:pt x="61" y="1067"/>
                </a:lnTo>
                <a:lnTo>
                  <a:pt x="62" y="1071"/>
                </a:lnTo>
                <a:lnTo>
                  <a:pt x="63" y="1075"/>
                </a:lnTo>
                <a:lnTo>
                  <a:pt x="65" y="1079"/>
                </a:lnTo>
                <a:lnTo>
                  <a:pt x="65" y="1079"/>
                </a:lnTo>
                <a:lnTo>
                  <a:pt x="71" y="1086"/>
                </a:lnTo>
                <a:lnTo>
                  <a:pt x="74" y="1091"/>
                </a:lnTo>
                <a:lnTo>
                  <a:pt x="77" y="1093"/>
                </a:lnTo>
                <a:lnTo>
                  <a:pt x="77" y="1093"/>
                </a:lnTo>
                <a:lnTo>
                  <a:pt x="79" y="1093"/>
                </a:lnTo>
                <a:lnTo>
                  <a:pt x="79" y="1093"/>
                </a:lnTo>
                <a:lnTo>
                  <a:pt x="80" y="1092"/>
                </a:lnTo>
                <a:lnTo>
                  <a:pt x="81" y="1092"/>
                </a:lnTo>
                <a:lnTo>
                  <a:pt x="82" y="1092"/>
                </a:lnTo>
                <a:lnTo>
                  <a:pt x="83" y="1096"/>
                </a:lnTo>
                <a:lnTo>
                  <a:pt x="83" y="1096"/>
                </a:lnTo>
                <a:lnTo>
                  <a:pt x="86" y="1106"/>
                </a:lnTo>
                <a:lnTo>
                  <a:pt x="89" y="1111"/>
                </a:lnTo>
                <a:lnTo>
                  <a:pt x="89" y="1111"/>
                </a:lnTo>
                <a:lnTo>
                  <a:pt x="91" y="1114"/>
                </a:lnTo>
                <a:lnTo>
                  <a:pt x="94" y="1116"/>
                </a:lnTo>
                <a:lnTo>
                  <a:pt x="97" y="1120"/>
                </a:lnTo>
                <a:lnTo>
                  <a:pt x="98" y="1123"/>
                </a:lnTo>
                <a:lnTo>
                  <a:pt x="98" y="1123"/>
                </a:lnTo>
                <a:lnTo>
                  <a:pt x="99" y="1129"/>
                </a:lnTo>
                <a:lnTo>
                  <a:pt x="101" y="1135"/>
                </a:lnTo>
                <a:lnTo>
                  <a:pt x="104" y="1144"/>
                </a:lnTo>
                <a:lnTo>
                  <a:pt x="101" y="1159"/>
                </a:lnTo>
                <a:lnTo>
                  <a:pt x="101" y="1159"/>
                </a:lnTo>
                <a:lnTo>
                  <a:pt x="92" y="1159"/>
                </a:lnTo>
                <a:lnTo>
                  <a:pt x="85" y="1160"/>
                </a:lnTo>
                <a:lnTo>
                  <a:pt x="80" y="1161"/>
                </a:lnTo>
                <a:lnTo>
                  <a:pt x="80" y="1161"/>
                </a:lnTo>
                <a:lnTo>
                  <a:pt x="77" y="1165"/>
                </a:lnTo>
                <a:lnTo>
                  <a:pt x="76" y="1171"/>
                </a:lnTo>
                <a:lnTo>
                  <a:pt x="74" y="1183"/>
                </a:lnTo>
                <a:lnTo>
                  <a:pt x="74" y="1183"/>
                </a:lnTo>
                <a:lnTo>
                  <a:pt x="75" y="1194"/>
                </a:lnTo>
                <a:lnTo>
                  <a:pt x="75" y="1199"/>
                </a:lnTo>
                <a:lnTo>
                  <a:pt x="75" y="1200"/>
                </a:lnTo>
                <a:lnTo>
                  <a:pt x="74" y="1201"/>
                </a:lnTo>
                <a:lnTo>
                  <a:pt x="74" y="1201"/>
                </a:lnTo>
                <a:lnTo>
                  <a:pt x="73" y="1201"/>
                </a:lnTo>
                <a:lnTo>
                  <a:pt x="71" y="1203"/>
                </a:lnTo>
                <a:lnTo>
                  <a:pt x="68" y="1207"/>
                </a:lnTo>
                <a:lnTo>
                  <a:pt x="68" y="1207"/>
                </a:lnTo>
                <a:lnTo>
                  <a:pt x="67" y="1209"/>
                </a:lnTo>
                <a:lnTo>
                  <a:pt x="64" y="1213"/>
                </a:lnTo>
                <a:lnTo>
                  <a:pt x="62" y="1219"/>
                </a:lnTo>
                <a:lnTo>
                  <a:pt x="62" y="1219"/>
                </a:lnTo>
                <a:lnTo>
                  <a:pt x="51" y="1226"/>
                </a:lnTo>
                <a:lnTo>
                  <a:pt x="49" y="1230"/>
                </a:lnTo>
                <a:lnTo>
                  <a:pt x="48" y="1232"/>
                </a:lnTo>
                <a:lnTo>
                  <a:pt x="48" y="1234"/>
                </a:lnTo>
                <a:lnTo>
                  <a:pt x="50" y="1236"/>
                </a:lnTo>
                <a:lnTo>
                  <a:pt x="50" y="1236"/>
                </a:lnTo>
                <a:lnTo>
                  <a:pt x="58" y="1237"/>
                </a:lnTo>
                <a:lnTo>
                  <a:pt x="67" y="1237"/>
                </a:lnTo>
                <a:lnTo>
                  <a:pt x="77" y="1233"/>
                </a:lnTo>
                <a:lnTo>
                  <a:pt x="77" y="1233"/>
                </a:lnTo>
                <a:lnTo>
                  <a:pt x="82" y="1231"/>
                </a:lnTo>
                <a:lnTo>
                  <a:pt x="89" y="1227"/>
                </a:lnTo>
                <a:lnTo>
                  <a:pt x="89" y="1227"/>
                </a:lnTo>
                <a:lnTo>
                  <a:pt x="94" y="1224"/>
                </a:lnTo>
                <a:lnTo>
                  <a:pt x="98" y="1221"/>
                </a:lnTo>
                <a:lnTo>
                  <a:pt x="100" y="1218"/>
                </a:lnTo>
                <a:lnTo>
                  <a:pt x="101" y="1215"/>
                </a:lnTo>
                <a:lnTo>
                  <a:pt x="101" y="1215"/>
                </a:lnTo>
                <a:lnTo>
                  <a:pt x="103" y="1210"/>
                </a:lnTo>
                <a:lnTo>
                  <a:pt x="104" y="1208"/>
                </a:lnTo>
                <a:lnTo>
                  <a:pt x="104" y="1207"/>
                </a:lnTo>
                <a:lnTo>
                  <a:pt x="104" y="1207"/>
                </a:lnTo>
                <a:lnTo>
                  <a:pt x="106" y="1203"/>
                </a:lnTo>
                <a:lnTo>
                  <a:pt x="112" y="1199"/>
                </a:lnTo>
                <a:lnTo>
                  <a:pt x="119" y="1193"/>
                </a:lnTo>
                <a:lnTo>
                  <a:pt x="123" y="1191"/>
                </a:lnTo>
                <a:lnTo>
                  <a:pt x="124" y="1191"/>
                </a:lnTo>
                <a:lnTo>
                  <a:pt x="124" y="1191"/>
                </a:lnTo>
                <a:lnTo>
                  <a:pt x="128" y="1195"/>
                </a:lnTo>
                <a:lnTo>
                  <a:pt x="132" y="1201"/>
                </a:lnTo>
                <a:lnTo>
                  <a:pt x="136" y="1207"/>
                </a:lnTo>
                <a:lnTo>
                  <a:pt x="136" y="1210"/>
                </a:lnTo>
                <a:lnTo>
                  <a:pt x="136" y="1213"/>
                </a:lnTo>
                <a:lnTo>
                  <a:pt x="136" y="1213"/>
                </a:lnTo>
                <a:lnTo>
                  <a:pt x="136" y="1218"/>
                </a:lnTo>
                <a:lnTo>
                  <a:pt x="136" y="1226"/>
                </a:lnTo>
                <a:lnTo>
                  <a:pt x="136" y="1236"/>
                </a:lnTo>
                <a:lnTo>
                  <a:pt x="136" y="1236"/>
                </a:lnTo>
                <a:lnTo>
                  <a:pt x="128" y="1240"/>
                </a:lnTo>
                <a:lnTo>
                  <a:pt x="122" y="1244"/>
                </a:lnTo>
                <a:lnTo>
                  <a:pt x="118" y="1248"/>
                </a:lnTo>
                <a:lnTo>
                  <a:pt x="118" y="1248"/>
                </a:lnTo>
                <a:lnTo>
                  <a:pt x="118" y="1251"/>
                </a:lnTo>
                <a:lnTo>
                  <a:pt x="121" y="1255"/>
                </a:lnTo>
                <a:lnTo>
                  <a:pt x="124" y="1257"/>
                </a:lnTo>
                <a:lnTo>
                  <a:pt x="130" y="1257"/>
                </a:lnTo>
                <a:lnTo>
                  <a:pt x="130" y="1257"/>
                </a:lnTo>
                <a:lnTo>
                  <a:pt x="150" y="1256"/>
                </a:lnTo>
                <a:lnTo>
                  <a:pt x="160" y="1255"/>
                </a:lnTo>
                <a:lnTo>
                  <a:pt x="166" y="1254"/>
                </a:lnTo>
                <a:lnTo>
                  <a:pt x="166" y="1254"/>
                </a:lnTo>
                <a:lnTo>
                  <a:pt x="170" y="1252"/>
                </a:lnTo>
                <a:lnTo>
                  <a:pt x="173" y="1249"/>
                </a:lnTo>
                <a:lnTo>
                  <a:pt x="174" y="1245"/>
                </a:lnTo>
                <a:lnTo>
                  <a:pt x="176" y="1239"/>
                </a:lnTo>
                <a:lnTo>
                  <a:pt x="176" y="1239"/>
                </a:lnTo>
                <a:lnTo>
                  <a:pt x="174" y="1232"/>
                </a:lnTo>
                <a:lnTo>
                  <a:pt x="176" y="1225"/>
                </a:lnTo>
                <a:lnTo>
                  <a:pt x="176" y="1225"/>
                </a:lnTo>
                <a:lnTo>
                  <a:pt x="176" y="1216"/>
                </a:lnTo>
                <a:lnTo>
                  <a:pt x="176" y="1208"/>
                </a:lnTo>
                <a:lnTo>
                  <a:pt x="174" y="1202"/>
                </a:lnTo>
                <a:lnTo>
                  <a:pt x="176" y="1197"/>
                </a:lnTo>
                <a:lnTo>
                  <a:pt x="176" y="1197"/>
                </a:lnTo>
                <a:lnTo>
                  <a:pt x="176" y="1182"/>
                </a:lnTo>
                <a:lnTo>
                  <a:pt x="176" y="1167"/>
                </a:lnTo>
                <a:lnTo>
                  <a:pt x="176" y="1167"/>
                </a:lnTo>
                <a:lnTo>
                  <a:pt x="173" y="1157"/>
                </a:lnTo>
                <a:lnTo>
                  <a:pt x="172" y="1151"/>
                </a:lnTo>
                <a:lnTo>
                  <a:pt x="172" y="1147"/>
                </a:lnTo>
                <a:lnTo>
                  <a:pt x="172" y="1147"/>
                </a:lnTo>
                <a:lnTo>
                  <a:pt x="180" y="1144"/>
                </a:lnTo>
                <a:lnTo>
                  <a:pt x="187" y="1141"/>
                </a:lnTo>
                <a:lnTo>
                  <a:pt x="187" y="1141"/>
                </a:lnTo>
                <a:lnTo>
                  <a:pt x="193" y="1145"/>
                </a:lnTo>
                <a:lnTo>
                  <a:pt x="197" y="1147"/>
                </a:lnTo>
                <a:lnTo>
                  <a:pt x="198" y="1149"/>
                </a:lnTo>
                <a:lnTo>
                  <a:pt x="198" y="1149"/>
                </a:lnTo>
                <a:lnTo>
                  <a:pt x="201" y="1154"/>
                </a:lnTo>
                <a:lnTo>
                  <a:pt x="204" y="1161"/>
                </a:lnTo>
                <a:lnTo>
                  <a:pt x="214" y="1173"/>
                </a:lnTo>
                <a:lnTo>
                  <a:pt x="214" y="1173"/>
                </a:lnTo>
                <a:lnTo>
                  <a:pt x="219" y="1177"/>
                </a:lnTo>
                <a:lnTo>
                  <a:pt x="225" y="1181"/>
                </a:lnTo>
                <a:lnTo>
                  <a:pt x="234" y="1185"/>
                </a:lnTo>
                <a:lnTo>
                  <a:pt x="234" y="1185"/>
                </a:lnTo>
                <a:lnTo>
                  <a:pt x="248" y="1189"/>
                </a:lnTo>
                <a:lnTo>
                  <a:pt x="257" y="1191"/>
                </a:lnTo>
                <a:lnTo>
                  <a:pt x="259" y="1194"/>
                </a:lnTo>
                <a:lnTo>
                  <a:pt x="262" y="1195"/>
                </a:lnTo>
                <a:lnTo>
                  <a:pt x="262" y="1195"/>
                </a:lnTo>
                <a:lnTo>
                  <a:pt x="266" y="1201"/>
                </a:lnTo>
                <a:lnTo>
                  <a:pt x="270" y="1205"/>
                </a:lnTo>
                <a:lnTo>
                  <a:pt x="270" y="1207"/>
                </a:lnTo>
                <a:lnTo>
                  <a:pt x="270" y="1207"/>
                </a:lnTo>
                <a:lnTo>
                  <a:pt x="270" y="1208"/>
                </a:lnTo>
                <a:lnTo>
                  <a:pt x="269" y="1210"/>
                </a:lnTo>
                <a:lnTo>
                  <a:pt x="269" y="1215"/>
                </a:lnTo>
                <a:lnTo>
                  <a:pt x="268" y="1221"/>
                </a:lnTo>
                <a:lnTo>
                  <a:pt x="268" y="1221"/>
                </a:lnTo>
                <a:lnTo>
                  <a:pt x="264" y="1233"/>
                </a:lnTo>
                <a:lnTo>
                  <a:pt x="263" y="1238"/>
                </a:lnTo>
                <a:lnTo>
                  <a:pt x="262" y="1242"/>
                </a:lnTo>
                <a:lnTo>
                  <a:pt x="262" y="1242"/>
                </a:lnTo>
                <a:lnTo>
                  <a:pt x="259" y="1244"/>
                </a:lnTo>
                <a:lnTo>
                  <a:pt x="256" y="1245"/>
                </a:lnTo>
                <a:lnTo>
                  <a:pt x="253" y="1248"/>
                </a:lnTo>
                <a:lnTo>
                  <a:pt x="252" y="1249"/>
                </a:lnTo>
                <a:lnTo>
                  <a:pt x="252" y="1251"/>
                </a:lnTo>
                <a:lnTo>
                  <a:pt x="252" y="1251"/>
                </a:lnTo>
                <a:lnTo>
                  <a:pt x="253" y="1254"/>
                </a:lnTo>
                <a:lnTo>
                  <a:pt x="256" y="1256"/>
                </a:lnTo>
                <a:lnTo>
                  <a:pt x="262" y="1258"/>
                </a:lnTo>
                <a:lnTo>
                  <a:pt x="270" y="1260"/>
                </a:lnTo>
                <a:lnTo>
                  <a:pt x="270" y="1260"/>
                </a:lnTo>
                <a:lnTo>
                  <a:pt x="274" y="1261"/>
                </a:lnTo>
                <a:lnTo>
                  <a:pt x="282" y="1263"/>
                </a:lnTo>
                <a:lnTo>
                  <a:pt x="282" y="1263"/>
                </a:lnTo>
                <a:lnTo>
                  <a:pt x="288" y="1263"/>
                </a:lnTo>
                <a:lnTo>
                  <a:pt x="295" y="1261"/>
                </a:lnTo>
                <a:lnTo>
                  <a:pt x="300" y="1260"/>
                </a:lnTo>
                <a:lnTo>
                  <a:pt x="302" y="1257"/>
                </a:lnTo>
                <a:lnTo>
                  <a:pt x="302" y="1257"/>
                </a:lnTo>
                <a:lnTo>
                  <a:pt x="305" y="1251"/>
                </a:lnTo>
                <a:lnTo>
                  <a:pt x="306" y="1246"/>
                </a:lnTo>
                <a:lnTo>
                  <a:pt x="308" y="1239"/>
                </a:lnTo>
                <a:lnTo>
                  <a:pt x="308" y="1239"/>
                </a:lnTo>
                <a:lnTo>
                  <a:pt x="317" y="1225"/>
                </a:lnTo>
                <a:lnTo>
                  <a:pt x="319" y="1218"/>
                </a:lnTo>
                <a:lnTo>
                  <a:pt x="320" y="1213"/>
                </a:lnTo>
                <a:lnTo>
                  <a:pt x="320" y="1213"/>
                </a:lnTo>
                <a:lnTo>
                  <a:pt x="319" y="1207"/>
                </a:lnTo>
                <a:lnTo>
                  <a:pt x="317" y="1201"/>
                </a:lnTo>
                <a:lnTo>
                  <a:pt x="314" y="1195"/>
                </a:lnTo>
                <a:lnTo>
                  <a:pt x="312" y="1189"/>
                </a:lnTo>
                <a:lnTo>
                  <a:pt x="312" y="1189"/>
                </a:lnTo>
                <a:lnTo>
                  <a:pt x="308" y="1175"/>
                </a:lnTo>
                <a:lnTo>
                  <a:pt x="306" y="1169"/>
                </a:lnTo>
                <a:lnTo>
                  <a:pt x="306" y="1161"/>
                </a:lnTo>
                <a:lnTo>
                  <a:pt x="306" y="1161"/>
                </a:lnTo>
                <a:lnTo>
                  <a:pt x="306" y="1155"/>
                </a:lnTo>
                <a:lnTo>
                  <a:pt x="305" y="1151"/>
                </a:lnTo>
                <a:lnTo>
                  <a:pt x="305" y="1146"/>
                </a:lnTo>
                <a:lnTo>
                  <a:pt x="306" y="1141"/>
                </a:lnTo>
                <a:lnTo>
                  <a:pt x="306" y="1141"/>
                </a:lnTo>
                <a:lnTo>
                  <a:pt x="312" y="1133"/>
                </a:lnTo>
                <a:lnTo>
                  <a:pt x="315" y="1128"/>
                </a:lnTo>
                <a:lnTo>
                  <a:pt x="318" y="1120"/>
                </a:lnTo>
                <a:lnTo>
                  <a:pt x="318" y="1120"/>
                </a:lnTo>
                <a:lnTo>
                  <a:pt x="321" y="1100"/>
                </a:lnTo>
                <a:lnTo>
                  <a:pt x="324" y="1090"/>
                </a:lnTo>
                <a:lnTo>
                  <a:pt x="324" y="1090"/>
                </a:lnTo>
                <a:lnTo>
                  <a:pt x="336" y="1092"/>
                </a:lnTo>
                <a:lnTo>
                  <a:pt x="345" y="1092"/>
                </a:lnTo>
                <a:lnTo>
                  <a:pt x="350" y="1091"/>
                </a:lnTo>
                <a:lnTo>
                  <a:pt x="354" y="1090"/>
                </a:lnTo>
                <a:lnTo>
                  <a:pt x="354" y="1090"/>
                </a:lnTo>
                <a:lnTo>
                  <a:pt x="360" y="1087"/>
                </a:lnTo>
                <a:lnTo>
                  <a:pt x="366" y="1084"/>
                </a:lnTo>
                <a:lnTo>
                  <a:pt x="366" y="1084"/>
                </a:lnTo>
                <a:lnTo>
                  <a:pt x="369" y="1081"/>
                </a:lnTo>
                <a:lnTo>
                  <a:pt x="374" y="1079"/>
                </a:lnTo>
                <a:lnTo>
                  <a:pt x="374" y="1079"/>
                </a:lnTo>
                <a:lnTo>
                  <a:pt x="380" y="1071"/>
                </a:lnTo>
                <a:lnTo>
                  <a:pt x="382" y="1067"/>
                </a:lnTo>
                <a:lnTo>
                  <a:pt x="382" y="1063"/>
                </a:lnTo>
                <a:lnTo>
                  <a:pt x="382" y="1063"/>
                </a:lnTo>
                <a:lnTo>
                  <a:pt x="381" y="1054"/>
                </a:lnTo>
                <a:lnTo>
                  <a:pt x="380" y="1045"/>
                </a:lnTo>
                <a:lnTo>
                  <a:pt x="380" y="1045"/>
                </a:lnTo>
                <a:lnTo>
                  <a:pt x="380" y="1045"/>
                </a:lnTo>
                <a:lnTo>
                  <a:pt x="380" y="1045"/>
                </a:lnTo>
                <a:lnTo>
                  <a:pt x="381" y="1043"/>
                </a:lnTo>
                <a:lnTo>
                  <a:pt x="380" y="1039"/>
                </a:lnTo>
                <a:lnTo>
                  <a:pt x="380" y="1039"/>
                </a:lnTo>
                <a:lnTo>
                  <a:pt x="379" y="1035"/>
                </a:lnTo>
                <a:lnTo>
                  <a:pt x="376" y="1032"/>
                </a:lnTo>
                <a:lnTo>
                  <a:pt x="375" y="1030"/>
                </a:lnTo>
                <a:lnTo>
                  <a:pt x="374" y="1028"/>
                </a:lnTo>
                <a:lnTo>
                  <a:pt x="374" y="1028"/>
                </a:lnTo>
                <a:lnTo>
                  <a:pt x="375" y="1023"/>
                </a:lnTo>
                <a:lnTo>
                  <a:pt x="375" y="1022"/>
                </a:lnTo>
                <a:lnTo>
                  <a:pt x="374" y="1019"/>
                </a:lnTo>
                <a:lnTo>
                  <a:pt x="374" y="1019"/>
                </a:lnTo>
                <a:lnTo>
                  <a:pt x="370" y="1014"/>
                </a:lnTo>
                <a:lnTo>
                  <a:pt x="368" y="1007"/>
                </a:lnTo>
                <a:lnTo>
                  <a:pt x="368" y="1007"/>
                </a:lnTo>
                <a:lnTo>
                  <a:pt x="368" y="1002"/>
                </a:lnTo>
                <a:lnTo>
                  <a:pt x="368" y="1000"/>
                </a:lnTo>
                <a:lnTo>
                  <a:pt x="368" y="999"/>
                </a:lnTo>
                <a:lnTo>
                  <a:pt x="366" y="998"/>
                </a:lnTo>
                <a:lnTo>
                  <a:pt x="366" y="998"/>
                </a:lnTo>
                <a:lnTo>
                  <a:pt x="360" y="998"/>
                </a:lnTo>
                <a:lnTo>
                  <a:pt x="356" y="998"/>
                </a:lnTo>
                <a:lnTo>
                  <a:pt x="354" y="998"/>
                </a:lnTo>
                <a:lnTo>
                  <a:pt x="354" y="998"/>
                </a:lnTo>
                <a:lnTo>
                  <a:pt x="351" y="1000"/>
                </a:lnTo>
                <a:lnTo>
                  <a:pt x="350" y="1002"/>
                </a:lnTo>
                <a:lnTo>
                  <a:pt x="350" y="1007"/>
                </a:lnTo>
                <a:lnTo>
                  <a:pt x="350" y="1007"/>
                </a:lnTo>
                <a:lnTo>
                  <a:pt x="350" y="1011"/>
                </a:lnTo>
                <a:lnTo>
                  <a:pt x="350" y="1012"/>
                </a:lnTo>
                <a:lnTo>
                  <a:pt x="350" y="1014"/>
                </a:lnTo>
                <a:lnTo>
                  <a:pt x="350" y="1019"/>
                </a:lnTo>
                <a:lnTo>
                  <a:pt x="350" y="1019"/>
                </a:lnTo>
                <a:lnTo>
                  <a:pt x="354" y="1033"/>
                </a:lnTo>
                <a:lnTo>
                  <a:pt x="354" y="1033"/>
                </a:lnTo>
                <a:lnTo>
                  <a:pt x="354" y="1035"/>
                </a:lnTo>
                <a:lnTo>
                  <a:pt x="355" y="1035"/>
                </a:lnTo>
                <a:lnTo>
                  <a:pt x="356" y="1036"/>
                </a:lnTo>
                <a:lnTo>
                  <a:pt x="356" y="1039"/>
                </a:lnTo>
                <a:lnTo>
                  <a:pt x="356" y="1039"/>
                </a:lnTo>
                <a:lnTo>
                  <a:pt x="356" y="1044"/>
                </a:lnTo>
                <a:lnTo>
                  <a:pt x="357" y="1047"/>
                </a:lnTo>
                <a:lnTo>
                  <a:pt x="357" y="1049"/>
                </a:lnTo>
                <a:lnTo>
                  <a:pt x="356" y="1051"/>
                </a:lnTo>
                <a:lnTo>
                  <a:pt x="356" y="1051"/>
                </a:lnTo>
                <a:lnTo>
                  <a:pt x="353" y="1054"/>
                </a:lnTo>
                <a:lnTo>
                  <a:pt x="349" y="1055"/>
                </a:lnTo>
                <a:lnTo>
                  <a:pt x="342" y="1057"/>
                </a:lnTo>
                <a:lnTo>
                  <a:pt x="342" y="1057"/>
                </a:lnTo>
                <a:lnTo>
                  <a:pt x="338" y="1059"/>
                </a:lnTo>
                <a:lnTo>
                  <a:pt x="336" y="1059"/>
                </a:lnTo>
                <a:lnTo>
                  <a:pt x="333" y="1059"/>
                </a:lnTo>
                <a:lnTo>
                  <a:pt x="330" y="1061"/>
                </a:lnTo>
                <a:lnTo>
                  <a:pt x="330" y="1061"/>
                </a:lnTo>
                <a:lnTo>
                  <a:pt x="325" y="1063"/>
                </a:lnTo>
                <a:lnTo>
                  <a:pt x="320" y="1065"/>
                </a:lnTo>
                <a:lnTo>
                  <a:pt x="317" y="1065"/>
                </a:lnTo>
                <a:lnTo>
                  <a:pt x="314" y="1063"/>
                </a:lnTo>
                <a:lnTo>
                  <a:pt x="314" y="1063"/>
                </a:lnTo>
                <a:lnTo>
                  <a:pt x="311" y="1054"/>
                </a:lnTo>
                <a:lnTo>
                  <a:pt x="308" y="1049"/>
                </a:lnTo>
                <a:lnTo>
                  <a:pt x="306" y="1045"/>
                </a:lnTo>
                <a:lnTo>
                  <a:pt x="306" y="1045"/>
                </a:lnTo>
                <a:lnTo>
                  <a:pt x="298" y="1041"/>
                </a:lnTo>
                <a:lnTo>
                  <a:pt x="290" y="1037"/>
                </a:lnTo>
                <a:lnTo>
                  <a:pt x="290" y="1037"/>
                </a:lnTo>
                <a:lnTo>
                  <a:pt x="264" y="1025"/>
                </a:lnTo>
                <a:lnTo>
                  <a:pt x="264" y="1025"/>
                </a:lnTo>
                <a:lnTo>
                  <a:pt x="260" y="1025"/>
                </a:lnTo>
                <a:lnTo>
                  <a:pt x="256" y="1025"/>
                </a:lnTo>
                <a:lnTo>
                  <a:pt x="256" y="1025"/>
                </a:lnTo>
                <a:lnTo>
                  <a:pt x="226" y="1016"/>
                </a:lnTo>
                <a:lnTo>
                  <a:pt x="226" y="1016"/>
                </a:lnTo>
                <a:lnTo>
                  <a:pt x="318" y="978"/>
                </a:lnTo>
                <a:lnTo>
                  <a:pt x="385" y="951"/>
                </a:lnTo>
                <a:lnTo>
                  <a:pt x="410" y="939"/>
                </a:lnTo>
                <a:lnTo>
                  <a:pt x="424" y="933"/>
                </a:lnTo>
                <a:lnTo>
                  <a:pt x="424" y="933"/>
                </a:lnTo>
                <a:lnTo>
                  <a:pt x="527" y="873"/>
                </a:lnTo>
                <a:lnTo>
                  <a:pt x="614" y="822"/>
                </a:lnTo>
                <a:lnTo>
                  <a:pt x="614" y="822"/>
                </a:lnTo>
                <a:lnTo>
                  <a:pt x="610" y="840"/>
                </a:lnTo>
                <a:lnTo>
                  <a:pt x="607" y="854"/>
                </a:lnTo>
                <a:lnTo>
                  <a:pt x="606" y="864"/>
                </a:lnTo>
                <a:lnTo>
                  <a:pt x="606" y="864"/>
                </a:lnTo>
                <a:lnTo>
                  <a:pt x="607" y="882"/>
                </a:lnTo>
                <a:lnTo>
                  <a:pt x="608" y="903"/>
                </a:lnTo>
                <a:lnTo>
                  <a:pt x="608" y="903"/>
                </a:lnTo>
                <a:lnTo>
                  <a:pt x="610" y="933"/>
                </a:lnTo>
                <a:lnTo>
                  <a:pt x="608" y="959"/>
                </a:lnTo>
                <a:lnTo>
                  <a:pt x="608" y="959"/>
                </a:lnTo>
                <a:lnTo>
                  <a:pt x="605" y="971"/>
                </a:lnTo>
                <a:lnTo>
                  <a:pt x="602" y="980"/>
                </a:lnTo>
                <a:lnTo>
                  <a:pt x="600" y="986"/>
                </a:lnTo>
                <a:lnTo>
                  <a:pt x="600" y="986"/>
                </a:lnTo>
                <a:lnTo>
                  <a:pt x="592" y="998"/>
                </a:lnTo>
                <a:lnTo>
                  <a:pt x="587" y="1005"/>
                </a:lnTo>
                <a:lnTo>
                  <a:pt x="582" y="1016"/>
                </a:lnTo>
                <a:lnTo>
                  <a:pt x="582" y="1016"/>
                </a:lnTo>
                <a:lnTo>
                  <a:pt x="577" y="1025"/>
                </a:lnTo>
                <a:lnTo>
                  <a:pt x="575" y="1030"/>
                </a:lnTo>
                <a:lnTo>
                  <a:pt x="571" y="1036"/>
                </a:lnTo>
                <a:lnTo>
                  <a:pt x="567" y="1049"/>
                </a:lnTo>
                <a:lnTo>
                  <a:pt x="567" y="1049"/>
                </a:lnTo>
                <a:lnTo>
                  <a:pt x="558" y="1073"/>
                </a:lnTo>
                <a:lnTo>
                  <a:pt x="552" y="1090"/>
                </a:lnTo>
                <a:lnTo>
                  <a:pt x="552" y="1090"/>
                </a:lnTo>
                <a:lnTo>
                  <a:pt x="546" y="1111"/>
                </a:lnTo>
                <a:lnTo>
                  <a:pt x="544" y="1123"/>
                </a:lnTo>
                <a:lnTo>
                  <a:pt x="544" y="1123"/>
                </a:lnTo>
                <a:lnTo>
                  <a:pt x="538" y="1135"/>
                </a:lnTo>
                <a:lnTo>
                  <a:pt x="533" y="1144"/>
                </a:lnTo>
                <a:lnTo>
                  <a:pt x="532" y="1149"/>
                </a:lnTo>
                <a:lnTo>
                  <a:pt x="532" y="1149"/>
                </a:lnTo>
                <a:lnTo>
                  <a:pt x="532" y="1154"/>
                </a:lnTo>
                <a:lnTo>
                  <a:pt x="533" y="1159"/>
                </a:lnTo>
                <a:lnTo>
                  <a:pt x="534" y="1165"/>
                </a:lnTo>
                <a:lnTo>
                  <a:pt x="534" y="1165"/>
                </a:lnTo>
                <a:lnTo>
                  <a:pt x="537" y="1169"/>
                </a:lnTo>
                <a:lnTo>
                  <a:pt x="538" y="1173"/>
                </a:lnTo>
                <a:lnTo>
                  <a:pt x="538" y="1173"/>
                </a:lnTo>
                <a:lnTo>
                  <a:pt x="536" y="1177"/>
                </a:lnTo>
                <a:lnTo>
                  <a:pt x="531" y="1184"/>
                </a:lnTo>
                <a:lnTo>
                  <a:pt x="526" y="1190"/>
                </a:lnTo>
                <a:lnTo>
                  <a:pt x="522" y="1193"/>
                </a:lnTo>
                <a:lnTo>
                  <a:pt x="520" y="1195"/>
                </a:lnTo>
                <a:lnTo>
                  <a:pt x="520" y="1195"/>
                </a:lnTo>
                <a:lnTo>
                  <a:pt x="484" y="1203"/>
                </a:lnTo>
                <a:lnTo>
                  <a:pt x="484" y="1203"/>
                </a:lnTo>
                <a:lnTo>
                  <a:pt x="471" y="1207"/>
                </a:lnTo>
                <a:lnTo>
                  <a:pt x="466" y="1208"/>
                </a:lnTo>
                <a:lnTo>
                  <a:pt x="464" y="1209"/>
                </a:lnTo>
                <a:lnTo>
                  <a:pt x="464" y="1209"/>
                </a:lnTo>
                <a:lnTo>
                  <a:pt x="463" y="1213"/>
                </a:lnTo>
                <a:lnTo>
                  <a:pt x="461" y="1221"/>
                </a:lnTo>
                <a:lnTo>
                  <a:pt x="463" y="1225"/>
                </a:lnTo>
                <a:lnTo>
                  <a:pt x="464" y="1228"/>
                </a:lnTo>
                <a:lnTo>
                  <a:pt x="466" y="1231"/>
                </a:lnTo>
                <a:lnTo>
                  <a:pt x="470" y="1233"/>
                </a:lnTo>
                <a:lnTo>
                  <a:pt x="470" y="1233"/>
                </a:lnTo>
                <a:lnTo>
                  <a:pt x="480" y="1236"/>
                </a:lnTo>
                <a:lnTo>
                  <a:pt x="495" y="1236"/>
                </a:lnTo>
                <a:lnTo>
                  <a:pt x="510" y="1237"/>
                </a:lnTo>
                <a:lnTo>
                  <a:pt x="522" y="1236"/>
                </a:lnTo>
                <a:lnTo>
                  <a:pt x="522" y="1236"/>
                </a:lnTo>
                <a:lnTo>
                  <a:pt x="564" y="1234"/>
                </a:lnTo>
                <a:lnTo>
                  <a:pt x="589" y="1233"/>
                </a:lnTo>
                <a:lnTo>
                  <a:pt x="602" y="1233"/>
                </a:lnTo>
                <a:lnTo>
                  <a:pt x="602" y="1233"/>
                </a:lnTo>
                <a:lnTo>
                  <a:pt x="622" y="1236"/>
                </a:lnTo>
                <a:lnTo>
                  <a:pt x="631" y="1236"/>
                </a:lnTo>
                <a:lnTo>
                  <a:pt x="635" y="1234"/>
                </a:lnTo>
                <a:lnTo>
                  <a:pt x="636" y="1233"/>
                </a:lnTo>
                <a:lnTo>
                  <a:pt x="636" y="1233"/>
                </a:lnTo>
                <a:lnTo>
                  <a:pt x="635" y="1212"/>
                </a:lnTo>
                <a:lnTo>
                  <a:pt x="634" y="1199"/>
                </a:lnTo>
                <a:lnTo>
                  <a:pt x="632" y="1189"/>
                </a:lnTo>
                <a:lnTo>
                  <a:pt x="632" y="1189"/>
                </a:lnTo>
                <a:lnTo>
                  <a:pt x="629" y="1171"/>
                </a:lnTo>
                <a:lnTo>
                  <a:pt x="628" y="1163"/>
                </a:lnTo>
                <a:lnTo>
                  <a:pt x="628" y="1160"/>
                </a:lnTo>
                <a:lnTo>
                  <a:pt x="630" y="1159"/>
                </a:lnTo>
                <a:lnTo>
                  <a:pt x="630" y="1159"/>
                </a:lnTo>
                <a:lnTo>
                  <a:pt x="644" y="1154"/>
                </a:lnTo>
                <a:lnTo>
                  <a:pt x="653" y="1149"/>
                </a:lnTo>
                <a:lnTo>
                  <a:pt x="656" y="1147"/>
                </a:lnTo>
                <a:lnTo>
                  <a:pt x="659" y="1144"/>
                </a:lnTo>
                <a:lnTo>
                  <a:pt x="659" y="1144"/>
                </a:lnTo>
                <a:lnTo>
                  <a:pt x="662" y="1138"/>
                </a:lnTo>
                <a:lnTo>
                  <a:pt x="665" y="1128"/>
                </a:lnTo>
                <a:lnTo>
                  <a:pt x="672" y="1100"/>
                </a:lnTo>
                <a:lnTo>
                  <a:pt x="680" y="1061"/>
                </a:lnTo>
                <a:lnTo>
                  <a:pt x="680" y="1061"/>
                </a:lnTo>
                <a:lnTo>
                  <a:pt x="695" y="983"/>
                </a:lnTo>
                <a:lnTo>
                  <a:pt x="695" y="983"/>
                </a:lnTo>
                <a:close/>
                <a:moveTo>
                  <a:pt x="826" y="638"/>
                </a:moveTo>
                <a:lnTo>
                  <a:pt x="826" y="638"/>
                </a:lnTo>
                <a:lnTo>
                  <a:pt x="824" y="648"/>
                </a:lnTo>
                <a:lnTo>
                  <a:pt x="823" y="657"/>
                </a:lnTo>
                <a:lnTo>
                  <a:pt x="820" y="664"/>
                </a:lnTo>
                <a:lnTo>
                  <a:pt x="820" y="664"/>
                </a:lnTo>
                <a:lnTo>
                  <a:pt x="817" y="669"/>
                </a:lnTo>
                <a:lnTo>
                  <a:pt x="811" y="676"/>
                </a:lnTo>
                <a:lnTo>
                  <a:pt x="795" y="694"/>
                </a:lnTo>
                <a:lnTo>
                  <a:pt x="778" y="711"/>
                </a:lnTo>
                <a:lnTo>
                  <a:pt x="769" y="718"/>
                </a:lnTo>
                <a:lnTo>
                  <a:pt x="769" y="718"/>
                </a:lnTo>
                <a:lnTo>
                  <a:pt x="763" y="721"/>
                </a:lnTo>
                <a:lnTo>
                  <a:pt x="763" y="700"/>
                </a:lnTo>
                <a:lnTo>
                  <a:pt x="763" y="700"/>
                </a:lnTo>
                <a:lnTo>
                  <a:pt x="787" y="679"/>
                </a:lnTo>
                <a:lnTo>
                  <a:pt x="787" y="679"/>
                </a:lnTo>
                <a:lnTo>
                  <a:pt x="794" y="669"/>
                </a:lnTo>
                <a:lnTo>
                  <a:pt x="799" y="662"/>
                </a:lnTo>
                <a:lnTo>
                  <a:pt x="802" y="652"/>
                </a:lnTo>
                <a:lnTo>
                  <a:pt x="802" y="652"/>
                </a:lnTo>
                <a:lnTo>
                  <a:pt x="805" y="642"/>
                </a:lnTo>
                <a:lnTo>
                  <a:pt x="806" y="632"/>
                </a:lnTo>
                <a:lnTo>
                  <a:pt x="808" y="620"/>
                </a:lnTo>
                <a:lnTo>
                  <a:pt x="808" y="620"/>
                </a:lnTo>
                <a:lnTo>
                  <a:pt x="812" y="627"/>
                </a:lnTo>
                <a:lnTo>
                  <a:pt x="814" y="632"/>
                </a:lnTo>
                <a:lnTo>
                  <a:pt x="817" y="635"/>
                </a:lnTo>
                <a:lnTo>
                  <a:pt x="817" y="635"/>
                </a:lnTo>
                <a:lnTo>
                  <a:pt x="826" y="638"/>
                </a:lnTo>
                <a:lnTo>
                  <a:pt x="826" y="6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F35E0B07-EC0C-4E57-A1CB-22D6C4E91AD1}"/>
              </a:ext>
            </a:extLst>
          </p:cNvPr>
          <p:cNvSpPr>
            <a:spLocks noEditPoints="1"/>
          </p:cNvSpPr>
          <p:nvPr/>
        </p:nvSpPr>
        <p:spPr bwMode="auto">
          <a:xfrm>
            <a:off x="4512535" y="4709810"/>
            <a:ext cx="982480" cy="1665721"/>
          </a:xfrm>
          <a:custGeom>
            <a:avLst/>
            <a:gdLst>
              <a:gd name="T0" fmla="*/ 238 w 765"/>
              <a:gd name="T1" fmla="*/ 256 h 1297"/>
              <a:gd name="T2" fmla="*/ 252 w 765"/>
              <a:gd name="T3" fmla="*/ 337 h 1297"/>
              <a:gd name="T4" fmla="*/ 228 w 765"/>
              <a:gd name="T5" fmla="*/ 381 h 1297"/>
              <a:gd name="T6" fmla="*/ 93 w 765"/>
              <a:gd name="T7" fmla="*/ 473 h 1297"/>
              <a:gd name="T8" fmla="*/ 51 w 765"/>
              <a:gd name="T9" fmla="*/ 499 h 1297"/>
              <a:gd name="T10" fmla="*/ 2 w 765"/>
              <a:gd name="T11" fmla="*/ 582 h 1297"/>
              <a:gd name="T12" fmla="*/ 72 w 765"/>
              <a:gd name="T13" fmla="*/ 557 h 1297"/>
              <a:gd name="T14" fmla="*/ 153 w 765"/>
              <a:gd name="T15" fmla="*/ 522 h 1297"/>
              <a:gd name="T16" fmla="*/ 181 w 765"/>
              <a:gd name="T17" fmla="*/ 694 h 1297"/>
              <a:gd name="T18" fmla="*/ 221 w 765"/>
              <a:gd name="T19" fmla="*/ 670 h 1297"/>
              <a:gd name="T20" fmla="*/ 239 w 765"/>
              <a:gd name="T21" fmla="*/ 646 h 1297"/>
              <a:gd name="T22" fmla="*/ 222 w 765"/>
              <a:gd name="T23" fmla="*/ 836 h 1297"/>
              <a:gd name="T24" fmla="*/ 201 w 765"/>
              <a:gd name="T25" fmla="*/ 1013 h 1297"/>
              <a:gd name="T26" fmla="*/ 142 w 765"/>
              <a:gd name="T27" fmla="*/ 1152 h 1297"/>
              <a:gd name="T28" fmla="*/ 161 w 765"/>
              <a:gd name="T29" fmla="*/ 1216 h 1297"/>
              <a:gd name="T30" fmla="*/ 187 w 765"/>
              <a:gd name="T31" fmla="*/ 1266 h 1297"/>
              <a:gd name="T32" fmla="*/ 281 w 765"/>
              <a:gd name="T33" fmla="*/ 1290 h 1297"/>
              <a:gd name="T34" fmla="*/ 262 w 765"/>
              <a:gd name="T35" fmla="*/ 1262 h 1297"/>
              <a:gd name="T36" fmla="*/ 299 w 765"/>
              <a:gd name="T37" fmla="*/ 1182 h 1297"/>
              <a:gd name="T38" fmla="*/ 411 w 765"/>
              <a:gd name="T39" fmla="*/ 1194 h 1297"/>
              <a:gd name="T40" fmla="*/ 480 w 765"/>
              <a:gd name="T41" fmla="*/ 1201 h 1297"/>
              <a:gd name="T42" fmla="*/ 523 w 765"/>
              <a:gd name="T43" fmla="*/ 1272 h 1297"/>
              <a:gd name="T44" fmla="*/ 567 w 765"/>
              <a:gd name="T45" fmla="*/ 1251 h 1297"/>
              <a:gd name="T46" fmla="*/ 582 w 765"/>
              <a:gd name="T47" fmla="*/ 1216 h 1297"/>
              <a:gd name="T48" fmla="*/ 603 w 765"/>
              <a:gd name="T49" fmla="*/ 1140 h 1297"/>
              <a:gd name="T50" fmla="*/ 664 w 765"/>
              <a:gd name="T51" fmla="*/ 1041 h 1297"/>
              <a:gd name="T52" fmla="*/ 704 w 765"/>
              <a:gd name="T53" fmla="*/ 1003 h 1297"/>
              <a:gd name="T54" fmla="*/ 764 w 765"/>
              <a:gd name="T55" fmla="*/ 982 h 1297"/>
              <a:gd name="T56" fmla="*/ 732 w 765"/>
              <a:gd name="T57" fmla="*/ 915 h 1297"/>
              <a:gd name="T58" fmla="*/ 732 w 765"/>
              <a:gd name="T59" fmla="*/ 817 h 1297"/>
              <a:gd name="T60" fmla="*/ 685 w 765"/>
              <a:gd name="T61" fmla="*/ 872 h 1297"/>
              <a:gd name="T62" fmla="*/ 651 w 765"/>
              <a:gd name="T63" fmla="*/ 815 h 1297"/>
              <a:gd name="T64" fmla="*/ 608 w 765"/>
              <a:gd name="T65" fmla="*/ 902 h 1297"/>
              <a:gd name="T66" fmla="*/ 565 w 765"/>
              <a:gd name="T67" fmla="*/ 926 h 1297"/>
              <a:gd name="T68" fmla="*/ 504 w 765"/>
              <a:gd name="T69" fmla="*/ 681 h 1297"/>
              <a:gd name="T70" fmla="*/ 549 w 765"/>
              <a:gd name="T71" fmla="*/ 603 h 1297"/>
              <a:gd name="T72" fmla="*/ 514 w 765"/>
              <a:gd name="T73" fmla="*/ 418 h 1297"/>
              <a:gd name="T74" fmla="*/ 499 w 765"/>
              <a:gd name="T75" fmla="*/ 265 h 1297"/>
              <a:gd name="T76" fmla="*/ 414 w 765"/>
              <a:gd name="T77" fmla="*/ 120 h 1297"/>
              <a:gd name="T78" fmla="*/ 325 w 765"/>
              <a:gd name="T79" fmla="*/ 38 h 1297"/>
              <a:gd name="T80" fmla="*/ 262 w 765"/>
              <a:gd name="T81" fmla="*/ 20 h 1297"/>
              <a:gd name="T82" fmla="*/ 156 w 765"/>
              <a:gd name="T83" fmla="*/ 22 h 1297"/>
              <a:gd name="T84" fmla="*/ 128 w 765"/>
              <a:gd name="T85" fmla="*/ 109 h 1297"/>
              <a:gd name="T86" fmla="*/ 173 w 765"/>
              <a:gd name="T87" fmla="*/ 177 h 1297"/>
              <a:gd name="T88" fmla="*/ 208 w 765"/>
              <a:gd name="T89" fmla="*/ 180 h 1297"/>
              <a:gd name="T90" fmla="*/ 297 w 765"/>
              <a:gd name="T91" fmla="*/ 421 h 1297"/>
              <a:gd name="T92" fmla="*/ 293 w 765"/>
              <a:gd name="T93" fmla="*/ 451 h 1297"/>
              <a:gd name="T94" fmla="*/ 245 w 765"/>
              <a:gd name="T95" fmla="*/ 582 h 1297"/>
              <a:gd name="T96" fmla="*/ 182 w 765"/>
              <a:gd name="T97" fmla="*/ 479 h 1297"/>
              <a:gd name="T98" fmla="*/ 380 w 765"/>
              <a:gd name="T99" fmla="*/ 708 h 1297"/>
              <a:gd name="T100" fmla="*/ 392 w 765"/>
              <a:gd name="T101" fmla="*/ 818 h 1297"/>
              <a:gd name="T102" fmla="*/ 382 w 765"/>
              <a:gd name="T103" fmla="*/ 823 h 1297"/>
              <a:gd name="T104" fmla="*/ 415 w 765"/>
              <a:gd name="T105" fmla="*/ 895 h 1297"/>
              <a:gd name="T106" fmla="*/ 405 w 765"/>
              <a:gd name="T107" fmla="*/ 985 h 1297"/>
              <a:gd name="T108" fmla="*/ 319 w 765"/>
              <a:gd name="T109" fmla="*/ 923 h 1297"/>
              <a:gd name="T110" fmla="*/ 331 w 765"/>
              <a:gd name="T111" fmla="*/ 823 h 1297"/>
              <a:gd name="T112" fmla="*/ 203 w 765"/>
              <a:gd name="T113" fmla="*/ 650 h 1297"/>
              <a:gd name="T114" fmla="*/ 182 w 765"/>
              <a:gd name="T115" fmla="*/ 674 h 1297"/>
              <a:gd name="T116" fmla="*/ 56 w 765"/>
              <a:gd name="T117" fmla="*/ 571 h 1297"/>
              <a:gd name="T118" fmla="*/ 8 w 765"/>
              <a:gd name="T119" fmla="*/ 567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5" h="1297">
                <a:moveTo>
                  <a:pt x="224" y="192"/>
                </a:moveTo>
                <a:lnTo>
                  <a:pt x="224" y="192"/>
                </a:lnTo>
                <a:lnTo>
                  <a:pt x="232" y="194"/>
                </a:lnTo>
                <a:lnTo>
                  <a:pt x="239" y="197"/>
                </a:lnTo>
                <a:lnTo>
                  <a:pt x="239" y="197"/>
                </a:lnTo>
                <a:lnTo>
                  <a:pt x="239" y="195"/>
                </a:lnTo>
                <a:lnTo>
                  <a:pt x="239" y="195"/>
                </a:lnTo>
                <a:lnTo>
                  <a:pt x="239" y="197"/>
                </a:lnTo>
                <a:lnTo>
                  <a:pt x="239" y="197"/>
                </a:lnTo>
                <a:lnTo>
                  <a:pt x="238" y="207"/>
                </a:lnTo>
                <a:lnTo>
                  <a:pt x="238" y="228"/>
                </a:lnTo>
                <a:lnTo>
                  <a:pt x="238" y="248"/>
                </a:lnTo>
                <a:lnTo>
                  <a:pt x="238" y="256"/>
                </a:lnTo>
                <a:lnTo>
                  <a:pt x="239" y="261"/>
                </a:lnTo>
                <a:lnTo>
                  <a:pt x="239" y="261"/>
                </a:lnTo>
                <a:lnTo>
                  <a:pt x="252" y="287"/>
                </a:lnTo>
                <a:lnTo>
                  <a:pt x="262" y="310"/>
                </a:lnTo>
                <a:lnTo>
                  <a:pt x="262" y="310"/>
                </a:lnTo>
                <a:lnTo>
                  <a:pt x="264" y="317"/>
                </a:lnTo>
                <a:lnTo>
                  <a:pt x="264" y="322"/>
                </a:lnTo>
                <a:lnTo>
                  <a:pt x="263" y="325"/>
                </a:lnTo>
                <a:lnTo>
                  <a:pt x="262" y="326"/>
                </a:lnTo>
                <a:lnTo>
                  <a:pt x="262" y="326"/>
                </a:lnTo>
                <a:lnTo>
                  <a:pt x="258" y="328"/>
                </a:lnTo>
                <a:lnTo>
                  <a:pt x="255" y="332"/>
                </a:lnTo>
                <a:lnTo>
                  <a:pt x="252" y="337"/>
                </a:lnTo>
                <a:lnTo>
                  <a:pt x="251" y="341"/>
                </a:lnTo>
                <a:lnTo>
                  <a:pt x="251" y="341"/>
                </a:lnTo>
                <a:lnTo>
                  <a:pt x="250" y="346"/>
                </a:lnTo>
                <a:lnTo>
                  <a:pt x="248" y="352"/>
                </a:lnTo>
                <a:lnTo>
                  <a:pt x="248" y="352"/>
                </a:lnTo>
                <a:lnTo>
                  <a:pt x="246" y="354"/>
                </a:lnTo>
                <a:lnTo>
                  <a:pt x="246" y="356"/>
                </a:lnTo>
                <a:lnTo>
                  <a:pt x="249" y="354"/>
                </a:lnTo>
                <a:lnTo>
                  <a:pt x="250" y="354"/>
                </a:lnTo>
                <a:lnTo>
                  <a:pt x="250" y="356"/>
                </a:lnTo>
                <a:lnTo>
                  <a:pt x="243" y="364"/>
                </a:lnTo>
                <a:lnTo>
                  <a:pt x="243" y="364"/>
                </a:lnTo>
                <a:lnTo>
                  <a:pt x="228" y="381"/>
                </a:lnTo>
                <a:lnTo>
                  <a:pt x="211" y="400"/>
                </a:lnTo>
                <a:lnTo>
                  <a:pt x="193" y="417"/>
                </a:lnTo>
                <a:lnTo>
                  <a:pt x="182" y="425"/>
                </a:lnTo>
                <a:lnTo>
                  <a:pt x="182" y="425"/>
                </a:lnTo>
                <a:lnTo>
                  <a:pt x="163" y="441"/>
                </a:lnTo>
                <a:lnTo>
                  <a:pt x="148" y="451"/>
                </a:lnTo>
                <a:lnTo>
                  <a:pt x="148" y="451"/>
                </a:lnTo>
                <a:lnTo>
                  <a:pt x="138" y="454"/>
                </a:lnTo>
                <a:lnTo>
                  <a:pt x="127" y="456"/>
                </a:lnTo>
                <a:lnTo>
                  <a:pt x="117" y="460"/>
                </a:lnTo>
                <a:lnTo>
                  <a:pt x="117" y="460"/>
                </a:lnTo>
                <a:lnTo>
                  <a:pt x="99" y="468"/>
                </a:lnTo>
                <a:lnTo>
                  <a:pt x="93" y="473"/>
                </a:lnTo>
                <a:lnTo>
                  <a:pt x="91" y="475"/>
                </a:lnTo>
                <a:lnTo>
                  <a:pt x="91" y="475"/>
                </a:lnTo>
                <a:lnTo>
                  <a:pt x="89" y="476"/>
                </a:lnTo>
                <a:lnTo>
                  <a:pt x="84" y="479"/>
                </a:lnTo>
                <a:lnTo>
                  <a:pt x="77" y="482"/>
                </a:lnTo>
                <a:lnTo>
                  <a:pt x="72" y="486"/>
                </a:lnTo>
                <a:lnTo>
                  <a:pt x="72" y="486"/>
                </a:lnTo>
                <a:lnTo>
                  <a:pt x="69" y="490"/>
                </a:lnTo>
                <a:lnTo>
                  <a:pt x="69" y="491"/>
                </a:lnTo>
                <a:lnTo>
                  <a:pt x="68" y="494"/>
                </a:lnTo>
                <a:lnTo>
                  <a:pt x="68" y="494"/>
                </a:lnTo>
                <a:lnTo>
                  <a:pt x="60" y="497"/>
                </a:lnTo>
                <a:lnTo>
                  <a:pt x="51" y="499"/>
                </a:lnTo>
                <a:lnTo>
                  <a:pt x="41" y="504"/>
                </a:lnTo>
                <a:lnTo>
                  <a:pt x="31" y="509"/>
                </a:lnTo>
                <a:lnTo>
                  <a:pt x="20" y="516"/>
                </a:lnTo>
                <a:lnTo>
                  <a:pt x="17" y="521"/>
                </a:lnTo>
                <a:lnTo>
                  <a:pt x="13" y="525"/>
                </a:lnTo>
                <a:lnTo>
                  <a:pt x="10" y="530"/>
                </a:lnTo>
                <a:lnTo>
                  <a:pt x="7" y="536"/>
                </a:lnTo>
                <a:lnTo>
                  <a:pt x="7" y="536"/>
                </a:lnTo>
                <a:lnTo>
                  <a:pt x="4" y="547"/>
                </a:lnTo>
                <a:lnTo>
                  <a:pt x="1" y="558"/>
                </a:lnTo>
                <a:lnTo>
                  <a:pt x="0" y="566"/>
                </a:lnTo>
                <a:lnTo>
                  <a:pt x="0" y="575"/>
                </a:lnTo>
                <a:lnTo>
                  <a:pt x="2" y="582"/>
                </a:lnTo>
                <a:lnTo>
                  <a:pt x="7" y="588"/>
                </a:lnTo>
                <a:lnTo>
                  <a:pt x="13" y="592"/>
                </a:lnTo>
                <a:lnTo>
                  <a:pt x="23" y="597"/>
                </a:lnTo>
                <a:lnTo>
                  <a:pt x="23" y="597"/>
                </a:lnTo>
                <a:lnTo>
                  <a:pt x="31" y="600"/>
                </a:lnTo>
                <a:lnTo>
                  <a:pt x="40" y="601"/>
                </a:lnTo>
                <a:lnTo>
                  <a:pt x="45" y="598"/>
                </a:lnTo>
                <a:lnTo>
                  <a:pt x="51" y="595"/>
                </a:lnTo>
                <a:lnTo>
                  <a:pt x="56" y="590"/>
                </a:lnTo>
                <a:lnTo>
                  <a:pt x="61" y="583"/>
                </a:lnTo>
                <a:lnTo>
                  <a:pt x="68" y="566"/>
                </a:lnTo>
                <a:lnTo>
                  <a:pt x="68" y="566"/>
                </a:lnTo>
                <a:lnTo>
                  <a:pt x="72" y="557"/>
                </a:lnTo>
                <a:lnTo>
                  <a:pt x="74" y="546"/>
                </a:lnTo>
                <a:lnTo>
                  <a:pt x="78" y="523"/>
                </a:lnTo>
                <a:lnTo>
                  <a:pt x="79" y="498"/>
                </a:lnTo>
                <a:lnTo>
                  <a:pt x="79" y="498"/>
                </a:lnTo>
                <a:lnTo>
                  <a:pt x="97" y="504"/>
                </a:lnTo>
                <a:lnTo>
                  <a:pt x="111" y="509"/>
                </a:lnTo>
                <a:lnTo>
                  <a:pt x="121" y="514"/>
                </a:lnTo>
                <a:lnTo>
                  <a:pt x="121" y="514"/>
                </a:lnTo>
                <a:lnTo>
                  <a:pt x="129" y="516"/>
                </a:lnTo>
                <a:lnTo>
                  <a:pt x="140" y="518"/>
                </a:lnTo>
                <a:lnTo>
                  <a:pt x="152" y="521"/>
                </a:lnTo>
                <a:lnTo>
                  <a:pt x="152" y="521"/>
                </a:lnTo>
                <a:lnTo>
                  <a:pt x="153" y="522"/>
                </a:lnTo>
                <a:lnTo>
                  <a:pt x="156" y="525"/>
                </a:lnTo>
                <a:lnTo>
                  <a:pt x="159" y="535"/>
                </a:lnTo>
                <a:lnTo>
                  <a:pt x="163" y="552"/>
                </a:lnTo>
                <a:lnTo>
                  <a:pt x="163" y="552"/>
                </a:lnTo>
                <a:lnTo>
                  <a:pt x="165" y="564"/>
                </a:lnTo>
                <a:lnTo>
                  <a:pt x="166" y="582"/>
                </a:lnTo>
                <a:lnTo>
                  <a:pt x="169" y="624"/>
                </a:lnTo>
                <a:lnTo>
                  <a:pt x="171" y="662"/>
                </a:lnTo>
                <a:lnTo>
                  <a:pt x="172" y="676"/>
                </a:lnTo>
                <a:lnTo>
                  <a:pt x="175" y="685"/>
                </a:lnTo>
                <a:lnTo>
                  <a:pt x="175" y="685"/>
                </a:lnTo>
                <a:lnTo>
                  <a:pt x="177" y="691"/>
                </a:lnTo>
                <a:lnTo>
                  <a:pt x="181" y="694"/>
                </a:lnTo>
                <a:lnTo>
                  <a:pt x="185" y="698"/>
                </a:lnTo>
                <a:lnTo>
                  <a:pt x="190" y="701"/>
                </a:lnTo>
                <a:lnTo>
                  <a:pt x="195" y="702"/>
                </a:lnTo>
                <a:lnTo>
                  <a:pt x="201" y="702"/>
                </a:lnTo>
                <a:lnTo>
                  <a:pt x="205" y="702"/>
                </a:lnTo>
                <a:lnTo>
                  <a:pt x="209" y="700"/>
                </a:lnTo>
                <a:lnTo>
                  <a:pt x="209" y="700"/>
                </a:lnTo>
                <a:lnTo>
                  <a:pt x="215" y="694"/>
                </a:lnTo>
                <a:lnTo>
                  <a:pt x="218" y="691"/>
                </a:lnTo>
                <a:lnTo>
                  <a:pt x="220" y="687"/>
                </a:lnTo>
                <a:lnTo>
                  <a:pt x="221" y="682"/>
                </a:lnTo>
                <a:lnTo>
                  <a:pt x="222" y="676"/>
                </a:lnTo>
                <a:lnTo>
                  <a:pt x="221" y="670"/>
                </a:lnTo>
                <a:lnTo>
                  <a:pt x="220" y="662"/>
                </a:lnTo>
                <a:lnTo>
                  <a:pt x="220" y="662"/>
                </a:lnTo>
                <a:lnTo>
                  <a:pt x="218" y="653"/>
                </a:lnTo>
                <a:lnTo>
                  <a:pt x="214" y="645"/>
                </a:lnTo>
                <a:lnTo>
                  <a:pt x="207" y="630"/>
                </a:lnTo>
                <a:lnTo>
                  <a:pt x="190" y="601"/>
                </a:lnTo>
                <a:lnTo>
                  <a:pt x="190" y="601"/>
                </a:lnTo>
                <a:lnTo>
                  <a:pt x="187" y="594"/>
                </a:lnTo>
                <a:lnTo>
                  <a:pt x="184" y="585"/>
                </a:lnTo>
                <a:lnTo>
                  <a:pt x="179" y="565"/>
                </a:lnTo>
                <a:lnTo>
                  <a:pt x="175" y="540"/>
                </a:lnTo>
                <a:lnTo>
                  <a:pt x="239" y="646"/>
                </a:lnTo>
                <a:lnTo>
                  <a:pt x="239" y="646"/>
                </a:lnTo>
                <a:lnTo>
                  <a:pt x="228" y="728"/>
                </a:lnTo>
                <a:lnTo>
                  <a:pt x="228" y="728"/>
                </a:lnTo>
                <a:lnTo>
                  <a:pt x="226" y="748"/>
                </a:lnTo>
                <a:lnTo>
                  <a:pt x="224" y="771"/>
                </a:lnTo>
                <a:lnTo>
                  <a:pt x="224" y="790"/>
                </a:lnTo>
                <a:lnTo>
                  <a:pt x="224" y="796"/>
                </a:lnTo>
                <a:lnTo>
                  <a:pt x="224" y="799"/>
                </a:lnTo>
                <a:lnTo>
                  <a:pt x="224" y="799"/>
                </a:lnTo>
                <a:lnTo>
                  <a:pt x="226" y="804"/>
                </a:lnTo>
                <a:lnTo>
                  <a:pt x="226" y="808"/>
                </a:lnTo>
                <a:lnTo>
                  <a:pt x="224" y="815"/>
                </a:lnTo>
                <a:lnTo>
                  <a:pt x="224" y="815"/>
                </a:lnTo>
                <a:lnTo>
                  <a:pt x="222" y="836"/>
                </a:lnTo>
                <a:lnTo>
                  <a:pt x="221" y="881"/>
                </a:lnTo>
                <a:lnTo>
                  <a:pt x="219" y="923"/>
                </a:lnTo>
                <a:lnTo>
                  <a:pt x="217" y="942"/>
                </a:lnTo>
                <a:lnTo>
                  <a:pt x="217" y="942"/>
                </a:lnTo>
                <a:lnTo>
                  <a:pt x="217" y="946"/>
                </a:lnTo>
                <a:lnTo>
                  <a:pt x="217" y="958"/>
                </a:lnTo>
                <a:lnTo>
                  <a:pt x="217" y="984"/>
                </a:lnTo>
                <a:lnTo>
                  <a:pt x="217" y="984"/>
                </a:lnTo>
                <a:lnTo>
                  <a:pt x="217" y="994"/>
                </a:lnTo>
                <a:lnTo>
                  <a:pt x="217" y="999"/>
                </a:lnTo>
                <a:lnTo>
                  <a:pt x="217" y="1003"/>
                </a:lnTo>
                <a:lnTo>
                  <a:pt x="217" y="1003"/>
                </a:lnTo>
                <a:lnTo>
                  <a:pt x="201" y="1013"/>
                </a:lnTo>
                <a:lnTo>
                  <a:pt x="187" y="1024"/>
                </a:lnTo>
                <a:lnTo>
                  <a:pt x="175" y="1037"/>
                </a:lnTo>
                <a:lnTo>
                  <a:pt x="175" y="1037"/>
                </a:lnTo>
                <a:lnTo>
                  <a:pt x="158" y="1058"/>
                </a:lnTo>
                <a:lnTo>
                  <a:pt x="148" y="1071"/>
                </a:lnTo>
                <a:lnTo>
                  <a:pt x="148" y="1071"/>
                </a:lnTo>
                <a:lnTo>
                  <a:pt x="145" y="1076"/>
                </a:lnTo>
                <a:lnTo>
                  <a:pt x="142" y="1080"/>
                </a:lnTo>
                <a:lnTo>
                  <a:pt x="141" y="1086"/>
                </a:lnTo>
                <a:lnTo>
                  <a:pt x="140" y="1095"/>
                </a:lnTo>
                <a:lnTo>
                  <a:pt x="140" y="1095"/>
                </a:lnTo>
                <a:lnTo>
                  <a:pt x="142" y="1132"/>
                </a:lnTo>
                <a:lnTo>
                  <a:pt x="142" y="1152"/>
                </a:lnTo>
                <a:lnTo>
                  <a:pt x="141" y="1161"/>
                </a:lnTo>
                <a:lnTo>
                  <a:pt x="140" y="1167"/>
                </a:lnTo>
                <a:lnTo>
                  <a:pt x="140" y="1167"/>
                </a:lnTo>
                <a:lnTo>
                  <a:pt x="140" y="1174"/>
                </a:lnTo>
                <a:lnTo>
                  <a:pt x="141" y="1183"/>
                </a:lnTo>
                <a:lnTo>
                  <a:pt x="147" y="1207"/>
                </a:lnTo>
                <a:lnTo>
                  <a:pt x="156" y="1239"/>
                </a:lnTo>
                <a:lnTo>
                  <a:pt x="156" y="1239"/>
                </a:lnTo>
                <a:lnTo>
                  <a:pt x="158" y="1223"/>
                </a:lnTo>
                <a:lnTo>
                  <a:pt x="158" y="1218"/>
                </a:lnTo>
                <a:lnTo>
                  <a:pt x="159" y="1216"/>
                </a:lnTo>
                <a:lnTo>
                  <a:pt x="160" y="1216"/>
                </a:lnTo>
                <a:lnTo>
                  <a:pt x="161" y="1216"/>
                </a:lnTo>
                <a:lnTo>
                  <a:pt x="163" y="1220"/>
                </a:lnTo>
                <a:lnTo>
                  <a:pt x="163" y="1220"/>
                </a:lnTo>
                <a:lnTo>
                  <a:pt x="166" y="1226"/>
                </a:lnTo>
                <a:lnTo>
                  <a:pt x="169" y="1230"/>
                </a:lnTo>
                <a:lnTo>
                  <a:pt x="172" y="1232"/>
                </a:lnTo>
                <a:lnTo>
                  <a:pt x="175" y="1234"/>
                </a:lnTo>
                <a:lnTo>
                  <a:pt x="181" y="1232"/>
                </a:lnTo>
                <a:lnTo>
                  <a:pt x="182" y="1232"/>
                </a:lnTo>
                <a:lnTo>
                  <a:pt x="182" y="1232"/>
                </a:lnTo>
                <a:lnTo>
                  <a:pt x="185" y="1245"/>
                </a:lnTo>
                <a:lnTo>
                  <a:pt x="187" y="1257"/>
                </a:lnTo>
                <a:lnTo>
                  <a:pt x="187" y="1266"/>
                </a:lnTo>
                <a:lnTo>
                  <a:pt x="187" y="1266"/>
                </a:lnTo>
                <a:lnTo>
                  <a:pt x="184" y="1275"/>
                </a:lnTo>
                <a:lnTo>
                  <a:pt x="185" y="1279"/>
                </a:lnTo>
                <a:lnTo>
                  <a:pt x="187" y="1281"/>
                </a:lnTo>
                <a:lnTo>
                  <a:pt x="187" y="1281"/>
                </a:lnTo>
                <a:lnTo>
                  <a:pt x="189" y="1285"/>
                </a:lnTo>
                <a:lnTo>
                  <a:pt x="195" y="1287"/>
                </a:lnTo>
                <a:lnTo>
                  <a:pt x="201" y="1290"/>
                </a:lnTo>
                <a:lnTo>
                  <a:pt x="206" y="1297"/>
                </a:lnTo>
                <a:lnTo>
                  <a:pt x="206" y="1297"/>
                </a:lnTo>
                <a:lnTo>
                  <a:pt x="239" y="1295"/>
                </a:lnTo>
                <a:lnTo>
                  <a:pt x="266" y="1292"/>
                </a:lnTo>
                <a:lnTo>
                  <a:pt x="275" y="1291"/>
                </a:lnTo>
                <a:lnTo>
                  <a:pt x="281" y="1290"/>
                </a:lnTo>
                <a:lnTo>
                  <a:pt x="281" y="1290"/>
                </a:lnTo>
                <a:lnTo>
                  <a:pt x="287" y="1286"/>
                </a:lnTo>
                <a:lnTo>
                  <a:pt x="288" y="1284"/>
                </a:lnTo>
                <a:lnTo>
                  <a:pt x="288" y="1283"/>
                </a:lnTo>
                <a:lnTo>
                  <a:pt x="288" y="1281"/>
                </a:lnTo>
                <a:lnTo>
                  <a:pt x="287" y="1279"/>
                </a:lnTo>
                <a:lnTo>
                  <a:pt x="281" y="1274"/>
                </a:lnTo>
                <a:lnTo>
                  <a:pt x="281" y="1274"/>
                </a:lnTo>
                <a:lnTo>
                  <a:pt x="275" y="1271"/>
                </a:lnTo>
                <a:lnTo>
                  <a:pt x="270" y="1268"/>
                </a:lnTo>
                <a:lnTo>
                  <a:pt x="267" y="1267"/>
                </a:lnTo>
                <a:lnTo>
                  <a:pt x="262" y="1262"/>
                </a:lnTo>
                <a:lnTo>
                  <a:pt x="262" y="1262"/>
                </a:lnTo>
                <a:lnTo>
                  <a:pt x="256" y="1251"/>
                </a:lnTo>
                <a:lnTo>
                  <a:pt x="251" y="1243"/>
                </a:lnTo>
                <a:lnTo>
                  <a:pt x="251" y="1243"/>
                </a:lnTo>
                <a:lnTo>
                  <a:pt x="249" y="1238"/>
                </a:lnTo>
                <a:lnTo>
                  <a:pt x="248" y="1229"/>
                </a:lnTo>
                <a:lnTo>
                  <a:pt x="248" y="1217"/>
                </a:lnTo>
                <a:lnTo>
                  <a:pt x="248" y="1217"/>
                </a:lnTo>
                <a:lnTo>
                  <a:pt x="251" y="1212"/>
                </a:lnTo>
                <a:lnTo>
                  <a:pt x="263" y="1204"/>
                </a:lnTo>
                <a:lnTo>
                  <a:pt x="278" y="1194"/>
                </a:lnTo>
                <a:lnTo>
                  <a:pt x="293" y="1186"/>
                </a:lnTo>
                <a:lnTo>
                  <a:pt x="293" y="1186"/>
                </a:lnTo>
                <a:lnTo>
                  <a:pt x="299" y="1182"/>
                </a:lnTo>
                <a:lnTo>
                  <a:pt x="306" y="1177"/>
                </a:lnTo>
                <a:lnTo>
                  <a:pt x="317" y="1168"/>
                </a:lnTo>
                <a:lnTo>
                  <a:pt x="325" y="1161"/>
                </a:lnTo>
                <a:lnTo>
                  <a:pt x="327" y="1159"/>
                </a:lnTo>
                <a:lnTo>
                  <a:pt x="328" y="1159"/>
                </a:lnTo>
                <a:lnTo>
                  <a:pt x="328" y="1159"/>
                </a:lnTo>
                <a:lnTo>
                  <a:pt x="328" y="1161"/>
                </a:lnTo>
                <a:lnTo>
                  <a:pt x="329" y="1162"/>
                </a:lnTo>
                <a:lnTo>
                  <a:pt x="335" y="1165"/>
                </a:lnTo>
                <a:lnTo>
                  <a:pt x="355" y="1174"/>
                </a:lnTo>
                <a:lnTo>
                  <a:pt x="396" y="1189"/>
                </a:lnTo>
                <a:lnTo>
                  <a:pt x="396" y="1189"/>
                </a:lnTo>
                <a:lnTo>
                  <a:pt x="411" y="1194"/>
                </a:lnTo>
                <a:lnTo>
                  <a:pt x="432" y="1199"/>
                </a:lnTo>
                <a:lnTo>
                  <a:pt x="452" y="1201"/>
                </a:lnTo>
                <a:lnTo>
                  <a:pt x="459" y="1201"/>
                </a:lnTo>
                <a:lnTo>
                  <a:pt x="464" y="1201"/>
                </a:lnTo>
                <a:lnTo>
                  <a:pt x="464" y="1201"/>
                </a:lnTo>
                <a:lnTo>
                  <a:pt x="466" y="1200"/>
                </a:lnTo>
                <a:lnTo>
                  <a:pt x="469" y="1199"/>
                </a:lnTo>
                <a:lnTo>
                  <a:pt x="472" y="1196"/>
                </a:lnTo>
                <a:lnTo>
                  <a:pt x="474" y="1195"/>
                </a:lnTo>
                <a:lnTo>
                  <a:pt x="476" y="1195"/>
                </a:lnTo>
                <a:lnTo>
                  <a:pt x="477" y="1198"/>
                </a:lnTo>
                <a:lnTo>
                  <a:pt x="480" y="1201"/>
                </a:lnTo>
                <a:lnTo>
                  <a:pt x="480" y="1201"/>
                </a:lnTo>
                <a:lnTo>
                  <a:pt x="490" y="1220"/>
                </a:lnTo>
                <a:lnTo>
                  <a:pt x="496" y="1229"/>
                </a:lnTo>
                <a:lnTo>
                  <a:pt x="499" y="1236"/>
                </a:lnTo>
                <a:lnTo>
                  <a:pt x="499" y="1236"/>
                </a:lnTo>
                <a:lnTo>
                  <a:pt x="500" y="1242"/>
                </a:lnTo>
                <a:lnTo>
                  <a:pt x="500" y="1249"/>
                </a:lnTo>
                <a:lnTo>
                  <a:pt x="501" y="1254"/>
                </a:lnTo>
                <a:lnTo>
                  <a:pt x="504" y="1259"/>
                </a:lnTo>
                <a:lnTo>
                  <a:pt x="506" y="1262"/>
                </a:lnTo>
                <a:lnTo>
                  <a:pt x="510" y="1266"/>
                </a:lnTo>
                <a:lnTo>
                  <a:pt x="510" y="1266"/>
                </a:lnTo>
                <a:lnTo>
                  <a:pt x="516" y="1269"/>
                </a:lnTo>
                <a:lnTo>
                  <a:pt x="523" y="1272"/>
                </a:lnTo>
                <a:lnTo>
                  <a:pt x="530" y="1274"/>
                </a:lnTo>
                <a:lnTo>
                  <a:pt x="537" y="1274"/>
                </a:lnTo>
                <a:lnTo>
                  <a:pt x="544" y="1274"/>
                </a:lnTo>
                <a:lnTo>
                  <a:pt x="550" y="1274"/>
                </a:lnTo>
                <a:lnTo>
                  <a:pt x="556" y="1272"/>
                </a:lnTo>
                <a:lnTo>
                  <a:pt x="560" y="1271"/>
                </a:lnTo>
                <a:lnTo>
                  <a:pt x="560" y="1271"/>
                </a:lnTo>
                <a:lnTo>
                  <a:pt x="566" y="1265"/>
                </a:lnTo>
                <a:lnTo>
                  <a:pt x="569" y="1260"/>
                </a:lnTo>
                <a:lnTo>
                  <a:pt x="571" y="1257"/>
                </a:lnTo>
                <a:lnTo>
                  <a:pt x="571" y="1255"/>
                </a:lnTo>
                <a:lnTo>
                  <a:pt x="569" y="1253"/>
                </a:lnTo>
                <a:lnTo>
                  <a:pt x="567" y="1251"/>
                </a:lnTo>
                <a:lnTo>
                  <a:pt x="567" y="1251"/>
                </a:lnTo>
                <a:lnTo>
                  <a:pt x="559" y="1247"/>
                </a:lnTo>
                <a:lnTo>
                  <a:pt x="556" y="1244"/>
                </a:lnTo>
                <a:lnTo>
                  <a:pt x="556" y="1243"/>
                </a:lnTo>
                <a:lnTo>
                  <a:pt x="556" y="1243"/>
                </a:lnTo>
                <a:lnTo>
                  <a:pt x="561" y="1241"/>
                </a:lnTo>
                <a:lnTo>
                  <a:pt x="571" y="1237"/>
                </a:lnTo>
                <a:lnTo>
                  <a:pt x="575" y="1234"/>
                </a:lnTo>
                <a:lnTo>
                  <a:pt x="579" y="1230"/>
                </a:lnTo>
                <a:lnTo>
                  <a:pt x="582" y="1225"/>
                </a:lnTo>
                <a:lnTo>
                  <a:pt x="582" y="1220"/>
                </a:lnTo>
                <a:lnTo>
                  <a:pt x="582" y="1220"/>
                </a:lnTo>
                <a:lnTo>
                  <a:pt x="582" y="1216"/>
                </a:lnTo>
                <a:lnTo>
                  <a:pt x="582" y="1212"/>
                </a:lnTo>
                <a:lnTo>
                  <a:pt x="584" y="1207"/>
                </a:lnTo>
                <a:lnTo>
                  <a:pt x="584" y="1206"/>
                </a:lnTo>
                <a:lnTo>
                  <a:pt x="584" y="1202"/>
                </a:lnTo>
                <a:lnTo>
                  <a:pt x="579" y="1194"/>
                </a:lnTo>
                <a:lnTo>
                  <a:pt x="579" y="1194"/>
                </a:lnTo>
                <a:lnTo>
                  <a:pt x="566" y="1170"/>
                </a:lnTo>
                <a:lnTo>
                  <a:pt x="560" y="1159"/>
                </a:lnTo>
                <a:lnTo>
                  <a:pt x="560" y="1159"/>
                </a:lnTo>
                <a:lnTo>
                  <a:pt x="563" y="1158"/>
                </a:lnTo>
                <a:lnTo>
                  <a:pt x="575" y="1155"/>
                </a:lnTo>
                <a:lnTo>
                  <a:pt x="592" y="1146"/>
                </a:lnTo>
                <a:lnTo>
                  <a:pt x="603" y="1140"/>
                </a:lnTo>
                <a:lnTo>
                  <a:pt x="614" y="1133"/>
                </a:lnTo>
                <a:lnTo>
                  <a:pt x="614" y="1133"/>
                </a:lnTo>
                <a:lnTo>
                  <a:pt x="623" y="1123"/>
                </a:lnTo>
                <a:lnTo>
                  <a:pt x="633" y="1113"/>
                </a:lnTo>
                <a:lnTo>
                  <a:pt x="641" y="1102"/>
                </a:lnTo>
                <a:lnTo>
                  <a:pt x="649" y="1090"/>
                </a:lnTo>
                <a:lnTo>
                  <a:pt x="654" y="1079"/>
                </a:lnTo>
                <a:lnTo>
                  <a:pt x="659" y="1070"/>
                </a:lnTo>
                <a:lnTo>
                  <a:pt x="661" y="1060"/>
                </a:lnTo>
                <a:lnTo>
                  <a:pt x="663" y="1052"/>
                </a:lnTo>
                <a:lnTo>
                  <a:pt x="663" y="1052"/>
                </a:lnTo>
                <a:lnTo>
                  <a:pt x="663" y="1046"/>
                </a:lnTo>
                <a:lnTo>
                  <a:pt x="664" y="1041"/>
                </a:lnTo>
                <a:lnTo>
                  <a:pt x="666" y="1036"/>
                </a:lnTo>
                <a:lnTo>
                  <a:pt x="669" y="1033"/>
                </a:lnTo>
                <a:lnTo>
                  <a:pt x="673" y="1028"/>
                </a:lnTo>
                <a:lnTo>
                  <a:pt x="678" y="1025"/>
                </a:lnTo>
                <a:lnTo>
                  <a:pt x="678" y="1025"/>
                </a:lnTo>
                <a:lnTo>
                  <a:pt x="683" y="1024"/>
                </a:lnTo>
                <a:lnTo>
                  <a:pt x="690" y="1023"/>
                </a:lnTo>
                <a:lnTo>
                  <a:pt x="696" y="1019"/>
                </a:lnTo>
                <a:lnTo>
                  <a:pt x="698" y="1017"/>
                </a:lnTo>
                <a:lnTo>
                  <a:pt x="701" y="1013"/>
                </a:lnTo>
                <a:lnTo>
                  <a:pt x="701" y="1013"/>
                </a:lnTo>
                <a:lnTo>
                  <a:pt x="704" y="1005"/>
                </a:lnTo>
                <a:lnTo>
                  <a:pt x="704" y="1003"/>
                </a:lnTo>
                <a:lnTo>
                  <a:pt x="704" y="1003"/>
                </a:lnTo>
                <a:lnTo>
                  <a:pt x="715" y="1005"/>
                </a:lnTo>
                <a:lnTo>
                  <a:pt x="725" y="1007"/>
                </a:lnTo>
                <a:lnTo>
                  <a:pt x="731" y="1007"/>
                </a:lnTo>
                <a:lnTo>
                  <a:pt x="736" y="1006"/>
                </a:lnTo>
                <a:lnTo>
                  <a:pt x="736" y="1006"/>
                </a:lnTo>
                <a:lnTo>
                  <a:pt x="739" y="1005"/>
                </a:lnTo>
                <a:lnTo>
                  <a:pt x="744" y="1001"/>
                </a:lnTo>
                <a:lnTo>
                  <a:pt x="751" y="996"/>
                </a:lnTo>
                <a:lnTo>
                  <a:pt x="758" y="987"/>
                </a:lnTo>
                <a:lnTo>
                  <a:pt x="758" y="987"/>
                </a:lnTo>
                <a:lnTo>
                  <a:pt x="762" y="985"/>
                </a:lnTo>
                <a:lnTo>
                  <a:pt x="764" y="982"/>
                </a:lnTo>
                <a:lnTo>
                  <a:pt x="765" y="980"/>
                </a:lnTo>
                <a:lnTo>
                  <a:pt x="765" y="980"/>
                </a:lnTo>
                <a:lnTo>
                  <a:pt x="765" y="978"/>
                </a:lnTo>
                <a:lnTo>
                  <a:pt x="764" y="976"/>
                </a:lnTo>
                <a:lnTo>
                  <a:pt x="759" y="974"/>
                </a:lnTo>
                <a:lnTo>
                  <a:pt x="753" y="972"/>
                </a:lnTo>
                <a:lnTo>
                  <a:pt x="753" y="972"/>
                </a:lnTo>
                <a:lnTo>
                  <a:pt x="743" y="958"/>
                </a:lnTo>
                <a:lnTo>
                  <a:pt x="734" y="946"/>
                </a:lnTo>
                <a:lnTo>
                  <a:pt x="732" y="942"/>
                </a:lnTo>
                <a:lnTo>
                  <a:pt x="731" y="937"/>
                </a:lnTo>
                <a:lnTo>
                  <a:pt x="731" y="937"/>
                </a:lnTo>
                <a:lnTo>
                  <a:pt x="732" y="915"/>
                </a:lnTo>
                <a:lnTo>
                  <a:pt x="731" y="899"/>
                </a:lnTo>
                <a:lnTo>
                  <a:pt x="731" y="899"/>
                </a:lnTo>
                <a:lnTo>
                  <a:pt x="733" y="895"/>
                </a:lnTo>
                <a:lnTo>
                  <a:pt x="738" y="883"/>
                </a:lnTo>
                <a:lnTo>
                  <a:pt x="740" y="875"/>
                </a:lnTo>
                <a:lnTo>
                  <a:pt x="742" y="866"/>
                </a:lnTo>
                <a:lnTo>
                  <a:pt x="743" y="858"/>
                </a:lnTo>
                <a:lnTo>
                  <a:pt x="743" y="850"/>
                </a:lnTo>
                <a:lnTo>
                  <a:pt x="743" y="850"/>
                </a:lnTo>
                <a:lnTo>
                  <a:pt x="740" y="835"/>
                </a:lnTo>
                <a:lnTo>
                  <a:pt x="737" y="824"/>
                </a:lnTo>
                <a:lnTo>
                  <a:pt x="734" y="820"/>
                </a:lnTo>
                <a:lnTo>
                  <a:pt x="732" y="817"/>
                </a:lnTo>
                <a:lnTo>
                  <a:pt x="730" y="816"/>
                </a:lnTo>
                <a:lnTo>
                  <a:pt x="727" y="815"/>
                </a:lnTo>
                <a:lnTo>
                  <a:pt x="727" y="815"/>
                </a:lnTo>
                <a:lnTo>
                  <a:pt x="725" y="816"/>
                </a:lnTo>
                <a:lnTo>
                  <a:pt x="722" y="821"/>
                </a:lnTo>
                <a:lnTo>
                  <a:pt x="718" y="833"/>
                </a:lnTo>
                <a:lnTo>
                  <a:pt x="713" y="846"/>
                </a:lnTo>
                <a:lnTo>
                  <a:pt x="708" y="857"/>
                </a:lnTo>
                <a:lnTo>
                  <a:pt x="708" y="857"/>
                </a:lnTo>
                <a:lnTo>
                  <a:pt x="706" y="860"/>
                </a:lnTo>
                <a:lnTo>
                  <a:pt x="702" y="864"/>
                </a:lnTo>
                <a:lnTo>
                  <a:pt x="695" y="869"/>
                </a:lnTo>
                <a:lnTo>
                  <a:pt x="685" y="872"/>
                </a:lnTo>
                <a:lnTo>
                  <a:pt x="675" y="872"/>
                </a:lnTo>
                <a:lnTo>
                  <a:pt x="675" y="872"/>
                </a:lnTo>
                <a:lnTo>
                  <a:pt x="673" y="862"/>
                </a:lnTo>
                <a:lnTo>
                  <a:pt x="670" y="838"/>
                </a:lnTo>
                <a:lnTo>
                  <a:pt x="670" y="838"/>
                </a:lnTo>
                <a:lnTo>
                  <a:pt x="667" y="826"/>
                </a:lnTo>
                <a:lnTo>
                  <a:pt x="665" y="821"/>
                </a:lnTo>
                <a:lnTo>
                  <a:pt x="663" y="816"/>
                </a:lnTo>
                <a:lnTo>
                  <a:pt x="660" y="814"/>
                </a:lnTo>
                <a:lnTo>
                  <a:pt x="658" y="813"/>
                </a:lnTo>
                <a:lnTo>
                  <a:pt x="654" y="813"/>
                </a:lnTo>
                <a:lnTo>
                  <a:pt x="651" y="815"/>
                </a:lnTo>
                <a:lnTo>
                  <a:pt x="651" y="815"/>
                </a:lnTo>
                <a:lnTo>
                  <a:pt x="647" y="820"/>
                </a:lnTo>
                <a:lnTo>
                  <a:pt x="643" y="827"/>
                </a:lnTo>
                <a:lnTo>
                  <a:pt x="635" y="844"/>
                </a:lnTo>
                <a:lnTo>
                  <a:pt x="627" y="862"/>
                </a:lnTo>
                <a:lnTo>
                  <a:pt x="621" y="872"/>
                </a:lnTo>
                <a:lnTo>
                  <a:pt x="621" y="872"/>
                </a:lnTo>
                <a:lnTo>
                  <a:pt x="616" y="877"/>
                </a:lnTo>
                <a:lnTo>
                  <a:pt x="612" y="881"/>
                </a:lnTo>
                <a:lnTo>
                  <a:pt x="610" y="884"/>
                </a:lnTo>
                <a:lnTo>
                  <a:pt x="609" y="888"/>
                </a:lnTo>
                <a:lnTo>
                  <a:pt x="609" y="888"/>
                </a:lnTo>
                <a:lnTo>
                  <a:pt x="609" y="899"/>
                </a:lnTo>
                <a:lnTo>
                  <a:pt x="608" y="902"/>
                </a:lnTo>
                <a:lnTo>
                  <a:pt x="606" y="903"/>
                </a:lnTo>
                <a:lnTo>
                  <a:pt x="605" y="903"/>
                </a:lnTo>
                <a:lnTo>
                  <a:pt x="605" y="903"/>
                </a:lnTo>
                <a:lnTo>
                  <a:pt x="602" y="903"/>
                </a:lnTo>
                <a:lnTo>
                  <a:pt x="596" y="903"/>
                </a:lnTo>
                <a:lnTo>
                  <a:pt x="590" y="905"/>
                </a:lnTo>
                <a:lnTo>
                  <a:pt x="586" y="907"/>
                </a:lnTo>
                <a:lnTo>
                  <a:pt x="586" y="907"/>
                </a:lnTo>
                <a:lnTo>
                  <a:pt x="580" y="913"/>
                </a:lnTo>
                <a:lnTo>
                  <a:pt x="575" y="918"/>
                </a:lnTo>
                <a:lnTo>
                  <a:pt x="575" y="918"/>
                </a:lnTo>
                <a:lnTo>
                  <a:pt x="572" y="921"/>
                </a:lnTo>
                <a:lnTo>
                  <a:pt x="565" y="926"/>
                </a:lnTo>
                <a:lnTo>
                  <a:pt x="556" y="933"/>
                </a:lnTo>
                <a:lnTo>
                  <a:pt x="521" y="923"/>
                </a:lnTo>
                <a:lnTo>
                  <a:pt x="502" y="891"/>
                </a:lnTo>
                <a:lnTo>
                  <a:pt x="502" y="891"/>
                </a:lnTo>
                <a:lnTo>
                  <a:pt x="496" y="805"/>
                </a:lnTo>
                <a:lnTo>
                  <a:pt x="493" y="744"/>
                </a:lnTo>
                <a:lnTo>
                  <a:pt x="492" y="716"/>
                </a:lnTo>
                <a:lnTo>
                  <a:pt x="492" y="716"/>
                </a:lnTo>
                <a:lnTo>
                  <a:pt x="496" y="704"/>
                </a:lnTo>
                <a:lnTo>
                  <a:pt x="500" y="695"/>
                </a:lnTo>
                <a:lnTo>
                  <a:pt x="502" y="689"/>
                </a:lnTo>
                <a:lnTo>
                  <a:pt x="502" y="689"/>
                </a:lnTo>
                <a:lnTo>
                  <a:pt x="504" y="681"/>
                </a:lnTo>
                <a:lnTo>
                  <a:pt x="505" y="676"/>
                </a:lnTo>
                <a:lnTo>
                  <a:pt x="510" y="665"/>
                </a:lnTo>
                <a:lnTo>
                  <a:pt x="510" y="665"/>
                </a:lnTo>
                <a:lnTo>
                  <a:pt x="513" y="658"/>
                </a:lnTo>
                <a:lnTo>
                  <a:pt x="516" y="649"/>
                </a:lnTo>
                <a:lnTo>
                  <a:pt x="519" y="628"/>
                </a:lnTo>
                <a:lnTo>
                  <a:pt x="521" y="612"/>
                </a:lnTo>
                <a:lnTo>
                  <a:pt x="521" y="604"/>
                </a:lnTo>
                <a:lnTo>
                  <a:pt x="521" y="604"/>
                </a:lnTo>
                <a:lnTo>
                  <a:pt x="525" y="606"/>
                </a:lnTo>
                <a:lnTo>
                  <a:pt x="533" y="606"/>
                </a:lnTo>
                <a:lnTo>
                  <a:pt x="544" y="604"/>
                </a:lnTo>
                <a:lnTo>
                  <a:pt x="549" y="603"/>
                </a:lnTo>
                <a:lnTo>
                  <a:pt x="553" y="601"/>
                </a:lnTo>
                <a:lnTo>
                  <a:pt x="553" y="601"/>
                </a:lnTo>
                <a:lnTo>
                  <a:pt x="555" y="597"/>
                </a:lnTo>
                <a:lnTo>
                  <a:pt x="556" y="594"/>
                </a:lnTo>
                <a:lnTo>
                  <a:pt x="557" y="589"/>
                </a:lnTo>
                <a:lnTo>
                  <a:pt x="557" y="583"/>
                </a:lnTo>
                <a:lnTo>
                  <a:pt x="554" y="567"/>
                </a:lnTo>
                <a:lnTo>
                  <a:pt x="548" y="547"/>
                </a:lnTo>
                <a:lnTo>
                  <a:pt x="548" y="547"/>
                </a:lnTo>
                <a:lnTo>
                  <a:pt x="538" y="515"/>
                </a:lnTo>
                <a:lnTo>
                  <a:pt x="527" y="472"/>
                </a:lnTo>
                <a:lnTo>
                  <a:pt x="514" y="418"/>
                </a:lnTo>
                <a:lnTo>
                  <a:pt x="514" y="418"/>
                </a:lnTo>
                <a:lnTo>
                  <a:pt x="516" y="406"/>
                </a:lnTo>
                <a:lnTo>
                  <a:pt x="520" y="382"/>
                </a:lnTo>
                <a:lnTo>
                  <a:pt x="525" y="353"/>
                </a:lnTo>
                <a:lnTo>
                  <a:pt x="525" y="342"/>
                </a:lnTo>
                <a:lnTo>
                  <a:pt x="525" y="333"/>
                </a:lnTo>
                <a:lnTo>
                  <a:pt x="525" y="333"/>
                </a:lnTo>
                <a:lnTo>
                  <a:pt x="524" y="326"/>
                </a:lnTo>
                <a:lnTo>
                  <a:pt x="520" y="316"/>
                </a:lnTo>
                <a:lnTo>
                  <a:pt x="511" y="297"/>
                </a:lnTo>
                <a:lnTo>
                  <a:pt x="501" y="278"/>
                </a:lnTo>
                <a:lnTo>
                  <a:pt x="499" y="271"/>
                </a:lnTo>
                <a:lnTo>
                  <a:pt x="499" y="265"/>
                </a:lnTo>
                <a:lnTo>
                  <a:pt x="499" y="265"/>
                </a:lnTo>
                <a:lnTo>
                  <a:pt x="500" y="248"/>
                </a:lnTo>
                <a:lnTo>
                  <a:pt x="500" y="225"/>
                </a:lnTo>
                <a:lnTo>
                  <a:pt x="499" y="203"/>
                </a:lnTo>
                <a:lnTo>
                  <a:pt x="498" y="194"/>
                </a:lnTo>
                <a:lnTo>
                  <a:pt x="495" y="188"/>
                </a:lnTo>
                <a:lnTo>
                  <a:pt x="495" y="188"/>
                </a:lnTo>
                <a:lnTo>
                  <a:pt x="487" y="179"/>
                </a:lnTo>
                <a:lnTo>
                  <a:pt x="475" y="167"/>
                </a:lnTo>
                <a:lnTo>
                  <a:pt x="460" y="155"/>
                </a:lnTo>
                <a:lnTo>
                  <a:pt x="445" y="142"/>
                </a:lnTo>
                <a:lnTo>
                  <a:pt x="445" y="142"/>
                </a:lnTo>
                <a:lnTo>
                  <a:pt x="423" y="125"/>
                </a:lnTo>
                <a:lnTo>
                  <a:pt x="414" y="120"/>
                </a:lnTo>
                <a:lnTo>
                  <a:pt x="403" y="115"/>
                </a:lnTo>
                <a:lnTo>
                  <a:pt x="403" y="115"/>
                </a:lnTo>
                <a:lnTo>
                  <a:pt x="388" y="110"/>
                </a:lnTo>
                <a:lnTo>
                  <a:pt x="383" y="108"/>
                </a:lnTo>
                <a:lnTo>
                  <a:pt x="377" y="103"/>
                </a:lnTo>
                <a:lnTo>
                  <a:pt x="377" y="103"/>
                </a:lnTo>
                <a:lnTo>
                  <a:pt x="348" y="84"/>
                </a:lnTo>
                <a:lnTo>
                  <a:pt x="328" y="70"/>
                </a:lnTo>
                <a:lnTo>
                  <a:pt x="319" y="66"/>
                </a:lnTo>
                <a:lnTo>
                  <a:pt x="319" y="66"/>
                </a:lnTo>
                <a:lnTo>
                  <a:pt x="322" y="59"/>
                </a:lnTo>
                <a:lnTo>
                  <a:pt x="324" y="45"/>
                </a:lnTo>
                <a:lnTo>
                  <a:pt x="325" y="38"/>
                </a:lnTo>
                <a:lnTo>
                  <a:pt x="327" y="30"/>
                </a:lnTo>
                <a:lnTo>
                  <a:pt x="325" y="23"/>
                </a:lnTo>
                <a:lnTo>
                  <a:pt x="323" y="20"/>
                </a:lnTo>
                <a:lnTo>
                  <a:pt x="323" y="20"/>
                </a:lnTo>
                <a:lnTo>
                  <a:pt x="321" y="17"/>
                </a:lnTo>
                <a:lnTo>
                  <a:pt x="316" y="16"/>
                </a:lnTo>
                <a:lnTo>
                  <a:pt x="306" y="15"/>
                </a:lnTo>
                <a:lnTo>
                  <a:pt x="297" y="15"/>
                </a:lnTo>
                <a:lnTo>
                  <a:pt x="289" y="16"/>
                </a:lnTo>
                <a:lnTo>
                  <a:pt x="289" y="16"/>
                </a:lnTo>
                <a:lnTo>
                  <a:pt x="273" y="18"/>
                </a:lnTo>
                <a:lnTo>
                  <a:pt x="262" y="20"/>
                </a:lnTo>
                <a:lnTo>
                  <a:pt x="262" y="20"/>
                </a:lnTo>
                <a:lnTo>
                  <a:pt x="242" y="11"/>
                </a:lnTo>
                <a:lnTo>
                  <a:pt x="224" y="4"/>
                </a:lnTo>
                <a:lnTo>
                  <a:pt x="217" y="2"/>
                </a:lnTo>
                <a:lnTo>
                  <a:pt x="209" y="0"/>
                </a:lnTo>
                <a:lnTo>
                  <a:pt x="209" y="0"/>
                </a:lnTo>
                <a:lnTo>
                  <a:pt x="202" y="0"/>
                </a:lnTo>
                <a:lnTo>
                  <a:pt x="196" y="2"/>
                </a:lnTo>
                <a:lnTo>
                  <a:pt x="189" y="4"/>
                </a:lnTo>
                <a:lnTo>
                  <a:pt x="183" y="6"/>
                </a:lnTo>
                <a:lnTo>
                  <a:pt x="170" y="12"/>
                </a:lnTo>
                <a:lnTo>
                  <a:pt x="159" y="20"/>
                </a:lnTo>
                <a:lnTo>
                  <a:pt x="159" y="20"/>
                </a:lnTo>
                <a:lnTo>
                  <a:pt x="156" y="22"/>
                </a:lnTo>
                <a:lnTo>
                  <a:pt x="151" y="23"/>
                </a:lnTo>
                <a:lnTo>
                  <a:pt x="142" y="24"/>
                </a:lnTo>
                <a:lnTo>
                  <a:pt x="139" y="27"/>
                </a:lnTo>
                <a:lnTo>
                  <a:pt x="135" y="29"/>
                </a:lnTo>
                <a:lnTo>
                  <a:pt x="132" y="35"/>
                </a:lnTo>
                <a:lnTo>
                  <a:pt x="129" y="42"/>
                </a:lnTo>
                <a:lnTo>
                  <a:pt x="129" y="42"/>
                </a:lnTo>
                <a:lnTo>
                  <a:pt x="124" y="61"/>
                </a:lnTo>
                <a:lnTo>
                  <a:pt x="123" y="77"/>
                </a:lnTo>
                <a:lnTo>
                  <a:pt x="123" y="91"/>
                </a:lnTo>
                <a:lnTo>
                  <a:pt x="126" y="103"/>
                </a:lnTo>
                <a:lnTo>
                  <a:pt x="126" y="103"/>
                </a:lnTo>
                <a:lnTo>
                  <a:pt x="128" y="109"/>
                </a:lnTo>
                <a:lnTo>
                  <a:pt x="130" y="115"/>
                </a:lnTo>
                <a:lnTo>
                  <a:pt x="139" y="125"/>
                </a:lnTo>
                <a:lnTo>
                  <a:pt x="145" y="132"/>
                </a:lnTo>
                <a:lnTo>
                  <a:pt x="148" y="134"/>
                </a:lnTo>
                <a:lnTo>
                  <a:pt x="148" y="134"/>
                </a:lnTo>
                <a:lnTo>
                  <a:pt x="146" y="155"/>
                </a:lnTo>
                <a:lnTo>
                  <a:pt x="146" y="169"/>
                </a:lnTo>
                <a:lnTo>
                  <a:pt x="146" y="174"/>
                </a:lnTo>
                <a:lnTo>
                  <a:pt x="148" y="176"/>
                </a:lnTo>
                <a:lnTo>
                  <a:pt x="148" y="176"/>
                </a:lnTo>
                <a:lnTo>
                  <a:pt x="154" y="177"/>
                </a:lnTo>
                <a:lnTo>
                  <a:pt x="164" y="179"/>
                </a:lnTo>
                <a:lnTo>
                  <a:pt x="173" y="177"/>
                </a:lnTo>
                <a:lnTo>
                  <a:pt x="182" y="176"/>
                </a:lnTo>
                <a:lnTo>
                  <a:pt x="182" y="176"/>
                </a:lnTo>
                <a:lnTo>
                  <a:pt x="189" y="174"/>
                </a:lnTo>
                <a:lnTo>
                  <a:pt x="195" y="171"/>
                </a:lnTo>
                <a:lnTo>
                  <a:pt x="201" y="169"/>
                </a:lnTo>
                <a:lnTo>
                  <a:pt x="201" y="169"/>
                </a:lnTo>
                <a:lnTo>
                  <a:pt x="203" y="169"/>
                </a:lnTo>
                <a:lnTo>
                  <a:pt x="207" y="170"/>
                </a:lnTo>
                <a:lnTo>
                  <a:pt x="209" y="173"/>
                </a:lnTo>
                <a:lnTo>
                  <a:pt x="209" y="175"/>
                </a:lnTo>
                <a:lnTo>
                  <a:pt x="209" y="176"/>
                </a:lnTo>
                <a:lnTo>
                  <a:pt x="209" y="176"/>
                </a:lnTo>
                <a:lnTo>
                  <a:pt x="208" y="180"/>
                </a:lnTo>
                <a:lnTo>
                  <a:pt x="208" y="182"/>
                </a:lnTo>
                <a:lnTo>
                  <a:pt x="209" y="185"/>
                </a:lnTo>
                <a:lnTo>
                  <a:pt x="220" y="185"/>
                </a:lnTo>
                <a:lnTo>
                  <a:pt x="220" y="185"/>
                </a:lnTo>
                <a:lnTo>
                  <a:pt x="220" y="188"/>
                </a:lnTo>
                <a:lnTo>
                  <a:pt x="221" y="191"/>
                </a:lnTo>
                <a:lnTo>
                  <a:pt x="222" y="192"/>
                </a:lnTo>
                <a:lnTo>
                  <a:pt x="224" y="192"/>
                </a:lnTo>
                <a:lnTo>
                  <a:pt x="224" y="192"/>
                </a:lnTo>
                <a:close/>
                <a:moveTo>
                  <a:pt x="285" y="413"/>
                </a:moveTo>
                <a:lnTo>
                  <a:pt x="285" y="413"/>
                </a:lnTo>
                <a:lnTo>
                  <a:pt x="291" y="417"/>
                </a:lnTo>
                <a:lnTo>
                  <a:pt x="297" y="421"/>
                </a:lnTo>
                <a:lnTo>
                  <a:pt x="297" y="421"/>
                </a:lnTo>
                <a:lnTo>
                  <a:pt x="298" y="424"/>
                </a:lnTo>
                <a:lnTo>
                  <a:pt x="297" y="427"/>
                </a:lnTo>
                <a:lnTo>
                  <a:pt x="297" y="432"/>
                </a:lnTo>
                <a:lnTo>
                  <a:pt x="297" y="432"/>
                </a:lnTo>
                <a:lnTo>
                  <a:pt x="295" y="436"/>
                </a:lnTo>
                <a:lnTo>
                  <a:pt x="293" y="441"/>
                </a:lnTo>
                <a:lnTo>
                  <a:pt x="293" y="441"/>
                </a:lnTo>
                <a:lnTo>
                  <a:pt x="291" y="443"/>
                </a:lnTo>
                <a:lnTo>
                  <a:pt x="289" y="445"/>
                </a:lnTo>
                <a:lnTo>
                  <a:pt x="291" y="448"/>
                </a:lnTo>
                <a:lnTo>
                  <a:pt x="293" y="451"/>
                </a:lnTo>
                <a:lnTo>
                  <a:pt x="293" y="451"/>
                </a:lnTo>
                <a:lnTo>
                  <a:pt x="295" y="456"/>
                </a:lnTo>
                <a:lnTo>
                  <a:pt x="295" y="458"/>
                </a:lnTo>
                <a:lnTo>
                  <a:pt x="297" y="462"/>
                </a:lnTo>
                <a:lnTo>
                  <a:pt x="297" y="463"/>
                </a:lnTo>
                <a:lnTo>
                  <a:pt x="297" y="463"/>
                </a:lnTo>
                <a:lnTo>
                  <a:pt x="295" y="466"/>
                </a:lnTo>
                <a:lnTo>
                  <a:pt x="293" y="469"/>
                </a:lnTo>
                <a:lnTo>
                  <a:pt x="283" y="484"/>
                </a:lnTo>
                <a:lnTo>
                  <a:pt x="273" y="503"/>
                </a:lnTo>
                <a:lnTo>
                  <a:pt x="267" y="514"/>
                </a:lnTo>
                <a:lnTo>
                  <a:pt x="262" y="524"/>
                </a:lnTo>
                <a:lnTo>
                  <a:pt x="262" y="524"/>
                </a:lnTo>
                <a:lnTo>
                  <a:pt x="245" y="582"/>
                </a:lnTo>
                <a:lnTo>
                  <a:pt x="236" y="616"/>
                </a:lnTo>
                <a:lnTo>
                  <a:pt x="236" y="616"/>
                </a:lnTo>
                <a:lnTo>
                  <a:pt x="194" y="555"/>
                </a:lnTo>
                <a:lnTo>
                  <a:pt x="194" y="555"/>
                </a:lnTo>
                <a:lnTo>
                  <a:pt x="175" y="529"/>
                </a:lnTo>
                <a:lnTo>
                  <a:pt x="166" y="516"/>
                </a:lnTo>
                <a:lnTo>
                  <a:pt x="164" y="511"/>
                </a:lnTo>
                <a:lnTo>
                  <a:pt x="163" y="509"/>
                </a:lnTo>
                <a:lnTo>
                  <a:pt x="163" y="509"/>
                </a:lnTo>
                <a:lnTo>
                  <a:pt x="171" y="502"/>
                </a:lnTo>
                <a:lnTo>
                  <a:pt x="171" y="502"/>
                </a:lnTo>
                <a:lnTo>
                  <a:pt x="177" y="490"/>
                </a:lnTo>
                <a:lnTo>
                  <a:pt x="182" y="479"/>
                </a:lnTo>
                <a:lnTo>
                  <a:pt x="201" y="498"/>
                </a:lnTo>
                <a:lnTo>
                  <a:pt x="201" y="498"/>
                </a:lnTo>
                <a:lnTo>
                  <a:pt x="203" y="497"/>
                </a:lnTo>
                <a:lnTo>
                  <a:pt x="209" y="494"/>
                </a:lnTo>
                <a:lnTo>
                  <a:pt x="218" y="492"/>
                </a:lnTo>
                <a:lnTo>
                  <a:pt x="228" y="486"/>
                </a:lnTo>
                <a:lnTo>
                  <a:pt x="228" y="486"/>
                </a:lnTo>
                <a:lnTo>
                  <a:pt x="234" y="481"/>
                </a:lnTo>
                <a:lnTo>
                  <a:pt x="243" y="472"/>
                </a:lnTo>
                <a:lnTo>
                  <a:pt x="262" y="447"/>
                </a:lnTo>
                <a:lnTo>
                  <a:pt x="285" y="413"/>
                </a:lnTo>
                <a:lnTo>
                  <a:pt x="285" y="413"/>
                </a:lnTo>
                <a:close/>
                <a:moveTo>
                  <a:pt x="380" y="708"/>
                </a:moveTo>
                <a:lnTo>
                  <a:pt x="380" y="708"/>
                </a:lnTo>
                <a:lnTo>
                  <a:pt x="383" y="706"/>
                </a:lnTo>
                <a:lnTo>
                  <a:pt x="384" y="704"/>
                </a:lnTo>
                <a:lnTo>
                  <a:pt x="384" y="704"/>
                </a:lnTo>
                <a:lnTo>
                  <a:pt x="385" y="708"/>
                </a:lnTo>
                <a:lnTo>
                  <a:pt x="385" y="719"/>
                </a:lnTo>
                <a:lnTo>
                  <a:pt x="384" y="738"/>
                </a:lnTo>
                <a:lnTo>
                  <a:pt x="384" y="738"/>
                </a:lnTo>
                <a:lnTo>
                  <a:pt x="384" y="746"/>
                </a:lnTo>
                <a:lnTo>
                  <a:pt x="385" y="759"/>
                </a:lnTo>
                <a:lnTo>
                  <a:pt x="389" y="785"/>
                </a:lnTo>
                <a:lnTo>
                  <a:pt x="389" y="785"/>
                </a:lnTo>
                <a:lnTo>
                  <a:pt x="392" y="818"/>
                </a:lnTo>
                <a:lnTo>
                  <a:pt x="346" y="769"/>
                </a:lnTo>
                <a:lnTo>
                  <a:pt x="346" y="769"/>
                </a:lnTo>
                <a:lnTo>
                  <a:pt x="346" y="761"/>
                </a:lnTo>
                <a:lnTo>
                  <a:pt x="346" y="761"/>
                </a:lnTo>
                <a:lnTo>
                  <a:pt x="352" y="754"/>
                </a:lnTo>
                <a:lnTo>
                  <a:pt x="361" y="738"/>
                </a:lnTo>
                <a:lnTo>
                  <a:pt x="361" y="738"/>
                </a:lnTo>
                <a:lnTo>
                  <a:pt x="380" y="708"/>
                </a:lnTo>
                <a:lnTo>
                  <a:pt x="380" y="708"/>
                </a:lnTo>
                <a:close/>
                <a:moveTo>
                  <a:pt x="338" y="780"/>
                </a:moveTo>
                <a:lnTo>
                  <a:pt x="338" y="780"/>
                </a:lnTo>
                <a:lnTo>
                  <a:pt x="364" y="805"/>
                </a:lnTo>
                <a:lnTo>
                  <a:pt x="382" y="823"/>
                </a:lnTo>
                <a:lnTo>
                  <a:pt x="392" y="834"/>
                </a:lnTo>
                <a:lnTo>
                  <a:pt x="392" y="834"/>
                </a:lnTo>
                <a:lnTo>
                  <a:pt x="403" y="850"/>
                </a:lnTo>
                <a:lnTo>
                  <a:pt x="403" y="850"/>
                </a:lnTo>
                <a:lnTo>
                  <a:pt x="404" y="853"/>
                </a:lnTo>
                <a:lnTo>
                  <a:pt x="407" y="864"/>
                </a:lnTo>
                <a:lnTo>
                  <a:pt x="411" y="884"/>
                </a:lnTo>
                <a:lnTo>
                  <a:pt x="411" y="884"/>
                </a:lnTo>
                <a:lnTo>
                  <a:pt x="413" y="887"/>
                </a:lnTo>
                <a:lnTo>
                  <a:pt x="415" y="888"/>
                </a:lnTo>
                <a:lnTo>
                  <a:pt x="416" y="890"/>
                </a:lnTo>
                <a:lnTo>
                  <a:pt x="415" y="895"/>
                </a:lnTo>
                <a:lnTo>
                  <a:pt x="415" y="895"/>
                </a:lnTo>
                <a:lnTo>
                  <a:pt x="414" y="900"/>
                </a:lnTo>
                <a:lnTo>
                  <a:pt x="415" y="903"/>
                </a:lnTo>
                <a:lnTo>
                  <a:pt x="419" y="912"/>
                </a:lnTo>
                <a:lnTo>
                  <a:pt x="422" y="920"/>
                </a:lnTo>
                <a:lnTo>
                  <a:pt x="423" y="925"/>
                </a:lnTo>
                <a:lnTo>
                  <a:pt x="422" y="930"/>
                </a:lnTo>
                <a:lnTo>
                  <a:pt x="422" y="930"/>
                </a:lnTo>
                <a:lnTo>
                  <a:pt x="421" y="942"/>
                </a:lnTo>
                <a:lnTo>
                  <a:pt x="420" y="954"/>
                </a:lnTo>
                <a:lnTo>
                  <a:pt x="419" y="968"/>
                </a:lnTo>
                <a:lnTo>
                  <a:pt x="419" y="980"/>
                </a:lnTo>
                <a:lnTo>
                  <a:pt x="419" y="980"/>
                </a:lnTo>
                <a:lnTo>
                  <a:pt x="405" y="985"/>
                </a:lnTo>
                <a:lnTo>
                  <a:pt x="392" y="990"/>
                </a:lnTo>
                <a:lnTo>
                  <a:pt x="386" y="991"/>
                </a:lnTo>
                <a:lnTo>
                  <a:pt x="380" y="991"/>
                </a:lnTo>
                <a:lnTo>
                  <a:pt x="380" y="991"/>
                </a:lnTo>
                <a:lnTo>
                  <a:pt x="343" y="991"/>
                </a:lnTo>
                <a:lnTo>
                  <a:pt x="324" y="991"/>
                </a:lnTo>
                <a:lnTo>
                  <a:pt x="316" y="991"/>
                </a:lnTo>
                <a:lnTo>
                  <a:pt x="316" y="991"/>
                </a:lnTo>
                <a:lnTo>
                  <a:pt x="316" y="988"/>
                </a:lnTo>
                <a:lnTo>
                  <a:pt x="316" y="981"/>
                </a:lnTo>
                <a:lnTo>
                  <a:pt x="317" y="960"/>
                </a:lnTo>
                <a:lnTo>
                  <a:pt x="319" y="936"/>
                </a:lnTo>
                <a:lnTo>
                  <a:pt x="319" y="923"/>
                </a:lnTo>
                <a:lnTo>
                  <a:pt x="319" y="923"/>
                </a:lnTo>
                <a:lnTo>
                  <a:pt x="318" y="912"/>
                </a:lnTo>
                <a:lnTo>
                  <a:pt x="316" y="895"/>
                </a:lnTo>
                <a:lnTo>
                  <a:pt x="315" y="877"/>
                </a:lnTo>
                <a:lnTo>
                  <a:pt x="315" y="870"/>
                </a:lnTo>
                <a:lnTo>
                  <a:pt x="316" y="865"/>
                </a:lnTo>
                <a:lnTo>
                  <a:pt x="316" y="865"/>
                </a:lnTo>
                <a:lnTo>
                  <a:pt x="322" y="851"/>
                </a:lnTo>
                <a:lnTo>
                  <a:pt x="328" y="838"/>
                </a:lnTo>
                <a:lnTo>
                  <a:pt x="328" y="838"/>
                </a:lnTo>
                <a:lnTo>
                  <a:pt x="329" y="828"/>
                </a:lnTo>
                <a:lnTo>
                  <a:pt x="330" y="824"/>
                </a:lnTo>
                <a:lnTo>
                  <a:pt x="331" y="823"/>
                </a:lnTo>
                <a:lnTo>
                  <a:pt x="331" y="823"/>
                </a:lnTo>
                <a:lnTo>
                  <a:pt x="333" y="821"/>
                </a:lnTo>
                <a:lnTo>
                  <a:pt x="335" y="815"/>
                </a:lnTo>
                <a:lnTo>
                  <a:pt x="338" y="804"/>
                </a:lnTo>
                <a:lnTo>
                  <a:pt x="338" y="804"/>
                </a:lnTo>
                <a:lnTo>
                  <a:pt x="338" y="790"/>
                </a:lnTo>
                <a:lnTo>
                  <a:pt x="338" y="780"/>
                </a:lnTo>
                <a:lnTo>
                  <a:pt x="338" y="780"/>
                </a:lnTo>
                <a:close/>
                <a:moveTo>
                  <a:pt x="178" y="609"/>
                </a:moveTo>
                <a:lnTo>
                  <a:pt x="178" y="601"/>
                </a:lnTo>
                <a:lnTo>
                  <a:pt x="178" y="601"/>
                </a:lnTo>
                <a:lnTo>
                  <a:pt x="194" y="630"/>
                </a:lnTo>
                <a:lnTo>
                  <a:pt x="203" y="650"/>
                </a:lnTo>
                <a:lnTo>
                  <a:pt x="209" y="662"/>
                </a:lnTo>
                <a:lnTo>
                  <a:pt x="209" y="662"/>
                </a:lnTo>
                <a:lnTo>
                  <a:pt x="209" y="669"/>
                </a:lnTo>
                <a:lnTo>
                  <a:pt x="208" y="679"/>
                </a:lnTo>
                <a:lnTo>
                  <a:pt x="205" y="688"/>
                </a:lnTo>
                <a:lnTo>
                  <a:pt x="203" y="691"/>
                </a:lnTo>
                <a:lnTo>
                  <a:pt x="201" y="693"/>
                </a:lnTo>
                <a:lnTo>
                  <a:pt x="201" y="693"/>
                </a:lnTo>
                <a:lnTo>
                  <a:pt x="199" y="693"/>
                </a:lnTo>
                <a:lnTo>
                  <a:pt x="196" y="693"/>
                </a:lnTo>
                <a:lnTo>
                  <a:pt x="191" y="688"/>
                </a:lnTo>
                <a:lnTo>
                  <a:pt x="187" y="682"/>
                </a:lnTo>
                <a:lnTo>
                  <a:pt x="182" y="674"/>
                </a:lnTo>
                <a:lnTo>
                  <a:pt x="182" y="674"/>
                </a:lnTo>
                <a:lnTo>
                  <a:pt x="181" y="668"/>
                </a:lnTo>
                <a:lnTo>
                  <a:pt x="181" y="661"/>
                </a:lnTo>
                <a:lnTo>
                  <a:pt x="179" y="641"/>
                </a:lnTo>
                <a:lnTo>
                  <a:pt x="178" y="610"/>
                </a:lnTo>
                <a:lnTo>
                  <a:pt x="178" y="609"/>
                </a:lnTo>
                <a:close/>
                <a:moveTo>
                  <a:pt x="68" y="505"/>
                </a:moveTo>
                <a:lnTo>
                  <a:pt x="68" y="505"/>
                </a:lnTo>
                <a:lnTo>
                  <a:pt x="68" y="543"/>
                </a:lnTo>
                <a:lnTo>
                  <a:pt x="68" y="543"/>
                </a:lnTo>
                <a:lnTo>
                  <a:pt x="67" y="551"/>
                </a:lnTo>
                <a:lnTo>
                  <a:pt x="65" y="557"/>
                </a:lnTo>
                <a:lnTo>
                  <a:pt x="56" y="571"/>
                </a:lnTo>
                <a:lnTo>
                  <a:pt x="56" y="571"/>
                </a:lnTo>
                <a:lnTo>
                  <a:pt x="51" y="578"/>
                </a:lnTo>
                <a:lnTo>
                  <a:pt x="47" y="584"/>
                </a:lnTo>
                <a:lnTo>
                  <a:pt x="40" y="588"/>
                </a:lnTo>
                <a:lnTo>
                  <a:pt x="34" y="590"/>
                </a:lnTo>
                <a:lnTo>
                  <a:pt x="34" y="590"/>
                </a:lnTo>
                <a:lnTo>
                  <a:pt x="29" y="589"/>
                </a:lnTo>
                <a:lnTo>
                  <a:pt x="25" y="588"/>
                </a:lnTo>
                <a:lnTo>
                  <a:pt x="18" y="583"/>
                </a:lnTo>
                <a:lnTo>
                  <a:pt x="12" y="576"/>
                </a:lnTo>
                <a:lnTo>
                  <a:pt x="10" y="572"/>
                </a:lnTo>
                <a:lnTo>
                  <a:pt x="8" y="567"/>
                </a:lnTo>
                <a:lnTo>
                  <a:pt x="8" y="567"/>
                </a:lnTo>
                <a:lnTo>
                  <a:pt x="10" y="561"/>
                </a:lnTo>
                <a:lnTo>
                  <a:pt x="12" y="551"/>
                </a:lnTo>
                <a:lnTo>
                  <a:pt x="17" y="540"/>
                </a:lnTo>
                <a:lnTo>
                  <a:pt x="19" y="536"/>
                </a:lnTo>
                <a:lnTo>
                  <a:pt x="23" y="533"/>
                </a:lnTo>
                <a:lnTo>
                  <a:pt x="23" y="533"/>
                </a:lnTo>
                <a:lnTo>
                  <a:pt x="34" y="524"/>
                </a:lnTo>
                <a:lnTo>
                  <a:pt x="48" y="516"/>
                </a:lnTo>
                <a:lnTo>
                  <a:pt x="68" y="505"/>
                </a:lnTo>
                <a:lnTo>
                  <a:pt x="68" y="5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>
            <a:extLst>
              <a:ext uri="{FF2B5EF4-FFF2-40B4-BE49-F238E27FC236}">
                <a16:creationId xmlns:a16="http://schemas.microsoft.com/office/drawing/2014/main" id="{1B19D409-25EB-4DDD-AE7D-484153124FF3}"/>
              </a:ext>
            </a:extLst>
          </p:cNvPr>
          <p:cNvSpPr>
            <a:spLocks noEditPoints="1"/>
          </p:cNvSpPr>
          <p:nvPr/>
        </p:nvSpPr>
        <p:spPr bwMode="auto">
          <a:xfrm>
            <a:off x="2623616" y="4767766"/>
            <a:ext cx="880139" cy="1598734"/>
          </a:xfrm>
          <a:custGeom>
            <a:avLst/>
            <a:gdLst>
              <a:gd name="T0" fmla="*/ 306 w 632"/>
              <a:gd name="T1" fmla="*/ 117 h 1148"/>
              <a:gd name="T2" fmla="*/ 312 w 632"/>
              <a:gd name="T3" fmla="*/ 132 h 1148"/>
              <a:gd name="T4" fmla="*/ 328 w 632"/>
              <a:gd name="T5" fmla="*/ 159 h 1148"/>
              <a:gd name="T6" fmla="*/ 367 w 632"/>
              <a:gd name="T7" fmla="*/ 169 h 1148"/>
              <a:gd name="T8" fmla="*/ 351 w 632"/>
              <a:gd name="T9" fmla="*/ 377 h 1148"/>
              <a:gd name="T10" fmla="*/ 369 w 632"/>
              <a:gd name="T11" fmla="*/ 529 h 1148"/>
              <a:gd name="T12" fmla="*/ 358 w 632"/>
              <a:gd name="T13" fmla="*/ 703 h 1148"/>
              <a:gd name="T14" fmla="*/ 361 w 632"/>
              <a:gd name="T15" fmla="*/ 844 h 1148"/>
              <a:gd name="T16" fmla="*/ 355 w 632"/>
              <a:gd name="T17" fmla="*/ 900 h 1148"/>
              <a:gd name="T18" fmla="*/ 282 w 632"/>
              <a:gd name="T19" fmla="*/ 944 h 1148"/>
              <a:gd name="T20" fmla="*/ 178 w 632"/>
              <a:gd name="T21" fmla="*/ 938 h 1148"/>
              <a:gd name="T22" fmla="*/ 76 w 632"/>
              <a:gd name="T23" fmla="*/ 892 h 1148"/>
              <a:gd name="T24" fmla="*/ 34 w 632"/>
              <a:gd name="T25" fmla="*/ 906 h 1148"/>
              <a:gd name="T26" fmla="*/ 1 w 632"/>
              <a:gd name="T27" fmla="*/ 940 h 1148"/>
              <a:gd name="T28" fmla="*/ 22 w 632"/>
              <a:gd name="T29" fmla="*/ 965 h 1148"/>
              <a:gd name="T30" fmla="*/ 56 w 632"/>
              <a:gd name="T31" fmla="*/ 973 h 1148"/>
              <a:gd name="T32" fmla="*/ 102 w 632"/>
              <a:gd name="T33" fmla="*/ 1054 h 1148"/>
              <a:gd name="T34" fmla="*/ 107 w 632"/>
              <a:gd name="T35" fmla="*/ 1087 h 1148"/>
              <a:gd name="T36" fmla="*/ 119 w 632"/>
              <a:gd name="T37" fmla="*/ 1127 h 1148"/>
              <a:gd name="T38" fmla="*/ 114 w 632"/>
              <a:gd name="T39" fmla="*/ 1142 h 1148"/>
              <a:gd name="T40" fmla="*/ 153 w 632"/>
              <a:gd name="T41" fmla="*/ 1146 h 1148"/>
              <a:gd name="T42" fmla="*/ 170 w 632"/>
              <a:gd name="T43" fmla="*/ 1130 h 1148"/>
              <a:gd name="T44" fmla="*/ 177 w 632"/>
              <a:gd name="T45" fmla="*/ 1071 h 1148"/>
              <a:gd name="T46" fmla="*/ 189 w 632"/>
              <a:gd name="T47" fmla="*/ 1040 h 1148"/>
              <a:gd name="T48" fmla="*/ 249 w 632"/>
              <a:gd name="T49" fmla="*/ 1078 h 1148"/>
              <a:gd name="T50" fmla="*/ 249 w 632"/>
              <a:gd name="T51" fmla="*/ 1109 h 1148"/>
              <a:gd name="T52" fmla="*/ 256 w 632"/>
              <a:gd name="T53" fmla="*/ 1135 h 1148"/>
              <a:gd name="T54" fmla="*/ 298 w 632"/>
              <a:gd name="T55" fmla="*/ 1138 h 1148"/>
              <a:gd name="T56" fmla="*/ 309 w 632"/>
              <a:gd name="T57" fmla="*/ 1097 h 1148"/>
              <a:gd name="T58" fmla="*/ 305 w 632"/>
              <a:gd name="T59" fmla="*/ 1023 h 1148"/>
              <a:gd name="T60" fmla="*/ 320 w 632"/>
              <a:gd name="T61" fmla="*/ 973 h 1148"/>
              <a:gd name="T62" fmla="*/ 361 w 632"/>
              <a:gd name="T63" fmla="*/ 934 h 1148"/>
              <a:gd name="T64" fmla="*/ 390 w 632"/>
              <a:gd name="T65" fmla="*/ 950 h 1148"/>
              <a:gd name="T66" fmla="*/ 412 w 632"/>
              <a:gd name="T67" fmla="*/ 1024 h 1148"/>
              <a:gd name="T68" fmla="*/ 384 w 632"/>
              <a:gd name="T69" fmla="*/ 1063 h 1148"/>
              <a:gd name="T70" fmla="*/ 345 w 632"/>
              <a:gd name="T71" fmla="*/ 1096 h 1148"/>
              <a:gd name="T72" fmla="*/ 403 w 632"/>
              <a:gd name="T73" fmla="*/ 1109 h 1148"/>
              <a:gd name="T74" fmla="*/ 474 w 632"/>
              <a:gd name="T75" fmla="*/ 1108 h 1148"/>
              <a:gd name="T76" fmla="*/ 578 w 632"/>
              <a:gd name="T77" fmla="*/ 1105 h 1148"/>
              <a:gd name="T78" fmla="*/ 586 w 632"/>
              <a:gd name="T79" fmla="*/ 1069 h 1148"/>
              <a:gd name="T80" fmla="*/ 577 w 632"/>
              <a:gd name="T81" fmla="*/ 952 h 1148"/>
              <a:gd name="T82" fmla="*/ 522 w 632"/>
              <a:gd name="T83" fmla="*/ 742 h 1148"/>
              <a:gd name="T84" fmla="*/ 552 w 632"/>
              <a:gd name="T85" fmla="*/ 656 h 1148"/>
              <a:gd name="T86" fmla="*/ 632 w 632"/>
              <a:gd name="T87" fmla="*/ 520 h 1148"/>
              <a:gd name="T88" fmla="*/ 609 w 632"/>
              <a:gd name="T89" fmla="*/ 501 h 1148"/>
              <a:gd name="T90" fmla="*/ 580 w 632"/>
              <a:gd name="T91" fmla="*/ 344 h 1148"/>
              <a:gd name="T92" fmla="*/ 544 w 632"/>
              <a:gd name="T93" fmla="*/ 238 h 1148"/>
              <a:gd name="T94" fmla="*/ 502 w 632"/>
              <a:gd name="T95" fmla="*/ 186 h 1148"/>
              <a:gd name="T96" fmla="*/ 424 w 632"/>
              <a:gd name="T97" fmla="*/ 113 h 1148"/>
              <a:gd name="T98" fmla="*/ 419 w 632"/>
              <a:gd name="T99" fmla="*/ 50 h 1148"/>
              <a:gd name="T100" fmla="*/ 402 w 632"/>
              <a:gd name="T101" fmla="*/ 10 h 1148"/>
              <a:gd name="T102" fmla="*/ 360 w 632"/>
              <a:gd name="T103" fmla="*/ 1 h 1148"/>
              <a:gd name="T104" fmla="*/ 328 w 632"/>
              <a:gd name="T105" fmla="*/ 13 h 1148"/>
              <a:gd name="T106" fmla="*/ 294 w 632"/>
              <a:gd name="T107" fmla="*/ 17 h 1148"/>
              <a:gd name="T108" fmla="*/ 282 w 632"/>
              <a:gd name="T109" fmla="*/ 51 h 1148"/>
              <a:gd name="T110" fmla="*/ 578 w 632"/>
              <a:gd name="T111" fmla="*/ 544 h 1148"/>
              <a:gd name="T112" fmla="*/ 585 w 632"/>
              <a:gd name="T113" fmla="*/ 551 h 1148"/>
              <a:gd name="T114" fmla="*/ 524 w 632"/>
              <a:gd name="T115" fmla="*/ 686 h 1148"/>
              <a:gd name="T116" fmla="*/ 502 w 632"/>
              <a:gd name="T117" fmla="*/ 630 h 1148"/>
              <a:gd name="T118" fmla="*/ 569 w 632"/>
              <a:gd name="T119" fmla="*/ 529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2" h="1148">
                <a:moveTo>
                  <a:pt x="299" y="69"/>
                </a:moveTo>
                <a:lnTo>
                  <a:pt x="299" y="69"/>
                </a:lnTo>
                <a:lnTo>
                  <a:pt x="306" y="87"/>
                </a:lnTo>
                <a:lnTo>
                  <a:pt x="311" y="100"/>
                </a:lnTo>
                <a:lnTo>
                  <a:pt x="311" y="105"/>
                </a:lnTo>
                <a:lnTo>
                  <a:pt x="311" y="107"/>
                </a:lnTo>
                <a:lnTo>
                  <a:pt x="311" y="107"/>
                </a:lnTo>
                <a:lnTo>
                  <a:pt x="309" y="112"/>
                </a:lnTo>
                <a:lnTo>
                  <a:pt x="306" y="117"/>
                </a:lnTo>
                <a:lnTo>
                  <a:pt x="305" y="122"/>
                </a:lnTo>
                <a:lnTo>
                  <a:pt x="305" y="124"/>
                </a:lnTo>
                <a:lnTo>
                  <a:pt x="305" y="124"/>
                </a:lnTo>
                <a:lnTo>
                  <a:pt x="309" y="127"/>
                </a:lnTo>
                <a:lnTo>
                  <a:pt x="310" y="129"/>
                </a:lnTo>
                <a:lnTo>
                  <a:pt x="311" y="130"/>
                </a:lnTo>
                <a:lnTo>
                  <a:pt x="311" y="130"/>
                </a:lnTo>
                <a:lnTo>
                  <a:pt x="311" y="131"/>
                </a:lnTo>
                <a:lnTo>
                  <a:pt x="312" y="132"/>
                </a:lnTo>
                <a:lnTo>
                  <a:pt x="315" y="136"/>
                </a:lnTo>
                <a:lnTo>
                  <a:pt x="317" y="142"/>
                </a:lnTo>
                <a:lnTo>
                  <a:pt x="317" y="142"/>
                </a:lnTo>
                <a:lnTo>
                  <a:pt x="320" y="148"/>
                </a:lnTo>
                <a:lnTo>
                  <a:pt x="322" y="154"/>
                </a:lnTo>
                <a:lnTo>
                  <a:pt x="325" y="157"/>
                </a:lnTo>
                <a:lnTo>
                  <a:pt x="327" y="159"/>
                </a:lnTo>
                <a:lnTo>
                  <a:pt x="328" y="159"/>
                </a:lnTo>
                <a:lnTo>
                  <a:pt x="328" y="159"/>
                </a:lnTo>
                <a:lnTo>
                  <a:pt x="331" y="159"/>
                </a:lnTo>
                <a:lnTo>
                  <a:pt x="336" y="159"/>
                </a:lnTo>
                <a:lnTo>
                  <a:pt x="341" y="159"/>
                </a:lnTo>
                <a:lnTo>
                  <a:pt x="345" y="159"/>
                </a:lnTo>
                <a:lnTo>
                  <a:pt x="345" y="159"/>
                </a:lnTo>
                <a:lnTo>
                  <a:pt x="347" y="159"/>
                </a:lnTo>
                <a:lnTo>
                  <a:pt x="349" y="159"/>
                </a:lnTo>
                <a:lnTo>
                  <a:pt x="358" y="163"/>
                </a:lnTo>
                <a:lnTo>
                  <a:pt x="367" y="169"/>
                </a:lnTo>
                <a:lnTo>
                  <a:pt x="367" y="169"/>
                </a:lnTo>
                <a:lnTo>
                  <a:pt x="364" y="193"/>
                </a:lnTo>
                <a:lnTo>
                  <a:pt x="361" y="214"/>
                </a:lnTo>
                <a:lnTo>
                  <a:pt x="361" y="232"/>
                </a:lnTo>
                <a:lnTo>
                  <a:pt x="361" y="232"/>
                </a:lnTo>
                <a:lnTo>
                  <a:pt x="360" y="260"/>
                </a:lnTo>
                <a:lnTo>
                  <a:pt x="357" y="304"/>
                </a:lnTo>
                <a:lnTo>
                  <a:pt x="352" y="350"/>
                </a:lnTo>
                <a:lnTo>
                  <a:pt x="351" y="377"/>
                </a:lnTo>
                <a:lnTo>
                  <a:pt x="351" y="377"/>
                </a:lnTo>
                <a:lnTo>
                  <a:pt x="351" y="394"/>
                </a:lnTo>
                <a:lnTo>
                  <a:pt x="352" y="418"/>
                </a:lnTo>
                <a:lnTo>
                  <a:pt x="353" y="440"/>
                </a:lnTo>
                <a:lnTo>
                  <a:pt x="355" y="456"/>
                </a:lnTo>
                <a:lnTo>
                  <a:pt x="355" y="456"/>
                </a:lnTo>
                <a:lnTo>
                  <a:pt x="359" y="474"/>
                </a:lnTo>
                <a:lnTo>
                  <a:pt x="364" y="502"/>
                </a:lnTo>
                <a:lnTo>
                  <a:pt x="369" y="529"/>
                </a:lnTo>
                <a:lnTo>
                  <a:pt x="373" y="551"/>
                </a:lnTo>
                <a:lnTo>
                  <a:pt x="373" y="551"/>
                </a:lnTo>
                <a:lnTo>
                  <a:pt x="375" y="563"/>
                </a:lnTo>
                <a:lnTo>
                  <a:pt x="375" y="578"/>
                </a:lnTo>
                <a:lnTo>
                  <a:pt x="372" y="618"/>
                </a:lnTo>
                <a:lnTo>
                  <a:pt x="370" y="654"/>
                </a:lnTo>
                <a:lnTo>
                  <a:pt x="367" y="669"/>
                </a:lnTo>
                <a:lnTo>
                  <a:pt x="367" y="669"/>
                </a:lnTo>
                <a:lnTo>
                  <a:pt x="358" y="703"/>
                </a:lnTo>
                <a:lnTo>
                  <a:pt x="345" y="748"/>
                </a:lnTo>
                <a:lnTo>
                  <a:pt x="345" y="748"/>
                </a:lnTo>
                <a:lnTo>
                  <a:pt x="341" y="760"/>
                </a:lnTo>
                <a:lnTo>
                  <a:pt x="337" y="772"/>
                </a:lnTo>
                <a:lnTo>
                  <a:pt x="337" y="783"/>
                </a:lnTo>
                <a:lnTo>
                  <a:pt x="337" y="788"/>
                </a:lnTo>
                <a:lnTo>
                  <a:pt x="339" y="792"/>
                </a:lnTo>
                <a:lnTo>
                  <a:pt x="339" y="792"/>
                </a:lnTo>
                <a:lnTo>
                  <a:pt x="361" y="844"/>
                </a:lnTo>
                <a:lnTo>
                  <a:pt x="373" y="874"/>
                </a:lnTo>
                <a:lnTo>
                  <a:pt x="378" y="885"/>
                </a:lnTo>
                <a:lnTo>
                  <a:pt x="378" y="888"/>
                </a:lnTo>
                <a:lnTo>
                  <a:pt x="378" y="888"/>
                </a:lnTo>
                <a:lnTo>
                  <a:pt x="375" y="891"/>
                </a:lnTo>
                <a:lnTo>
                  <a:pt x="369" y="893"/>
                </a:lnTo>
                <a:lnTo>
                  <a:pt x="361" y="897"/>
                </a:lnTo>
                <a:lnTo>
                  <a:pt x="355" y="900"/>
                </a:lnTo>
                <a:lnTo>
                  <a:pt x="355" y="900"/>
                </a:lnTo>
                <a:lnTo>
                  <a:pt x="345" y="916"/>
                </a:lnTo>
                <a:lnTo>
                  <a:pt x="334" y="934"/>
                </a:lnTo>
                <a:lnTo>
                  <a:pt x="334" y="934"/>
                </a:lnTo>
                <a:lnTo>
                  <a:pt x="325" y="940"/>
                </a:lnTo>
                <a:lnTo>
                  <a:pt x="315" y="947"/>
                </a:lnTo>
                <a:lnTo>
                  <a:pt x="299" y="956"/>
                </a:lnTo>
                <a:lnTo>
                  <a:pt x="299" y="956"/>
                </a:lnTo>
                <a:lnTo>
                  <a:pt x="291" y="949"/>
                </a:lnTo>
                <a:lnTo>
                  <a:pt x="282" y="944"/>
                </a:lnTo>
                <a:lnTo>
                  <a:pt x="272" y="940"/>
                </a:lnTo>
                <a:lnTo>
                  <a:pt x="272" y="940"/>
                </a:lnTo>
                <a:lnTo>
                  <a:pt x="259" y="936"/>
                </a:lnTo>
                <a:lnTo>
                  <a:pt x="244" y="935"/>
                </a:lnTo>
                <a:lnTo>
                  <a:pt x="221" y="934"/>
                </a:lnTo>
                <a:lnTo>
                  <a:pt x="221" y="934"/>
                </a:lnTo>
                <a:lnTo>
                  <a:pt x="214" y="934"/>
                </a:lnTo>
                <a:lnTo>
                  <a:pt x="205" y="935"/>
                </a:lnTo>
                <a:lnTo>
                  <a:pt x="178" y="938"/>
                </a:lnTo>
                <a:lnTo>
                  <a:pt x="142" y="944"/>
                </a:lnTo>
                <a:lnTo>
                  <a:pt x="142" y="944"/>
                </a:lnTo>
                <a:lnTo>
                  <a:pt x="135" y="940"/>
                </a:lnTo>
                <a:lnTo>
                  <a:pt x="120" y="930"/>
                </a:lnTo>
                <a:lnTo>
                  <a:pt x="104" y="917"/>
                </a:lnTo>
                <a:lnTo>
                  <a:pt x="92" y="905"/>
                </a:lnTo>
                <a:lnTo>
                  <a:pt x="92" y="905"/>
                </a:lnTo>
                <a:lnTo>
                  <a:pt x="84" y="898"/>
                </a:lnTo>
                <a:lnTo>
                  <a:pt x="76" y="892"/>
                </a:lnTo>
                <a:lnTo>
                  <a:pt x="72" y="889"/>
                </a:lnTo>
                <a:lnTo>
                  <a:pt x="67" y="888"/>
                </a:lnTo>
                <a:lnTo>
                  <a:pt x="62" y="888"/>
                </a:lnTo>
                <a:lnTo>
                  <a:pt x="58" y="888"/>
                </a:lnTo>
                <a:lnTo>
                  <a:pt x="58" y="888"/>
                </a:lnTo>
                <a:lnTo>
                  <a:pt x="53" y="891"/>
                </a:lnTo>
                <a:lnTo>
                  <a:pt x="48" y="893"/>
                </a:lnTo>
                <a:lnTo>
                  <a:pt x="40" y="900"/>
                </a:lnTo>
                <a:lnTo>
                  <a:pt x="34" y="906"/>
                </a:lnTo>
                <a:lnTo>
                  <a:pt x="30" y="911"/>
                </a:lnTo>
                <a:lnTo>
                  <a:pt x="30" y="911"/>
                </a:lnTo>
                <a:lnTo>
                  <a:pt x="29" y="913"/>
                </a:lnTo>
                <a:lnTo>
                  <a:pt x="28" y="916"/>
                </a:lnTo>
                <a:lnTo>
                  <a:pt x="28" y="919"/>
                </a:lnTo>
                <a:lnTo>
                  <a:pt x="24" y="923"/>
                </a:lnTo>
                <a:lnTo>
                  <a:pt x="24" y="923"/>
                </a:lnTo>
                <a:lnTo>
                  <a:pt x="12" y="931"/>
                </a:lnTo>
                <a:lnTo>
                  <a:pt x="1" y="940"/>
                </a:lnTo>
                <a:lnTo>
                  <a:pt x="1" y="940"/>
                </a:lnTo>
                <a:lnTo>
                  <a:pt x="0" y="942"/>
                </a:lnTo>
                <a:lnTo>
                  <a:pt x="0" y="948"/>
                </a:lnTo>
                <a:lnTo>
                  <a:pt x="0" y="953"/>
                </a:lnTo>
                <a:lnTo>
                  <a:pt x="1" y="956"/>
                </a:lnTo>
                <a:lnTo>
                  <a:pt x="1" y="956"/>
                </a:lnTo>
                <a:lnTo>
                  <a:pt x="6" y="959"/>
                </a:lnTo>
                <a:lnTo>
                  <a:pt x="13" y="962"/>
                </a:lnTo>
                <a:lnTo>
                  <a:pt x="22" y="965"/>
                </a:lnTo>
                <a:lnTo>
                  <a:pt x="24" y="967"/>
                </a:lnTo>
                <a:lnTo>
                  <a:pt x="24" y="967"/>
                </a:lnTo>
                <a:lnTo>
                  <a:pt x="26" y="968"/>
                </a:lnTo>
                <a:lnTo>
                  <a:pt x="32" y="967"/>
                </a:lnTo>
                <a:lnTo>
                  <a:pt x="40" y="967"/>
                </a:lnTo>
                <a:lnTo>
                  <a:pt x="47" y="967"/>
                </a:lnTo>
                <a:lnTo>
                  <a:pt x="47" y="967"/>
                </a:lnTo>
                <a:lnTo>
                  <a:pt x="50" y="969"/>
                </a:lnTo>
                <a:lnTo>
                  <a:pt x="56" y="973"/>
                </a:lnTo>
                <a:lnTo>
                  <a:pt x="70" y="984"/>
                </a:lnTo>
                <a:lnTo>
                  <a:pt x="83" y="997"/>
                </a:lnTo>
                <a:lnTo>
                  <a:pt x="92" y="1007"/>
                </a:lnTo>
                <a:lnTo>
                  <a:pt x="92" y="1007"/>
                </a:lnTo>
                <a:lnTo>
                  <a:pt x="95" y="1011"/>
                </a:lnTo>
                <a:lnTo>
                  <a:pt x="96" y="1019"/>
                </a:lnTo>
                <a:lnTo>
                  <a:pt x="98" y="1034"/>
                </a:lnTo>
                <a:lnTo>
                  <a:pt x="101" y="1050"/>
                </a:lnTo>
                <a:lnTo>
                  <a:pt x="102" y="1054"/>
                </a:lnTo>
                <a:lnTo>
                  <a:pt x="103" y="1057"/>
                </a:lnTo>
                <a:lnTo>
                  <a:pt x="103" y="1057"/>
                </a:lnTo>
                <a:lnTo>
                  <a:pt x="105" y="1060"/>
                </a:lnTo>
                <a:lnTo>
                  <a:pt x="107" y="1065"/>
                </a:lnTo>
                <a:lnTo>
                  <a:pt x="109" y="1074"/>
                </a:lnTo>
                <a:lnTo>
                  <a:pt x="109" y="1074"/>
                </a:lnTo>
                <a:lnTo>
                  <a:pt x="109" y="1077"/>
                </a:lnTo>
                <a:lnTo>
                  <a:pt x="108" y="1082"/>
                </a:lnTo>
                <a:lnTo>
                  <a:pt x="107" y="1087"/>
                </a:lnTo>
                <a:lnTo>
                  <a:pt x="109" y="1090"/>
                </a:lnTo>
                <a:lnTo>
                  <a:pt x="109" y="1090"/>
                </a:lnTo>
                <a:lnTo>
                  <a:pt x="120" y="1108"/>
                </a:lnTo>
                <a:lnTo>
                  <a:pt x="125" y="1119"/>
                </a:lnTo>
                <a:lnTo>
                  <a:pt x="126" y="1123"/>
                </a:lnTo>
                <a:lnTo>
                  <a:pt x="126" y="1125"/>
                </a:lnTo>
                <a:lnTo>
                  <a:pt x="126" y="1125"/>
                </a:lnTo>
                <a:lnTo>
                  <a:pt x="122" y="1126"/>
                </a:lnTo>
                <a:lnTo>
                  <a:pt x="119" y="1127"/>
                </a:lnTo>
                <a:lnTo>
                  <a:pt x="116" y="1129"/>
                </a:lnTo>
                <a:lnTo>
                  <a:pt x="114" y="1130"/>
                </a:lnTo>
                <a:lnTo>
                  <a:pt x="114" y="1130"/>
                </a:lnTo>
                <a:lnTo>
                  <a:pt x="111" y="1136"/>
                </a:lnTo>
                <a:lnTo>
                  <a:pt x="110" y="1137"/>
                </a:lnTo>
                <a:lnTo>
                  <a:pt x="110" y="1138"/>
                </a:lnTo>
                <a:lnTo>
                  <a:pt x="111" y="1141"/>
                </a:lnTo>
                <a:lnTo>
                  <a:pt x="114" y="1142"/>
                </a:lnTo>
                <a:lnTo>
                  <a:pt x="114" y="1142"/>
                </a:lnTo>
                <a:lnTo>
                  <a:pt x="121" y="1143"/>
                </a:lnTo>
                <a:lnTo>
                  <a:pt x="128" y="1142"/>
                </a:lnTo>
                <a:lnTo>
                  <a:pt x="134" y="1142"/>
                </a:lnTo>
                <a:lnTo>
                  <a:pt x="137" y="1142"/>
                </a:lnTo>
                <a:lnTo>
                  <a:pt x="137" y="1142"/>
                </a:lnTo>
                <a:lnTo>
                  <a:pt x="142" y="1146"/>
                </a:lnTo>
                <a:lnTo>
                  <a:pt x="142" y="1146"/>
                </a:lnTo>
                <a:lnTo>
                  <a:pt x="146" y="1148"/>
                </a:lnTo>
                <a:lnTo>
                  <a:pt x="153" y="1146"/>
                </a:lnTo>
                <a:lnTo>
                  <a:pt x="160" y="1144"/>
                </a:lnTo>
                <a:lnTo>
                  <a:pt x="165" y="1142"/>
                </a:lnTo>
                <a:lnTo>
                  <a:pt x="165" y="1142"/>
                </a:lnTo>
                <a:lnTo>
                  <a:pt x="166" y="1138"/>
                </a:lnTo>
                <a:lnTo>
                  <a:pt x="166" y="1135"/>
                </a:lnTo>
                <a:lnTo>
                  <a:pt x="168" y="1132"/>
                </a:lnTo>
                <a:lnTo>
                  <a:pt x="169" y="1131"/>
                </a:lnTo>
                <a:lnTo>
                  <a:pt x="170" y="1130"/>
                </a:lnTo>
                <a:lnTo>
                  <a:pt x="170" y="1130"/>
                </a:lnTo>
                <a:lnTo>
                  <a:pt x="172" y="1129"/>
                </a:lnTo>
                <a:lnTo>
                  <a:pt x="174" y="1126"/>
                </a:lnTo>
                <a:lnTo>
                  <a:pt x="176" y="1118"/>
                </a:lnTo>
                <a:lnTo>
                  <a:pt x="177" y="1109"/>
                </a:lnTo>
                <a:lnTo>
                  <a:pt x="176" y="1102"/>
                </a:lnTo>
                <a:lnTo>
                  <a:pt x="176" y="1102"/>
                </a:lnTo>
                <a:lnTo>
                  <a:pt x="176" y="1094"/>
                </a:lnTo>
                <a:lnTo>
                  <a:pt x="177" y="1083"/>
                </a:lnTo>
                <a:lnTo>
                  <a:pt x="177" y="1071"/>
                </a:lnTo>
                <a:lnTo>
                  <a:pt x="176" y="1063"/>
                </a:lnTo>
                <a:lnTo>
                  <a:pt x="176" y="1063"/>
                </a:lnTo>
                <a:lnTo>
                  <a:pt x="176" y="1059"/>
                </a:lnTo>
                <a:lnTo>
                  <a:pt x="176" y="1056"/>
                </a:lnTo>
                <a:lnTo>
                  <a:pt x="180" y="1050"/>
                </a:lnTo>
                <a:lnTo>
                  <a:pt x="184" y="1044"/>
                </a:lnTo>
                <a:lnTo>
                  <a:pt x="187" y="1040"/>
                </a:lnTo>
                <a:lnTo>
                  <a:pt x="187" y="1040"/>
                </a:lnTo>
                <a:lnTo>
                  <a:pt x="189" y="1040"/>
                </a:lnTo>
                <a:lnTo>
                  <a:pt x="190" y="1041"/>
                </a:lnTo>
                <a:lnTo>
                  <a:pt x="195" y="1047"/>
                </a:lnTo>
                <a:lnTo>
                  <a:pt x="201" y="1056"/>
                </a:lnTo>
                <a:lnTo>
                  <a:pt x="209" y="1063"/>
                </a:lnTo>
                <a:lnTo>
                  <a:pt x="209" y="1063"/>
                </a:lnTo>
                <a:lnTo>
                  <a:pt x="215" y="1066"/>
                </a:lnTo>
                <a:lnTo>
                  <a:pt x="221" y="1070"/>
                </a:lnTo>
                <a:lnTo>
                  <a:pt x="236" y="1075"/>
                </a:lnTo>
                <a:lnTo>
                  <a:pt x="249" y="1078"/>
                </a:lnTo>
                <a:lnTo>
                  <a:pt x="255" y="1080"/>
                </a:lnTo>
                <a:lnTo>
                  <a:pt x="255" y="1080"/>
                </a:lnTo>
                <a:lnTo>
                  <a:pt x="256" y="1080"/>
                </a:lnTo>
                <a:lnTo>
                  <a:pt x="257" y="1082"/>
                </a:lnTo>
                <a:lnTo>
                  <a:pt x="257" y="1087"/>
                </a:lnTo>
                <a:lnTo>
                  <a:pt x="255" y="1090"/>
                </a:lnTo>
                <a:lnTo>
                  <a:pt x="255" y="1090"/>
                </a:lnTo>
                <a:lnTo>
                  <a:pt x="251" y="1099"/>
                </a:lnTo>
                <a:lnTo>
                  <a:pt x="249" y="1109"/>
                </a:lnTo>
                <a:lnTo>
                  <a:pt x="248" y="1120"/>
                </a:lnTo>
                <a:lnTo>
                  <a:pt x="248" y="1123"/>
                </a:lnTo>
                <a:lnTo>
                  <a:pt x="249" y="1125"/>
                </a:lnTo>
                <a:lnTo>
                  <a:pt x="249" y="1125"/>
                </a:lnTo>
                <a:lnTo>
                  <a:pt x="253" y="1126"/>
                </a:lnTo>
                <a:lnTo>
                  <a:pt x="254" y="1127"/>
                </a:lnTo>
                <a:lnTo>
                  <a:pt x="255" y="1130"/>
                </a:lnTo>
                <a:lnTo>
                  <a:pt x="255" y="1130"/>
                </a:lnTo>
                <a:lnTo>
                  <a:pt x="256" y="1135"/>
                </a:lnTo>
                <a:lnTo>
                  <a:pt x="260" y="1141"/>
                </a:lnTo>
                <a:lnTo>
                  <a:pt x="264" y="1145"/>
                </a:lnTo>
                <a:lnTo>
                  <a:pt x="268" y="1146"/>
                </a:lnTo>
                <a:lnTo>
                  <a:pt x="272" y="1146"/>
                </a:lnTo>
                <a:lnTo>
                  <a:pt x="272" y="1146"/>
                </a:lnTo>
                <a:lnTo>
                  <a:pt x="280" y="1146"/>
                </a:lnTo>
                <a:lnTo>
                  <a:pt x="288" y="1144"/>
                </a:lnTo>
                <a:lnTo>
                  <a:pt x="296" y="1139"/>
                </a:lnTo>
                <a:lnTo>
                  <a:pt x="298" y="1138"/>
                </a:lnTo>
                <a:lnTo>
                  <a:pt x="299" y="1136"/>
                </a:lnTo>
                <a:lnTo>
                  <a:pt x="299" y="1136"/>
                </a:lnTo>
                <a:lnTo>
                  <a:pt x="303" y="1131"/>
                </a:lnTo>
                <a:lnTo>
                  <a:pt x="306" y="1125"/>
                </a:lnTo>
                <a:lnTo>
                  <a:pt x="310" y="1119"/>
                </a:lnTo>
                <a:lnTo>
                  <a:pt x="311" y="1113"/>
                </a:lnTo>
                <a:lnTo>
                  <a:pt x="311" y="1113"/>
                </a:lnTo>
                <a:lnTo>
                  <a:pt x="310" y="1106"/>
                </a:lnTo>
                <a:lnTo>
                  <a:pt x="309" y="1097"/>
                </a:lnTo>
                <a:lnTo>
                  <a:pt x="305" y="1080"/>
                </a:lnTo>
                <a:lnTo>
                  <a:pt x="305" y="1080"/>
                </a:lnTo>
                <a:lnTo>
                  <a:pt x="303" y="1064"/>
                </a:lnTo>
                <a:lnTo>
                  <a:pt x="300" y="1054"/>
                </a:lnTo>
                <a:lnTo>
                  <a:pt x="299" y="1046"/>
                </a:lnTo>
                <a:lnTo>
                  <a:pt x="299" y="1046"/>
                </a:lnTo>
                <a:lnTo>
                  <a:pt x="299" y="1039"/>
                </a:lnTo>
                <a:lnTo>
                  <a:pt x="300" y="1033"/>
                </a:lnTo>
                <a:lnTo>
                  <a:pt x="305" y="1023"/>
                </a:lnTo>
                <a:lnTo>
                  <a:pt x="305" y="1023"/>
                </a:lnTo>
                <a:lnTo>
                  <a:pt x="310" y="1013"/>
                </a:lnTo>
                <a:lnTo>
                  <a:pt x="311" y="1008"/>
                </a:lnTo>
                <a:lnTo>
                  <a:pt x="311" y="1001"/>
                </a:lnTo>
                <a:lnTo>
                  <a:pt x="311" y="1001"/>
                </a:lnTo>
                <a:lnTo>
                  <a:pt x="311" y="973"/>
                </a:lnTo>
                <a:lnTo>
                  <a:pt x="311" y="973"/>
                </a:lnTo>
                <a:lnTo>
                  <a:pt x="314" y="973"/>
                </a:lnTo>
                <a:lnTo>
                  <a:pt x="320" y="973"/>
                </a:lnTo>
                <a:lnTo>
                  <a:pt x="328" y="969"/>
                </a:lnTo>
                <a:lnTo>
                  <a:pt x="334" y="966"/>
                </a:lnTo>
                <a:lnTo>
                  <a:pt x="339" y="961"/>
                </a:lnTo>
                <a:lnTo>
                  <a:pt x="339" y="961"/>
                </a:lnTo>
                <a:lnTo>
                  <a:pt x="349" y="953"/>
                </a:lnTo>
                <a:lnTo>
                  <a:pt x="357" y="944"/>
                </a:lnTo>
                <a:lnTo>
                  <a:pt x="361" y="938"/>
                </a:lnTo>
                <a:lnTo>
                  <a:pt x="361" y="936"/>
                </a:lnTo>
                <a:lnTo>
                  <a:pt x="361" y="934"/>
                </a:lnTo>
                <a:lnTo>
                  <a:pt x="361" y="934"/>
                </a:lnTo>
                <a:lnTo>
                  <a:pt x="361" y="928"/>
                </a:lnTo>
                <a:lnTo>
                  <a:pt x="364" y="920"/>
                </a:lnTo>
                <a:lnTo>
                  <a:pt x="367" y="911"/>
                </a:lnTo>
                <a:lnTo>
                  <a:pt x="378" y="900"/>
                </a:lnTo>
                <a:lnTo>
                  <a:pt x="378" y="900"/>
                </a:lnTo>
                <a:lnTo>
                  <a:pt x="384" y="923"/>
                </a:lnTo>
                <a:lnTo>
                  <a:pt x="388" y="940"/>
                </a:lnTo>
                <a:lnTo>
                  <a:pt x="390" y="950"/>
                </a:lnTo>
                <a:lnTo>
                  <a:pt x="390" y="950"/>
                </a:lnTo>
                <a:lnTo>
                  <a:pt x="390" y="955"/>
                </a:lnTo>
                <a:lnTo>
                  <a:pt x="394" y="965"/>
                </a:lnTo>
                <a:lnTo>
                  <a:pt x="402" y="989"/>
                </a:lnTo>
                <a:lnTo>
                  <a:pt x="410" y="1013"/>
                </a:lnTo>
                <a:lnTo>
                  <a:pt x="413" y="1020"/>
                </a:lnTo>
                <a:lnTo>
                  <a:pt x="412" y="1023"/>
                </a:lnTo>
                <a:lnTo>
                  <a:pt x="412" y="1023"/>
                </a:lnTo>
                <a:lnTo>
                  <a:pt x="412" y="1024"/>
                </a:lnTo>
                <a:lnTo>
                  <a:pt x="410" y="1026"/>
                </a:lnTo>
                <a:lnTo>
                  <a:pt x="410" y="1030"/>
                </a:lnTo>
                <a:lnTo>
                  <a:pt x="410" y="1035"/>
                </a:lnTo>
                <a:lnTo>
                  <a:pt x="409" y="1038"/>
                </a:lnTo>
                <a:lnTo>
                  <a:pt x="407" y="1040"/>
                </a:lnTo>
                <a:lnTo>
                  <a:pt x="407" y="1040"/>
                </a:lnTo>
                <a:lnTo>
                  <a:pt x="394" y="1052"/>
                </a:lnTo>
                <a:lnTo>
                  <a:pt x="388" y="1058"/>
                </a:lnTo>
                <a:lnTo>
                  <a:pt x="384" y="1063"/>
                </a:lnTo>
                <a:lnTo>
                  <a:pt x="384" y="1063"/>
                </a:lnTo>
                <a:lnTo>
                  <a:pt x="380" y="1065"/>
                </a:lnTo>
                <a:lnTo>
                  <a:pt x="375" y="1070"/>
                </a:lnTo>
                <a:lnTo>
                  <a:pt x="360" y="1080"/>
                </a:lnTo>
                <a:lnTo>
                  <a:pt x="353" y="1084"/>
                </a:lnTo>
                <a:lnTo>
                  <a:pt x="347" y="1089"/>
                </a:lnTo>
                <a:lnTo>
                  <a:pt x="345" y="1094"/>
                </a:lnTo>
                <a:lnTo>
                  <a:pt x="343" y="1095"/>
                </a:lnTo>
                <a:lnTo>
                  <a:pt x="345" y="1096"/>
                </a:lnTo>
                <a:lnTo>
                  <a:pt x="345" y="1096"/>
                </a:lnTo>
                <a:lnTo>
                  <a:pt x="349" y="1099"/>
                </a:lnTo>
                <a:lnTo>
                  <a:pt x="358" y="1100"/>
                </a:lnTo>
                <a:lnTo>
                  <a:pt x="378" y="1101"/>
                </a:lnTo>
                <a:lnTo>
                  <a:pt x="407" y="1102"/>
                </a:lnTo>
                <a:lnTo>
                  <a:pt x="407" y="1102"/>
                </a:lnTo>
                <a:lnTo>
                  <a:pt x="406" y="1103"/>
                </a:lnTo>
                <a:lnTo>
                  <a:pt x="403" y="1107"/>
                </a:lnTo>
                <a:lnTo>
                  <a:pt x="403" y="1109"/>
                </a:lnTo>
                <a:lnTo>
                  <a:pt x="404" y="1111"/>
                </a:lnTo>
                <a:lnTo>
                  <a:pt x="407" y="1112"/>
                </a:lnTo>
                <a:lnTo>
                  <a:pt x="412" y="1113"/>
                </a:lnTo>
                <a:lnTo>
                  <a:pt x="412" y="1113"/>
                </a:lnTo>
                <a:lnTo>
                  <a:pt x="419" y="1113"/>
                </a:lnTo>
                <a:lnTo>
                  <a:pt x="427" y="1113"/>
                </a:lnTo>
                <a:lnTo>
                  <a:pt x="446" y="1111"/>
                </a:lnTo>
                <a:lnTo>
                  <a:pt x="463" y="1108"/>
                </a:lnTo>
                <a:lnTo>
                  <a:pt x="474" y="1108"/>
                </a:lnTo>
                <a:lnTo>
                  <a:pt x="474" y="1108"/>
                </a:lnTo>
                <a:lnTo>
                  <a:pt x="492" y="1108"/>
                </a:lnTo>
                <a:lnTo>
                  <a:pt x="525" y="1109"/>
                </a:lnTo>
                <a:lnTo>
                  <a:pt x="558" y="1109"/>
                </a:lnTo>
                <a:lnTo>
                  <a:pt x="569" y="1108"/>
                </a:lnTo>
                <a:lnTo>
                  <a:pt x="575" y="1108"/>
                </a:lnTo>
                <a:lnTo>
                  <a:pt x="575" y="1108"/>
                </a:lnTo>
                <a:lnTo>
                  <a:pt x="577" y="1106"/>
                </a:lnTo>
                <a:lnTo>
                  <a:pt x="578" y="1105"/>
                </a:lnTo>
                <a:lnTo>
                  <a:pt x="578" y="1097"/>
                </a:lnTo>
                <a:lnTo>
                  <a:pt x="575" y="1085"/>
                </a:lnTo>
                <a:lnTo>
                  <a:pt x="575" y="1085"/>
                </a:lnTo>
                <a:lnTo>
                  <a:pt x="575" y="1083"/>
                </a:lnTo>
                <a:lnTo>
                  <a:pt x="577" y="1081"/>
                </a:lnTo>
                <a:lnTo>
                  <a:pt x="581" y="1076"/>
                </a:lnTo>
                <a:lnTo>
                  <a:pt x="585" y="1071"/>
                </a:lnTo>
                <a:lnTo>
                  <a:pt x="586" y="1070"/>
                </a:lnTo>
                <a:lnTo>
                  <a:pt x="586" y="1069"/>
                </a:lnTo>
                <a:lnTo>
                  <a:pt x="586" y="1069"/>
                </a:lnTo>
                <a:lnTo>
                  <a:pt x="584" y="1063"/>
                </a:lnTo>
                <a:lnTo>
                  <a:pt x="579" y="1052"/>
                </a:lnTo>
                <a:lnTo>
                  <a:pt x="577" y="1038"/>
                </a:lnTo>
                <a:lnTo>
                  <a:pt x="575" y="1030"/>
                </a:lnTo>
                <a:lnTo>
                  <a:pt x="575" y="1023"/>
                </a:lnTo>
                <a:lnTo>
                  <a:pt x="575" y="1023"/>
                </a:lnTo>
                <a:lnTo>
                  <a:pt x="577" y="975"/>
                </a:lnTo>
                <a:lnTo>
                  <a:pt x="577" y="952"/>
                </a:lnTo>
                <a:lnTo>
                  <a:pt x="575" y="943"/>
                </a:lnTo>
                <a:lnTo>
                  <a:pt x="575" y="940"/>
                </a:lnTo>
                <a:lnTo>
                  <a:pt x="575" y="940"/>
                </a:lnTo>
                <a:lnTo>
                  <a:pt x="566" y="910"/>
                </a:lnTo>
                <a:lnTo>
                  <a:pt x="547" y="850"/>
                </a:lnTo>
                <a:lnTo>
                  <a:pt x="519" y="759"/>
                </a:lnTo>
                <a:lnTo>
                  <a:pt x="519" y="759"/>
                </a:lnTo>
                <a:lnTo>
                  <a:pt x="519" y="753"/>
                </a:lnTo>
                <a:lnTo>
                  <a:pt x="522" y="742"/>
                </a:lnTo>
                <a:lnTo>
                  <a:pt x="524" y="731"/>
                </a:lnTo>
                <a:lnTo>
                  <a:pt x="524" y="725"/>
                </a:lnTo>
                <a:lnTo>
                  <a:pt x="524" y="725"/>
                </a:lnTo>
                <a:lnTo>
                  <a:pt x="526" y="716"/>
                </a:lnTo>
                <a:lnTo>
                  <a:pt x="532" y="699"/>
                </a:lnTo>
                <a:lnTo>
                  <a:pt x="538" y="682"/>
                </a:lnTo>
                <a:lnTo>
                  <a:pt x="541" y="675"/>
                </a:lnTo>
                <a:lnTo>
                  <a:pt x="541" y="675"/>
                </a:lnTo>
                <a:lnTo>
                  <a:pt x="552" y="656"/>
                </a:lnTo>
                <a:lnTo>
                  <a:pt x="573" y="613"/>
                </a:lnTo>
                <a:lnTo>
                  <a:pt x="603" y="551"/>
                </a:lnTo>
                <a:lnTo>
                  <a:pt x="603" y="551"/>
                </a:lnTo>
                <a:lnTo>
                  <a:pt x="616" y="541"/>
                </a:lnTo>
                <a:lnTo>
                  <a:pt x="626" y="532"/>
                </a:lnTo>
                <a:lnTo>
                  <a:pt x="629" y="527"/>
                </a:lnTo>
                <a:lnTo>
                  <a:pt x="632" y="523"/>
                </a:lnTo>
                <a:lnTo>
                  <a:pt x="632" y="523"/>
                </a:lnTo>
                <a:lnTo>
                  <a:pt x="632" y="520"/>
                </a:lnTo>
                <a:lnTo>
                  <a:pt x="632" y="517"/>
                </a:lnTo>
                <a:lnTo>
                  <a:pt x="628" y="513"/>
                </a:lnTo>
                <a:lnTo>
                  <a:pt x="624" y="509"/>
                </a:lnTo>
                <a:lnTo>
                  <a:pt x="620" y="507"/>
                </a:lnTo>
                <a:lnTo>
                  <a:pt x="620" y="507"/>
                </a:lnTo>
                <a:lnTo>
                  <a:pt x="616" y="505"/>
                </a:lnTo>
                <a:lnTo>
                  <a:pt x="613" y="504"/>
                </a:lnTo>
                <a:lnTo>
                  <a:pt x="610" y="504"/>
                </a:lnTo>
                <a:lnTo>
                  <a:pt x="609" y="501"/>
                </a:lnTo>
                <a:lnTo>
                  <a:pt x="609" y="501"/>
                </a:lnTo>
                <a:lnTo>
                  <a:pt x="607" y="495"/>
                </a:lnTo>
                <a:lnTo>
                  <a:pt x="603" y="487"/>
                </a:lnTo>
                <a:lnTo>
                  <a:pt x="597" y="478"/>
                </a:lnTo>
                <a:lnTo>
                  <a:pt x="597" y="478"/>
                </a:lnTo>
                <a:lnTo>
                  <a:pt x="591" y="418"/>
                </a:lnTo>
                <a:lnTo>
                  <a:pt x="586" y="373"/>
                </a:lnTo>
                <a:lnTo>
                  <a:pt x="583" y="355"/>
                </a:lnTo>
                <a:lnTo>
                  <a:pt x="580" y="344"/>
                </a:lnTo>
                <a:lnTo>
                  <a:pt x="580" y="344"/>
                </a:lnTo>
                <a:lnTo>
                  <a:pt x="572" y="315"/>
                </a:lnTo>
                <a:lnTo>
                  <a:pt x="559" y="282"/>
                </a:lnTo>
                <a:lnTo>
                  <a:pt x="559" y="282"/>
                </a:lnTo>
                <a:lnTo>
                  <a:pt x="555" y="272"/>
                </a:lnTo>
                <a:lnTo>
                  <a:pt x="553" y="265"/>
                </a:lnTo>
                <a:lnTo>
                  <a:pt x="549" y="251"/>
                </a:lnTo>
                <a:lnTo>
                  <a:pt x="547" y="244"/>
                </a:lnTo>
                <a:lnTo>
                  <a:pt x="544" y="238"/>
                </a:lnTo>
                <a:lnTo>
                  <a:pt x="541" y="232"/>
                </a:lnTo>
                <a:lnTo>
                  <a:pt x="536" y="226"/>
                </a:lnTo>
                <a:lnTo>
                  <a:pt x="536" y="226"/>
                </a:lnTo>
                <a:lnTo>
                  <a:pt x="526" y="215"/>
                </a:lnTo>
                <a:lnTo>
                  <a:pt x="519" y="205"/>
                </a:lnTo>
                <a:lnTo>
                  <a:pt x="513" y="196"/>
                </a:lnTo>
                <a:lnTo>
                  <a:pt x="508" y="191"/>
                </a:lnTo>
                <a:lnTo>
                  <a:pt x="502" y="186"/>
                </a:lnTo>
                <a:lnTo>
                  <a:pt x="502" y="186"/>
                </a:lnTo>
                <a:lnTo>
                  <a:pt x="487" y="177"/>
                </a:lnTo>
                <a:lnTo>
                  <a:pt x="473" y="168"/>
                </a:lnTo>
                <a:lnTo>
                  <a:pt x="462" y="162"/>
                </a:lnTo>
                <a:lnTo>
                  <a:pt x="457" y="159"/>
                </a:lnTo>
                <a:lnTo>
                  <a:pt x="457" y="159"/>
                </a:lnTo>
                <a:lnTo>
                  <a:pt x="434" y="119"/>
                </a:lnTo>
                <a:lnTo>
                  <a:pt x="424" y="119"/>
                </a:lnTo>
                <a:lnTo>
                  <a:pt x="424" y="119"/>
                </a:lnTo>
                <a:lnTo>
                  <a:pt x="424" y="113"/>
                </a:lnTo>
                <a:lnTo>
                  <a:pt x="424" y="107"/>
                </a:lnTo>
                <a:lnTo>
                  <a:pt x="424" y="107"/>
                </a:lnTo>
                <a:lnTo>
                  <a:pt x="422" y="107"/>
                </a:lnTo>
                <a:lnTo>
                  <a:pt x="422" y="107"/>
                </a:lnTo>
                <a:lnTo>
                  <a:pt x="424" y="96"/>
                </a:lnTo>
                <a:lnTo>
                  <a:pt x="424" y="96"/>
                </a:lnTo>
                <a:lnTo>
                  <a:pt x="422" y="83"/>
                </a:lnTo>
                <a:lnTo>
                  <a:pt x="420" y="65"/>
                </a:lnTo>
                <a:lnTo>
                  <a:pt x="419" y="50"/>
                </a:lnTo>
                <a:lnTo>
                  <a:pt x="418" y="40"/>
                </a:lnTo>
                <a:lnTo>
                  <a:pt x="418" y="40"/>
                </a:lnTo>
                <a:lnTo>
                  <a:pt x="418" y="35"/>
                </a:lnTo>
                <a:lnTo>
                  <a:pt x="418" y="29"/>
                </a:lnTo>
                <a:lnTo>
                  <a:pt x="415" y="23"/>
                </a:lnTo>
                <a:lnTo>
                  <a:pt x="412" y="17"/>
                </a:lnTo>
                <a:lnTo>
                  <a:pt x="412" y="17"/>
                </a:lnTo>
                <a:lnTo>
                  <a:pt x="408" y="14"/>
                </a:lnTo>
                <a:lnTo>
                  <a:pt x="402" y="10"/>
                </a:lnTo>
                <a:lnTo>
                  <a:pt x="396" y="8"/>
                </a:lnTo>
                <a:lnTo>
                  <a:pt x="390" y="7"/>
                </a:lnTo>
                <a:lnTo>
                  <a:pt x="390" y="7"/>
                </a:lnTo>
                <a:lnTo>
                  <a:pt x="383" y="4"/>
                </a:lnTo>
                <a:lnTo>
                  <a:pt x="378" y="2"/>
                </a:lnTo>
                <a:lnTo>
                  <a:pt x="373" y="1"/>
                </a:lnTo>
                <a:lnTo>
                  <a:pt x="367" y="1"/>
                </a:lnTo>
                <a:lnTo>
                  <a:pt x="367" y="1"/>
                </a:lnTo>
                <a:lnTo>
                  <a:pt x="360" y="1"/>
                </a:lnTo>
                <a:lnTo>
                  <a:pt x="353" y="0"/>
                </a:lnTo>
                <a:lnTo>
                  <a:pt x="347" y="0"/>
                </a:lnTo>
                <a:lnTo>
                  <a:pt x="346" y="0"/>
                </a:lnTo>
                <a:lnTo>
                  <a:pt x="345" y="1"/>
                </a:lnTo>
                <a:lnTo>
                  <a:pt x="345" y="1"/>
                </a:lnTo>
                <a:lnTo>
                  <a:pt x="342" y="4"/>
                </a:lnTo>
                <a:lnTo>
                  <a:pt x="336" y="8"/>
                </a:lnTo>
                <a:lnTo>
                  <a:pt x="328" y="13"/>
                </a:lnTo>
                <a:lnTo>
                  <a:pt x="328" y="13"/>
                </a:lnTo>
                <a:lnTo>
                  <a:pt x="317" y="11"/>
                </a:lnTo>
                <a:lnTo>
                  <a:pt x="310" y="11"/>
                </a:lnTo>
                <a:lnTo>
                  <a:pt x="306" y="11"/>
                </a:lnTo>
                <a:lnTo>
                  <a:pt x="305" y="13"/>
                </a:lnTo>
                <a:lnTo>
                  <a:pt x="305" y="13"/>
                </a:lnTo>
                <a:lnTo>
                  <a:pt x="304" y="13"/>
                </a:lnTo>
                <a:lnTo>
                  <a:pt x="302" y="14"/>
                </a:lnTo>
                <a:lnTo>
                  <a:pt x="299" y="14"/>
                </a:lnTo>
                <a:lnTo>
                  <a:pt x="294" y="17"/>
                </a:lnTo>
                <a:lnTo>
                  <a:pt x="294" y="17"/>
                </a:lnTo>
                <a:lnTo>
                  <a:pt x="286" y="25"/>
                </a:lnTo>
                <a:lnTo>
                  <a:pt x="284" y="26"/>
                </a:lnTo>
                <a:lnTo>
                  <a:pt x="282" y="29"/>
                </a:lnTo>
                <a:lnTo>
                  <a:pt x="282" y="40"/>
                </a:lnTo>
                <a:lnTo>
                  <a:pt x="282" y="40"/>
                </a:lnTo>
                <a:lnTo>
                  <a:pt x="284" y="46"/>
                </a:lnTo>
                <a:lnTo>
                  <a:pt x="282" y="51"/>
                </a:lnTo>
                <a:lnTo>
                  <a:pt x="282" y="51"/>
                </a:lnTo>
                <a:lnTo>
                  <a:pt x="284" y="53"/>
                </a:lnTo>
                <a:lnTo>
                  <a:pt x="285" y="56"/>
                </a:lnTo>
                <a:lnTo>
                  <a:pt x="291" y="61"/>
                </a:lnTo>
                <a:lnTo>
                  <a:pt x="299" y="69"/>
                </a:lnTo>
                <a:lnTo>
                  <a:pt x="299" y="69"/>
                </a:lnTo>
                <a:close/>
                <a:moveTo>
                  <a:pt x="569" y="529"/>
                </a:moveTo>
                <a:lnTo>
                  <a:pt x="569" y="529"/>
                </a:lnTo>
                <a:lnTo>
                  <a:pt x="574" y="538"/>
                </a:lnTo>
                <a:lnTo>
                  <a:pt x="578" y="544"/>
                </a:lnTo>
                <a:lnTo>
                  <a:pt x="580" y="546"/>
                </a:lnTo>
                <a:lnTo>
                  <a:pt x="580" y="546"/>
                </a:lnTo>
                <a:lnTo>
                  <a:pt x="580" y="546"/>
                </a:lnTo>
                <a:lnTo>
                  <a:pt x="581" y="545"/>
                </a:lnTo>
                <a:lnTo>
                  <a:pt x="583" y="545"/>
                </a:lnTo>
                <a:lnTo>
                  <a:pt x="586" y="546"/>
                </a:lnTo>
                <a:lnTo>
                  <a:pt x="586" y="546"/>
                </a:lnTo>
                <a:lnTo>
                  <a:pt x="586" y="547"/>
                </a:lnTo>
                <a:lnTo>
                  <a:pt x="585" y="551"/>
                </a:lnTo>
                <a:lnTo>
                  <a:pt x="580" y="563"/>
                </a:lnTo>
                <a:lnTo>
                  <a:pt x="573" y="576"/>
                </a:lnTo>
                <a:lnTo>
                  <a:pt x="569" y="586"/>
                </a:lnTo>
                <a:lnTo>
                  <a:pt x="569" y="586"/>
                </a:lnTo>
                <a:lnTo>
                  <a:pt x="555" y="620"/>
                </a:lnTo>
                <a:lnTo>
                  <a:pt x="541" y="653"/>
                </a:lnTo>
                <a:lnTo>
                  <a:pt x="541" y="653"/>
                </a:lnTo>
                <a:lnTo>
                  <a:pt x="524" y="686"/>
                </a:lnTo>
                <a:lnTo>
                  <a:pt x="524" y="686"/>
                </a:lnTo>
                <a:lnTo>
                  <a:pt x="514" y="711"/>
                </a:lnTo>
                <a:lnTo>
                  <a:pt x="507" y="731"/>
                </a:lnTo>
                <a:lnTo>
                  <a:pt x="507" y="731"/>
                </a:lnTo>
                <a:lnTo>
                  <a:pt x="502" y="682"/>
                </a:lnTo>
                <a:lnTo>
                  <a:pt x="500" y="648"/>
                </a:lnTo>
                <a:lnTo>
                  <a:pt x="501" y="636"/>
                </a:lnTo>
                <a:lnTo>
                  <a:pt x="501" y="632"/>
                </a:lnTo>
                <a:lnTo>
                  <a:pt x="502" y="630"/>
                </a:lnTo>
                <a:lnTo>
                  <a:pt x="502" y="630"/>
                </a:lnTo>
                <a:lnTo>
                  <a:pt x="518" y="613"/>
                </a:lnTo>
                <a:lnTo>
                  <a:pt x="526" y="602"/>
                </a:lnTo>
                <a:lnTo>
                  <a:pt x="530" y="596"/>
                </a:lnTo>
                <a:lnTo>
                  <a:pt x="530" y="596"/>
                </a:lnTo>
                <a:lnTo>
                  <a:pt x="535" y="586"/>
                </a:lnTo>
                <a:lnTo>
                  <a:pt x="544" y="564"/>
                </a:lnTo>
                <a:lnTo>
                  <a:pt x="559" y="534"/>
                </a:lnTo>
                <a:lnTo>
                  <a:pt x="559" y="534"/>
                </a:lnTo>
                <a:lnTo>
                  <a:pt x="569" y="529"/>
                </a:lnTo>
                <a:lnTo>
                  <a:pt x="569" y="5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id="{310743B1-CB6C-4775-9E68-9C766E699B56}"/>
              </a:ext>
            </a:extLst>
          </p:cNvPr>
          <p:cNvSpPr>
            <a:spLocks noEditPoints="1"/>
          </p:cNvSpPr>
          <p:nvPr/>
        </p:nvSpPr>
        <p:spPr bwMode="auto">
          <a:xfrm>
            <a:off x="6390699" y="4758789"/>
            <a:ext cx="994334" cy="1593163"/>
          </a:xfrm>
          <a:custGeom>
            <a:avLst/>
            <a:gdLst>
              <a:gd name="T0" fmla="*/ 428 w 714"/>
              <a:gd name="T1" fmla="*/ 502 h 1144"/>
              <a:gd name="T2" fmla="*/ 394 w 714"/>
              <a:gd name="T3" fmla="*/ 430 h 1144"/>
              <a:gd name="T4" fmla="*/ 375 w 714"/>
              <a:gd name="T5" fmla="*/ 349 h 1144"/>
              <a:gd name="T6" fmla="*/ 338 w 714"/>
              <a:gd name="T7" fmla="*/ 204 h 1144"/>
              <a:gd name="T8" fmla="*/ 322 w 714"/>
              <a:gd name="T9" fmla="*/ 148 h 1144"/>
              <a:gd name="T10" fmla="*/ 351 w 714"/>
              <a:gd name="T11" fmla="*/ 100 h 1144"/>
              <a:gd name="T12" fmla="*/ 322 w 714"/>
              <a:gd name="T13" fmla="*/ 15 h 1144"/>
              <a:gd name="T14" fmla="*/ 250 w 714"/>
              <a:gd name="T15" fmla="*/ 4 h 1144"/>
              <a:gd name="T16" fmla="*/ 212 w 714"/>
              <a:gd name="T17" fmla="*/ 47 h 1144"/>
              <a:gd name="T18" fmla="*/ 183 w 714"/>
              <a:gd name="T19" fmla="*/ 95 h 1144"/>
              <a:gd name="T20" fmla="*/ 68 w 714"/>
              <a:gd name="T21" fmla="*/ 181 h 1144"/>
              <a:gd name="T22" fmla="*/ 1 w 714"/>
              <a:gd name="T23" fmla="*/ 332 h 1144"/>
              <a:gd name="T24" fmla="*/ 34 w 714"/>
              <a:gd name="T25" fmla="*/ 425 h 1144"/>
              <a:gd name="T26" fmla="*/ 52 w 714"/>
              <a:gd name="T27" fmla="*/ 441 h 1144"/>
              <a:gd name="T28" fmla="*/ 97 w 714"/>
              <a:gd name="T29" fmla="*/ 631 h 1144"/>
              <a:gd name="T30" fmla="*/ 128 w 714"/>
              <a:gd name="T31" fmla="*/ 834 h 1144"/>
              <a:gd name="T32" fmla="*/ 200 w 714"/>
              <a:gd name="T33" fmla="*/ 1114 h 1144"/>
              <a:gd name="T34" fmla="*/ 290 w 714"/>
              <a:gd name="T35" fmla="*/ 1111 h 1144"/>
              <a:gd name="T36" fmla="*/ 320 w 714"/>
              <a:gd name="T37" fmla="*/ 1137 h 1144"/>
              <a:gd name="T38" fmla="*/ 357 w 714"/>
              <a:gd name="T39" fmla="*/ 1125 h 1144"/>
              <a:gd name="T40" fmla="*/ 353 w 714"/>
              <a:gd name="T41" fmla="*/ 1101 h 1144"/>
              <a:gd name="T42" fmla="*/ 352 w 714"/>
              <a:gd name="T43" fmla="*/ 1060 h 1144"/>
              <a:gd name="T44" fmla="*/ 381 w 714"/>
              <a:gd name="T45" fmla="*/ 1111 h 1144"/>
              <a:gd name="T46" fmla="*/ 407 w 714"/>
              <a:gd name="T47" fmla="*/ 1142 h 1144"/>
              <a:gd name="T48" fmla="*/ 409 w 714"/>
              <a:gd name="T49" fmla="*/ 1102 h 1144"/>
              <a:gd name="T50" fmla="*/ 442 w 714"/>
              <a:gd name="T51" fmla="*/ 1047 h 1144"/>
              <a:gd name="T52" fmla="*/ 566 w 714"/>
              <a:gd name="T53" fmla="*/ 1047 h 1144"/>
              <a:gd name="T54" fmla="*/ 590 w 714"/>
              <a:gd name="T55" fmla="*/ 1114 h 1144"/>
              <a:gd name="T56" fmla="*/ 628 w 714"/>
              <a:gd name="T57" fmla="*/ 1107 h 1144"/>
              <a:gd name="T58" fmla="*/ 614 w 714"/>
              <a:gd name="T59" fmla="*/ 1085 h 1144"/>
              <a:gd name="T60" fmla="*/ 590 w 714"/>
              <a:gd name="T61" fmla="*/ 1066 h 1144"/>
              <a:gd name="T62" fmla="*/ 666 w 714"/>
              <a:gd name="T63" fmla="*/ 1113 h 1144"/>
              <a:gd name="T64" fmla="*/ 671 w 714"/>
              <a:gd name="T65" fmla="*/ 1090 h 1144"/>
              <a:gd name="T66" fmla="*/ 652 w 714"/>
              <a:gd name="T67" fmla="*/ 1021 h 1144"/>
              <a:gd name="T68" fmla="*/ 705 w 714"/>
              <a:gd name="T69" fmla="*/ 870 h 1144"/>
              <a:gd name="T70" fmla="*/ 709 w 714"/>
              <a:gd name="T71" fmla="*/ 775 h 1144"/>
              <a:gd name="T72" fmla="*/ 695 w 714"/>
              <a:gd name="T73" fmla="*/ 693 h 1144"/>
              <a:gd name="T74" fmla="*/ 626 w 714"/>
              <a:gd name="T75" fmla="*/ 728 h 1144"/>
              <a:gd name="T76" fmla="*/ 590 w 714"/>
              <a:gd name="T77" fmla="*/ 708 h 1144"/>
              <a:gd name="T78" fmla="*/ 584 w 714"/>
              <a:gd name="T79" fmla="*/ 788 h 1144"/>
              <a:gd name="T80" fmla="*/ 494 w 714"/>
              <a:gd name="T81" fmla="*/ 751 h 1144"/>
              <a:gd name="T82" fmla="*/ 442 w 714"/>
              <a:gd name="T83" fmla="*/ 721 h 1144"/>
              <a:gd name="T84" fmla="*/ 341 w 714"/>
              <a:gd name="T85" fmla="*/ 633 h 1144"/>
              <a:gd name="T86" fmla="*/ 322 w 714"/>
              <a:gd name="T87" fmla="*/ 516 h 1144"/>
              <a:gd name="T88" fmla="*/ 296 w 714"/>
              <a:gd name="T89" fmla="*/ 406 h 1144"/>
              <a:gd name="T90" fmla="*/ 336 w 714"/>
              <a:gd name="T91" fmla="*/ 449 h 1144"/>
              <a:gd name="T92" fmla="*/ 341 w 714"/>
              <a:gd name="T93" fmla="*/ 493 h 1144"/>
              <a:gd name="T94" fmla="*/ 68 w 714"/>
              <a:gd name="T95" fmla="*/ 373 h 1144"/>
              <a:gd name="T96" fmla="*/ 88 w 714"/>
              <a:gd name="T97" fmla="*/ 334 h 1144"/>
              <a:gd name="T98" fmla="*/ 442 w 714"/>
              <a:gd name="T99" fmla="*/ 741 h 1144"/>
              <a:gd name="T100" fmla="*/ 580 w 714"/>
              <a:gd name="T101" fmla="*/ 832 h 1144"/>
              <a:gd name="T102" fmla="*/ 549 w 714"/>
              <a:gd name="T103" fmla="*/ 863 h 1144"/>
              <a:gd name="T104" fmla="*/ 399 w 714"/>
              <a:gd name="T105" fmla="*/ 887 h 1144"/>
              <a:gd name="T106" fmla="*/ 317 w 714"/>
              <a:gd name="T107" fmla="*/ 961 h 1144"/>
              <a:gd name="T108" fmla="*/ 308 w 714"/>
              <a:gd name="T109" fmla="*/ 1019 h 1144"/>
              <a:gd name="T110" fmla="*/ 278 w 714"/>
              <a:gd name="T111" fmla="*/ 1014 h 1144"/>
              <a:gd name="T112" fmla="*/ 310 w 714"/>
              <a:gd name="T113" fmla="*/ 855 h 1144"/>
              <a:gd name="T114" fmla="*/ 327 w 714"/>
              <a:gd name="T115" fmla="*/ 68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4" h="1144">
                <a:moveTo>
                  <a:pt x="351" y="521"/>
                </a:moveTo>
                <a:lnTo>
                  <a:pt x="351" y="521"/>
                </a:lnTo>
                <a:lnTo>
                  <a:pt x="358" y="526"/>
                </a:lnTo>
                <a:lnTo>
                  <a:pt x="369" y="532"/>
                </a:lnTo>
                <a:lnTo>
                  <a:pt x="384" y="540"/>
                </a:lnTo>
                <a:lnTo>
                  <a:pt x="384" y="540"/>
                </a:lnTo>
                <a:lnTo>
                  <a:pt x="403" y="528"/>
                </a:lnTo>
                <a:lnTo>
                  <a:pt x="416" y="521"/>
                </a:lnTo>
                <a:lnTo>
                  <a:pt x="422" y="516"/>
                </a:lnTo>
                <a:lnTo>
                  <a:pt x="422" y="516"/>
                </a:lnTo>
                <a:lnTo>
                  <a:pt x="428" y="502"/>
                </a:lnTo>
                <a:lnTo>
                  <a:pt x="432" y="493"/>
                </a:lnTo>
                <a:lnTo>
                  <a:pt x="432" y="490"/>
                </a:lnTo>
                <a:lnTo>
                  <a:pt x="432" y="487"/>
                </a:lnTo>
                <a:lnTo>
                  <a:pt x="432" y="487"/>
                </a:lnTo>
                <a:lnTo>
                  <a:pt x="418" y="468"/>
                </a:lnTo>
                <a:lnTo>
                  <a:pt x="403" y="449"/>
                </a:lnTo>
                <a:lnTo>
                  <a:pt x="403" y="449"/>
                </a:lnTo>
                <a:lnTo>
                  <a:pt x="397" y="440"/>
                </a:lnTo>
                <a:lnTo>
                  <a:pt x="395" y="435"/>
                </a:lnTo>
                <a:lnTo>
                  <a:pt x="394" y="430"/>
                </a:lnTo>
                <a:lnTo>
                  <a:pt x="394" y="430"/>
                </a:lnTo>
                <a:lnTo>
                  <a:pt x="394" y="424"/>
                </a:lnTo>
                <a:lnTo>
                  <a:pt x="395" y="413"/>
                </a:lnTo>
                <a:lnTo>
                  <a:pt x="395" y="404"/>
                </a:lnTo>
                <a:lnTo>
                  <a:pt x="395" y="400"/>
                </a:lnTo>
                <a:lnTo>
                  <a:pt x="394" y="397"/>
                </a:lnTo>
                <a:lnTo>
                  <a:pt x="394" y="397"/>
                </a:lnTo>
                <a:lnTo>
                  <a:pt x="389" y="387"/>
                </a:lnTo>
                <a:lnTo>
                  <a:pt x="384" y="370"/>
                </a:lnTo>
                <a:lnTo>
                  <a:pt x="378" y="356"/>
                </a:lnTo>
                <a:lnTo>
                  <a:pt x="375" y="349"/>
                </a:lnTo>
                <a:lnTo>
                  <a:pt x="375" y="349"/>
                </a:lnTo>
                <a:lnTo>
                  <a:pt x="372" y="346"/>
                </a:lnTo>
                <a:lnTo>
                  <a:pt x="369" y="342"/>
                </a:lnTo>
                <a:lnTo>
                  <a:pt x="365" y="334"/>
                </a:lnTo>
                <a:lnTo>
                  <a:pt x="365" y="334"/>
                </a:lnTo>
                <a:lnTo>
                  <a:pt x="355" y="253"/>
                </a:lnTo>
                <a:lnTo>
                  <a:pt x="355" y="253"/>
                </a:lnTo>
                <a:lnTo>
                  <a:pt x="352" y="232"/>
                </a:lnTo>
                <a:lnTo>
                  <a:pt x="349" y="223"/>
                </a:lnTo>
                <a:lnTo>
                  <a:pt x="346" y="215"/>
                </a:lnTo>
                <a:lnTo>
                  <a:pt x="346" y="215"/>
                </a:lnTo>
                <a:lnTo>
                  <a:pt x="338" y="204"/>
                </a:lnTo>
                <a:lnTo>
                  <a:pt x="327" y="191"/>
                </a:lnTo>
                <a:lnTo>
                  <a:pt x="312" y="177"/>
                </a:lnTo>
                <a:lnTo>
                  <a:pt x="308" y="167"/>
                </a:lnTo>
                <a:lnTo>
                  <a:pt x="308" y="167"/>
                </a:lnTo>
                <a:lnTo>
                  <a:pt x="312" y="162"/>
                </a:lnTo>
                <a:lnTo>
                  <a:pt x="317" y="157"/>
                </a:lnTo>
                <a:lnTo>
                  <a:pt x="317" y="157"/>
                </a:lnTo>
                <a:lnTo>
                  <a:pt x="321" y="153"/>
                </a:lnTo>
                <a:lnTo>
                  <a:pt x="322" y="149"/>
                </a:lnTo>
                <a:lnTo>
                  <a:pt x="322" y="148"/>
                </a:lnTo>
                <a:lnTo>
                  <a:pt x="322" y="148"/>
                </a:lnTo>
                <a:lnTo>
                  <a:pt x="321" y="147"/>
                </a:lnTo>
                <a:lnTo>
                  <a:pt x="322" y="145"/>
                </a:lnTo>
                <a:lnTo>
                  <a:pt x="322" y="143"/>
                </a:lnTo>
                <a:lnTo>
                  <a:pt x="322" y="143"/>
                </a:lnTo>
                <a:lnTo>
                  <a:pt x="324" y="137"/>
                </a:lnTo>
                <a:lnTo>
                  <a:pt x="327" y="133"/>
                </a:lnTo>
                <a:lnTo>
                  <a:pt x="370" y="133"/>
                </a:lnTo>
                <a:lnTo>
                  <a:pt x="370" y="133"/>
                </a:lnTo>
                <a:lnTo>
                  <a:pt x="360" y="118"/>
                </a:lnTo>
                <a:lnTo>
                  <a:pt x="351" y="100"/>
                </a:lnTo>
                <a:lnTo>
                  <a:pt x="351" y="100"/>
                </a:lnTo>
                <a:lnTo>
                  <a:pt x="351" y="92"/>
                </a:lnTo>
                <a:lnTo>
                  <a:pt x="352" y="76"/>
                </a:lnTo>
                <a:lnTo>
                  <a:pt x="353" y="57"/>
                </a:lnTo>
                <a:lnTo>
                  <a:pt x="352" y="50"/>
                </a:lnTo>
                <a:lnTo>
                  <a:pt x="351" y="43"/>
                </a:lnTo>
                <a:lnTo>
                  <a:pt x="351" y="43"/>
                </a:lnTo>
                <a:lnTo>
                  <a:pt x="348" y="37"/>
                </a:lnTo>
                <a:lnTo>
                  <a:pt x="345" y="32"/>
                </a:lnTo>
                <a:lnTo>
                  <a:pt x="339" y="27"/>
                </a:lnTo>
                <a:lnTo>
                  <a:pt x="334" y="22"/>
                </a:lnTo>
                <a:lnTo>
                  <a:pt x="322" y="15"/>
                </a:lnTo>
                <a:lnTo>
                  <a:pt x="312" y="9"/>
                </a:lnTo>
                <a:lnTo>
                  <a:pt x="312" y="9"/>
                </a:lnTo>
                <a:lnTo>
                  <a:pt x="306" y="5"/>
                </a:lnTo>
                <a:lnTo>
                  <a:pt x="303" y="2"/>
                </a:lnTo>
                <a:lnTo>
                  <a:pt x="298" y="0"/>
                </a:lnTo>
                <a:lnTo>
                  <a:pt x="288" y="0"/>
                </a:lnTo>
                <a:lnTo>
                  <a:pt x="288" y="0"/>
                </a:lnTo>
                <a:lnTo>
                  <a:pt x="268" y="1"/>
                </a:lnTo>
                <a:lnTo>
                  <a:pt x="259" y="2"/>
                </a:lnTo>
                <a:lnTo>
                  <a:pt x="250" y="4"/>
                </a:lnTo>
                <a:lnTo>
                  <a:pt x="250" y="4"/>
                </a:lnTo>
                <a:lnTo>
                  <a:pt x="243" y="5"/>
                </a:lnTo>
                <a:lnTo>
                  <a:pt x="237" y="5"/>
                </a:lnTo>
                <a:lnTo>
                  <a:pt x="235" y="7"/>
                </a:lnTo>
                <a:lnTo>
                  <a:pt x="233" y="8"/>
                </a:lnTo>
                <a:lnTo>
                  <a:pt x="232" y="10"/>
                </a:lnTo>
                <a:lnTo>
                  <a:pt x="231" y="14"/>
                </a:lnTo>
                <a:lnTo>
                  <a:pt x="231" y="14"/>
                </a:lnTo>
                <a:lnTo>
                  <a:pt x="230" y="19"/>
                </a:lnTo>
                <a:lnTo>
                  <a:pt x="227" y="25"/>
                </a:lnTo>
                <a:lnTo>
                  <a:pt x="220" y="35"/>
                </a:lnTo>
                <a:lnTo>
                  <a:pt x="212" y="47"/>
                </a:lnTo>
                <a:lnTo>
                  <a:pt x="212" y="47"/>
                </a:lnTo>
                <a:lnTo>
                  <a:pt x="200" y="52"/>
                </a:lnTo>
                <a:lnTo>
                  <a:pt x="190" y="56"/>
                </a:lnTo>
                <a:lnTo>
                  <a:pt x="183" y="57"/>
                </a:lnTo>
                <a:lnTo>
                  <a:pt x="183" y="57"/>
                </a:lnTo>
                <a:lnTo>
                  <a:pt x="178" y="57"/>
                </a:lnTo>
                <a:lnTo>
                  <a:pt x="174" y="59"/>
                </a:lnTo>
                <a:lnTo>
                  <a:pt x="169" y="62"/>
                </a:lnTo>
                <a:lnTo>
                  <a:pt x="169" y="62"/>
                </a:lnTo>
                <a:lnTo>
                  <a:pt x="175" y="77"/>
                </a:lnTo>
                <a:lnTo>
                  <a:pt x="183" y="95"/>
                </a:lnTo>
                <a:lnTo>
                  <a:pt x="183" y="95"/>
                </a:lnTo>
                <a:lnTo>
                  <a:pt x="183" y="98"/>
                </a:lnTo>
                <a:lnTo>
                  <a:pt x="183" y="101"/>
                </a:lnTo>
                <a:lnTo>
                  <a:pt x="180" y="111"/>
                </a:lnTo>
                <a:lnTo>
                  <a:pt x="174" y="124"/>
                </a:lnTo>
                <a:lnTo>
                  <a:pt x="174" y="124"/>
                </a:lnTo>
                <a:lnTo>
                  <a:pt x="127" y="147"/>
                </a:lnTo>
                <a:lnTo>
                  <a:pt x="94" y="165"/>
                </a:lnTo>
                <a:lnTo>
                  <a:pt x="73" y="177"/>
                </a:lnTo>
                <a:lnTo>
                  <a:pt x="73" y="177"/>
                </a:lnTo>
                <a:lnTo>
                  <a:pt x="68" y="181"/>
                </a:lnTo>
                <a:lnTo>
                  <a:pt x="64" y="191"/>
                </a:lnTo>
                <a:lnTo>
                  <a:pt x="52" y="215"/>
                </a:lnTo>
                <a:lnTo>
                  <a:pt x="41" y="240"/>
                </a:lnTo>
                <a:lnTo>
                  <a:pt x="35" y="258"/>
                </a:lnTo>
                <a:lnTo>
                  <a:pt x="35" y="258"/>
                </a:lnTo>
                <a:lnTo>
                  <a:pt x="29" y="272"/>
                </a:lnTo>
                <a:lnTo>
                  <a:pt x="18" y="291"/>
                </a:lnTo>
                <a:lnTo>
                  <a:pt x="1" y="320"/>
                </a:lnTo>
                <a:lnTo>
                  <a:pt x="1" y="320"/>
                </a:lnTo>
                <a:lnTo>
                  <a:pt x="0" y="325"/>
                </a:lnTo>
                <a:lnTo>
                  <a:pt x="1" y="332"/>
                </a:lnTo>
                <a:lnTo>
                  <a:pt x="5" y="350"/>
                </a:lnTo>
                <a:lnTo>
                  <a:pt x="9" y="368"/>
                </a:lnTo>
                <a:lnTo>
                  <a:pt x="11" y="377"/>
                </a:lnTo>
                <a:lnTo>
                  <a:pt x="11" y="377"/>
                </a:lnTo>
                <a:lnTo>
                  <a:pt x="11" y="380"/>
                </a:lnTo>
                <a:lnTo>
                  <a:pt x="12" y="383"/>
                </a:lnTo>
                <a:lnTo>
                  <a:pt x="17" y="392"/>
                </a:lnTo>
                <a:lnTo>
                  <a:pt x="25" y="406"/>
                </a:lnTo>
                <a:lnTo>
                  <a:pt x="25" y="406"/>
                </a:lnTo>
                <a:lnTo>
                  <a:pt x="30" y="418"/>
                </a:lnTo>
                <a:lnTo>
                  <a:pt x="34" y="425"/>
                </a:lnTo>
                <a:lnTo>
                  <a:pt x="35" y="430"/>
                </a:lnTo>
                <a:lnTo>
                  <a:pt x="35" y="430"/>
                </a:lnTo>
                <a:lnTo>
                  <a:pt x="36" y="434"/>
                </a:lnTo>
                <a:lnTo>
                  <a:pt x="39" y="437"/>
                </a:lnTo>
                <a:lnTo>
                  <a:pt x="42" y="440"/>
                </a:lnTo>
                <a:lnTo>
                  <a:pt x="43" y="440"/>
                </a:lnTo>
                <a:lnTo>
                  <a:pt x="45" y="440"/>
                </a:lnTo>
                <a:lnTo>
                  <a:pt x="45" y="440"/>
                </a:lnTo>
                <a:lnTo>
                  <a:pt x="47" y="438"/>
                </a:lnTo>
                <a:lnTo>
                  <a:pt x="49" y="440"/>
                </a:lnTo>
                <a:lnTo>
                  <a:pt x="52" y="441"/>
                </a:lnTo>
                <a:lnTo>
                  <a:pt x="54" y="440"/>
                </a:lnTo>
                <a:lnTo>
                  <a:pt x="54" y="440"/>
                </a:lnTo>
                <a:lnTo>
                  <a:pt x="58" y="438"/>
                </a:lnTo>
                <a:lnTo>
                  <a:pt x="64" y="438"/>
                </a:lnTo>
                <a:lnTo>
                  <a:pt x="73" y="440"/>
                </a:lnTo>
                <a:lnTo>
                  <a:pt x="59" y="545"/>
                </a:lnTo>
                <a:lnTo>
                  <a:pt x="83" y="569"/>
                </a:lnTo>
                <a:lnTo>
                  <a:pt x="83" y="569"/>
                </a:lnTo>
                <a:lnTo>
                  <a:pt x="89" y="594"/>
                </a:lnTo>
                <a:lnTo>
                  <a:pt x="94" y="614"/>
                </a:lnTo>
                <a:lnTo>
                  <a:pt x="97" y="631"/>
                </a:lnTo>
                <a:lnTo>
                  <a:pt x="97" y="631"/>
                </a:lnTo>
                <a:lnTo>
                  <a:pt x="109" y="694"/>
                </a:lnTo>
                <a:lnTo>
                  <a:pt x="121" y="751"/>
                </a:lnTo>
                <a:lnTo>
                  <a:pt x="121" y="751"/>
                </a:lnTo>
                <a:lnTo>
                  <a:pt x="126" y="766"/>
                </a:lnTo>
                <a:lnTo>
                  <a:pt x="127" y="777"/>
                </a:lnTo>
                <a:lnTo>
                  <a:pt x="127" y="783"/>
                </a:lnTo>
                <a:lnTo>
                  <a:pt x="126" y="789"/>
                </a:lnTo>
                <a:lnTo>
                  <a:pt x="126" y="789"/>
                </a:lnTo>
                <a:lnTo>
                  <a:pt x="126" y="804"/>
                </a:lnTo>
                <a:lnTo>
                  <a:pt x="128" y="834"/>
                </a:lnTo>
                <a:lnTo>
                  <a:pt x="137" y="919"/>
                </a:lnTo>
                <a:lnTo>
                  <a:pt x="150" y="1038"/>
                </a:lnTo>
                <a:lnTo>
                  <a:pt x="155" y="1090"/>
                </a:lnTo>
                <a:lnTo>
                  <a:pt x="155" y="1090"/>
                </a:lnTo>
                <a:lnTo>
                  <a:pt x="155" y="1093"/>
                </a:lnTo>
                <a:lnTo>
                  <a:pt x="153" y="1100"/>
                </a:lnTo>
                <a:lnTo>
                  <a:pt x="156" y="1106"/>
                </a:lnTo>
                <a:lnTo>
                  <a:pt x="157" y="1108"/>
                </a:lnTo>
                <a:lnTo>
                  <a:pt x="159" y="1109"/>
                </a:lnTo>
                <a:lnTo>
                  <a:pt x="159" y="1109"/>
                </a:lnTo>
                <a:lnTo>
                  <a:pt x="200" y="1114"/>
                </a:lnTo>
                <a:lnTo>
                  <a:pt x="241" y="1119"/>
                </a:lnTo>
                <a:lnTo>
                  <a:pt x="241" y="1119"/>
                </a:lnTo>
                <a:lnTo>
                  <a:pt x="255" y="1121"/>
                </a:lnTo>
                <a:lnTo>
                  <a:pt x="261" y="1121"/>
                </a:lnTo>
                <a:lnTo>
                  <a:pt x="263" y="1120"/>
                </a:lnTo>
                <a:lnTo>
                  <a:pt x="265" y="1119"/>
                </a:lnTo>
                <a:lnTo>
                  <a:pt x="265" y="1119"/>
                </a:lnTo>
                <a:lnTo>
                  <a:pt x="271" y="1112"/>
                </a:lnTo>
                <a:lnTo>
                  <a:pt x="274" y="1109"/>
                </a:lnTo>
                <a:lnTo>
                  <a:pt x="274" y="1109"/>
                </a:lnTo>
                <a:lnTo>
                  <a:pt x="290" y="1111"/>
                </a:lnTo>
                <a:lnTo>
                  <a:pt x="300" y="1113"/>
                </a:lnTo>
                <a:lnTo>
                  <a:pt x="308" y="1114"/>
                </a:lnTo>
                <a:lnTo>
                  <a:pt x="308" y="1114"/>
                </a:lnTo>
                <a:lnTo>
                  <a:pt x="316" y="1118"/>
                </a:lnTo>
                <a:lnTo>
                  <a:pt x="322" y="1119"/>
                </a:lnTo>
                <a:lnTo>
                  <a:pt x="322" y="1119"/>
                </a:lnTo>
                <a:lnTo>
                  <a:pt x="321" y="1121"/>
                </a:lnTo>
                <a:lnTo>
                  <a:pt x="318" y="1129"/>
                </a:lnTo>
                <a:lnTo>
                  <a:pt x="318" y="1131"/>
                </a:lnTo>
                <a:lnTo>
                  <a:pt x="318" y="1135"/>
                </a:lnTo>
                <a:lnTo>
                  <a:pt x="320" y="1137"/>
                </a:lnTo>
                <a:lnTo>
                  <a:pt x="322" y="1138"/>
                </a:lnTo>
                <a:lnTo>
                  <a:pt x="322" y="1138"/>
                </a:lnTo>
                <a:lnTo>
                  <a:pt x="335" y="1142"/>
                </a:lnTo>
                <a:lnTo>
                  <a:pt x="341" y="1142"/>
                </a:lnTo>
                <a:lnTo>
                  <a:pt x="344" y="1141"/>
                </a:lnTo>
                <a:lnTo>
                  <a:pt x="346" y="1138"/>
                </a:lnTo>
                <a:lnTo>
                  <a:pt x="346" y="1138"/>
                </a:lnTo>
                <a:lnTo>
                  <a:pt x="351" y="1133"/>
                </a:lnTo>
                <a:lnTo>
                  <a:pt x="354" y="1130"/>
                </a:lnTo>
                <a:lnTo>
                  <a:pt x="357" y="1127"/>
                </a:lnTo>
                <a:lnTo>
                  <a:pt x="357" y="1125"/>
                </a:lnTo>
                <a:lnTo>
                  <a:pt x="355" y="1124"/>
                </a:lnTo>
                <a:lnTo>
                  <a:pt x="355" y="1124"/>
                </a:lnTo>
                <a:lnTo>
                  <a:pt x="351" y="1118"/>
                </a:lnTo>
                <a:lnTo>
                  <a:pt x="346" y="1114"/>
                </a:lnTo>
                <a:lnTo>
                  <a:pt x="346" y="1114"/>
                </a:lnTo>
                <a:lnTo>
                  <a:pt x="345" y="1111"/>
                </a:lnTo>
                <a:lnTo>
                  <a:pt x="345" y="1106"/>
                </a:lnTo>
                <a:lnTo>
                  <a:pt x="346" y="1100"/>
                </a:lnTo>
                <a:lnTo>
                  <a:pt x="346" y="1100"/>
                </a:lnTo>
                <a:lnTo>
                  <a:pt x="348" y="1100"/>
                </a:lnTo>
                <a:lnTo>
                  <a:pt x="353" y="1101"/>
                </a:lnTo>
                <a:lnTo>
                  <a:pt x="358" y="1099"/>
                </a:lnTo>
                <a:lnTo>
                  <a:pt x="359" y="1097"/>
                </a:lnTo>
                <a:lnTo>
                  <a:pt x="360" y="1095"/>
                </a:lnTo>
                <a:lnTo>
                  <a:pt x="360" y="1095"/>
                </a:lnTo>
                <a:lnTo>
                  <a:pt x="360" y="1091"/>
                </a:lnTo>
                <a:lnTo>
                  <a:pt x="359" y="1089"/>
                </a:lnTo>
                <a:lnTo>
                  <a:pt x="355" y="1082"/>
                </a:lnTo>
                <a:lnTo>
                  <a:pt x="351" y="1076"/>
                </a:lnTo>
                <a:lnTo>
                  <a:pt x="351" y="1062"/>
                </a:lnTo>
                <a:lnTo>
                  <a:pt x="351" y="1062"/>
                </a:lnTo>
                <a:lnTo>
                  <a:pt x="352" y="1060"/>
                </a:lnTo>
                <a:lnTo>
                  <a:pt x="354" y="1059"/>
                </a:lnTo>
                <a:lnTo>
                  <a:pt x="363" y="1058"/>
                </a:lnTo>
                <a:lnTo>
                  <a:pt x="370" y="1057"/>
                </a:lnTo>
                <a:lnTo>
                  <a:pt x="375" y="1057"/>
                </a:lnTo>
                <a:lnTo>
                  <a:pt x="375" y="1057"/>
                </a:lnTo>
                <a:lnTo>
                  <a:pt x="376" y="1059"/>
                </a:lnTo>
                <a:lnTo>
                  <a:pt x="377" y="1066"/>
                </a:lnTo>
                <a:lnTo>
                  <a:pt x="379" y="1081"/>
                </a:lnTo>
                <a:lnTo>
                  <a:pt x="379" y="1081"/>
                </a:lnTo>
                <a:lnTo>
                  <a:pt x="381" y="1100"/>
                </a:lnTo>
                <a:lnTo>
                  <a:pt x="381" y="1111"/>
                </a:lnTo>
                <a:lnTo>
                  <a:pt x="379" y="1119"/>
                </a:lnTo>
                <a:lnTo>
                  <a:pt x="379" y="1119"/>
                </a:lnTo>
                <a:lnTo>
                  <a:pt x="378" y="1126"/>
                </a:lnTo>
                <a:lnTo>
                  <a:pt x="381" y="1133"/>
                </a:lnTo>
                <a:lnTo>
                  <a:pt x="384" y="1139"/>
                </a:lnTo>
                <a:lnTo>
                  <a:pt x="387" y="1142"/>
                </a:lnTo>
                <a:lnTo>
                  <a:pt x="389" y="1143"/>
                </a:lnTo>
                <a:lnTo>
                  <a:pt x="389" y="1143"/>
                </a:lnTo>
                <a:lnTo>
                  <a:pt x="396" y="1144"/>
                </a:lnTo>
                <a:lnTo>
                  <a:pt x="403" y="1143"/>
                </a:lnTo>
                <a:lnTo>
                  <a:pt x="407" y="1142"/>
                </a:lnTo>
                <a:lnTo>
                  <a:pt x="409" y="1139"/>
                </a:lnTo>
                <a:lnTo>
                  <a:pt x="412" y="1137"/>
                </a:lnTo>
                <a:lnTo>
                  <a:pt x="413" y="1133"/>
                </a:lnTo>
                <a:lnTo>
                  <a:pt x="413" y="1133"/>
                </a:lnTo>
                <a:lnTo>
                  <a:pt x="413" y="1126"/>
                </a:lnTo>
                <a:lnTo>
                  <a:pt x="412" y="1121"/>
                </a:lnTo>
                <a:lnTo>
                  <a:pt x="408" y="1114"/>
                </a:lnTo>
                <a:lnTo>
                  <a:pt x="408" y="1114"/>
                </a:lnTo>
                <a:lnTo>
                  <a:pt x="408" y="1111"/>
                </a:lnTo>
                <a:lnTo>
                  <a:pt x="409" y="1106"/>
                </a:lnTo>
                <a:lnTo>
                  <a:pt x="409" y="1102"/>
                </a:lnTo>
                <a:lnTo>
                  <a:pt x="408" y="1100"/>
                </a:lnTo>
                <a:lnTo>
                  <a:pt x="408" y="1100"/>
                </a:lnTo>
                <a:lnTo>
                  <a:pt x="406" y="1096"/>
                </a:lnTo>
                <a:lnTo>
                  <a:pt x="405" y="1091"/>
                </a:lnTo>
                <a:lnTo>
                  <a:pt x="403" y="1085"/>
                </a:lnTo>
                <a:lnTo>
                  <a:pt x="403" y="1085"/>
                </a:lnTo>
                <a:lnTo>
                  <a:pt x="421" y="1070"/>
                </a:lnTo>
                <a:lnTo>
                  <a:pt x="434" y="1057"/>
                </a:lnTo>
                <a:lnTo>
                  <a:pt x="439" y="1052"/>
                </a:lnTo>
                <a:lnTo>
                  <a:pt x="442" y="1047"/>
                </a:lnTo>
                <a:lnTo>
                  <a:pt x="442" y="1047"/>
                </a:lnTo>
                <a:lnTo>
                  <a:pt x="448" y="1034"/>
                </a:lnTo>
                <a:lnTo>
                  <a:pt x="451" y="1028"/>
                </a:lnTo>
                <a:lnTo>
                  <a:pt x="451" y="1028"/>
                </a:lnTo>
                <a:lnTo>
                  <a:pt x="481" y="1038"/>
                </a:lnTo>
                <a:lnTo>
                  <a:pt x="505" y="1045"/>
                </a:lnTo>
                <a:lnTo>
                  <a:pt x="516" y="1047"/>
                </a:lnTo>
                <a:lnTo>
                  <a:pt x="523" y="1047"/>
                </a:lnTo>
                <a:lnTo>
                  <a:pt x="523" y="1047"/>
                </a:lnTo>
                <a:lnTo>
                  <a:pt x="550" y="1047"/>
                </a:lnTo>
                <a:lnTo>
                  <a:pt x="566" y="1047"/>
                </a:lnTo>
                <a:lnTo>
                  <a:pt x="566" y="1047"/>
                </a:lnTo>
                <a:lnTo>
                  <a:pt x="566" y="1063"/>
                </a:lnTo>
                <a:lnTo>
                  <a:pt x="567" y="1074"/>
                </a:lnTo>
                <a:lnTo>
                  <a:pt x="566" y="1081"/>
                </a:lnTo>
                <a:lnTo>
                  <a:pt x="566" y="1081"/>
                </a:lnTo>
                <a:lnTo>
                  <a:pt x="566" y="1084"/>
                </a:lnTo>
                <a:lnTo>
                  <a:pt x="568" y="1089"/>
                </a:lnTo>
                <a:lnTo>
                  <a:pt x="576" y="1100"/>
                </a:lnTo>
                <a:lnTo>
                  <a:pt x="576" y="1100"/>
                </a:lnTo>
                <a:lnTo>
                  <a:pt x="585" y="1109"/>
                </a:lnTo>
                <a:lnTo>
                  <a:pt x="590" y="1114"/>
                </a:lnTo>
                <a:lnTo>
                  <a:pt x="590" y="1114"/>
                </a:lnTo>
                <a:lnTo>
                  <a:pt x="598" y="1118"/>
                </a:lnTo>
                <a:lnTo>
                  <a:pt x="605" y="1119"/>
                </a:lnTo>
                <a:lnTo>
                  <a:pt x="610" y="1119"/>
                </a:lnTo>
                <a:lnTo>
                  <a:pt x="614" y="1119"/>
                </a:lnTo>
                <a:lnTo>
                  <a:pt x="614" y="1119"/>
                </a:lnTo>
                <a:lnTo>
                  <a:pt x="620" y="1117"/>
                </a:lnTo>
                <a:lnTo>
                  <a:pt x="625" y="1114"/>
                </a:lnTo>
                <a:lnTo>
                  <a:pt x="627" y="1112"/>
                </a:lnTo>
                <a:lnTo>
                  <a:pt x="628" y="1109"/>
                </a:lnTo>
                <a:lnTo>
                  <a:pt x="628" y="1109"/>
                </a:lnTo>
                <a:lnTo>
                  <a:pt x="628" y="1107"/>
                </a:lnTo>
                <a:lnTo>
                  <a:pt x="627" y="1103"/>
                </a:lnTo>
                <a:lnTo>
                  <a:pt x="627" y="1100"/>
                </a:lnTo>
                <a:lnTo>
                  <a:pt x="628" y="1099"/>
                </a:lnTo>
                <a:lnTo>
                  <a:pt x="631" y="1099"/>
                </a:lnTo>
                <a:lnTo>
                  <a:pt x="631" y="1099"/>
                </a:lnTo>
                <a:lnTo>
                  <a:pt x="633" y="1097"/>
                </a:lnTo>
                <a:lnTo>
                  <a:pt x="632" y="1096"/>
                </a:lnTo>
                <a:lnTo>
                  <a:pt x="628" y="1095"/>
                </a:lnTo>
                <a:lnTo>
                  <a:pt x="628" y="1095"/>
                </a:lnTo>
                <a:lnTo>
                  <a:pt x="619" y="1088"/>
                </a:lnTo>
                <a:lnTo>
                  <a:pt x="614" y="1085"/>
                </a:lnTo>
                <a:lnTo>
                  <a:pt x="609" y="1085"/>
                </a:lnTo>
                <a:lnTo>
                  <a:pt x="609" y="1085"/>
                </a:lnTo>
                <a:lnTo>
                  <a:pt x="601" y="1088"/>
                </a:lnTo>
                <a:lnTo>
                  <a:pt x="597" y="1088"/>
                </a:lnTo>
                <a:lnTo>
                  <a:pt x="596" y="1087"/>
                </a:lnTo>
                <a:lnTo>
                  <a:pt x="595" y="1085"/>
                </a:lnTo>
                <a:lnTo>
                  <a:pt x="595" y="1085"/>
                </a:lnTo>
                <a:lnTo>
                  <a:pt x="591" y="1076"/>
                </a:lnTo>
                <a:lnTo>
                  <a:pt x="590" y="1071"/>
                </a:lnTo>
                <a:lnTo>
                  <a:pt x="590" y="1066"/>
                </a:lnTo>
                <a:lnTo>
                  <a:pt x="590" y="1066"/>
                </a:lnTo>
                <a:lnTo>
                  <a:pt x="595" y="1047"/>
                </a:lnTo>
                <a:lnTo>
                  <a:pt x="619" y="1042"/>
                </a:lnTo>
                <a:lnTo>
                  <a:pt x="623" y="1076"/>
                </a:lnTo>
                <a:lnTo>
                  <a:pt x="623" y="1076"/>
                </a:lnTo>
                <a:lnTo>
                  <a:pt x="626" y="1081"/>
                </a:lnTo>
                <a:lnTo>
                  <a:pt x="632" y="1093"/>
                </a:lnTo>
                <a:lnTo>
                  <a:pt x="639" y="1103"/>
                </a:lnTo>
                <a:lnTo>
                  <a:pt x="644" y="1107"/>
                </a:lnTo>
                <a:lnTo>
                  <a:pt x="647" y="1109"/>
                </a:lnTo>
                <a:lnTo>
                  <a:pt x="647" y="1109"/>
                </a:lnTo>
                <a:lnTo>
                  <a:pt x="666" y="1113"/>
                </a:lnTo>
                <a:lnTo>
                  <a:pt x="670" y="1114"/>
                </a:lnTo>
                <a:lnTo>
                  <a:pt x="675" y="1114"/>
                </a:lnTo>
                <a:lnTo>
                  <a:pt x="678" y="1112"/>
                </a:lnTo>
                <a:lnTo>
                  <a:pt x="681" y="1109"/>
                </a:lnTo>
                <a:lnTo>
                  <a:pt x="681" y="1109"/>
                </a:lnTo>
                <a:lnTo>
                  <a:pt x="682" y="1106"/>
                </a:lnTo>
                <a:lnTo>
                  <a:pt x="682" y="1103"/>
                </a:lnTo>
                <a:lnTo>
                  <a:pt x="682" y="1101"/>
                </a:lnTo>
                <a:lnTo>
                  <a:pt x="681" y="1099"/>
                </a:lnTo>
                <a:lnTo>
                  <a:pt x="671" y="1090"/>
                </a:lnTo>
                <a:lnTo>
                  <a:pt x="671" y="1090"/>
                </a:lnTo>
                <a:lnTo>
                  <a:pt x="666" y="1083"/>
                </a:lnTo>
                <a:lnTo>
                  <a:pt x="662" y="1074"/>
                </a:lnTo>
                <a:lnTo>
                  <a:pt x="657" y="1066"/>
                </a:lnTo>
                <a:lnTo>
                  <a:pt x="654" y="1063"/>
                </a:lnTo>
                <a:lnTo>
                  <a:pt x="652" y="1062"/>
                </a:lnTo>
                <a:lnTo>
                  <a:pt x="652" y="1062"/>
                </a:lnTo>
                <a:lnTo>
                  <a:pt x="651" y="1059"/>
                </a:lnTo>
                <a:lnTo>
                  <a:pt x="650" y="1054"/>
                </a:lnTo>
                <a:lnTo>
                  <a:pt x="651" y="1040"/>
                </a:lnTo>
                <a:lnTo>
                  <a:pt x="652" y="1026"/>
                </a:lnTo>
                <a:lnTo>
                  <a:pt x="652" y="1021"/>
                </a:lnTo>
                <a:lnTo>
                  <a:pt x="652" y="1019"/>
                </a:lnTo>
                <a:lnTo>
                  <a:pt x="652" y="1019"/>
                </a:lnTo>
                <a:lnTo>
                  <a:pt x="653" y="1015"/>
                </a:lnTo>
                <a:lnTo>
                  <a:pt x="656" y="1007"/>
                </a:lnTo>
                <a:lnTo>
                  <a:pt x="668" y="981"/>
                </a:lnTo>
                <a:lnTo>
                  <a:pt x="681" y="953"/>
                </a:lnTo>
                <a:lnTo>
                  <a:pt x="690" y="932"/>
                </a:lnTo>
                <a:lnTo>
                  <a:pt x="690" y="932"/>
                </a:lnTo>
                <a:lnTo>
                  <a:pt x="695" y="916"/>
                </a:lnTo>
                <a:lnTo>
                  <a:pt x="700" y="895"/>
                </a:lnTo>
                <a:lnTo>
                  <a:pt x="705" y="870"/>
                </a:lnTo>
                <a:lnTo>
                  <a:pt x="705" y="870"/>
                </a:lnTo>
                <a:lnTo>
                  <a:pt x="703" y="861"/>
                </a:lnTo>
                <a:lnTo>
                  <a:pt x="703" y="853"/>
                </a:lnTo>
                <a:lnTo>
                  <a:pt x="705" y="846"/>
                </a:lnTo>
                <a:lnTo>
                  <a:pt x="705" y="846"/>
                </a:lnTo>
                <a:lnTo>
                  <a:pt x="708" y="831"/>
                </a:lnTo>
                <a:lnTo>
                  <a:pt x="709" y="824"/>
                </a:lnTo>
                <a:lnTo>
                  <a:pt x="709" y="818"/>
                </a:lnTo>
                <a:lnTo>
                  <a:pt x="709" y="818"/>
                </a:lnTo>
                <a:lnTo>
                  <a:pt x="708" y="796"/>
                </a:lnTo>
                <a:lnTo>
                  <a:pt x="709" y="775"/>
                </a:lnTo>
                <a:lnTo>
                  <a:pt x="709" y="775"/>
                </a:lnTo>
                <a:lnTo>
                  <a:pt x="712" y="761"/>
                </a:lnTo>
                <a:lnTo>
                  <a:pt x="714" y="751"/>
                </a:lnTo>
                <a:lnTo>
                  <a:pt x="714" y="751"/>
                </a:lnTo>
                <a:lnTo>
                  <a:pt x="713" y="741"/>
                </a:lnTo>
                <a:lnTo>
                  <a:pt x="708" y="722"/>
                </a:lnTo>
                <a:lnTo>
                  <a:pt x="706" y="711"/>
                </a:lnTo>
                <a:lnTo>
                  <a:pt x="702" y="703"/>
                </a:lnTo>
                <a:lnTo>
                  <a:pt x="699" y="697"/>
                </a:lnTo>
                <a:lnTo>
                  <a:pt x="698" y="694"/>
                </a:lnTo>
                <a:lnTo>
                  <a:pt x="695" y="693"/>
                </a:lnTo>
                <a:lnTo>
                  <a:pt x="695" y="693"/>
                </a:lnTo>
                <a:lnTo>
                  <a:pt x="692" y="693"/>
                </a:lnTo>
                <a:lnTo>
                  <a:pt x="687" y="697"/>
                </a:lnTo>
                <a:lnTo>
                  <a:pt x="683" y="702"/>
                </a:lnTo>
                <a:lnTo>
                  <a:pt x="680" y="708"/>
                </a:lnTo>
                <a:lnTo>
                  <a:pt x="674" y="720"/>
                </a:lnTo>
                <a:lnTo>
                  <a:pt x="671" y="727"/>
                </a:lnTo>
                <a:lnTo>
                  <a:pt x="671" y="741"/>
                </a:lnTo>
                <a:lnTo>
                  <a:pt x="633" y="741"/>
                </a:lnTo>
                <a:lnTo>
                  <a:pt x="633" y="741"/>
                </a:lnTo>
                <a:lnTo>
                  <a:pt x="626" y="728"/>
                </a:lnTo>
                <a:lnTo>
                  <a:pt x="620" y="717"/>
                </a:lnTo>
                <a:lnTo>
                  <a:pt x="614" y="708"/>
                </a:lnTo>
                <a:lnTo>
                  <a:pt x="614" y="708"/>
                </a:lnTo>
                <a:lnTo>
                  <a:pt x="611" y="704"/>
                </a:lnTo>
                <a:lnTo>
                  <a:pt x="608" y="703"/>
                </a:lnTo>
                <a:lnTo>
                  <a:pt x="604" y="702"/>
                </a:lnTo>
                <a:lnTo>
                  <a:pt x="602" y="700"/>
                </a:lnTo>
                <a:lnTo>
                  <a:pt x="598" y="702"/>
                </a:lnTo>
                <a:lnTo>
                  <a:pt x="596" y="703"/>
                </a:lnTo>
                <a:lnTo>
                  <a:pt x="592" y="705"/>
                </a:lnTo>
                <a:lnTo>
                  <a:pt x="590" y="708"/>
                </a:lnTo>
                <a:lnTo>
                  <a:pt x="590" y="708"/>
                </a:lnTo>
                <a:lnTo>
                  <a:pt x="589" y="712"/>
                </a:lnTo>
                <a:lnTo>
                  <a:pt x="587" y="720"/>
                </a:lnTo>
                <a:lnTo>
                  <a:pt x="589" y="736"/>
                </a:lnTo>
                <a:lnTo>
                  <a:pt x="590" y="752"/>
                </a:lnTo>
                <a:lnTo>
                  <a:pt x="590" y="760"/>
                </a:lnTo>
                <a:lnTo>
                  <a:pt x="590" y="760"/>
                </a:lnTo>
                <a:lnTo>
                  <a:pt x="587" y="773"/>
                </a:lnTo>
                <a:lnTo>
                  <a:pt x="585" y="784"/>
                </a:lnTo>
                <a:lnTo>
                  <a:pt x="585" y="784"/>
                </a:lnTo>
                <a:lnTo>
                  <a:pt x="584" y="788"/>
                </a:lnTo>
                <a:lnTo>
                  <a:pt x="583" y="791"/>
                </a:lnTo>
                <a:lnTo>
                  <a:pt x="580" y="794"/>
                </a:lnTo>
                <a:lnTo>
                  <a:pt x="580" y="794"/>
                </a:lnTo>
                <a:lnTo>
                  <a:pt x="578" y="797"/>
                </a:lnTo>
                <a:lnTo>
                  <a:pt x="577" y="802"/>
                </a:lnTo>
                <a:lnTo>
                  <a:pt x="576" y="808"/>
                </a:lnTo>
                <a:lnTo>
                  <a:pt x="576" y="808"/>
                </a:lnTo>
                <a:lnTo>
                  <a:pt x="538" y="781"/>
                </a:lnTo>
                <a:lnTo>
                  <a:pt x="511" y="760"/>
                </a:lnTo>
                <a:lnTo>
                  <a:pt x="500" y="754"/>
                </a:lnTo>
                <a:lnTo>
                  <a:pt x="494" y="751"/>
                </a:lnTo>
                <a:lnTo>
                  <a:pt x="494" y="751"/>
                </a:lnTo>
                <a:lnTo>
                  <a:pt x="483" y="747"/>
                </a:lnTo>
                <a:lnTo>
                  <a:pt x="469" y="740"/>
                </a:lnTo>
                <a:lnTo>
                  <a:pt x="451" y="731"/>
                </a:lnTo>
                <a:lnTo>
                  <a:pt x="451" y="731"/>
                </a:lnTo>
                <a:lnTo>
                  <a:pt x="450" y="729"/>
                </a:lnTo>
                <a:lnTo>
                  <a:pt x="449" y="728"/>
                </a:lnTo>
                <a:lnTo>
                  <a:pt x="446" y="727"/>
                </a:lnTo>
                <a:lnTo>
                  <a:pt x="446" y="727"/>
                </a:lnTo>
                <a:lnTo>
                  <a:pt x="444" y="724"/>
                </a:lnTo>
                <a:lnTo>
                  <a:pt x="442" y="721"/>
                </a:lnTo>
                <a:lnTo>
                  <a:pt x="440" y="716"/>
                </a:lnTo>
                <a:lnTo>
                  <a:pt x="437" y="712"/>
                </a:lnTo>
                <a:lnTo>
                  <a:pt x="422" y="698"/>
                </a:lnTo>
                <a:lnTo>
                  <a:pt x="422" y="698"/>
                </a:lnTo>
                <a:lnTo>
                  <a:pt x="420" y="699"/>
                </a:lnTo>
                <a:lnTo>
                  <a:pt x="419" y="699"/>
                </a:lnTo>
                <a:lnTo>
                  <a:pt x="418" y="698"/>
                </a:lnTo>
                <a:lnTo>
                  <a:pt x="418" y="698"/>
                </a:lnTo>
                <a:lnTo>
                  <a:pt x="403" y="685"/>
                </a:lnTo>
                <a:lnTo>
                  <a:pt x="372" y="660"/>
                </a:lnTo>
                <a:lnTo>
                  <a:pt x="341" y="633"/>
                </a:lnTo>
                <a:lnTo>
                  <a:pt x="327" y="621"/>
                </a:lnTo>
                <a:lnTo>
                  <a:pt x="327" y="621"/>
                </a:lnTo>
                <a:lnTo>
                  <a:pt x="322" y="564"/>
                </a:lnTo>
                <a:lnTo>
                  <a:pt x="322" y="564"/>
                </a:lnTo>
                <a:lnTo>
                  <a:pt x="324" y="559"/>
                </a:lnTo>
                <a:lnTo>
                  <a:pt x="327" y="550"/>
                </a:lnTo>
                <a:lnTo>
                  <a:pt x="327" y="550"/>
                </a:lnTo>
                <a:lnTo>
                  <a:pt x="328" y="543"/>
                </a:lnTo>
                <a:lnTo>
                  <a:pt x="327" y="534"/>
                </a:lnTo>
                <a:lnTo>
                  <a:pt x="326" y="525"/>
                </a:lnTo>
                <a:lnTo>
                  <a:pt x="322" y="516"/>
                </a:lnTo>
                <a:lnTo>
                  <a:pt x="322" y="516"/>
                </a:lnTo>
                <a:lnTo>
                  <a:pt x="318" y="507"/>
                </a:lnTo>
                <a:lnTo>
                  <a:pt x="315" y="497"/>
                </a:lnTo>
                <a:lnTo>
                  <a:pt x="311" y="489"/>
                </a:lnTo>
                <a:lnTo>
                  <a:pt x="308" y="483"/>
                </a:lnTo>
                <a:lnTo>
                  <a:pt x="308" y="483"/>
                </a:lnTo>
                <a:lnTo>
                  <a:pt x="304" y="477"/>
                </a:lnTo>
                <a:lnTo>
                  <a:pt x="302" y="468"/>
                </a:lnTo>
                <a:lnTo>
                  <a:pt x="298" y="454"/>
                </a:lnTo>
                <a:lnTo>
                  <a:pt x="298" y="454"/>
                </a:lnTo>
                <a:lnTo>
                  <a:pt x="296" y="406"/>
                </a:lnTo>
                <a:lnTo>
                  <a:pt x="293" y="363"/>
                </a:lnTo>
                <a:lnTo>
                  <a:pt x="293" y="363"/>
                </a:lnTo>
                <a:lnTo>
                  <a:pt x="300" y="367"/>
                </a:lnTo>
                <a:lnTo>
                  <a:pt x="305" y="370"/>
                </a:lnTo>
                <a:lnTo>
                  <a:pt x="308" y="373"/>
                </a:lnTo>
                <a:lnTo>
                  <a:pt x="308" y="373"/>
                </a:lnTo>
                <a:lnTo>
                  <a:pt x="317" y="406"/>
                </a:lnTo>
                <a:lnTo>
                  <a:pt x="317" y="406"/>
                </a:lnTo>
                <a:lnTo>
                  <a:pt x="327" y="429"/>
                </a:lnTo>
                <a:lnTo>
                  <a:pt x="333" y="443"/>
                </a:lnTo>
                <a:lnTo>
                  <a:pt x="336" y="449"/>
                </a:lnTo>
                <a:lnTo>
                  <a:pt x="336" y="449"/>
                </a:lnTo>
                <a:lnTo>
                  <a:pt x="344" y="455"/>
                </a:lnTo>
                <a:lnTo>
                  <a:pt x="346" y="459"/>
                </a:lnTo>
                <a:lnTo>
                  <a:pt x="346" y="461"/>
                </a:lnTo>
                <a:lnTo>
                  <a:pt x="346" y="464"/>
                </a:lnTo>
                <a:lnTo>
                  <a:pt x="346" y="464"/>
                </a:lnTo>
                <a:lnTo>
                  <a:pt x="345" y="470"/>
                </a:lnTo>
                <a:lnTo>
                  <a:pt x="344" y="477"/>
                </a:lnTo>
                <a:lnTo>
                  <a:pt x="341" y="487"/>
                </a:lnTo>
                <a:lnTo>
                  <a:pt x="341" y="487"/>
                </a:lnTo>
                <a:lnTo>
                  <a:pt x="341" y="493"/>
                </a:lnTo>
                <a:lnTo>
                  <a:pt x="344" y="504"/>
                </a:lnTo>
                <a:lnTo>
                  <a:pt x="347" y="514"/>
                </a:lnTo>
                <a:lnTo>
                  <a:pt x="351" y="521"/>
                </a:lnTo>
                <a:lnTo>
                  <a:pt x="351" y="521"/>
                </a:lnTo>
                <a:close/>
                <a:moveTo>
                  <a:pt x="88" y="334"/>
                </a:moveTo>
                <a:lnTo>
                  <a:pt x="88" y="392"/>
                </a:lnTo>
                <a:lnTo>
                  <a:pt x="88" y="392"/>
                </a:lnTo>
                <a:lnTo>
                  <a:pt x="78" y="385"/>
                </a:lnTo>
                <a:lnTo>
                  <a:pt x="72" y="379"/>
                </a:lnTo>
                <a:lnTo>
                  <a:pt x="70" y="375"/>
                </a:lnTo>
                <a:lnTo>
                  <a:pt x="68" y="373"/>
                </a:lnTo>
                <a:lnTo>
                  <a:pt x="68" y="373"/>
                </a:lnTo>
                <a:lnTo>
                  <a:pt x="64" y="354"/>
                </a:lnTo>
                <a:lnTo>
                  <a:pt x="64" y="354"/>
                </a:lnTo>
                <a:lnTo>
                  <a:pt x="68" y="351"/>
                </a:lnTo>
                <a:lnTo>
                  <a:pt x="72" y="350"/>
                </a:lnTo>
                <a:lnTo>
                  <a:pt x="73" y="349"/>
                </a:lnTo>
                <a:lnTo>
                  <a:pt x="73" y="349"/>
                </a:lnTo>
                <a:lnTo>
                  <a:pt x="76" y="346"/>
                </a:lnTo>
                <a:lnTo>
                  <a:pt x="80" y="342"/>
                </a:lnTo>
                <a:lnTo>
                  <a:pt x="88" y="334"/>
                </a:lnTo>
                <a:lnTo>
                  <a:pt x="88" y="334"/>
                </a:lnTo>
                <a:close/>
                <a:moveTo>
                  <a:pt x="332" y="650"/>
                </a:moveTo>
                <a:lnTo>
                  <a:pt x="334" y="653"/>
                </a:lnTo>
                <a:lnTo>
                  <a:pt x="334" y="653"/>
                </a:lnTo>
                <a:lnTo>
                  <a:pt x="379" y="688"/>
                </a:lnTo>
                <a:lnTo>
                  <a:pt x="405" y="710"/>
                </a:lnTo>
                <a:lnTo>
                  <a:pt x="418" y="722"/>
                </a:lnTo>
                <a:lnTo>
                  <a:pt x="418" y="722"/>
                </a:lnTo>
                <a:lnTo>
                  <a:pt x="421" y="727"/>
                </a:lnTo>
                <a:lnTo>
                  <a:pt x="427" y="730"/>
                </a:lnTo>
                <a:lnTo>
                  <a:pt x="434" y="735"/>
                </a:lnTo>
                <a:lnTo>
                  <a:pt x="442" y="741"/>
                </a:lnTo>
                <a:lnTo>
                  <a:pt x="442" y="741"/>
                </a:lnTo>
                <a:lnTo>
                  <a:pt x="452" y="749"/>
                </a:lnTo>
                <a:lnTo>
                  <a:pt x="467" y="759"/>
                </a:lnTo>
                <a:lnTo>
                  <a:pt x="485" y="770"/>
                </a:lnTo>
                <a:lnTo>
                  <a:pt x="576" y="818"/>
                </a:lnTo>
                <a:lnTo>
                  <a:pt x="576" y="818"/>
                </a:lnTo>
                <a:lnTo>
                  <a:pt x="579" y="825"/>
                </a:lnTo>
                <a:lnTo>
                  <a:pt x="582" y="830"/>
                </a:lnTo>
                <a:lnTo>
                  <a:pt x="582" y="831"/>
                </a:lnTo>
                <a:lnTo>
                  <a:pt x="580" y="832"/>
                </a:lnTo>
                <a:lnTo>
                  <a:pt x="580" y="832"/>
                </a:lnTo>
                <a:lnTo>
                  <a:pt x="577" y="833"/>
                </a:lnTo>
                <a:lnTo>
                  <a:pt x="573" y="838"/>
                </a:lnTo>
                <a:lnTo>
                  <a:pt x="566" y="846"/>
                </a:lnTo>
                <a:lnTo>
                  <a:pt x="566" y="846"/>
                </a:lnTo>
                <a:lnTo>
                  <a:pt x="565" y="847"/>
                </a:lnTo>
                <a:lnTo>
                  <a:pt x="566" y="849"/>
                </a:lnTo>
                <a:lnTo>
                  <a:pt x="565" y="850"/>
                </a:lnTo>
                <a:lnTo>
                  <a:pt x="561" y="856"/>
                </a:lnTo>
                <a:lnTo>
                  <a:pt x="561" y="856"/>
                </a:lnTo>
                <a:lnTo>
                  <a:pt x="556" y="859"/>
                </a:lnTo>
                <a:lnTo>
                  <a:pt x="549" y="863"/>
                </a:lnTo>
                <a:lnTo>
                  <a:pt x="541" y="865"/>
                </a:lnTo>
                <a:lnTo>
                  <a:pt x="531" y="868"/>
                </a:lnTo>
                <a:lnTo>
                  <a:pt x="513" y="870"/>
                </a:lnTo>
                <a:lnTo>
                  <a:pt x="504" y="870"/>
                </a:lnTo>
                <a:lnTo>
                  <a:pt x="504" y="870"/>
                </a:lnTo>
                <a:lnTo>
                  <a:pt x="495" y="871"/>
                </a:lnTo>
                <a:lnTo>
                  <a:pt x="479" y="874"/>
                </a:lnTo>
                <a:lnTo>
                  <a:pt x="451" y="880"/>
                </a:lnTo>
                <a:lnTo>
                  <a:pt x="451" y="880"/>
                </a:lnTo>
                <a:lnTo>
                  <a:pt x="419" y="883"/>
                </a:lnTo>
                <a:lnTo>
                  <a:pt x="399" y="887"/>
                </a:lnTo>
                <a:lnTo>
                  <a:pt x="393" y="888"/>
                </a:lnTo>
                <a:lnTo>
                  <a:pt x="389" y="889"/>
                </a:lnTo>
                <a:lnTo>
                  <a:pt x="389" y="889"/>
                </a:lnTo>
                <a:lnTo>
                  <a:pt x="361" y="916"/>
                </a:lnTo>
                <a:lnTo>
                  <a:pt x="344" y="932"/>
                </a:lnTo>
                <a:lnTo>
                  <a:pt x="332" y="942"/>
                </a:lnTo>
                <a:lnTo>
                  <a:pt x="332" y="942"/>
                </a:lnTo>
                <a:lnTo>
                  <a:pt x="327" y="946"/>
                </a:lnTo>
                <a:lnTo>
                  <a:pt x="323" y="949"/>
                </a:lnTo>
                <a:lnTo>
                  <a:pt x="320" y="954"/>
                </a:lnTo>
                <a:lnTo>
                  <a:pt x="317" y="961"/>
                </a:lnTo>
                <a:lnTo>
                  <a:pt x="317" y="961"/>
                </a:lnTo>
                <a:lnTo>
                  <a:pt x="315" y="972"/>
                </a:lnTo>
                <a:lnTo>
                  <a:pt x="314" y="984"/>
                </a:lnTo>
                <a:lnTo>
                  <a:pt x="314" y="995"/>
                </a:lnTo>
                <a:lnTo>
                  <a:pt x="312" y="999"/>
                </a:lnTo>
                <a:lnTo>
                  <a:pt x="312" y="999"/>
                </a:lnTo>
                <a:lnTo>
                  <a:pt x="311" y="1002"/>
                </a:lnTo>
                <a:lnTo>
                  <a:pt x="309" y="1007"/>
                </a:lnTo>
                <a:lnTo>
                  <a:pt x="308" y="1013"/>
                </a:lnTo>
                <a:lnTo>
                  <a:pt x="308" y="1019"/>
                </a:lnTo>
                <a:lnTo>
                  <a:pt x="308" y="1019"/>
                </a:lnTo>
                <a:lnTo>
                  <a:pt x="311" y="1023"/>
                </a:lnTo>
                <a:lnTo>
                  <a:pt x="316" y="1028"/>
                </a:lnTo>
                <a:lnTo>
                  <a:pt x="322" y="1033"/>
                </a:lnTo>
                <a:lnTo>
                  <a:pt x="317" y="1066"/>
                </a:lnTo>
                <a:lnTo>
                  <a:pt x="317" y="1066"/>
                </a:lnTo>
                <a:lnTo>
                  <a:pt x="298" y="1051"/>
                </a:lnTo>
                <a:lnTo>
                  <a:pt x="286" y="1039"/>
                </a:lnTo>
                <a:lnTo>
                  <a:pt x="281" y="1033"/>
                </a:lnTo>
                <a:lnTo>
                  <a:pt x="279" y="1028"/>
                </a:lnTo>
                <a:lnTo>
                  <a:pt x="279" y="1028"/>
                </a:lnTo>
                <a:lnTo>
                  <a:pt x="278" y="1014"/>
                </a:lnTo>
                <a:lnTo>
                  <a:pt x="278" y="991"/>
                </a:lnTo>
                <a:lnTo>
                  <a:pt x="280" y="967"/>
                </a:lnTo>
                <a:lnTo>
                  <a:pt x="281" y="958"/>
                </a:lnTo>
                <a:lnTo>
                  <a:pt x="284" y="952"/>
                </a:lnTo>
                <a:lnTo>
                  <a:pt x="284" y="952"/>
                </a:lnTo>
                <a:lnTo>
                  <a:pt x="286" y="946"/>
                </a:lnTo>
                <a:lnTo>
                  <a:pt x="290" y="936"/>
                </a:lnTo>
                <a:lnTo>
                  <a:pt x="296" y="912"/>
                </a:lnTo>
                <a:lnTo>
                  <a:pt x="308" y="865"/>
                </a:lnTo>
                <a:lnTo>
                  <a:pt x="308" y="865"/>
                </a:lnTo>
                <a:lnTo>
                  <a:pt x="310" y="855"/>
                </a:lnTo>
                <a:lnTo>
                  <a:pt x="311" y="842"/>
                </a:lnTo>
                <a:lnTo>
                  <a:pt x="315" y="813"/>
                </a:lnTo>
                <a:lnTo>
                  <a:pt x="317" y="775"/>
                </a:lnTo>
                <a:lnTo>
                  <a:pt x="317" y="775"/>
                </a:lnTo>
                <a:lnTo>
                  <a:pt x="320" y="749"/>
                </a:lnTo>
                <a:lnTo>
                  <a:pt x="322" y="733"/>
                </a:lnTo>
                <a:lnTo>
                  <a:pt x="322" y="722"/>
                </a:lnTo>
                <a:lnTo>
                  <a:pt x="322" y="722"/>
                </a:lnTo>
                <a:lnTo>
                  <a:pt x="322" y="717"/>
                </a:lnTo>
                <a:lnTo>
                  <a:pt x="323" y="708"/>
                </a:lnTo>
                <a:lnTo>
                  <a:pt x="327" y="684"/>
                </a:lnTo>
                <a:lnTo>
                  <a:pt x="332" y="650"/>
                </a:lnTo>
                <a:lnTo>
                  <a:pt x="332" y="6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0">
            <a:extLst>
              <a:ext uri="{FF2B5EF4-FFF2-40B4-BE49-F238E27FC236}">
                <a16:creationId xmlns:a16="http://schemas.microsoft.com/office/drawing/2014/main" id="{90AD4B50-DDE2-4006-84E2-DA89E4788253}"/>
              </a:ext>
            </a:extLst>
          </p:cNvPr>
          <p:cNvSpPr>
            <a:spLocks/>
          </p:cNvSpPr>
          <p:nvPr/>
        </p:nvSpPr>
        <p:spPr bwMode="auto">
          <a:xfrm>
            <a:off x="4452729" y="2753925"/>
            <a:ext cx="1023932" cy="1627878"/>
          </a:xfrm>
          <a:custGeom>
            <a:avLst/>
            <a:gdLst>
              <a:gd name="T0" fmla="*/ 546 w 885"/>
              <a:gd name="T1" fmla="*/ 84 h 1407"/>
              <a:gd name="T2" fmla="*/ 574 w 885"/>
              <a:gd name="T3" fmla="*/ 170 h 1407"/>
              <a:gd name="T4" fmla="*/ 467 w 885"/>
              <a:gd name="T5" fmla="*/ 254 h 1407"/>
              <a:gd name="T6" fmla="*/ 423 w 885"/>
              <a:gd name="T7" fmla="*/ 550 h 1407"/>
              <a:gd name="T8" fmla="*/ 436 w 885"/>
              <a:gd name="T9" fmla="*/ 756 h 1407"/>
              <a:gd name="T10" fmla="*/ 474 w 885"/>
              <a:gd name="T11" fmla="*/ 872 h 1407"/>
              <a:gd name="T12" fmla="*/ 468 w 885"/>
              <a:gd name="T13" fmla="*/ 901 h 1407"/>
              <a:gd name="T14" fmla="*/ 466 w 885"/>
              <a:gd name="T15" fmla="*/ 922 h 1407"/>
              <a:gd name="T16" fmla="*/ 468 w 885"/>
              <a:gd name="T17" fmla="*/ 955 h 1407"/>
              <a:gd name="T18" fmla="*/ 474 w 885"/>
              <a:gd name="T19" fmla="*/ 998 h 1407"/>
              <a:gd name="T20" fmla="*/ 309 w 885"/>
              <a:gd name="T21" fmla="*/ 1134 h 1407"/>
              <a:gd name="T22" fmla="*/ 145 w 885"/>
              <a:gd name="T23" fmla="*/ 1094 h 1407"/>
              <a:gd name="T24" fmla="*/ 77 w 885"/>
              <a:gd name="T25" fmla="*/ 1062 h 1407"/>
              <a:gd name="T26" fmla="*/ 42 w 885"/>
              <a:gd name="T27" fmla="*/ 1065 h 1407"/>
              <a:gd name="T28" fmla="*/ 27 w 885"/>
              <a:gd name="T29" fmla="*/ 1139 h 1407"/>
              <a:gd name="T30" fmla="*/ 0 w 885"/>
              <a:gd name="T31" fmla="*/ 1249 h 1407"/>
              <a:gd name="T32" fmla="*/ 12 w 885"/>
              <a:gd name="T33" fmla="*/ 1379 h 1407"/>
              <a:gd name="T34" fmla="*/ 41 w 885"/>
              <a:gd name="T35" fmla="*/ 1390 h 1407"/>
              <a:gd name="T36" fmla="*/ 90 w 885"/>
              <a:gd name="T37" fmla="*/ 1380 h 1407"/>
              <a:gd name="T38" fmla="*/ 98 w 885"/>
              <a:gd name="T39" fmla="*/ 1324 h 1407"/>
              <a:gd name="T40" fmla="*/ 122 w 885"/>
              <a:gd name="T41" fmla="*/ 1346 h 1407"/>
              <a:gd name="T42" fmla="*/ 149 w 885"/>
              <a:gd name="T43" fmla="*/ 1331 h 1407"/>
              <a:gd name="T44" fmla="*/ 155 w 885"/>
              <a:gd name="T45" fmla="*/ 1216 h 1407"/>
              <a:gd name="T46" fmla="*/ 127 w 885"/>
              <a:gd name="T47" fmla="*/ 1146 h 1407"/>
              <a:gd name="T48" fmla="*/ 168 w 885"/>
              <a:gd name="T49" fmla="*/ 1126 h 1407"/>
              <a:gd name="T50" fmla="*/ 338 w 885"/>
              <a:gd name="T51" fmla="*/ 1144 h 1407"/>
              <a:gd name="T52" fmla="*/ 484 w 885"/>
              <a:gd name="T53" fmla="*/ 998 h 1407"/>
              <a:gd name="T54" fmla="*/ 487 w 885"/>
              <a:gd name="T55" fmla="*/ 882 h 1407"/>
              <a:gd name="T56" fmla="*/ 506 w 885"/>
              <a:gd name="T57" fmla="*/ 885 h 1407"/>
              <a:gd name="T58" fmla="*/ 516 w 885"/>
              <a:gd name="T59" fmla="*/ 978 h 1407"/>
              <a:gd name="T60" fmla="*/ 511 w 885"/>
              <a:gd name="T61" fmla="*/ 1261 h 1407"/>
              <a:gd name="T62" fmla="*/ 543 w 885"/>
              <a:gd name="T63" fmla="*/ 1324 h 1407"/>
              <a:gd name="T64" fmla="*/ 579 w 885"/>
              <a:gd name="T65" fmla="*/ 1282 h 1407"/>
              <a:gd name="T66" fmla="*/ 590 w 885"/>
              <a:gd name="T67" fmla="*/ 1205 h 1407"/>
              <a:gd name="T68" fmla="*/ 609 w 885"/>
              <a:gd name="T69" fmla="*/ 1114 h 1407"/>
              <a:gd name="T70" fmla="*/ 622 w 885"/>
              <a:gd name="T71" fmla="*/ 843 h 1407"/>
              <a:gd name="T72" fmla="*/ 620 w 885"/>
              <a:gd name="T73" fmla="*/ 1194 h 1407"/>
              <a:gd name="T74" fmla="*/ 635 w 885"/>
              <a:gd name="T75" fmla="*/ 1353 h 1407"/>
              <a:gd name="T76" fmla="*/ 670 w 885"/>
              <a:gd name="T77" fmla="*/ 1405 h 1407"/>
              <a:gd name="T78" fmla="*/ 728 w 885"/>
              <a:gd name="T79" fmla="*/ 1358 h 1407"/>
              <a:gd name="T80" fmla="*/ 729 w 885"/>
              <a:gd name="T81" fmla="*/ 1324 h 1407"/>
              <a:gd name="T82" fmla="*/ 713 w 885"/>
              <a:gd name="T83" fmla="*/ 1262 h 1407"/>
              <a:gd name="T84" fmla="*/ 731 w 885"/>
              <a:gd name="T85" fmla="*/ 1054 h 1407"/>
              <a:gd name="T86" fmla="*/ 742 w 885"/>
              <a:gd name="T87" fmla="*/ 901 h 1407"/>
              <a:gd name="T88" fmla="*/ 778 w 885"/>
              <a:gd name="T89" fmla="*/ 756 h 1407"/>
              <a:gd name="T90" fmla="*/ 810 w 885"/>
              <a:gd name="T91" fmla="*/ 695 h 1407"/>
              <a:gd name="T92" fmla="*/ 814 w 885"/>
              <a:gd name="T93" fmla="*/ 726 h 1407"/>
              <a:gd name="T94" fmla="*/ 838 w 885"/>
              <a:gd name="T95" fmla="*/ 756 h 1407"/>
              <a:gd name="T96" fmla="*/ 832 w 885"/>
              <a:gd name="T97" fmla="*/ 823 h 1407"/>
              <a:gd name="T98" fmla="*/ 884 w 885"/>
              <a:gd name="T99" fmla="*/ 806 h 1407"/>
              <a:gd name="T100" fmla="*/ 863 w 885"/>
              <a:gd name="T101" fmla="*/ 764 h 1407"/>
              <a:gd name="T102" fmla="*/ 852 w 885"/>
              <a:gd name="T103" fmla="*/ 737 h 1407"/>
              <a:gd name="T104" fmla="*/ 865 w 885"/>
              <a:gd name="T105" fmla="*/ 685 h 1407"/>
              <a:gd name="T106" fmla="*/ 844 w 885"/>
              <a:gd name="T107" fmla="*/ 469 h 1407"/>
              <a:gd name="T108" fmla="*/ 796 w 885"/>
              <a:gd name="T109" fmla="*/ 281 h 1407"/>
              <a:gd name="T110" fmla="*/ 690 w 885"/>
              <a:gd name="T111" fmla="*/ 199 h 1407"/>
              <a:gd name="T112" fmla="*/ 704 w 885"/>
              <a:gd name="T113" fmla="*/ 138 h 1407"/>
              <a:gd name="T114" fmla="*/ 701 w 885"/>
              <a:gd name="T115" fmla="*/ 41 h 1407"/>
              <a:gd name="T116" fmla="*/ 633 w 885"/>
              <a:gd name="T117" fmla="*/ 4 h 1407"/>
              <a:gd name="T118" fmla="*/ 607 w 885"/>
              <a:gd name="T119" fmla="*/ 3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5" h="1407">
                <a:moveTo>
                  <a:pt x="588" y="16"/>
                </a:moveTo>
                <a:lnTo>
                  <a:pt x="588" y="16"/>
                </a:lnTo>
                <a:lnTo>
                  <a:pt x="584" y="16"/>
                </a:lnTo>
                <a:lnTo>
                  <a:pt x="577" y="18"/>
                </a:lnTo>
                <a:lnTo>
                  <a:pt x="568" y="23"/>
                </a:lnTo>
                <a:lnTo>
                  <a:pt x="564" y="25"/>
                </a:lnTo>
                <a:lnTo>
                  <a:pt x="561" y="29"/>
                </a:lnTo>
                <a:lnTo>
                  <a:pt x="561" y="29"/>
                </a:lnTo>
                <a:lnTo>
                  <a:pt x="555" y="40"/>
                </a:lnTo>
                <a:lnTo>
                  <a:pt x="551" y="55"/>
                </a:lnTo>
                <a:lnTo>
                  <a:pt x="546" y="71"/>
                </a:lnTo>
                <a:lnTo>
                  <a:pt x="545" y="78"/>
                </a:lnTo>
                <a:lnTo>
                  <a:pt x="546" y="84"/>
                </a:lnTo>
                <a:lnTo>
                  <a:pt x="546" y="84"/>
                </a:lnTo>
                <a:lnTo>
                  <a:pt x="552" y="114"/>
                </a:lnTo>
                <a:lnTo>
                  <a:pt x="558" y="138"/>
                </a:lnTo>
                <a:lnTo>
                  <a:pt x="558" y="138"/>
                </a:lnTo>
                <a:lnTo>
                  <a:pt x="564" y="148"/>
                </a:lnTo>
                <a:lnTo>
                  <a:pt x="566" y="153"/>
                </a:lnTo>
                <a:lnTo>
                  <a:pt x="567" y="157"/>
                </a:lnTo>
                <a:lnTo>
                  <a:pt x="567" y="157"/>
                </a:lnTo>
                <a:lnTo>
                  <a:pt x="568" y="160"/>
                </a:lnTo>
                <a:lnTo>
                  <a:pt x="571" y="164"/>
                </a:lnTo>
                <a:lnTo>
                  <a:pt x="573" y="168"/>
                </a:lnTo>
                <a:lnTo>
                  <a:pt x="574" y="170"/>
                </a:lnTo>
                <a:lnTo>
                  <a:pt x="574" y="170"/>
                </a:lnTo>
                <a:lnTo>
                  <a:pt x="574" y="171"/>
                </a:lnTo>
                <a:lnTo>
                  <a:pt x="576" y="174"/>
                </a:lnTo>
                <a:lnTo>
                  <a:pt x="577" y="177"/>
                </a:lnTo>
                <a:lnTo>
                  <a:pt x="577" y="177"/>
                </a:lnTo>
                <a:lnTo>
                  <a:pt x="577" y="183"/>
                </a:lnTo>
                <a:lnTo>
                  <a:pt x="577" y="183"/>
                </a:lnTo>
                <a:lnTo>
                  <a:pt x="516" y="208"/>
                </a:lnTo>
                <a:lnTo>
                  <a:pt x="516" y="208"/>
                </a:lnTo>
                <a:lnTo>
                  <a:pt x="506" y="215"/>
                </a:lnTo>
                <a:lnTo>
                  <a:pt x="488" y="230"/>
                </a:lnTo>
                <a:lnTo>
                  <a:pt x="480" y="237"/>
                </a:lnTo>
                <a:lnTo>
                  <a:pt x="472" y="245"/>
                </a:lnTo>
                <a:lnTo>
                  <a:pt x="467" y="254"/>
                </a:lnTo>
                <a:lnTo>
                  <a:pt x="466" y="257"/>
                </a:lnTo>
                <a:lnTo>
                  <a:pt x="464" y="261"/>
                </a:lnTo>
                <a:lnTo>
                  <a:pt x="464" y="261"/>
                </a:lnTo>
                <a:lnTo>
                  <a:pt x="463" y="272"/>
                </a:lnTo>
                <a:lnTo>
                  <a:pt x="460" y="290"/>
                </a:lnTo>
                <a:lnTo>
                  <a:pt x="450" y="341"/>
                </a:lnTo>
                <a:lnTo>
                  <a:pt x="441" y="392"/>
                </a:lnTo>
                <a:lnTo>
                  <a:pt x="437" y="413"/>
                </a:lnTo>
                <a:lnTo>
                  <a:pt x="436" y="425"/>
                </a:lnTo>
                <a:lnTo>
                  <a:pt x="436" y="425"/>
                </a:lnTo>
                <a:lnTo>
                  <a:pt x="435" y="447"/>
                </a:lnTo>
                <a:lnTo>
                  <a:pt x="431" y="480"/>
                </a:lnTo>
                <a:lnTo>
                  <a:pt x="423" y="550"/>
                </a:lnTo>
                <a:lnTo>
                  <a:pt x="423" y="550"/>
                </a:lnTo>
                <a:lnTo>
                  <a:pt x="421" y="569"/>
                </a:lnTo>
                <a:lnTo>
                  <a:pt x="420" y="596"/>
                </a:lnTo>
                <a:lnTo>
                  <a:pt x="421" y="659"/>
                </a:lnTo>
                <a:lnTo>
                  <a:pt x="423" y="715"/>
                </a:lnTo>
                <a:lnTo>
                  <a:pt x="425" y="733"/>
                </a:lnTo>
                <a:lnTo>
                  <a:pt x="426" y="740"/>
                </a:lnTo>
                <a:lnTo>
                  <a:pt x="426" y="740"/>
                </a:lnTo>
                <a:lnTo>
                  <a:pt x="432" y="743"/>
                </a:lnTo>
                <a:lnTo>
                  <a:pt x="436" y="743"/>
                </a:lnTo>
                <a:lnTo>
                  <a:pt x="436" y="743"/>
                </a:lnTo>
                <a:lnTo>
                  <a:pt x="435" y="746"/>
                </a:lnTo>
                <a:lnTo>
                  <a:pt x="436" y="756"/>
                </a:lnTo>
                <a:lnTo>
                  <a:pt x="437" y="766"/>
                </a:lnTo>
                <a:lnTo>
                  <a:pt x="439" y="773"/>
                </a:lnTo>
                <a:lnTo>
                  <a:pt x="439" y="773"/>
                </a:lnTo>
                <a:lnTo>
                  <a:pt x="443" y="776"/>
                </a:lnTo>
                <a:lnTo>
                  <a:pt x="448" y="779"/>
                </a:lnTo>
                <a:lnTo>
                  <a:pt x="455" y="782"/>
                </a:lnTo>
                <a:lnTo>
                  <a:pt x="461" y="788"/>
                </a:lnTo>
                <a:lnTo>
                  <a:pt x="461" y="788"/>
                </a:lnTo>
                <a:lnTo>
                  <a:pt x="468" y="830"/>
                </a:lnTo>
                <a:lnTo>
                  <a:pt x="468" y="830"/>
                </a:lnTo>
                <a:lnTo>
                  <a:pt x="470" y="853"/>
                </a:lnTo>
                <a:lnTo>
                  <a:pt x="474" y="872"/>
                </a:lnTo>
                <a:lnTo>
                  <a:pt x="474" y="872"/>
                </a:lnTo>
                <a:lnTo>
                  <a:pt x="475" y="876"/>
                </a:lnTo>
                <a:lnTo>
                  <a:pt x="476" y="878"/>
                </a:lnTo>
                <a:lnTo>
                  <a:pt x="478" y="879"/>
                </a:lnTo>
                <a:lnTo>
                  <a:pt x="478" y="882"/>
                </a:lnTo>
                <a:lnTo>
                  <a:pt x="478" y="882"/>
                </a:lnTo>
                <a:lnTo>
                  <a:pt x="478" y="884"/>
                </a:lnTo>
                <a:lnTo>
                  <a:pt x="478" y="886"/>
                </a:lnTo>
                <a:lnTo>
                  <a:pt x="476" y="889"/>
                </a:lnTo>
                <a:lnTo>
                  <a:pt x="474" y="891"/>
                </a:lnTo>
                <a:lnTo>
                  <a:pt x="474" y="891"/>
                </a:lnTo>
                <a:lnTo>
                  <a:pt x="472" y="895"/>
                </a:lnTo>
                <a:lnTo>
                  <a:pt x="469" y="898"/>
                </a:lnTo>
                <a:lnTo>
                  <a:pt x="468" y="901"/>
                </a:lnTo>
                <a:lnTo>
                  <a:pt x="468" y="904"/>
                </a:lnTo>
                <a:lnTo>
                  <a:pt x="468" y="904"/>
                </a:lnTo>
                <a:lnTo>
                  <a:pt x="468" y="908"/>
                </a:lnTo>
                <a:lnTo>
                  <a:pt x="468" y="910"/>
                </a:lnTo>
                <a:lnTo>
                  <a:pt x="468" y="910"/>
                </a:lnTo>
                <a:lnTo>
                  <a:pt x="468" y="913"/>
                </a:lnTo>
                <a:lnTo>
                  <a:pt x="468" y="915"/>
                </a:lnTo>
                <a:lnTo>
                  <a:pt x="469" y="915"/>
                </a:lnTo>
                <a:lnTo>
                  <a:pt x="468" y="917"/>
                </a:lnTo>
                <a:lnTo>
                  <a:pt x="468" y="917"/>
                </a:lnTo>
                <a:lnTo>
                  <a:pt x="467" y="919"/>
                </a:lnTo>
                <a:lnTo>
                  <a:pt x="467" y="921"/>
                </a:lnTo>
                <a:lnTo>
                  <a:pt x="466" y="922"/>
                </a:lnTo>
                <a:lnTo>
                  <a:pt x="464" y="923"/>
                </a:lnTo>
                <a:lnTo>
                  <a:pt x="464" y="923"/>
                </a:lnTo>
                <a:lnTo>
                  <a:pt x="461" y="925"/>
                </a:lnTo>
                <a:lnTo>
                  <a:pt x="460" y="926"/>
                </a:lnTo>
                <a:lnTo>
                  <a:pt x="458" y="927"/>
                </a:lnTo>
                <a:lnTo>
                  <a:pt x="458" y="927"/>
                </a:lnTo>
                <a:lnTo>
                  <a:pt x="457" y="931"/>
                </a:lnTo>
                <a:lnTo>
                  <a:pt x="456" y="938"/>
                </a:lnTo>
                <a:lnTo>
                  <a:pt x="457" y="945"/>
                </a:lnTo>
                <a:lnTo>
                  <a:pt x="460" y="947"/>
                </a:lnTo>
                <a:lnTo>
                  <a:pt x="461" y="950"/>
                </a:lnTo>
                <a:lnTo>
                  <a:pt x="461" y="950"/>
                </a:lnTo>
                <a:lnTo>
                  <a:pt x="468" y="955"/>
                </a:lnTo>
                <a:lnTo>
                  <a:pt x="472" y="956"/>
                </a:lnTo>
                <a:lnTo>
                  <a:pt x="474" y="956"/>
                </a:lnTo>
                <a:lnTo>
                  <a:pt x="474" y="956"/>
                </a:lnTo>
                <a:lnTo>
                  <a:pt x="480" y="953"/>
                </a:lnTo>
                <a:lnTo>
                  <a:pt x="486" y="949"/>
                </a:lnTo>
                <a:lnTo>
                  <a:pt x="493" y="943"/>
                </a:lnTo>
                <a:lnTo>
                  <a:pt x="493" y="943"/>
                </a:lnTo>
                <a:lnTo>
                  <a:pt x="494" y="953"/>
                </a:lnTo>
                <a:lnTo>
                  <a:pt x="493" y="962"/>
                </a:lnTo>
                <a:lnTo>
                  <a:pt x="491" y="972"/>
                </a:lnTo>
                <a:lnTo>
                  <a:pt x="491" y="972"/>
                </a:lnTo>
                <a:lnTo>
                  <a:pt x="485" y="981"/>
                </a:lnTo>
                <a:lnTo>
                  <a:pt x="474" y="998"/>
                </a:lnTo>
                <a:lnTo>
                  <a:pt x="457" y="1019"/>
                </a:lnTo>
                <a:lnTo>
                  <a:pt x="438" y="1044"/>
                </a:lnTo>
                <a:lnTo>
                  <a:pt x="418" y="1069"/>
                </a:lnTo>
                <a:lnTo>
                  <a:pt x="396" y="1092"/>
                </a:lnTo>
                <a:lnTo>
                  <a:pt x="385" y="1103"/>
                </a:lnTo>
                <a:lnTo>
                  <a:pt x="376" y="1111"/>
                </a:lnTo>
                <a:lnTo>
                  <a:pt x="366" y="1118"/>
                </a:lnTo>
                <a:lnTo>
                  <a:pt x="358" y="1123"/>
                </a:lnTo>
                <a:lnTo>
                  <a:pt x="358" y="1123"/>
                </a:lnTo>
                <a:lnTo>
                  <a:pt x="350" y="1127"/>
                </a:lnTo>
                <a:lnTo>
                  <a:pt x="342" y="1129"/>
                </a:lnTo>
                <a:lnTo>
                  <a:pt x="326" y="1133"/>
                </a:lnTo>
                <a:lnTo>
                  <a:pt x="309" y="1134"/>
                </a:lnTo>
                <a:lnTo>
                  <a:pt x="292" y="1134"/>
                </a:lnTo>
                <a:lnTo>
                  <a:pt x="277" y="1133"/>
                </a:lnTo>
                <a:lnTo>
                  <a:pt x="262" y="1130"/>
                </a:lnTo>
                <a:lnTo>
                  <a:pt x="236" y="1127"/>
                </a:lnTo>
                <a:lnTo>
                  <a:pt x="236" y="1127"/>
                </a:lnTo>
                <a:lnTo>
                  <a:pt x="214" y="1123"/>
                </a:lnTo>
                <a:lnTo>
                  <a:pt x="199" y="1121"/>
                </a:lnTo>
                <a:lnTo>
                  <a:pt x="186" y="1118"/>
                </a:lnTo>
                <a:lnTo>
                  <a:pt x="177" y="1117"/>
                </a:lnTo>
                <a:lnTo>
                  <a:pt x="155" y="1117"/>
                </a:lnTo>
                <a:lnTo>
                  <a:pt x="155" y="1117"/>
                </a:lnTo>
                <a:lnTo>
                  <a:pt x="145" y="1094"/>
                </a:lnTo>
                <a:lnTo>
                  <a:pt x="145" y="1094"/>
                </a:lnTo>
                <a:lnTo>
                  <a:pt x="144" y="1087"/>
                </a:lnTo>
                <a:lnTo>
                  <a:pt x="140" y="1084"/>
                </a:lnTo>
                <a:lnTo>
                  <a:pt x="133" y="1078"/>
                </a:lnTo>
                <a:lnTo>
                  <a:pt x="133" y="1078"/>
                </a:lnTo>
                <a:lnTo>
                  <a:pt x="125" y="1073"/>
                </a:lnTo>
                <a:lnTo>
                  <a:pt x="120" y="1069"/>
                </a:lnTo>
                <a:lnTo>
                  <a:pt x="116" y="1066"/>
                </a:lnTo>
                <a:lnTo>
                  <a:pt x="110" y="1066"/>
                </a:lnTo>
                <a:lnTo>
                  <a:pt x="110" y="1066"/>
                </a:lnTo>
                <a:lnTo>
                  <a:pt x="92" y="1063"/>
                </a:lnTo>
                <a:lnTo>
                  <a:pt x="81" y="1062"/>
                </a:lnTo>
                <a:lnTo>
                  <a:pt x="81" y="1062"/>
                </a:lnTo>
                <a:lnTo>
                  <a:pt x="77" y="1062"/>
                </a:lnTo>
                <a:lnTo>
                  <a:pt x="75" y="1062"/>
                </a:lnTo>
                <a:lnTo>
                  <a:pt x="75" y="1062"/>
                </a:lnTo>
                <a:lnTo>
                  <a:pt x="64" y="1057"/>
                </a:lnTo>
                <a:lnTo>
                  <a:pt x="55" y="1054"/>
                </a:lnTo>
                <a:lnTo>
                  <a:pt x="48" y="1053"/>
                </a:lnTo>
                <a:lnTo>
                  <a:pt x="48" y="1053"/>
                </a:lnTo>
                <a:lnTo>
                  <a:pt x="43" y="1051"/>
                </a:lnTo>
                <a:lnTo>
                  <a:pt x="40" y="1049"/>
                </a:lnTo>
                <a:lnTo>
                  <a:pt x="37" y="1049"/>
                </a:lnTo>
                <a:lnTo>
                  <a:pt x="37" y="1050"/>
                </a:lnTo>
                <a:lnTo>
                  <a:pt x="39" y="1056"/>
                </a:lnTo>
                <a:lnTo>
                  <a:pt x="39" y="1056"/>
                </a:lnTo>
                <a:lnTo>
                  <a:pt x="42" y="1065"/>
                </a:lnTo>
                <a:lnTo>
                  <a:pt x="42" y="1073"/>
                </a:lnTo>
                <a:lnTo>
                  <a:pt x="42" y="1081"/>
                </a:lnTo>
                <a:lnTo>
                  <a:pt x="42" y="1081"/>
                </a:lnTo>
                <a:lnTo>
                  <a:pt x="34" y="1089"/>
                </a:lnTo>
                <a:lnTo>
                  <a:pt x="28" y="1096"/>
                </a:lnTo>
                <a:lnTo>
                  <a:pt x="23" y="1104"/>
                </a:lnTo>
                <a:lnTo>
                  <a:pt x="23" y="1104"/>
                </a:lnTo>
                <a:lnTo>
                  <a:pt x="22" y="1108"/>
                </a:lnTo>
                <a:lnTo>
                  <a:pt x="22" y="1114"/>
                </a:lnTo>
                <a:lnTo>
                  <a:pt x="23" y="1123"/>
                </a:lnTo>
                <a:lnTo>
                  <a:pt x="26" y="1133"/>
                </a:lnTo>
                <a:lnTo>
                  <a:pt x="27" y="1139"/>
                </a:lnTo>
                <a:lnTo>
                  <a:pt x="27" y="1139"/>
                </a:lnTo>
                <a:lnTo>
                  <a:pt x="26" y="1146"/>
                </a:lnTo>
                <a:lnTo>
                  <a:pt x="24" y="1149"/>
                </a:lnTo>
                <a:lnTo>
                  <a:pt x="23" y="1152"/>
                </a:lnTo>
                <a:lnTo>
                  <a:pt x="23" y="1152"/>
                </a:lnTo>
                <a:lnTo>
                  <a:pt x="20" y="1157"/>
                </a:lnTo>
                <a:lnTo>
                  <a:pt x="14" y="1169"/>
                </a:lnTo>
                <a:lnTo>
                  <a:pt x="14" y="1169"/>
                </a:lnTo>
                <a:lnTo>
                  <a:pt x="11" y="1175"/>
                </a:lnTo>
                <a:lnTo>
                  <a:pt x="9" y="1185"/>
                </a:lnTo>
                <a:lnTo>
                  <a:pt x="4" y="1209"/>
                </a:lnTo>
                <a:lnTo>
                  <a:pt x="2" y="1233"/>
                </a:lnTo>
                <a:lnTo>
                  <a:pt x="0" y="1249"/>
                </a:lnTo>
                <a:lnTo>
                  <a:pt x="0" y="1249"/>
                </a:lnTo>
                <a:lnTo>
                  <a:pt x="3" y="1274"/>
                </a:lnTo>
                <a:lnTo>
                  <a:pt x="4" y="1288"/>
                </a:lnTo>
                <a:lnTo>
                  <a:pt x="6" y="1300"/>
                </a:lnTo>
                <a:lnTo>
                  <a:pt x="6" y="1300"/>
                </a:lnTo>
                <a:lnTo>
                  <a:pt x="10" y="1312"/>
                </a:lnTo>
                <a:lnTo>
                  <a:pt x="11" y="1317"/>
                </a:lnTo>
                <a:lnTo>
                  <a:pt x="10" y="1323"/>
                </a:lnTo>
                <a:lnTo>
                  <a:pt x="10" y="1323"/>
                </a:lnTo>
                <a:lnTo>
                  <a:pt x="10" y="1335"/>
                </a:lnTo>
                <a:lnTo>
                  <a:pt x="11" y="1349"/>
                </a:lnTo>
                <a:lnTo>
                  <a:pt x="14" y="1374"/>
                </a:lnTo>
                <a:lnTo>
                  <a:pt x="14" y="1374"/>
                </a:lnTo>
                <a:lnTo>
                  <a:pt x="12" y="1379"/>
                </a:lnTo>
                <a:lnTo>
                  <a:pt x="11" y="1382"/>
                </a:lnTo>
                <a:lnTo>
                  <a:pt x="11" y="1383"/>
                </a:lnTo>
                <a:lnTo>
                  <a:pt x="12" y="1383"/>
                </a:lnTo>
                <a:lnTo>
                  <a:pt x="17" y="1384"/>
                </a:lnTo>
                <a:lnTo>
                  <a:pt x="17" y="1384"/>
                </a:lnTo>
                <a:lnTo>
                  <a:pt x="26" y="1385"/>
                </a:lnTo>
                <a:lnTo>
                  <a:pt x="34" y="1384"/>
                </a:lnTo>
                <a:lnTo>
                  <a:pt x="40" y="1384"/>
                </a:lnTo>
                <a:lnTo>
                  <a:pt x="42" y="1384"/>
                </a:lnTo>
                <a:lnTo>
                  <a:pt x="42" y="1384"/>
                </a:lnTo>
                <a:lnTo>
                  <a:pt x="41" y="1386"/>
                </a:lnTo>
                <a:lnTo>
                  <a:pt x="41" y="1389"/>
                </a:lnTo>
                <a:lnTo>
                  <a:pt x="41" y="1390"/>
                </a:lnTo>
                <a:lnTo>
                  <a:pt x="43" y="1391"/>
                </a:lnTo>
                <a:lnTo>
                  <a:pt x="46" y="1392"/>
                </a:lnTo>
                <a:lnTo>
                  <a:pt x="48" y="1393"/>
                </a:lnTo>
                <a:lnTo>
                  <a:pt x="48" y="1393"/>
                </a:lnTo>
                <a:lnTo>
                  <a:pt x="57" y="1395"/>
                </a:lnTo>
                <a:lnTo>
                  <a:pt x="65" y="1393"/>
                </a:lnTo>
                <a:lnTo>
                  <a:pt x="78" y="1390"/>
                </a:lnTo>
                <a:lnTo>
                  <a:pt x="78" y="1390"/>
                </a:lnTo>
                <a:lnTo>
                  <a:pt x="87" y="1388"/>
                </a:lnTo>
                <a:lnTo>
                  <a:pt x="90" y="1385"/>
                </a:lnTo>
                <a:lnTo>
                  <a:pt x="90" y="1383"/>
                </a:lnTo>
                <a:lnTo>
                  <a:pt x="90" y="1380"/>
                </a:lnTo>
                <a:lnTo>
                  <a:pt x="90" y="1380"/>
                </a:lnTo>
                <a:lnTo>
                  <a:pt x="89" y="1373"/>
                </a:lnTo>
                <a:lnTo>
                  <a:pt x="88" y="1368"/>
                </a:lnTo>
                <a:lnTo>
                  <a:pt x="88" y="1368"/>
                </a:lnTo>
                <a:lnTo>
                  <a:pt x="89" y="1365"/>
                </a:lnTo>
                <a:lnTo>
                  <a:pt x="91" y="1362"/>
                </a:lnTo>
                <a:lnTo>
                  <a:pt x="94" y="1359"/>
                </a:lnTo>
                <a:lnTo>
                  <a:pt x="94" y="1355"/>
                </a:lnTo>
                <a:lnTo>
                  <a:pt x="94" y="1355"/>
                </a:lnTo>
                <a:lnTo>
                  <a:pt x="94" y="1348"/>
                </a:lnTo>
                <a:lnTo>
                  <a:pt x="94" y="1342"/>
                </a:lnTo>
                <a:lnTo>
                  <a:pt x="94" y="1342"/>
                </a:lnTo>
                <a:lnTo>
                  <a:pt x="95" y="1335"/>
                </a:lnTo>
                <a:lnTo>
                  <a:pt x="98" y="1324"/>
                </a:lnTo>
                <a:lnTo>
                  <a:pt x="103" y="1306"/>
                </a:lnTo>
                <a:lnTo>
                  <a:pt x="113" y="1258"/>
                </a:lnTo>
                <a:lnTo>
                  <a:pt x="113" y="1258"/>
                </a:lnTo>
                <a:lnTo>
                  <a:pt x="115" y="1269"/>
                </a:lnTo>
                <a:lnTo>
                  <a:pt x="116" y="1279"/>
                </a:lnTo>
                <a:lnTo>
                  <a:pt x="116" y="1291"/>
                </a:lnTo>
                <a:lnTo>
                  <a:pt x="116" y="1291"/>
                </a:lnTo>
                <a:lnTo>
                  <a:pt x="115" y="1313"/>
                </a:lnTo>
                <a:lnTo>
                  <a:pt x="115" y="1323"/>
                </a:lnTo>
                <a:lnTo>
                  <a:pt x="116" y="1329"/>
                </a:lnTo>
                <a:lnTo>
                  <a:pt x="116" y="1329"/>
                </a:lnTo>
                <a:lnTo>
                  <a:pt x="122" y="1346"/>
                </a:lnTo>
                <a:lnTo>
                  <a:pt x="122" y="1346"/>
                </a:lnTo>
                <a:lnTo>
                  <a:pt x="125" y="1347"/>
                </a:lnTo>
                <a:lnTo>
                  <a:pt x="127" y="1347"/>
                </a:lnTo>
                <a:lnTo>
                  <a:pt x="131" y="1347"/>
                </a:lnTo>
                <a:lnTo>
                  <a:pt x="136" y="1346"/>
                </a:lnTo>
                <a:lnTo>
                  <a:pt x="136" y="1346"/>
                </a:lnTo>
                <a:lnTo>
                  <a:pt x="140" y="1344"/>
                </a:lnTo>
                <a:lnTo>
                  <a:pt x="144" y="1343"/>
                </a:lnTo>
                <a:lnTo>
                  <a:pt x="147" y="1342"/>
                </a:lnTo>
                <a:lnTo>
                  <a:pt x="149" y="1338"/>
                </a:lnTo>
                <a:lnTo>
                  <a:pt x="149" y="1338"/>
                </a:lnTo>
                <a:lnTo>
                  <a:pt x="149" y="1336"/>
                </a:lnTo>
                <a:lnTo>
                  <a:pt x="149" y="1334"/>
                </a:lnTo>
                <a:lnTo>
                  <a:pt x="149" y="1331"/>
                </a:lnTo>
                <a:lnTo>
                  <a:pt x="152" y="1327"/>
                </a:lnTo>
                <a:lnTo>
                  <a:pt x="152" y="1327"/>
                </a:lnTo>
                <a:lnTo>
                  <a:pt x="157" y="1317"/>
                </a:lnTo>
                <a:lnTo>
                  <a:pt x="161" y="1306"/>
                </a:lnTo>
                <a:lnTo>
                  <a:pt x="163" y="1295"/>
                </a:lnTo>
                <a:lnTo>
                  <a:pt x="164" y="1285"/>
                </a:lnTo>
                <a:lnTo>
                  <a:pt x="164" y="1285"/>
                </a:lnTo>
                <a:lnTo>
                  <a:pt x="167" y="1258"/>
                </a:lnTo>
                <a:lnTo>
                  <a:pt x="167" y="1246"/>
                </a:lnTo>
                <a:lnTo>
                  <a:pt x="167" y="1240"/>
                </a:lnTo>
                <a:lnTo>
                  <a:pt x="164" y="1236"/>
                </a:lnTo>
                <a:lnTo>
                  <a:pt x="164" y="1236"/>
                </a:lnTo>
                <a:lnTo>
                  <a:pt x="155" y="1216"/>
                </a:lnTo>
                <a:lnTo>
                  <a:pt x="155" y="1216"/>
                </a:lnTo>
                <a:lnTo>
                  <a:pt x="152" y="1194"/>
                </a:lnTo>
                <a:lnTo>
                  <a:pt x="150" y="1177"/>
                </a:lnTo>
                <a:lnTo>
                  <a:pt x="147" y="1170"/>
                </a:lnTo>
                <a:lnTo>
                  <a:pt x="145" y="1165"/>
                </a:lnTo>
                <a:lnTo>
                  <a:pt x="145" y="1165"/>
                </a:lnTo>
                <a:lnTo>
                  <a:pt x="143" y="1159"/>
                </a:lnTo>
                <a:lnTo>
                  <a:pt x="140" y="1155"/>
                </a:lnTo>
                <a:lnTo>
                  <a:pt x="139" y="1152"/>
                </a:lnTo>
                <a:lnTo>
                  <a:pt x="136" y="1149"/>
                </a:lnTo>
                <a:lnTo>
                  <a:pt x="136" y="1149"/>
                </a:lnTo>
                <a:lnTo>
                  <a:pt x="132" y="1147"/>
                </a:lnTo>
                <a:lnTo>
                  <a:pt x="127" y="1146"/>
                </a:lnTo>
                <a:lnTo>
                  <a:pt x="125" y="1145"/>
                </a:lnTo>
                <a:lnTo>
                  <a:pt x="125" y="1144"/>
                </a:lnTo>
                <a:lnTo>
                  <a:pt x="126" y="1142"/>
                </a:lnTo>
                <a:lnTo>
                  <a:pt x="126" y="1142"/>
                </a:lnTo>
                <a:lnTo>
                  <a:pt x="134" y="1135"/>
                </a:lnTo>
                <a:lnTo>
                  <a:pt x="143" y="1129"/>
                </a:lnTo>
                <a:lnTo>
                  <a:pt x="143" y="1129"/>
                </a:lnTo>
                <a:lnTo>
                  <a:pt x="146" y="1128"/>
                </a:lnTo>
                <a:lnTo>
                  <a:pt x="152" y="1127"/>
                </a:lnTo>
                <a:lnTo>
                  <a:pt x="158" y="1127"/>
                </a:lnTo>
                <a:lnTo>
                  <a:pt x="158" y="1127"/>
                </a:lnTo>
                <a:lnTo>
                  <a:pt x="161" y="1126"/>
                </a:lnTo>
                <a:lnTo>
                  <a:pt x="168" y="1126"/>
                </a:lnTo>
                <a:lnTo>
                  <a:pt x="179" y="1126"/>
                </a:lnTo>
                <a:lnTo>
                  <a:pt x="186" y="1127"/>
                </a:lnTo>
                <a:lnTo>
                  <a:pt x="194" y="1129"/>
                </a:lnTo>
                <a:lnTo>
                  <a:pt x="194" y="1129"/>
                </a:lnTo>
                <a:lnTo>
                  <a:pt x="205" y="1133"/>
                </a:lnTo>
                <a:lnTo>
                  <a:pt x="222" y="1136"/>
                </a:lnTo>
                <a:lnTo>
                  <a:pt x="261" y="1142"/>
                </a:lnTo>
                <a:lnTo>
                  <a:pt x="281" y="1145"/>
                </a:lnTo>
                <a:lnTo>
                  <a:pt x="301" y="1146"/>
                </a:lnTo>
                <a:lnTo>
                  <a:pt x="317" y="1147"/>
                </a:lnTo>
                <a:lnTo>
                  <a:pt x="329" y="1146"/>
                </a:lnTo>
                <a:lnTo>
                  <a:pt x="329" y="1146"/>
                </a:lnTo>
                <a:lnTo>
                  <a:pt x="338" y="1144"/>
                </a:lnTo>
                <a:lnTo>
                  <a:pt x="346" y="1141"/>
                </a:lnTo>
                <a:lnTo>
                  <a:pt x="353" y="1138"/>
                </a:lnTo>
                <a:lnTo>
                  <a:pt x="362" y="1134"/>
                </a:lnTo>
                <a:lnTo>
                  <a:pt x="380" y="1121"/>
                </a:lnTo>
                <a:lnTo>
                  <a:pt x="403" y="1100"/>
                </a:lnTo>
                <a:lnTo>
                  <a:pt x="403" y="1100"/>
                </a:lnTo>
                <a:lnTo>
                  <a:pt x="418" y="1087"/>
                </a:lnTo>
                <a:lnTo>
                  <a:pt x="431" y="1073"/>
                </a:lnTo>
                <a:lnTo>
                  <a:pt x="443" y="1059"/>
                </a:lnTo>
                <a:lnTo>
                  <a:pt x="454" y="1044"/>
                </a:lnTo>
                <a:lnTo>
                  <a:pt x="472" y="1017"/>
                </a:lnTo>
                <a:lnTo>
                  <a:pt x="484" y="998"/>
                </a:lnTo>
                <a:lnTo>
                  <a:pt x="484" y="998"/>
                </a:lnTo>
                <a:lnTo>
                  <a:pt x="492" y="983"/>
                </a:lnTo>
                <a:lnTo>
                  <a:pt x="498" y="970"/>
                </a:lnTo>
                <a:lnTo>
                  <a:pt x="503" y="956"/>
                </a:lnTo>
                <a:lnTo>
                  <a:pt x="503" y="940"/>
                </a:lnTo>
                <a:lnTo>
                  <a:pt x="503" y="940"/>
                </a:lnTo>
                <a:lnTo>
                  <a:pt x="497" y="917"/>
                </a:lnTo>
                <a:lnTo>
                  <a:pt x="497" y="917"/>
                </a:lnTo>
                <a:lnTo>
                  <a:pt x="493" y="904"/>
                </a:lnTo>
                <a:lnTo>
                  <a:pt x="491" y="898"/>
                </a:lnTo>
                <a:lnTo>
                  <a:pt x="491" y="898"/>
                </a:lnTo>
                <a:lnTo>
                  <a:pt x="488" y="890"/>
                </a:lnTo>
                <a:lnTo>
                  <a:pt x="487" y="885"/>
                </a:lnTo>
                <a:lnTo>
                  <a:pt x="487" y="882"/>
                </a:lnTo>
                <a:lnTo>
                  <a:pt x="487" y="882"/>
                </a:lnTo>
                <a:lnTo>
                  <a:pt x="490" y="868"/>
                </a:lnTo>
                <a:lnTo>
                  <a:pt x="491" y="859"/>
                </a:lnTo>
                <a:lnTo>
                  <a:pt x="491" y="853"/>
                </a:lnTo>
                <a:lnTo>
                  <a:pt x="491" y="853"/>
                </a:lnTo>
                <a:lnTo>
                  <a:pt x="485" y="824"/>
                </a:lnTo>
                <a:lnTo>
                  <a:pt x="481" y="798"/>
                </a:lnTo>
                <a:lnTo>
                  <a:pt x="484" y="775"/>
                </a:lnTo>
                <a:lnTo>
                  <a:pt x="491" y="779"/>
                </a:lnTo>
                <a:lnTo>
                  <a:pt x="491" y="779"/>
                </a:lnTo>
                <a:lnTo>
                  <a:pt x="499" y="830"/>
                </a:lnTo>
                <a:lnTo>
                  <a:pt x="504" y="870"/>
                </a:lnTo>
                <a:lnTo>
                  <a:pt x="506" y="885"/>
                </a:lnTo>
                <a:lnTo>
                  <a:pt x="506" y="895"/>
                </a:lnTo>
                <a:lnTo>
                  <a:pt x="506" y="895"/>
                </a:lnTo>
                <a:lnTo>
                  <a:pt x="506" y="901"/>
                </a:lnTo>
                <a:lnTo>
                  <a:pt x="507" y="908"/>
                </a:lnTo>
                <a:lnTo>
                  <a:pt x="512" y="920"/>
                </a:lnTo>
                <a:lnTo>
                  <a:pt x="516" y="932"/>
                </a:lnTo>
                <a:lnTo>
                  <a:pt x="516" y="937"/>
                </a:lnTo>
                <a:lnTo>
                  <a:pt x="516" y="940"/>
                </a:lnTo>
                <a:lnTo>
                  <a:pt x="516" y="940"/>
                </a:lnTo>
                <a:lnTo>
                  <a:pt x="516" y="949"/>
                </a:lnTo>
                <a:lnTo>
                  <a:pt x="516" y="961"/>
                </a:lnTo>
                <a:lnTo>
                  <a:pt x="516" y="978"/>
                </a:lnTo>
                <a:lnTo>
                  <a:pt x="516" y="978"/>
                </a:lnTo>
                <a:lnTo>
                  <a:pt x="511" y="1017"/>
                </a:lnTo>
                <a:lnTo>
                  <a:pt x="507" y="1050"/>
                </a:lnTo>
                <a:lnTo>
                  <a:pt x="506" y="1085"/>
                </a:lnTo>
                <a:lnTo>
                  <a:pt x="506" y="1085"/>
                </a:lnTo>
                <a:lnTo>
                  <a:pt x="505" y="1126"/>
                </a:lnTo>
                <a:lnTo>
                  <a:pt x="503" y="1173"/>
                </a:lnTo>
                <a:lnTo>
                  <a:pt x="500" y="1214"/>
                </a:lnTo>
                <a:lnTo>
                  <a:pt x="500" y="1236"/>
                </a:lnTo>
                <a:lnTo>
                  <a:pt x="500" y="1236"/>
                </a:lnTo>
                <a:lnTo>
                  <a:pt x="500" y="1239"/>
                </a:lnTo>
                <a:lnTo>
                  <a:pt x="503" y="1244"/>
                </a:lnTo>
                <a:lnTo>
                  <a:pt x="507" y="1252"/>
                </a:lnTo>
                <a:lnTo>
                  <a:pt x="511" y="1261"/>
                </a:lnTo>
                <a:lnTo>
                  <a:pt x="513" y="1264"/>
                </a:lnTo>
                <a:lnTo>
                  <a:pt x="513" y="1264"/>
                </a:lnTo>
                <a:lnTo>
                  <a:pt x="515" y="1276"/>
                </a:lnTo>
                <a:lnTo>
                  <a:pt x="516" y="1291"/>
                </a:lnTo>
                <a:lnTo>
                  <a:pt x="516" y="1291"/>
                </a:lnTo>
                <a:lnTo>
                  <a:pt x="516" y="1297"/>
                </a:lnTo>
                <a:lnTo>
                  <a:pt x="517" y="1303"/>
                </a:lnTo>
                <a:lnTo>
                  <a:pt x="521" y="1310"/>
                </a:lnTo>
                <a:lnTo>
                  <a:pt x="525" y="1317"/>
                </a:lnTo>
                <a:lnTo>
                  <a:pt x="525" y="1317"/>
                </a:lnTo>
                <a:lnTo>
                  <a:pt x="530" y="1319"/>
                </a:lnTo>
                <a:lnTo>
                  <a:pt x="536" y="1322"/>
                </a:lnTo>
                <a:lnTo>
                  <a:pt x="543" y="1324"/>
                </a:lnTo>
                <a:lnTo>
                  <a:pt x="551" y="1325"/>
                </a:lnTo>
                <a:lnTo>
                  <a:pt x="564" y="1325"/>
                </a:lnTo>
                <a:lnTo>
                  <a:pt x="570" y="1324"/>
                </a:lnTo>
                <a:lnTo>
                  <a:pt x="574" y="1323"/>
                </a:lnTo>
                <a:lnTo>
                  <a:pt x="574" y="1323"/>
                </a:lnTo>
                <a:lnTo>
                  <a:pt x="577" y="1321"/>
                </a:lnTo>
                <a:lnTo>
                  <a:pt x="579" y="1317"/>
                </a:lnTo>
                <a:lnTo>
                  <a:pt x="580" y="1315"/>
                </a:lnTo>
                <a:lnTo>
                  <a:pt x="582" y="1310"/>
                </a:lnTo>
                <a:lnTo>
                  <a:pt x="582" y="1301"/>
                </a:lnTo>
                <a:lnTo>
                  <a:pt x="580" y="1294"/>
                </a:lnTo>
                <a:lnTo>
                  <a:pt x="580" y="1294"/>
                </a:lnTo>
                <a:lnTo>
                  <a:pt x="579" y="1282"/>
                </a:lnTo>
                <a:lnTo>
                  <a:pt x="580" y="1275"/>
                </a:lnTo>
                <a:lnTo>
                  <a:pt x="580" y="1275"/>
                </a:lnTo>
                <a:lnTo>
                  <a:pt x="583" y="1270"/>
                </a:lnTo>
                <a:lnTo>
                  <a:pt x="588" y="1264"/>
                </a:lnTo>
                <a:lnTo>
                  <a:pt x="591" y="1258"/>
                </a:lnTo>
                <a:lnTo>
                  <a:pt x="594" y="1252"/>
                </a:lnTo>
                <a:lnTo>
                  <a:pt x="594" y="1252"/>
                </a:lnTo>
                <a:lnTo>
                  <a:pt x="595" y="1234"/>
                </a:lnTo>
                <a:lnTo>
                  <a:pt x="595" y="1226"/>
                </a:lnTo>
                <a:lnTo>
                  <a:pt x="594" y="1220"/>
                </a:lnTo>
                <a:lnTo>
                  <a:pt x="594" y="1220"/>
                </a:lnTo>
                <a:lnTo>
                  <a:pt x="591" y="1214"/>
                </a:lnTo>
                <a:lnTo>
                  <a:pt x="590" y="1205"/>
                </a:lnTo>
                <a:lnTo>
                  <a:pt x="589" y="1194"/>
                </a:lnTo>
                <a:lnTo>
                  <a:pt x="589" y="1189"/>
                </a:lnTo>
                <a:lnTo>
                  <a:pt x="590" y="1184"/>
                </a:lnTo>
                <a:lnTo>
                  <a:pt x="590" y="1184"/>
                </a:lnTo>
                <a:lnTo>
                  <a:pt x="598" y="1164"/>
                </a:lnTo>
                <a:lnTo>
                  <a:pt x="601" y="1153"/>
                </a:lnTo>
                <a:lnTo>
                  <a:pt x="603" y="1146"/>
                </a:lnTo>
                <a:lnTo>
                  <a:pt x="603" y="1146"/>
                </a:lnTo>
                <a:lnTo>
                  <a:pt x="604" y="1140"/>
                </a:lnTo>
                <a:lnTo>
                  <a:pt x="607" y="1134"/>
                </a:lnTo>
                <a:lnTo>
                  <a:pt x="609" y="1124"/>
                </a:lnTo>
                <a:lnTo>
                  <a:pt x="609" y="1114"/>
                </a:lnTo>
                <a:lnTo>
                  <a:pt x="609" y="1114"/>
                </a:lnTo>
                <a:lnTo>
                  <a:pt x="609" y="1094"/>
                </a:lnTo>
                <a:lnTo>
                  <a:pt x="609" y="1075"/>
                </a:lnTo>
                <a:lnTo>
                  <a:pt x="609" y="1075"/>
                </a:lnTo>
                <a:lnTo>
                  <a:pt x="610" y="1051"/>
                </a:lnTo>
                <a:lnTo>
                  <a:pt x="609" y="1013"/>
                </a:lnTo>
                <a:lnTo>
                  <a:pt x="609" y="972"/>
                </a:lnTo>
                <a:lnTo>
                  <a:pt x="609" y="943"/>
                </a:lnTo>
                <a:lnTo>
                  <a:pt x="609" y="943"/>
                </a:lnTo>
                <a:lnTo>
                  <a:pt x="612" y="916"/>
                </a:lnTo>
                <a:lnTo>
                  <a:pt x="616" y="883"/>
                </a:lnTo>
                <a:lnTo>
                  <a:pt x="620" y="854"/>
                </a:lnTo>
                <a:lnTo>
                  <a:pt x="622" y="843"/>
                </a:lnTo>
                <a:lnTo>
                  <a:pt x="622" y="843"/>
                </a:lnTo>
                <a:lnTo>
                  <a:pt x="625" y="864"/>
                </a:lnTo>
                <a:lnTo>
                  <a:pt x="627" y="907"/>
                </a:lnTo>
                <a:lnTo>
                  <a:pt x="628" y="953"/>
                </a:lnTo>
                <a:lnTo>
                  <a:pt x="629" y="982"/>
                </a:lnTo>
                <a:lnTo>
                  <a:pt x="629" y="982"/>
                </a:lnTo>
                <a:lnTo>
                  <a:pt x="628" y="1006"/>
                </a:lnTo>
                <a:lnTo>
                  <a:pt x="628" y="1019"/>
                </a:lnTo>
                <a:lnTo>
                  <a:pt x="629" y="1030"/>
                </a:lnTo>
                <a:lnTo>
                  <a:pt x="629" y="1030"/>
                </a:lnTo>
                <a:lnTo>
                  <a:pt x="628" y="1057"/>
                </a:lnTo>
                <a:lnTo>
                  <a:pt x="626" y="1108"/>
                </a:lnTo>
                <a:lnTo>
                  <a:pt x="620" y="1194"/>
                </a:lnTo>
                <a:lnTo>
                  <a:pt x="620" y="1194"/>
                </a:lnTo>
                <a:lnTo>
                  <a:pt x="619" y="1207"/>
                </a:lnTo>
                <a:lnTo>
                  <a:pt x="619" y="1225"/>
                </a:lnTo>
                <a:lnTo>
                  <a:pt x="620" y="1270"/>
                </a:lnTo>
                <a:lnTo>
                  <a:pt x="621" y="1312"/>
                </a:lnTo>
                <a:lnTo>
                  <a:pt x="622" y="1336"/>
                </a:lnTo>
                <a:lnTo>
                  <a:pt x="622" y="1336"/>
                </a:lnTo>
                <a:lnTo>
                  <a:pt x="623" y="1340"/>
                </a:lnTo>
                <a:lnTo>
                  <a:pt x="625" y="1342"/>
                </a:lnTo>
                <a:lnTo>
                  <a:pt x="629" y="1347"/>
                </a:lnTo>
                <a:lnTo>
                  <a:pt x="634" y="1349"/>
                </a:lnTo>
                <a:lnTo>
                  <a:pt x="635" y="1352"/>
                </a:lnTo>
                <a:lnTo>
                  <a:pt x="635" y="1352"/>
                </a:lnTo>
                <a:lnTo>
                  <a:pt x="635" y="1353"/>
                </a:lnTo>
                <a:lnTo>
                  <a:pt x="637" y="1353"/>
                </a:lnTo>
                <a:lnTo>
                  <a:pt x="638" y="1354"/>
                </a:lnTo>
                <a:lnTo>
                  <a:pt x="639" y="1355"/>
                </a:lnTo>
                <a:lnTo>
                  <a:pt x="639" y="1355"/>
                </a:lnTo>
                <a:lnTo>
                  <a:pt x="639" y="1362"/>
                </a:lnTo>
                <a:lnTo>
                  <a:pt x="639" y="1377"/>
                </a:lnTo>
                <a:lnTo>
                  <a:pt x="641" y="1391"/>
                </a:lnTo>
                <a:lnTo>
                  <a:pt x="643" y="1397"/>
                </a:lnTo>
                <a:lnTo>
                  <a:pt x="645" y="1401"/>
                </a:lnTo>
                <a:lnTo>
                  <a:pt x="645" y="1401"/>
                </a:lnTo>
                <a:lnTo>
                  <a:pt x="649" y="1402"/>
                </a:lnTo>
                <a:lnTo>
                  <a:pt x="655" y="1403"/>
                </a:lnTo>
                <a:lnTo>
                  <a:pt x="670" y="1405"/>
                </a:lnTo>
                <a:lnTo>
                  <a:pt x="684" y="1407"/>
                </a:lnTo>
                <a:lnTo>
                  <a:pt x="696" y="1407"/>
                </a:lnTo>
                <a:lnTo>
                  <a:pt x="696" y="1407"/>
                </a:lnTo>
                <a:lnTo>
                  <a:pt x="701" y="1405"/>
                </a:lnTo>
                <a:lnTo>
                  <a:pt x="705" y="1404"/>
                </a:lnTo>
                <a:lnTo>
                  <a:pt x="713" y="1398"/>
                </a:lnTo>
                <a:lnTo>
                  <a:pt x="720" y="1390"/>
                </a:lnTo>
                <a:lnTo>
                  <a:pt x="725" y="1380"/>
                </a:lnTo>
                <a:lnTo>
                  <a:pt x="725" y="1380"/>
                </a:lnTo>
                <a:lnTo>
                  <a:pt x="729" y="1372"/>
                </a:lnTo>
                <a:lnTo>
                  <a:pt x="730" y="1365"/>
                </a:lnTo>
                <a:lnTo>
                  <a:pt x="730" y="1360"/>
                </a:lnTo>
                <a:lnTo>
                  <a:pt x="728" y="1358"/>
                </a:lnTo>
                <a:lnTo>
                  <a:pt x="725" y="1355"/>
                </a:lnTo>
                <a:lnTo>
                  <a:pt x="725" y="1355"/>
                </a:lnTo>
                <a:lnTo>
                  <a:pt x="720" y="1352"/>
                </a:lnTo>
                <a:lnTo>
                  <a:pt x="717" y="1349"/>
                </a:lnTo>
                <a:lnTo>
                  <a:pt x="713" y="1347"/>
                </a:lnTo>
                <a:lnTo>
                  <a:pt x="713" y="1346"/>
                </a:lnTo>
                <a:lnTo>
                  <a:pt x="713" y="1346"/>
                </a:lnTo>
                <a:lnTo>
                  <a:pt x="714" y="1342"/>
                </a:lnTo>
                <a:lnTo>
                  <a:pt x="718" y="1340"/>
                </a:lnTo>
                <a:lnTo>
                  <a:pt x="723" y="1335"/>
                </a:lnTo>
                <a:lnTo>
                  <a:pt x="725" y="1329"/>
                </a:lnTo>
                <a:lnTo>
                  <a:pt x="725" y="1329"/>
                </a:lnTo>
                <a:lnTo>
                  <a:pt x="729" y="1324"/>
                </a:lnTo>
                <a:lnTo>
                  <a:pt x="731" y="1318"/>
                </a:lnTo>
                <a:lnTo>
                  <a:pt x="732" y="1316"/>
                </a:lnTo>
                <a:lnTo>
                  <a:pt x="732" y="1312"/>
                </a:lnTo>
                <a:lnTo>
                  <a:pt x="731" y="1309"/>
                </a:lnTo>
                <a:lnTo>
                  <a:pt x="729" y="1304"/>
                </a:lnTo>
                <a:lnTo>
                  <a:pt x="729" y="1304"/>
                </a:lnTo>
                <a:lnTo>
                  <a:pt x="724" y="1294"/>
                </a:lnTo>
                <a:lnTo>
                  <a:pt x="718" y="1287"/>
                </a:lnTo>
                <a:lnTo>
                  <a:pt x="714" y="1279"/>
                </a:lnTo>
                <a:lnTo>
                  <a:pt x="713" y="1274"/>
                </a:lnTo>
                <a:lnTo>
                  <a:pt x="713" y="1268"/>
                </a:lnTo>
                <a:lnTo>
                  <a:pt x="713" y="1268"/>
                </a:lnTo>
                <a:lnTo>
                  <a:pt x="713" y="1262"/>
                </a:lnTo>
                <a:lnTo>
                  <a:pt x="714" y="1257"/>
                </a:lnTo>
                <a:lnTo>
                  <a:pt x="717" y="1248"/>
                </a:lnTo>
                <a:lnTo>
                  <a:pt x="720" y="1237"/>
                </a:lnTo>
                <a:lnTo>
                  <a:pt x="723" y="1222"/>
                </a:lnTo>
                <a:lnTo>
                  <a:pt x="723" y="1222"/>
                </a:lnTo>
                <a:lnTo>
                  <a:pt x="724" y="1193"/>
                </a:lnTo>
                <a:lnTo>
                  <a:pt x="726" y="1178"/>
                </a:lnTo>
                <a:lnTo>
                  <a:pt x="729" y="1165"/>
                </a:lnTo>
                <a:lnTo>
                  <a:pt x="729" y="1165"/>
                </a:lnTo>
                <a:lnTo>
                  <a:pt x="731" y="1155"/>
                </a:lnTo>
                <a:lnTo>
                  <a:pt x="732" y="1140"/>
                </a:lnTo>
                <a:lnTo>
                  <a:pt x="732" y="1097"/>
                </a:lnTo>
                <a:lnTo>
                  <a:pt x="731" y="1054"/>
                </a:lnTo>
                <a:lnTo>
                  <a:pt x="730" y="1038"/>
                </a:lnTo>
                <a:lnTo>
                  <a:pt x="729" y="1030"/>
                </a:lnTo>
                <a:lnTo>
                  <a:pt x="729" y="1030"/>
                </a:lnTo>
                <a:lnTo>
                  <a:pt x="726" y="1023"/>
                </a:lnTo>
                <a:lnTo>
                  <a:pt x="725" y="1017"/>
                </a:lnTo>
                <a:lnTo>
                  <a:pt x="725" y="1006"/>
                </a:lnTo>
                <a:lnTo>
                  <a:pt x="729" y="984"/>
                </a:lnTo>
                <a:lnTo>
                  <a:pt x="729" y="984"/>
                </a:lnTo>
                <a:lnTo>
                  <a:pt x="734" y="957"/>
                </a:lnTo>
                <a:lnTo>
                  <a:pt x="737" y="933"/>
                </a:lnTo>
                <a:lnTo>
                  <a:pt x="740" y="914"/>
                </a:lnTo>
                <a:lnTo>
                  <a:pt x="742" y="901"/>
                </a:lnTo>
                <a:lnTo>
                  <a:pt x="742" y="901"/>
                </a:lnTo>
                <a:lnTo>
                  <a:pt x="744" y="889"/>
                </a:lnTo>
                <a:lnTo>
                  <a:pt x="745" y="873"/>
                </a:lnTo>
                <a:lnTo>
                  <a:pt x="748" y="858"/>
                </a:lnTo>
                <a:lnTo>
                  <a:pt x="749" y="850"/>
                </a:lnTo>
                <a:lnTo>
                  <a:pt x="751" y="847"/>
                </a:lnTo>
                <a:lnTo>
                  <a:pt x="751" y="847"/>
                </a:lnTo>
                <a:lnTo>
                  <a:pt x="757" y="833"/>
                </a:lnTo>
                <a:lnTo>
                  <a:pt x="767" y="811"/>
                </a:lnTo>
                <a:lnTo>
                  <a:pt x="774" y="788"/>
                </a:lnTo>
                <a:lnTo>
                  <a:pt x="777" y="780"/>
                </a:lnTo>
                <a:lnTo>
                  <a:pt x="778" y="773"/>
                </a:lnTo>
                <a:lnTo>
                  <a:pt x="778" y="773"/>
                </a:lnTo>
                <a:lnTo>
                  <a:pt x="778" y="756"/>
                </a:lnTo>
                <a:lnTo>
                  <a:pt x="779" y="733"/>
                </a:lnTo>
                <a:lnTo>
                  <a:pt x="780" y="701"/>
                </a:lnTo>
                <a:lnTo>
                  <a:pt x="780" y="605"/>
                </a:lnTo>
                <a:lnTo>
                  <a:pt x="780" y="605"/>
                </a:lnTo>
                <a:lnTo>
                  <a:pt x="787" y="632"/>
                </a:lnTo>
                <a:lnTo>
                  <a:pt x="797" y="666"/>
                </a:lnTo>
                <a:lnTo>
                  <a:pt x="797" y="666"/>
                </a:lnTo>
                <a:lnTo>
                  <a:pt x="798" y="670"/>
                </a:lnTo>
                <a:lnTo>
                  <a:pt x="799" y="672"/>
                </a:lnTo>
                <a:lnTo>
                  <a:pt x="804" y="678"/>
                </a:lnTo>
                <a:lnTo>
                  <a:pt x="808" y="685"/>
                </a:lnTo>
                <a:lnTo>
                  <a:pt x="809" y="690"/>
                </a:lnTo>
                <a:lnTo>
                  <a:pt x="810" y="695"/>
                </a:lnTo>
                <a:lnTo>
                  <a:pt x="810" y="695"/>
                </a:lnTo>
                <a:lnTo>
                  <a:pt x="810" y="700"/>
                </a:lnTo>
                <a:lnTo>
                  <a:pt x="811" y="703"/>
                </a:lnTo>
                <a:lnTo>
                  <a:pt x="814" y="706"/>
                </a:lnTo>
                <a:lnTo>
                  <a:pt x="816" y="707"/>
                </a:lnTo>
                <a:lnTo>
                  <a:pt x="821" y="708"/>
                </a:lnTo>
                <a:lnTo>
                  <a:pt x="822" y="708"/>
                </a:lnTo>
                <a:lnTo>
                  <a:pt x="822" y="708"/>
                </a:lnTo>
                <a:lnTo>
                  <a:pt x="820" y="715"/>
                </a:lnTo>
                <a:lnTo>
                  <a:pt x="818" y="721"/>
                </a:lnTo>
                <a:lnTo>
                  <a:pt x="816" y="724"/>
                </a:lnTo>
                <a:lnTo>
                  <a:pt x="816" y="724"/>
                </a:lnTo>
                <a:lnTo>
                  <a:pt x="814" y="726"/>
                </a:lnTo>
                <a:lnTo>
                  <a:pt x="812" y="731"/>
                </a:lnTo>
                <a:lnTo>
                  <a:pt x="811" y="734"/>
                </a:lnTo>
                <a:lnTo>
                  <a:pt x="811" y="736"/>
                </a:lnTo>
                <a:lnTo>
                  <a:pt x="812" y="737"/>
                </a:lnTo>
                <a:lnTo>
                  <a:pt x="812" y="737"/>
                </a:lnTo>
                <a:lnTo>
                  <a:pt x="824" y="737"/>
                </a:lnTo>
                <a:lnTo>
                  <a:pt x="829" y="737"/>
                </a:lnTo>
                <a:lnTo>
                  <a:pt x="832" y="737"/>
                </a:lnTo>
                <a:lnTo>
                  <a:pt x="832" y="737"/>
                </a:lnTo>
                <a:lnTo>
                  <a:pt x="833" y="744"/>
                </a:lnTo>
                <a:lnTo>
                  <a:pt x="835" y="752"/>
                </a:lnTo>
                <a:lnTo>
                  <a:pt x="835" y="752"/>
                </a:lnTo>
                <a:lnTo>
                  <a:pt x="838" y="756"/>
                </a:lnTo>
                <a:lnTo>
                  <a:pt x="839" y="763"/>
                </a:lnTo>
                <a:lnTo>
                  <a:pt x="839" y="763"/>
                </a:lnTo>
                <a:lnTo>
                  <a:pt x="840" y="772"/>
                </a:lnTo>
                <a:lnTo>
                  <a:pt x="840" y="775"/>
                </a:lnTo>
                <a:lnTo>
                  <a:pt x="839" y="779"/>
                </a:lnTo>
                <a:lnTo>
                  <a:pt x="839" y="779"/>
                </a:lnTo>
                <a:lnTo>
                  <a:pt x="836" y="781"/>
                </a:lnTo>
                <a:lnTo>
                  <a:pt x="834" y="787"/>
                </a:lnTo>
                <a:lnTo>
                  <a:pt x="832" y="794"/>
                </a:lnTo>
                <a:lnTo>
                  <a:pt x="830" y="803"/>
                </a:lnTo>
                <a:lnTo>
                  <a:pt x="829" y="810"/>
                </a:lnTo>
                <a:lnTo>
                  <a:pt x="829" y="817"/>
                </a:lnTo>
                <a:lnTo>
                  <a:pt x="832" y="823"/>
                </a:lnTo>
                <a:lnTo>
                  <a:pt x="833" y="825"/>
                </a:lnTo>
                <a:lnTo>
                  <a:pt x="835" y="827"/>
                </a:lnTo>
                <a:lnTo>
                  <a:pt x="835" y="827"/>
                </a:lnTo>
                <a:lnTo>
                  <a:pt x="846" y="833"/>
                </a:lnTo>
                <a:lnTo>
                  <a:pt x="858" y="836"/>
                </a:lnTo>
                <a:lnTo>
                  <a:pt x="863" y="837"/>
                </a:lnTo>
                <a:lnTo>
                  <a:pt x="867" y="836"/>
                </a:lnTo>
                <a:lnTo>
                  <a:pt x="871" y="833"/>
                </a:lnTo>
                <a:lnTo>
                  <a:pt x="873" y="827"/>
                </a:lnTo>
                <a:lnTo>
                  <a:pt x="873" y="827"/>
                </a:lnTo>
                <a:lnTo>
                  <a:pt x="879" y="816"/>
                </a:lnTo>
                <a:lnTo>
                  <a:pt x="883" y="809"/>
                </a:lnTo>
                <a:lnTo>
                  <a:pt x="884" y="806"/>
                </a:lnTo>
                <a:lnTo>
                  <a:pt x="885" y="803"/>
                </a:lnTo>
                <a:lnTo>
                  <a:pt x="885" y="799"/>
                </a:lnTo>
                <a:lnTo>
                  <a:pt x="884" y="794"/>
                </a:lnTo>
                <a:lnTo>
                  <a:pt x="884" y="794"/>
                </a:lnTo>
                <a:lnTo>
                  <a:pt x="881" y="786"/>
                </a:lnTo>
                <a:lnTo>
                  <a:pt x="881" y="779"/>
                </a:lnTo>
                <a:lnTo>
                  <a:pt x="878" y="773"/>
                </a:lnTo>
                <a:lnTo>
                  <a:pt x="877" y="772"/>
                </a:lnTo>
                <a:lnTo>
                  <a:pt x="873" y="769"/>
                </a:lnTo>
                <a:lnTo>
                  <a:pt x="873" y="769"/>
                </a:lnTo>
                <a:lnTo>
                  <a:pt x="869" y="767"/>
                </a:lnTo>
                <a:lnTo>
                  <a:pt x="865" y="766"/>
                </a:lnTo>
                <a:lnTo>
                  <a:pt x="863" y="764"/>
                </a:lnTo>
                <a:lnTo>
                  <a:pt x="861" y="763"/>
                </a:lnTo>
                <a:lnTo>
                  <a:pt x="861" y="763"/>
                </a:lnTo>
                <a:lnTo>
                  <a:pt x="861" y="760"/>
                </a:lnTo>
                <a:lnTo>
                  <a:pt x="863" y="758"/>
                </a:lnTo>
                <a:lnTo>
                  <a:pt x="864" y="756"/>
                </a:lnTo>
                <a:lnTo>
                  <a:pt x="861" y="752"/>
                </a:lnTo>
                <a:lnTo>
                  <a:pt x="861" y="752"/>
                </a:lnTo>
                <a:lnTo>
                  <a:pt x="858" y="751"/>
                </a:lnTo>
                <a:lnTo>
                  <a:pt x="856" y="751"/>
                </a:lnTo>
                <a:lnTo>
                  <a:pt x="856" y="751"/>
                </a:lnTo>
                <a:lnTo>
                  <a:pt x="854" y="750"/>
                </a:lnTo>
                <a:lnTo>
                  <a:pt x="854" y="750"/>
                </a:lnTo>
                <a:lnTo>
                  <a:pt x="852" y="737"/>
                </a:lnTo>
                <a:lnTo>
                  <a:pt x="852" y="737"/>
                </a:lnTo>
                <a:lnTo>
                  <a:pt x="852" y="734"/>
                </a:lnTo>
                <a:lnTo>
                  <a:pt x="853" y="731"/>
                </a:lnTo>
                <a:lnTo>
                  <a:pt x="858" y="724"/>
                </a:lnTo>
                <a:lnTo>
                  <a:pt x="858" y="724"/>
                </a:lnTo>
                <a:lnTo>
                  <a:pt x="861" y="718"/>
                </a:lnTo>
                <a:lnTo>
                  <a:pt x="864" y="714"/>
                </a:lnTo>
                <a:lnTo>
                  <a:pt x="864" y="711"/>
                </a:lnTo>
                <a:lnTo>
                  <a:pt x="864" y="711"/>
                </a:lnTo>
                <a:lnTo>
                  <a:pt x="867" y="695"/>
                </a:lnTo>
                <a:lnTo>
                  <a:pt x="867" y="691"/>
                </a:lnTo>
                <a:lnTo>
                  <a:pt x="867" y="691"/>
                </a:lnTo>
                <a:lnTo>
                  <a:pt x="865" y="685"/>
                </a:lnTo>
                <a:lnTo>
                  <a:pt x="858" y="670"/>
                </a:lnTo>
                <a:lnTo>
                  <a:pt x="851" y="650"/>
                </a:lnTo>
                <a:lnTo>
                  <a:pt x="850" y="640"/>
                </a:lnTo>
                <a:lnTo>
                  <a:pt x="848" y="630"/>
                </a:lnTo>
                <a:lnTo>
                  <a:pt x="848" y="630"/>
                </a:lnTo>
                <a:lnTo>
                  <a:pt x="847" y="597"/>
                </a:lnTo>
                <a:lnTo>
                  <a:pt x="845" y="566"/>
                </a:lnTo>
                <a:lnTo>
                  <a:pt x="845" y="566"/>
                </a:lnTo>
                <a:lnTo>
                  <a:pt x="845" y="547"/>
                </a:lnTo>
                <a:lnTo>
                  <a:pt x="845" y="519"/>
                </a:lnTo>
                <a:lnTo>
                  <a:pt x="845" y="476"/>
                </a:lnTo>
                <a:lnTo>
                  <a:pt x="845" y="476"/>
                </a:lnTo>
                <a:lnTo>
                  <a:pt x="844" y="469"/>
                </a:lnTo>
                <a:lnTo>
                  <a:pt x="841" y="459"/>
                </a:lnTo>
                <a:lnTo>
                  <a:pt x="834" y="437"/>
                </a:lnTo>
                <a:lnTo>
                  <a:pt x="827" y="414"/>
                </a:lnTo>
                <a:lnTo>
                  <a:pt x="823" y="404"/>
                </a:lnTo>
                <a:lnTo>
                  <a:pt x="822" y="396"/>
                </a:lnTo>
                <a:lnTo>
                  <a:pt x="822" y="396"/>
                </a:lnTo>
                <a:lnTo>
                  <a:pt x="821" y="377"/>
                </a:lnTo>
                <a:lnTo>
                  <a:pt x="817" y="353"/>
                </a:lnTo>
                <a:lnTo>
                  <a:pt x="814" y="329"/>
                </a:lnTo>
                <a:lnTo>
                  <a:pt x="810" y="312"/>
                </a:lnTo>
                <a:lnTo>
                  <a:pt x="810" y="312"/>
                </a:lnTo>
                <a:lnTo>
                  <a:pt x="804" y="298"/>
                </a:lnTo>
                <a:lnTo>
                  <a:pt x="796" y="281"/>
                </a:lnTo>
                <a:lnTo>
                  <a:pt x="785" y="266"/>
                </a:lnTo>
                <a:lnTo>
                  <a:pt x="774" y="250"/>
                </a:lnTo>
                <a:lnTo>
                  <a:pt x="774" y="250"/>
                </a:lnTo>
                <a:lnTo>
                  <a:pt x="766" y="239"/>
                </a:lnTo>
                <a:lnTo>
                  <a:pt x="761" y="232"/>
                </a:lnTo>
                <a:lnTo>
                  <a:pt x="757" y="227"/>
                </a:lnTo>
                <a:lnTo>
                  <a:pt x="755" y="226"/>
                </a:lnTo>
                <a:lnTo>
                  <a:pt x="751" y="225"/>
                </a:lnTo>
                <a:lnTo>
                  <a:pt x="751" y="225"/>
                </a:lnTo>
                <a:lnTo>
                  <a:pt x="741" y="223"/>
                </a:lnTo>
                <a:lnTo>
                  <a:pt x="728" y="218"/>
                </a:lnTo>
                <a:lnTo>
                  <a:pt x="713" y="212"/>
                </a:lnTo>
                <a:lnTo>
                  <a:pt x="690" y="199"/>
                </a:lnTo>
                <a:lnTo>
                  <a:pt x="681" y="187"/>
                </a:lnTo>
                <a:lnTo>
                  <a:pt x="681" y="180"/>
                </a:lnTo>
                <a:lnTo>
                  <a:pt x="681" y="180"/>
                </a:lnTo>
                <a:lnTo>
                  <a:pt x="687" y="183"/>
                </a:lnTo>
                <a:lnTo>
                  <a:pt x="692" y="184"/>
                </a:lnTo>
                <a:lnTo>
                  <a:pt x="694" y="184"/>
                </a:lnTo>
                <a:lnTo>
                  <a:pt x="696" y="183"/>
                </a:lnTo>
                <a:lnTo>
                  <a:pt x="696" y="183"/>
                </a:lnTo>
                <a:lnTo>
                  <a:pt x="699" y="181"/>
                </a:lnTo>
                <a:lnTo>
                  <a:pt x="700" y="177"/>
                </a:lnTo>
                <a:lnTo>
                  <a:pt x="702" y="169"/>
                </a:lnTo>
                <a:lnTo>
                  <a:pt x="704" y="154"/>
                </a:lnTo>
                <a:lnTo>
                  <a:pt x="704" y="138"/>
                </a:lnTo>
                <a:lnTo>
                  <a:pt x="704" y="138"/>
                </a:lnTo>
                <a:lnTo>
                  <a:pt x="704" y="128"/>
                </a:lnTo>
                <a:lnTo>
                  <a:pt x="704" y="122"/>
                </a:lnTo>
                <a:lnTo>
                  <a:pt x="704" y="122"/>
                </a:lnTo>
                <a:lnTo>
                  <a:pt x="702" y="117"/>
                </a:lnTo>
                <a:lnTo>
                  <a:pt x="702" y="110"/>
                </a:lnTo>
                <a:lnTo>
                  <a:pt x="704" y="99"/>
                </a:lnTo>
                <a:lnTo>
                  <a:pt x="704" y="99"/>
                </a:lnTo>
                <a:lnTo>
                  <a:pt x="710" y="73"/>
                </a:lnTo>
                <a:lnTo>
                  <a:pt x="710" y="73"/>
                </a:lnTo>
                <a:lnTo>
                  <a:pt x="704" y="48"/>
                </a:lnTo>
                <a:lnTo>
                  <a:pt x="704" y="48"/>
                </a:lnTo>
                <a:lnTo>
                  <a:pt x="701" y="41"/>
                </a:lnTo>
                <a:lnTo>
                  <a:pt x="698" y="36"/>
                </a:lnTo>
                <a:lnTo>
                  <a:pt x="694" y="31"/>
                </a:lnTo>
                <a:lnTo>
                  <a:pt x="694" y="31"/>
                </a:lnTo>
                <a:lnTo>
                  <a:pt x="684" y="26"/>
                </a:lnTo>
                <a:lnTo>
                  <a:pt x="671" y="22"/>
                </a:lnTo>
                <a:lnTo>
                  <a:pt x="651" y="12"/>
                </a:lnTo>
                <a:lnTo>
                  <a:pt x="651" y="12"/>
                </a:lnTo>
                <a:lnTo>
                  <a:pt x="646" y="9"/>
                </a:lnTo>
                <a:lnTo>
                  <a:pt x="644" y="7"/>
                </a:lnTo>
                <a:lnTo>
                  <a:pt x="639" y="6"/>
                </a:lnTo>
                <a:lnTo>
                  <a:pt x="639" y="6"/>
                </a:lnTo>
                <a:lnTo>
                  <a:pt x="634" y="5"/>
                </a:lnTo>
                <a:lnTo>
                  <a:pt x="633" y="4"/>
                </a:lnTo>
                <a:lnTo>
                  <a:pt x="632" y="3"/>
                </a:lnTo>
                <a:lnTo>
                  <a:pt x="629" y="3"/>
                </a:lnTo>
                <a:lnTo>
                  <a:pt x="629" y="3"/>
                </a:lnTo>
                <a:lnTo>
                  <a:pt x="626" y="3"/>
                </a:lnTo>
                <a:lnTo>
                  <a:pt x="623" y="3"/>
                </a:lnTo>
                <a:lnTo>
                  <a:pt x="622" y="3"/>
                </a:lnTo>
                <a:lnTo>
                  <a:pt x="620" y="3"/>
                </a:lnTo>
                <a:lnTo>
                  <a:pt x="620" y="3"/>
                </a:lnTo>
                <a:lnTo>
                  <a:pt x="615" y="3"/>
                </a:lnTo>
                <a:lnTo>
                  <a:pt x="613" y="1"/>
                </a:lnTo>
                <a:lnTo>
                  <a:pt x="609" y="0"/>
                </a:lnTo>
                <a:lnTo>
                  <a:pt x="608" y="1"/>
                </a:lnTo>
                <a:lnTo>
                  <a:pt x="607" y="3"/>
                </a:lnTo>
                <a:lnTo>
                  <a:pt x="600" y="12"/>
                </a:lnTo>
                <a:lnTo>
                  <a:pt x="600" y="12"/>
                </a:lnTo>
                <a:lnTo>
                  <a:pt x="600" y="14"/>
                </a:lnTo>
                <a:lnTo>
                  <a:pt x="598" y="16"/>
                </a:lnTo>
                <a:lnTo>
                  <a:pt x="597" y="16"/>
                </a:lnTo>
                <a:lnTo>
                  <a:pt x="588" y="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1F835E7A-CDA6-4F61-BC9D-24D64E823C62}"/>
              </a:ext>
            </a:extLst>
          </p:cNvPr>
          <p:cNvSpPr>
            <a:spLocks/>
          </p:cNvSpPr>
          <p:nvPr/>
        </p:nvSpPr>
        <p:spPr bwMode="auto">
          <a:xfrm>
            <a:off x="8058789" y="4686230"/>
            <a:ext cx="1203675" cy="1665722"/>
          </a:xfrm>
          <a:custGeom>
            <a:avLst/>
            <a:gdLst>
              <a:gd name="T0" fmla="*/ 254 w 818"/>
              <a:gd name="T1" fmla="*/ 176 h 1132"/>
              <a:gd name="T2" fmla="*/ 119 w 818"/>
              <a:gd name="T3" fmla="*/ 448 h 1132"/>
              <a:gd name="T4" fmla="*/ 99 w 818"/>
              <a:gd name="T5" fmla="*/ 555 h 1132"/>
              <a:gd name="T6" fmla="*/ 94 w 818"/>
              <a:gd name="T7" fmla="*/ 597 h 1132"/>
              <a:gd name="T8" fmla="*/ 92 w 818"/>
              <a:gd name="T9" fmla="*/ 635 h 1132"/>
              <a:gd name="T10" fmla="*/ 51 w 818"/>
              <a:gd name="T11" fmla="*/ 637 h 1132"/>
              <a:gd name="T12" fmla="*/ 46 w 818"/>
              <a:gd name="T13" fmla="*/ 659 h 1132"/>
              <a:gd name="T14" fmla="*/ 0 w 818"/>
              <a:gd name="T15" fmla="*/ 729 h 1132"/>
              <a:gd name="T16" fmla="*/ 93 w 818"/>
              <a:gd name="T17" fmla="*/ 788 h 1132"/>
              <a:gd name="T18" fmla="*/ 130 w 818"/>
              <a:gd name="T19" fmla="*/ 722 h 1132"/>
              <a:gd name="T20" fmla="*/ 119 w 818"/>
              <a:gd name="T21" fmla="*/ 608 h 1132"/>
              <a:gd name="T22" fmla="*/ 133 w 818"/>
              <a:gd name="T23" fmla="*/ 551 h 1132"/>
              <a:gd name="T24" fmla="*/ 189 w 818"/>
              <a:gd name="T25" fmla="*/ 477 h 1132"/>
              <a:gd name="T26" fmla="*/ 209 w 818"/>
              <a:gd name="T27" fmla="*/ 641 h 1132"/>
              <a:gd name="T28" fmla="*/ 198 w 818"/>
              <a:gd name="T29" fmla="*/ 907 h 1132"/>
              <a:gd name="T30" fmla="*/ 198 w 818"/>
              <a:gd name="T31" fmla="*/ 1001 h 1132"/>
              <a:gd name="T32" fmla="*/ 205 w 818"/>
              <a:gd name="T33" fmla="*/ 1087 h 1132"/>
              <a:gd name="T34" fmla="*/ 263 w 818"/>
              <a:gd name="T35" fmla="*/ 1017 h 1132"/>
              <a:gd name="T36" fmla="*/ 298 w 818"/>
              <a:gd name="T37" fmla="*/ 900 h 1132"/>
              <a:gd name="T38" fmla="*/ 340 w 818"/>
              <a:gd name="T39" fmla="*/ 697 h 1132"/>
              <a:gd name="T40" fmla="*/ 340 w 818"/>
              <a:gd name="T41" fmla="*/ 918 h 1132"/>
              <a:gd name="T42" fmla="*/ 363 w 818"/>
              <a:gd name="T43" fmla="*/ 1067 h 1132"/>
              <a:gd name="T44" fmla="*/ 372 w 818"/>
              <a:gd name="T45" fmla="*/ 1122 h 1132"/>
              <a:gd name="T46" fmla="*/ 453 w 818"/>
              <a:gd name="T47" fmla="*/ 1110 h 1132"/>
              <a:gd name="T48" fmla="*/ 497 w 818"/>
              <a:gd name="T49" fmla="*/ 483 h 1132"/>
              <a:gd name="T50" fmla="*/ 548 w 818"/>
              <a:gd name="T51" fmla="*/ 437 h 1132"/>
              <a:gd name="T52" fmla="*/ 559 w 818"/>
              <a:gd name="T53" fmla="*/ 487 h 1132"/>
              <a:gd name="T54" fmla="*/ 569 w 818"/>
              <a:gd name="T55" fmla="*/ 527 h 1132"/>
              <a:gd name="T56" fmla="*/ 593 w 818"/>
              <a:gd name="T57" fmla="*/ 918 h 1132"/>
              <a:gd name="T58" fmla="*/ 614 w 818"/>
              <a:gd name="T59" fmla="*/ 1015 h 1132"/>
              <a:gd name="T60" fmla="*/ 607 w 818"/>
              <a:gd name="T61" fmla="*/ 1087 h 1132"/>
              <a:gd name="T62" fmla="*/ 639 w 818"/>
              <a:gd name="T63" fmla="*/ 1097 h 1132"/>
              <a:gd name="T64" fmla="*/ 633 w 818"/>
              <a:gd name="T65" fmla="*/ 1068 h 1132"/>
              <a:gd name="T66" fmla="*/ 666 w 818"/>
              <a:gd name="T67" fmla="*/ 1083 h 1132"/>
              <a:gd name="T68" fmla="*/ 694 w 818"/>
              <a:gd name="T69" fmla="*/ 1110 h 1132"/>
              <a:gd name="T70" fmla="*/ 683 w 818"/>
              <a:gd name="T71" fmla="*/ 1042 h 1132"/>
              <a:gd name="T72" fmla="*/ 701 w 818"/>
              <a:gd name="T73" fmla="*/ 1124 h 1132"/>
              <a:gd name="T74" fmla="*/ 721 w 818"/>
              <a:gd name="T75" fmla="*/ 1097 h 1132"/>
              <a:gd name="T76" fmla="*/ 750 w 818"/>
              <a:gd name="T77" fmla="*/ 1062 h 1132"/>
              <a:gd name="T78" fmla="*/ 757 w 818"/>
              <a:gd name="T79" fmla="*/ 1128 h 1132"/>
              <a:gd name="T80" fmla="*/ 777 w 818"/>
              <a:gd name="T81" fmla="*/ 1104 h 1132"/>
              <a:gd name="T82" fmla="*/ 774 w 818"/>
              <a:gd name="T83" fmla="*/ 1051 h 1132"/>
              <a:gd name="T84" fmla="*/ 799 w 818"/>
              <a:gd name="T85" fmla="*/ 995 h 1132"/>
              <a:gd name="T86" fmla="*/ 815 w 818"/>
              <a:gd name="T87" fmla="*/ 969 h 1132"/>
              <a:gd name="T88" fmla="*/ 768 w 818"/>
              <a:gd name="T89" fmla="*/ 922 h 1132"/>
              <a:gd name="T90" fmla="*/ 722 w 818"/>
              <a:gd name="T91" fmla="*/ 935 h 1132"/>
              <a:gd name="T92" fmla="*/ 671 w 818"/>
              <a:gd name="T93" fmla="*/ 920 h 1132"/>
              <a:gd name="T94" fmla="*/ 639 w 818"/>
              <a:gd name="T95" fmla="*/ 911 h 1132"/>
              <a:gd name="T96" fmla="*/ 617 w 818"/>
              <a:gd name="T97" fmla="*/ 935 h 1132"/>
              <a:gd name="T98" fmla="*/ 628 w 818"/>
              <a:gd name="T99" fmla="*/ 959 h 1132"/>
              <a:gd name="T100" fmla="*/ 559 w 818"/>
              <a:gd name="T101" fmla="*/ 676 h 1132"/>
              <a:gd name="T102" fmla="*/ 607 w 818"/>
              <a:gd name="T103" fmla="*/ 517 h 1132"/>
              <a:gd name="T104" fmla="*/ 573 w 818"/>
              <a:gd name="T105" fmla="*/ 373 h 1132"/>
              <a:gd name="T106" fmla="*/ 517 w 818"/>
              <a:gd name="T107" fmla="*/ 238 h 1132"/>
              <a:gd name="T108" fmla="*/ 441 w 818"/>
              <a:gd name="T109" fmla="*/ 183 h 1132"/>
              <a:gd name="T110" fmla="*/ 465 w 818"/>
              <a:gd name="T111" fmla="*/ 151 h 1132"/>
              <a:gd name="T112" fmla="*/ 460 w 818"/>
              <a:gd name="T113" fmla="*/ 61 h 1132"/>
              <a:gd name="T114" fmla="*/ 454 w 818"/>
              <a:gd name="T115" fmla="*/ 22 h 1132"/>
              <a:gd name="T116" fmla="*/ 376 w 818"/>
              <a:gd name="T117" fmla="*/ 3 h 1132"/>
              <a:gd name="T118" fmla="*/ 325 w 818"/>
              <a:gd name="T119" fmla="*/ 38 h 1132"/>
              <a:gd name="T120" fmla="*/ 319 w 818"/>
              <a:gd name="T121" fmla="*/ 124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8" h="1132">
                <a:moveTo>
                  <a:pt x="319" y="124"/>
                </a:moveTo>
                <a:lnTo>
                  <a:pt x="319" y="151"/>
                </a:lnTo>
                <a:lnTo>
                  <a:pt x="319" y="151"/>
                </a:lnTo>
                <a:lnTo>
                  <a:pt x="313" y="156"/>
                </a:lnTo>
                <a:lnTo>
                  <a:pt x="309" y="158"/>
                </a:lnTo>
                <a:lnTo>
                  <a:pt x="305" y="162"/>
                </a:lnTo>
                <a:lnTo>
                  <a:pt x="305" y="162"/>
                </a:lnTo>
                <a:lnTo>
                  <a:pt x="303" y="163"/>
                </a:lnTo>
                <a:lnTo>
                  <a:pt x="297" y="165"/>
                </a:lnTo>
                <a:lnTo>
                  <a:pt x="279" y="170"/>
                </a:lnTo>
                <a:lnTo>
                  <a:pt x="254" y="176"/>
                </a:lnTo>
                <a:lnTo>
                  <a:pt x="254" y="176"/>
                </a:lnTo>
                <a:lnTo>
                  <a:pt x="238" y="185"/>
                </a:lnTo>
                <a:lnTo>
                  <a:pt x="225" y="193"/>
                </a:lnTo>
                <a:lnTo>
                  <a:pt x="216" y="199"/>
                </a:lnTo>
                <a:lnTo>
                  <a:pt x="216" y="199"/>
                </a:lnTo>
                <a:lnTo>
                  <a:pt x="211" y="205"/>
                </a:lnTo>
                <a:lnTo>
                  <a:pt x="205" y="216"/>
                </a:lnTo>
                <a:lnTo>
                  <a:pt x="190" y="245"/>
                </a:lnTo>
                <a:lnTo>
                  <a:pt x="170" y="286"/>
                </a:lnTo>
                <a:lnTo>
                  <a:pt x="154" y="359"/>
                </a:lnTo>
                <a:lnTo>
                  <a:pt x="154" y="359"/>
                </a:lnTo>
                <a:lnTo>
                  <a:pt x="143" y="383"/>
                </a:lnTo>
                <a:lnTo>
                  <a:pt x="119" y="448"/>
                </a:lnTo>
                <a:lnTo>
                  <a:pt x="119" y="448"/>
                </a:lnTo>
                <a:lnTo>
                  <a:pt x="109" y="475"/>
                </a:lnTo>
                <a:lnTo>
                  <a:pt x="108" y="482"/>
                </a:lnTo>
                <a:lnTo>
                  <a:pt x="108" y="486"/>
                </a:lnTo>
                <a:lnTo>
                  <a:pt x="109" y="488"/>
                </a:lnTo>
                <a:lnTo>
                  <a:pt x="110" y="490"/>
                </a:lnTo>
                <a:lnTo>
                  <a:pt x="112" y="493"/>
                </a:lnTo>
                <a:lnTo>
                  <a:pt x="112" y="496"/>
                </a:lnTo>
                <a:lnTo>
                  <a:pt x="112" y="514"/>
                </a:lnTo>
                <a:lnTo>
                  <a:pt x="112" y="514"/>
                </a:lnTo>
                <a:lnTo>
                  <a:pt x="107" y="529"/>
                </a:lnTo>
                <a:lnTo>
                  <a:pt x="99" y="555"/>
                </a:lnTo>
                <a:lnTo>
                  <a:pt x="99" y="555"/>
                </a:lnTo>
                <a:lnTo>
                  <a:pt x="96" y="560"/>
                </a:lnTo>
                <a:lnTo>
                  <a:pt x="94" y="564"/>
                </a:lnTo>
                <a:lnTo>
                  <a:pt x="89" y="571"/>
                </a:lnTo>
                <a:lnTo>
                  <a:pt x="83" y="577"/>
                </a:lnTo>
                <a:lnTo>
                  <a:pt x="82" y="579"/>
                </a:lnTo>
                <a:lnTo>
                  <a:pt x="81" y="583"/>
                </a:lnTo>
                <a:lnTo>
                  <a:pt x="81" y="583"/>
                </a:lnTo>
                <a:lnTo>
                  <a:pt x="81" y="587"/>
                </a:lnTo>
                <a:lnTo>
                  <a:pt x="82" y="589"/>
                </a:lnTo>
                <a:lnTo>
                  <a:pt x="88" y="594"/>
                </a:lnTo>
                <a:lnTo>
                  <a:pt x="94" y="597"/>
                </a:lnTo>
                <a:lnTo>
                  <a:pt x="99" y="601"/>
                </a:lnTo>
                <a:lnTo>
                  <a:pt x="99" y="601"/>
                </a:lnTo>
                <a:lnTo>
                  <a:pt x="100" y="603"/>
                </a:lnTo>
                <a:lnTo>
                  <a:pt x="100" y="604"/>
                </a:lnTo>
                <a:lnTo>
                  <a:pt x="99" y="608"/>
                </a:lnTo>
                <a:lnTo>
                  <a:pt x="99" y="610"/>
                </a:lnTo>
                <a:lnTo>
                  <a:pt x="99" y="610"/>
                </a:lnTo>
                <a:lnTo>
                  <a:pt x="96" y="615"/>
                </a:lnTo>
                <a:lnTo>
                  <a:pt x="93" y="622"/>
                </a:lnTo>
                <a:lnTo>
                  <a:pt x="90" y="628"/>
                </a:lnTo>
                <a:lnTo>
                  <a:pt x="90" y="631"/>
                </a:lnTo>
                <a:lnTo>
                  <a:pt x="92" y="635"/>
                </a:lnTo>
                <a:lnTo>
                  <a:pt x="92" y="635"/>
                </a:lnTo>
                <a:lnTo>
                  <a:pt x="93" y="638"/>
                </a:lnTo>
                <a:lnTo>
                  <a:pt x="92" y="641"/>
                </a:lnTo>
                <a:lnTo>
                  <a:pt x="90" y="644"/>
                </a:lnTo>
                <a:lnTo>
                  <a:pt x="88" y="646"/>
                </a:lnTo>
                <a:lnTo>
                  <a:pt x="83" y="650"/>
                </a:lnTo>
                <a:lnTo>
                  <a:pt x="81" y="652"/>
                </a:lnTo>
                <a:lnTo>
                  <a:pt x="81" y="652"/>
                </a:lnTo>
                <a:lnTo>
                  <a:pt x="56" y="638"/>
                </a:lnTo>
                <a:lnTo>
                  <a:pt x="56" y="638"/>
                </a:lnTo>
                <a:lnTo>
                  <a:pt x="54" y="637"/>
                </a:lnTo>
                <a:lnTo>
                  <a:pt x="51" y="637"/>
                </a:lnTo>
                <a:lnTo>
                  <a:pt x="43" y="638"/>
                </a:lnTo>
                <a:lnTo>
                  <a:pt x="40" y="639"/>
                </a:lnTo>
                <a:lnTo>
                  <a:pt x="36" y="642"/>
                </a:lnTo>
                <a:lnTo>
                  <a:pt x="34" y="645"/>
                </a:lnTo>
                <a:lnTo>
                  <a:pt x="33" y="649"/>
                </a:lnTo>
                <a:lnTo>
                  <a:pt x="33" y="649"/>
                </a:lnTo>
                <a:lnTo>
                  <a:pt x="32" y="652"/>
                </a:lnTo>
                <a:lnTo>
                  <a:pt x="33" y="655"/>
                </a:lnTo>
                <a:lnTo>
                  <a:pt x="35" y="656"/>
                </a:lnTo>
                <a:lnTo>
                  <a:pt x="38" y="657"/>
                </a:lnTo>
                <a:lnTo>
                  <a:pt x="43" y="658"/>
                </a:lnTo>
                <a:lnTo>
                  <a:pt x="46" y="659"/>
                </a:lnTo>
                <a:lnTo>
                  <a:pt x="46" y="659"/>
                </a:lnTo>
                <a:lnTo>
                  <a:pt x="41" y="662"/>
                </a:lnTo>
                <a:lnTo>
                  <a:pt x="35" y="665"/>
                </a:lnTo>
                <a:lnTo>
                  <a:pt x="29" y="669"/>
                </a:lnTo>
                <a:lnTo>
                  <a:pt x="29" y="669"/>
                </a:lnTo>
                <a:lnTo>
                  <a:pt x="22" y="676"/>
                </a:lnTo>
                <a:lnTo>
                  <a:pt x="14" y="686"/>
                </a:lnTo>
                <a:lnTo>
                  <a:pt x="7" y="698"/>
                </a:lnTo>
                <a:lnTo>
                  <a:pt x="1" y="714"/>
                </a:lnTo>
                <a:lnTo>
                  <a:pt x="1" y="714"/>
                </a:lnTo>
                <a:lnTo>
                  <a:pt x="0" y="722"/>
                </a:lnTo>
                <a:lnTo>
                  <a:pt x="0" y="729"/>
                </a:lnTo>
                <a:lnTo>
                  <a:pt x="4" y="733"/>
                </a:lnTo>
                <a:lnTo>
                  <a:pt x="7" y="739"/>
                </a:lnTo>
                <a:lnTo>
                  <a:pt x="16" y="747"/>
                </a:lnTo>
                <a:lnTo>
                  <a:pt x="26" y="756"/>
                </a:lnTo>
                <a:lnTo>
                  <a:pt x="26" y="756"/>
                </a:lnTo>
                <a:lnTo>
                  <a:pt x="34" y="764"/>
                </a:lnTo>
                <a:lnTo>
                  <a:pt x="46" y="772"/>
                </a:lnTo>
                <a:lnTo>
                  <a:pt x="60" y="780"/>
                </a:lnTo>
                <a:lnTo>
                  <a:pt x="78" y="786"/>
                </a:lnTo>
                <a:lnTo>
                  <a:pt x="78" y="786"/>
                </a:lnTo>
                <a:lnTo>
                  <a:pt x="86" y="788"/>
                </a:lnTo>
                <a:lnTo>
                  <a:pt x="93" y="788"/>
                </a:lnTo>
                <a:lnTo>
                  <a:pt x="99" y="786"/>
                </a:lnTo>
                <a:lnTo>
                  <a:pt x="103" y="783"/>
                </a:lnTo>
                <a:lnTo>
                  <a:pt x="113" y="771"/>
                </a:lnTo>
                <a:lnTo>
                  <a:pt x="119" y="763"/>
                </a:lnTo>
                <a:lnTo>
                  <a:pt x="126" y="756"/>
                </a:lnTo>
                <a:lnTo>
                  <a:pt x="126" y="756"/>
                </a:lnTo>
                <a:lnTo>
                  <a:pt x="132" y="749"/>
                </a:lnTo>
                <a:lnTo>
                  <a:pt x="135" y="741"/>
                </a:lnTo>
                <a:lnTo>
                  <a:pt x="136" y="736"/>
                </a:lnTo>
                <a:lnTo>
                  <a:pt x="135" y="730"/>
                </a:lnTo>
                <a:lnTo>
                  <a:pt x="133" y="725"/>
                </a:lnTo>
                <a:lnTo>
                  <a:pt x="130" y="722"/>
                </a:lnTo>
                <a:lnTo>
                  <a:pt x="126" y="718"/>
                </a:lnTo>
                <a:lnTo>
                  <a:pt x="126" y="718"/>
                </a:lnTo>
                <a:lnTo>
                  <a:pt x="124" y="714"/>
                </a:lnTo>
                <a:lnTo>
                  <a:pt x="122" y="707"/>
                </a:lnTo>
                <a:lnTo>
                  <a:pt x="117" y="686"/>
                </a:lnTo>
                <a:lnTo>
                  <a:pt x="113" y="664"/>
                </a:lnTo>
                <a:lnTo>
                  <a:pt x="112" y="655"/>
                </a:lnTo>
                <a:lnTo>
                  <a:pt x="112" y="649"/>
                </a:lnTo>
                <a:lnTo>
                  <a:pt x="112" y="649"/>
                </a:lnTo>
                <a:lnTo>
                  <a:pt x="114" y="636"/>
                </a:lnTo>
                <a:lnTo>
                  <a:pt x="116" y="617"/>
                </a:lnTo>
                <a:lnTo>
                  <a:pt x="119" y="608"/>
                </a:lnTo>
                <a:lnTo>
                  <a:pt x="121" y="599"/>
                </a:lnTo>
                <a:lnTo>
                  <a:pt x="124" y="592"/>
                </a:lnTo>
                <a:lnTo>
                  <a:pt x="129" y="587"/>
                </a:lnTo>
                <a:lnTo>
                  <a:pt x="129" y="587"/>
                </a:lnTo>
                <a:lnTo>
                  <a:pt x="134" y="582"/>
                </a:lnTo>
                <a:lnTo>
                  <a:pt x="135" y="577"/>
                </a:lnTo>
                <a:lnTo>
                  <a:pt x="136" y="572"/>
                </a:lnTo>
                <a:lnTo>
                  <a:pt x="135" y="568"/>
                </a:lnTo>
                <a:lnTo>
                  <a:pt x="134" y="560"/>
                </a:lnTo>
                <a:lnTo>
                  <a:pt x="133" y="555"/>
                </a:lnTo>
                <a:lnTo>
                  <a:pt x="133" y="551"/>
                </a:lnTo>
                <a:lnTo>
                  <a:pt x="133" y="551"/>
                </a:lnTo>
                <a:lnTo>
                  <a:pt x="134" y="545"/>
                </a:lnTo>
                <a:lnTo>
                  <a:pt x="137" y="540"/>
                </a:lnTo>
                <a:lnTo>
                  <a:pt x="141" y="535"/>
                </a:lnTo>
                <a:lnTo>
                  <a:pt x="147" y="531"/>
                </a:lnTo>
                <a:lnTo>
                  <a:pt x="147" y="531"/>
                </a:lnTo>
                <a:lnTo>
                  <a:pt x="153" y="528"/>
                </a:lnTo>
                <a:lnTo>
                  <a:pt x="159" y="523"/>
                </a:lnTo>
                <a:lnTo>
                  <a:pt x="168" y="517"/>
                </a:lnTo>
                <a:lnTo>
                  <a:pt x="168" y="517"/>
                </a:lnTo>
                <a:lnTo>
                  <a:pt x="170" y="514"/>
                </a:lnTo>
                <a:lnTo>
                  <a:pt x="175" y="504"/>
                </a:lnTo>
                <a:lnTo>
                  <a:pt x="189" y="477"/>
                </a:lnTo>
                <a:lnTo>
                  <a:pt x="209" y="437"/>
                </a:lnTo>
                <a:lnTo>
                  <a:pt x="209" y="437"/>
                </a:lnTo>
                <a:lnTo>
                  <a:pt x="220" y="531"/>
                </a:lnTo>
                <a:lnTo>
                  <a:pt x="220" y="531"/>
                </a:lnTo>
                <a:lnTo>
                  <a:pt x="223" y="562"/>
                </a:lnTo>
                <a:lnTo>
                  <a:pt x="223" y="562"/>
                </a:lnTo>
                <a:lnTo>
                  <a:pt x="215" y="590"/>
                </a:lnTo>
                <a:lnTo>
                  <a:pt x="210" y="614"/>
                </a:lnTo>
                <a:lnTo>
                  <a:pt x="209" y="623"/>
                </a:lnTo>
                <a:lnTo>
                  <a:pt x="209" y="631"/>
                </a:lnTo>
                <a:lnTo>
                  <a:pt x="209" y="631"/>
                </a:lnTo>
                <a:lnTo>
                  <a:pt x="209" y="641"/>
                </a:lnTo>
                <a:lnTo>
                  <a:pt x="208" y="655"/>
                </a:lnTo>
                <a:lnTo>
                  <a:pt x="204" y="690"/>
                </a:lnTo>
                <a:lnTo>
                  <a:pt x="201" y="725"/>
                </a:lnTo>
                <a:lnTo>
                  <a:pt x="198" y="749"/>
                </a:lnTo>
                <a:lnTo>
                  <a:pt x="198" y="749"/>
                </a:lnTo>
                <a:lnTo>
                  <a:pt x="201" y="781"/>
                </a:lnTo>
                <a:lnTo>
                  <a:pt x="202" y="803"/>
                </a:lnTo>
                <a:lnTo>
                  <a:pt x="202" y="828"/>
                </a:lnTo>
                <a:lnTo>
                  <a:pt x="202" y="828"/>
                </a:lnTo>
                <a:lnTo>
                  <a:pt x="202" y="854"/>
                </a:lnTo>
                <a:lnTo>
                  <a:pt x="201" y="878"/>
                </a:lnTo>
                <a:lnTo>
                  <a:pt x="198" y="907"/>
                </a:lnTo>
                <a:lnTo>
                  <a:pt x="198" y="907"/>
                </a:lnTo>
                <a:lnTo>
                  <a:pt x="197" y="913"/>
                </a:lnTo>
                <a:lnTo>
                  <a:pt x="195" y="922"/>
                </a:lnTo>
                <a:lnTo>
                  <a:pt x="187" y="946"/>
                </a:lnTo>
                <a:lnTo>
                  <a:pt x="174" y="980"/>
                </a:lnTo>
                <a:lnTo>
                  <a:pt x="174" y="980"/>
                </a:lnTo>
                <a:lnTo>
                  <a:pt x="175" y="982"/>
                </a:lnTo>
                <a:lnTo>
                  <a:pt x="177" y="983"/>
                </a:lnTo>
                <a:lnTo>
                  <a:pt x="184" y="986"/>
                </a:lnTo>
                <a:lnTo>
                  <a:pt x="195" y="987"/>
                </a:lnTo>
                <a:lnTo>
                  <a:pt x="195" y="987"/>
                </a:lnTo>
                <a:lnTo>
                  <a:pt x="198" y="1001"/>
                </a:lnTo>
                <a:lnTo>
                  <a:pt x="198" y="1001"/>
                </a:lnTo>
                <a:lnTo>
                  <a:pt x="198" y="1004"/>
                </a:lnTo>
                <a:lnTo>
                  <a:pt x="197" y="1014"/>
                </a:lnTo>
                <a:lnTo>
                  <a:pt x="195" y="1024"/>
                </a:lnTo>
                <a:lnTo>
                  <a:pt x="193" y="1038"/>
                </a:lnTo>
                <a:lnTo>
                  <a:pt x="193" y="1051"/>
                </a:lnTo>
                <a:lnTo>
                  <a:pt x="194" y="1065"/>
                </a:lnTo>
                <a:lnTo>
                  <a:pt x="195" y="1071"/>
                </a:lnTo>
                <a:lnTo>
                  <a:pt x="197" y="1077"/>
                </a:lnTo>
                <a:lnTo>
                  <a:pt x="201" y="1083"/>
                </a:lnTo>
                <a:lnTo>
                  <a:pt x="205" y="1087"/>
                </a:lnTo>
                <a:lnTo>
                  <a:pt x="205" y="1087"/>
                </a:lnTo>
                <a:lnTo>
                  <a:pt x="215" y="1094"/>
                </a:lnTo>
                <a:lnTo>
                  <a:pt x="223" y="1096"/>
                </a:lnTo>
                <a:lnTo>
                  <a:pt x="231" y="1097"/>
                </a:lnTo>
                <a:lnTo>
                  <a:pt x="238" y="1095"/>
                </a:lnTo>
                <a:lnTo>
                  <a:pt x="244" y="1091"/>
                </a:lnTo>
                <a:lnTo>
                  <a:pt x="250" y="1087"/>
                </a:lnTo>
                <a:lnTo>
                  <a:pt x="255" y="1080"/>
                </a:lnTo>
                <a:lnTo>
                  <a:pt x="257" y="1074"/>
                </a:lnTo>
                <a:lnTo>
                  <a:pt x="257" y="1074"/>
                </a:lnTo>
                <a:lnTo>
                  <a:pt x="259" y="1063"/>
                </a:lnTo>
                <a:lnTo>
                  <a:pt x="262" y="1050"/>
                </a:lnTo>
                <a:lnTo>
                  <a:pt x="263" y="1017"/>
                </a:lnTo>
                <a:lnTo>
                  <a:pt x="264" y="976"/>
                </a:lnTo>
                <a:lnTo>
                  <a:pt x="264" y="976"/>
                </a:lnTo>
                <a:lnTo>
                  <a:pt x="276" y="975"/>
                </a:lnTo>
                <a:lnTo>
                  <a:pt x="292" y="973"/>
                </a:lnTo>
                <a:lnTo>
                  <a:pt x="292" y="973"/>
                </a:lnTo>
                <a:lnTo>
                  <a:pt x="293" y="972"/>
                </a:lnTo>
                <a:lnTo>
                  <a:pt x="295" y="969"/>
                </a:lnTo>
                <a:lnTo>
                  <a:pt x="297" y="959"/>
                </a:lnTo>
                <a:lnTo>
                  <a:pt x="298" y="942"/>
                </a:lnTo>
                <a:lnTo>
                  <a:pt x="299" y="921"/>
                </a:lnTo>
                <a:lnTo>
                  <a:pt x="299" y="921"/>
                </a:lnTo>
                <a:lnTo>
                  <a:pt x="298" y="900"/>
                </a:lnTo>
                <a:lnTo>
                  <a:pt x="297" y="884"/>
                </a:lnTo>
                <a:lnTo>
                  <a:pt x="295" y="873"/>
                </a:lnTo>
                <a:lnTo>
                  <a:pt x="296" y="866"/>
                </a:lnTo>
                <a:lnTo>
                  <a:pt x="296" y="866"/>
                </a:lnTo>
                <a:lnTo>
                  <a:pt x="302" y="838"/>
                </a:lnTo>
                <a:lnTo>
                  <a:pt x="308" y="819"/>
                </a:lnTo>
                <a:lnTo>
                  <a:pt x="312" y="804"/>
                </a:lnTo>
                <a:lnTo>
                  <a:pt x="312" y="804"/>
                </a:lnTo>
                <a:lnTo>
                  <a:pt x="316" y="795"/>
                </a:lnTo>
                <a:lnTo>
                  <a:pt x="320" y="781"/>
                </a:lnTo>
                <a:lnTo>
                  <a:pt x="329" y="745"/>
                </a:lnTo>
                <a:lnTo>
                  <a:pt x="340" y="697"/>
                </a:lnTo>
                <a:lnTo>
                  <a:pt x="340" y="697"/>
                </a:lnTo>
                <a:lnTo>
                  <a:pt x="344" y="726"/>
                </a:lnTo>
                <a:lnTo>
                  <a:pt x="345" y="750"/>
                </a:lnTo>
                <a:lnTo>
                  <a:pt x="345" y="759"/>
                </a:lnTo>
                <a:lnTo>
                  <a:pt x="344" y="766"/>
                </a:lnTo>
                <a:lnTo>
                  <a:pt x="344" y="766"/>
                </a:lnTo>
                <a:lnTo>
                  <a:pt x="343" y="774"/>
                </a:lnTo>
                <a:lnTo>
                  <a:pt x="342" y="792"/>
                </a:lnTo>
                <a:lnTo>
                  <a:pt x="340" y="838"/>
                </a:lnTo>
                <a:lnTo>
                  <a:pt x="339" y="886"/>
                </a:lnTo>
                <a:lnTo>
                  <a:pt x="340" y="918"/>
                </a:lnTo>
                <a:lnTo>
                  <a:pt x="340" y="918"/>
                </a:lnTo>
                <a:lnTo>
                  <a:pt x="344" y="968"/>
                </a:lnTo>
                <a:lnTo>
                  <a:pt x="347" y="1011"/>
                </a:lnTo>
                <a:lnTo>
                  <a:pt x="347" y="1011"/>
                </a:lnTo>
                <a:lnTo>
                  <a:pt x="349" y="1022"/>
                </a:lnTo>
                <a:lnTo>
                  <a:pt x="347" y="1034"/>
                </a:lnTo>
                <a:lnTo>
                  <a:pt x="347" y="1053"/>
                </a:lnTo>
                <a:lnTo>
                  <a:pt x="347" y="1053"/>
                </a:lnTo>
                <a:lnTo>
                  <a:pt x="347" y="1055"/>
                </a:lnTo>
                <a:lnTo>
                  <a:pt x="350" y="1057"/>
                </a:lnTo>
                <a:lnTo>
                  <a:pt x="355" y="1061"/>
                </a:lnTo>
                <a:lnTo>
                  <a:pt x="360" y="1064"/>
                </a:lnTo>
                <a:lnTo>
                  <a:pt x="363" y="1067"/>
                </a:lnTo>
                <a:lnTo>
                  <a:pt x="365" y="1070"/>
                </a:lnTo>
                <a:lnTo>
                  <a:pt x="365" y="1070"/>
                </a:lnTo>
                <a:lnTo>
                  <a:pt x="365" y="1074"/>
                </a:lnTo>
                <a:lnTo>
                  <a:pt x="365" y="1078"/>
                </a:lnTo>
                <a:lnTo>
                  <a:pt x="364" y="1089"/>
                </a:lnTo>
                <a:lnTo>
                  <a:pt x="363" y="1102"/>
                </a:lnTo>
                <a:lnTo>
                  <a:pt x="363" y="1108"/>
                </a:lnTo>
                <a:lnTo>
                  <a:pt x="365" y="1115"/>
                </a:lnTo>
                <a:lnTo>
                  <a:pt x="365" y="1115"/>
                </a:lnTo>
                <a:lnTo>
                  <a:pt x="366" y="1117"/>
                </a:lnTo>
                <a:lnTo>
                  <a:pt x="369" y="1121"/>
                </a:lnTo>
                <a:lnTo>
                  <a:pt x="372" y="1122"/>
                </a:lnTo>
                <a:lnTo>
                  <a:pt x="377" y="1124"/>
                </a:lnTo>
                <a:lnTo>
                  <a:pt x="387" y="1127"/>
                </a:lnTo>
                <a:lnTo>
                  <a:pt x="399" y="1128"/>
                </a:lnTo>
                <a:lnTo>
                  <a:pt x="413" y="1128"/>
                </a:lnTo>
                <a:lnTo>
                  <a:pt x="426" y="1128"/>
                </a:lnTo>
                <a:lnTo>
                  <a:pt x="447" y="1125"/>
                </a:lnTo>
                <a:lnTo>
                  <a:pt x="447" y="1125"/>
                </a:lnTo>
                <a:lnTo>
                  <a:pt x="451" y="1124"/>
                </a:lnTo>
                <a:lnTo>
                  <a:pt x="453" y="1122"/>
                </a:lnTo>
                <a:lnTo>
                  <a:pt x="454" y="1119"/>
                </a:lnTo>
                <a:lnTo>
                  <a:pt x="455" y="1117"/>
                </a:lnTo>
                <a:lnTo>
                  <a:pt x="453" y="1110"/>
                </a:lnTo>
                <a:lnTo>
                  <a:pt x="450" y="1103"/>
                </a:lnTo>
                <a:lnTo>
                  <a:pt x="439" y="1089"/>
                </a:lnTo>
                <a:lnTo>
                  <a:pt x="434" y="1083"/>
                </a:lnTo>
                <a:lnTo>
                  <a:pt x="431" y="1067"/>
                </a:lnTo>
                <a:lnTo>
                  <a:pt x="444" y="1060"/>
                </a:lnTo>
                <a:lnTo>
                  <a:pt x="468" y="763"/>
                </a:lnTo>
                <a:lnTo>
                  <a:pt x="475" y="576"/>
                </a:lnTo>
                <a:lnTo>
                  <a:pt x="479" y="565"/>
                </a:lnTo>
                <a:lnTo>
                  <a:pt x="479" y="565"/>
                </a:lnTo>
                <a:lnTo>
                  <a:pt x="486" y="533"/>
                </a:lnTo>
                <a:lnTo>
                  <a:pt x="497" y="483"/>
                </a:lnTo>
                <a:lnTo>
                  <a:pt x="497" y="483"/>
                </a:lnTo>
                <a:lnTo>
                  <a:pt x="498" y="471"/>
                </a:lnTo>
                <a:lnTo>
                  <a:pt x="498" y="456"/>
                </a:lnTo>
                <a:lnTo>
                  <a:pt x="498" y="417"/>
                </a:lnTo>
                <a:lnTo>
                  <a:pt x="497" y="369"/>
                </a:lnTo>
                <a:lnTo>
                  <a:pt x="497" y="369"/>
                </a:lnTo>
                <a:lnTo>
                  <a:pt x="514" y="389"/>
                </a:lnTo>
                <a:lnTo>
                  <a:pt x="527" y="405"/>
                </a:lnTo>
                <a:lnTo>
                  <a:pt x="534" y="414"/>
                </a:lnTo>
                <a:lnTo>
                  <a:pt x="534" y="414"/>
                </a:lnTo>
                <a:lnTo>
                  <a:pt x="541" y="426"/>
                </a:lnTo>
                <a:lnTo>
                  <a:pt x="548" y="437"/>
                </a:lnTo>
                <a:lnTo>
                  <a:pt x="548" y="437"/>
                </a:lnTo>
                <a:lnTo>
                  <a:pt x="552" y="444"/>
                </a:lnTo>
                <a:lnTo>
                  <a:pt x="554" y="450"/>
                </a:lnTo>
                <a:lnTo>
                  <a:pt x="555" y="459"/>
                </a:lnTo>
                <a:lnTo>
                  <a:pt x="555" y="459"/>
                </a:lnTo>
                <a:lnTo>
                  <a:pt x="555" y="467"/>
                </a:lnTo>
                <a:lnTo>
                  <a:pt x="554" y="471"/>
                </a:lnTo>
                <a:lnTo>
                  <a:pt x="552" y="475"/>
                </a:lnTo>
                <a:lnTo>
                  <a:pt x="552" y="480"/>
                </a:lnTo>
                <a:lnTo>
                  <a:pt x="552" y="480"/>
                </a:lnTo>
                <a:lnTo>
                  <a:pt x="552" y="481"/>
                </a:lnTo>
                <a:lnTo>
                  <a:pt x="554" y="483"/>
                </a:lnTo>
                <a:lnTo>
                  <a:pt x="559" y="487"/>
                </a:lnTo>
                <a:lnTo>
                  <a:pt x="566" y="489"/>
                </a:lnTo>
                <a:lnTo>
                  <a:pt x="566" y="489"/>
                </a:lnTo>
                <a:lnTo>
                  <a:pt x="566" y="495"/>
                </a:lnTo>
                <a:lnTo>
                  <a:pt x="566" y="500"/>
                </a:lnTo>
                <a:lnTo>
                  <a:pt x="566" y="503"/>
                </a:lnTo>
                <a:lnTo>
                  <a:pt x="566" y="503"/>
                </a:lnTo>
                <a:lnTo>
                  <a:pt x="562" y="517"/>
                </a:lnTo>
                <a:lnTo>
                  <a:pt x="562" y="517"/>
                </a:lnTo>
                <a:lnTo>
                  <a:pt x="561" y="522"/>
                </a:lnTo>
                <a:lnTo>
                  <a:pt x="562" y="524"/>
                </a:lnTo>
                <a:lnTo>
                  <a:pt x="562" y="524"/>
                </a:lnTo>
                <a:lnTo>
                  <a:pt x="569" y="527"/>
                </a:lnTo>
                <a:lnTo>
                  <a:pt x="552" y="676"/>
                </a:lnTo>
                <a:lnTo>
                  <a:pt x="552" y="676"/>
                </a:lnTo>
                <a:lnTo>
                  <a:pt x="551" y="685"/>
                </a:lnTo>
                <a:lnTo>
                  <a:pt x="551" y="697"/>
                </a:lnTo>
                <a:lnTo>
                  <a:pt x="553" y="726"/>
                </a:lnTo>
                <a:lnTo>
                  <a:pt x="558" y="760"/>
                </a:lnTo>
                <a:lnTo>
                  <a:pt x="563" y="797"/>
                </a:lnTo>
                <a:lnTo>
                  <a:pt x="570" y="833"/>
                </a:lnTo>
                <a:lnTo>
                  <a:pt x="578" y="867"/>
                </a:lnTo>
                <a:lnTo>
                  <a:pt x="586" y="896"/>
                </a:lnTo>
                <a:lnTo>
                  <a:pt x="593" y="918"/>
                </a:lnTo>
                <a:lnTo>
                  <a:pt x="593" y="918"/>
                </a:lnTo>
                <a:lnTo>
                  <a:pt x="600" y="932"/>
                </a:lnTo>
                <a:lnTo>
                  <a:pt x="608" y="945"/>
                </a:lnTo>
                <a:lnTo>
                  <a:pt x="617" y="955"/>
                </a:lnTo>
                <a:lnTo>
                  <a:pt x="626" y="966"/>
                </a:lnTo>
                <a:lnTo>
                  <a:pt x="626" y="966"/>
                </a:lnTo>
                <a:lnTo>
                  <a:pt x="623" y="969"/>
                </a:lnTo>
                <a:lnTo>
                  <a:pt x="622" y="974"/>
                </a:lnTo>
                <a:lnTo>
                  <a:pt x="621" y="980"/>
                </a:lnTo>
                <a:lnTo>
                  <a:pt x="621" y="980"/>
                </a:lnTo>
                <a:lnTo>
                  <a:pt x="617" y="1000"/>
                </a:lnTo>
                <a:lnTo>
                  <a:pt x="614" y="1015"/>
                </a:lnTo>
                <a:lnTo>
                  <a:pt x="614" y="1015"/>
                </a:lnTo>
                <a:lnTo>
                  <a:pt x="612" y="1021"/>
                </a:lnTo>
                <a:lnTo>
                  <a:pt x="609" y="1026"/>
                </a:lnTo>
                <a:lnTo>
                  <a:pt x="606" y="1033"/>
                </a:lnTo>
                <a:lnTo>
                  <a:pt x="603" y="1042"/>
                </a:lnTo>
                <a:lnTo>
                  <a:pt x="603" y="1042"/>
                </a:lnTo>
                <a:lnTo>
                  <a:pt x="602" y="1048"/>
                </a:lnTo>
                <a:lnTo>
                  <a:pt x="603" y="1055"/>
                </a:lnTo>
                <a:lnTo>
                  <a:pt x="605" y="1068"/>
                </a:lnTo>
                <a:lnTo>
                  <a:pt x="607" y="1080"/>
                </a:lnTo>
                <a:lnTo>
                  <a:pt x="607" y="1084"/>
                </a:lnTo>
                <a:lnTo>
                  <a:pt x="607" y="1087"/>
                </a:lnTo>
                <a:lnTo>
                  <a:pt x="607" y="1087"/>
                </a:lnTo>
                <a:lnTo>
                  <a:pt x="606" y="1092"/>
                </a:lnTo>
                <a:lnTo>
                  <a:pt x="607" y="1097"/>
                </a:lnTo>
                <a:lnTo>
                  <a:pt x="608" y="1102"/>
                </a:lnTo>
                <a:lnTo>
                  <a:pt x="609" y="1103"/>
                </a:lnTo>
                <a:lnTo>
                  <a:pt x="610" y="1104"/>
                </a:lnTo>
                <a:lnTo>
                  <a:pt x="610" y="1104"/>
                </a:lnTo>
                <a:lnTo>
                  <a:pt x="626" y="1104"/>
                </a:lnTo>
                <a:lnTo>
                  <a:pt x="634" y="1103"/>
                </a:lnTo>
                <a:lnTo>
                  <a:pt x="637" y="1102"/>
                </a:lnTo>
                <a:lnTo>
                  <a:pt x="639" y="1101"/>
                </a:lnTo>
                <a:lnTo>
                  <a:pt x="639" y="1101"/>
                </a:lnTo>
                <a:lnTo>
                  <a:pt x="639" y="1097"/>
                </a:lnTo>
                <a:lnTo>
                  <a:pt x="640" y="1092"/>
                </a:lnTo>
                <a:lnTo>
                  <a:pt x="640" y="1089"/>
                </a:lnTo>
                <a:lnTo>
                  <a:pt x="640" y="1088"/>
                </a:lnTo>
                <a:lnTo>
                  <a:pt x="639" y="1087"/>
                </a:lnTo>
                <a:lnTo>
                  <a:pt x="639" y="1087"/>
                </a:lnTo>
                <a:lnTo>
                  <a:pt x="636" y="1085"/>
                </a:lnTo>
                <a:lnTo>
                  <a:pt x="635" y="1084"/>
                </a:lnTo>
                <a:lnTo>
                  <a:pt x="635" y="1082"/>
                </a:lnTo>
                <a:lnTo>
                  <a:pt x="635" y="1080"/>
                </a:lnTo>
                <a:lnTo>
                  <a:pt x="635" y="1080"/>
                </a:lnTo>
                <a:lnTo>
                  <a:pt x="634" y="1075"/>
                </a:lnTo>
                <a:lnTo>
                  <a:pt x="633" y="1068"/>
                </a:lnTo>
                <a:lnTo>
                  <a:pt x="634" y="1061"/>
                </a:lnTo>
                <a:lnTo>
                  <a:pt x="635" y="1056"/>
                </a:lnTo>
                <a:lnTo>
                  <a:pt x="635" y="1056"/>
                </a:lnTo>
                <a:lnTo>
                  <a:pt x="642" y="1044"/>
                </a:lnTo>
                <a:lnTo>
                  <a:pt x="648" y="1035"/>
                </a:lnTo>
                <a:lnTo>
                  <a:pt x="648" y="1035"/>
                </a:lnTo>
                <a:lnTo>
                  <a:pt x="659" y="1042"/>
                </a:lnTo>
                <a:lnTo>
                  <a:pt x="659" y="1042"/>
                </a:lnTo>
                <a:lnTo>
                  <a:pt x="663" y="1044"/>
                </a:lnTo>
                <a:lnTo>
                  <a:pt x="666" y="1046"/>
                </a:lnTo>
                <a:lnTo>
                  <a:pt x="666" y="1049"/>
                </a:lnTo>
                <a:lnTo>
                  <a:pt x="666" y="1083"/>
                </a:lnTo>
                <a:lnTo>
                  <a:pt x="666" y="1083"/>
                </a:lnTo>
                <a:lnTo>
                  <a:pt x="667" y="1095"/>
                </a:lnTo>
                <a:lnTo>
                  <a:pt x="669" y="1104"/>
                </a:lnTo>
                <a:lnTo>
                  <a:pt x="669" y="1104"/>
                </a:lnTo>
                <a:lnTo>
                  <a:pt x="673" y="1109"/>
                </a:lnTo>
                <a:lnTo>
                  <a:pt x="676" y="1112"/>
                </a:lnTo>
                <a:lnTo>
                  <a:pt x="681" y="1115"/>
                </a:lnTo>
                <a:lnTo>
                  <a:pt x="687" y="1115"/>
                </a:lnTo>
                <a:lnTo>
                  <a:pt x="687" y="1115"/>
                </a:lnTo>
                <a:lnTo>
                  <a:pt x="690" y="1114"/>
                </a:lnTo>
                <a:lnTo>
                  <a:pt x="693" y="1112"/>
                </a:lnTo>
                <a:lnTo>
                  <a:pt x="694" y="1110"/>
                </a:lnTo>
                <a:lnTo>
                  <a:pt x="694" y="1108"/>
                </a:lnTo>
                <a:lnTo>
                  <a:pt x="694" y="1108"/>
                </a:lnTo>
                <a:lnTo>
                  <a:pt x="693" y="1104"/>
                </a:lnTo>
                <a:lnTo>
                  <a:pt x="690" y="1100"/>
                </a:lnTo>
                <a:lnTo>
                  <a:pt x="688" y="1096"/>
                </a:lnTo>
                <a:lnTo>
                  <a:pt x="687" y="1094"/>
                </a:lnTo>
                <a:lnTo>
                  <a:pt x="687" y="1094"/>
                </a:lnTo>
                <a:lnTo>
                  <a:pt x="683" y="1076"/>
                </a:lnTo>
                <a:lnTo>
                  <a:pt x="683" y="1076"/>
                </a:lnTo>
                <a:lnTo>
                  <a:pt x="682" y="1067"/>
                </a:lnTo>
                <a:lnTo>
                  <a:pt x="682" y="1055"/>
                </a:lnTo>
                <a:lnTo>
                  <a:pt x="683" y="1042"/>
                </a:lnTo>
                <a:lnTo>
                  <a:pt x="694" y="1049"/>
                </a:lnTo>
                <a:lnTo>
                  <a:pt x="694" y="1049"/>
                </a:lnTo>
                <a:lnTo>
                  <a:pt x="693" y="1061"/>
                </a:lnTo>
                <a:lnTo>
                  <a:pt x="693" y="1070"/>
                </a:lnTo>
                <a:lnTo>
                  <a:pt x="694" y="1076"/>
                </a:lnTo>
                <a:lnTo>
                  <a:pt x="694" y="1076"/>
                </a:lnTo>
                <a:lnTo>
                  <a:pt x="697" y="1089"/>
                </a:lnTo>
                <a:lnTo>
                  <a:pt x="700" y="1096"/>
                </a:lnTo>
                <a:lnTo>
                  <a:pt x="701" y="1101"/>
                </a:lnTo>
                <a:lnTo>
                  <a:pt x="701" y="1101"/>
                </a:lnTo>
                <a:lnTo>
                  <a:pt x="700" y="1116"/>
                </a:lnTo>
                <a:lnTo>
                  <a:pt x="701" y="1124"/>
                </a:lnTo>
                <a:lnTo>
                  <a:pt x="702" y="1127"/>
                </a:lnTo>
                <a:lnTo>
                  <a:pt x="704" y="1129"/>
                </a:lnTo>
                <a:lnTo>
                  <a:pt x="704" y="1129"/>
                </a:lnTo>
                <a:lnTo>
                  <a:pt x="707" y="1129"/>
                </a:lnTo>
                <a:lnTo>
                  <a:pt x="710" y="1129"/>
                </a:lnTo>
                <a:lnTo>
                  <a:pt x="720" y="1127"/>
                </a:lnTo>
                <a:lnTo>
                  <a:pt x="725" y="1122"/>
                </a:lnTo>
                <a:lnTo>
                  <a:pt x="728" y="1121"/>
                </a:lnTo>
                <a:lnTo>
                  <a:pt x="728" y="1118"/>
                </a:lnTo>
                <a:lnTo>
                  <a:pt x="728" y="1118"/>
                </a:lnTo>
                <a:lnTo>
                  <a:pt x="724" y="1107"/>
                </a:lnTo>
                <a:lnTo>
                  <a:pt x="721" y="1097"/>
                </a:lnTo>
                <a:lnTo>
                  <a:pt x="721" y="1097"/>
                </a:lnTo>
                <a:lnTo>
                  <a:pt x="720" y="1091"/>
                </a:lnTo>
                <a:lnTo>
                  <a:pt x="718" y="1087"/>
                </a:lnTo>
                <a:lnTo>
                  <a:pt x="717" y="1080"/>
                </a:lnTo>
                <a:lnTo>
                  <a:pt x="717" y="1080"/>
                </a:lnTo>
                <a:lnTo>
                  <a:pt x="718" y="1065"/>
                </a:lnTo>
                <a:lnTo>
                  <a:pt x="717" y="1060"/>
                </a:lnTo>
                <a:lnTo>
                  <a:pt x="717" y="1060"/>
                </a:lnTo>
                <a:lnTo>
                  <a:pt x="745" y="1063"/>
                </a:lnTo>
                <a:lnTo>
                  <a:pt x="745" y="1063"/>
                </a:lnTo>
                <a:lnTo>
                  <a:pt x="748" y="1063"/>
                </a:lnTo>
                <a:lnTo>
                  <a:pt x="750" y="1062"/>
                </a:lnTo>
                <a:lnTo>
                  <a:pt x="751" y="1062"/>
                </a:lnTo>
                <a:lnTo>
                  <a:pt x="752" y="1063"/>
                </a:lnTo>
                <a:lnTo>
                  <a:pt x="752" y="1063"/>
                </a:lnTo>
                <a:lnTo>
                  <a:pt x="756" y="1083"/>
                </a:lnTo>
                <a:lnTo>
                  <a:pt x="758" y="1096"/>
                </a:lnTo>
                <a:lnTo>
                  <a:pt x="759" y="1104"/>
                </a:lnTo>
                <a:lnTo>
                  <a:pt x="759" y="1104"/>
                </a:lnTo>
                <a:lnTo>
                  <a:pt x="757" y="1115"/>
                </a:lnTo>
                <a:lnTo>
                  <a:pt x="756" y="1121"/>
                </a:lnTo>
                <a:lnTo>
                  <a:pt x="756" y="1125"/>
                </a:lnTo>
                <a:lnTo>
                  <a:pt x="756" y="1125"/>
                </a:lnTo>
                <a:lnTo>
                  <a:pt x="757" y="1128"/>
                </a:lnTo>
                <a:lnTo>
                  <a:pt x="761" y="1131"/>
                </a:lnTo>
                <a:lnTo>
                  <a:pt x="764" y="1132"/>
                </a:lnTo>
                <a:lnTo>
                  <a:pt x="770" y="1132"/>
                </a:lnTo>
                <a:lnTo>
                  <a:pt x="770" y="1132"/>
                </a:lnTo>
                <a:lnTo>
                  <a:pt x="775" y="1131"/>
                </a:lnTo>
                <a:lnTo>
                  <a:pt x="778" y="1130"/>
                </a:lnTo>
                <a:lnTo>
                  <a:pt x="779" y="1129"/>
                </a:lnTo>
                <a:lnTo>
                  <a:pt x="781" y="1128"/>
                </a:lnTo>
                <a:lnTo>
                  <a:pt x="779" y="1122"/>
                </a:lnTo>
                <a:lnTo>
                  <a:pt x="779" y="1122"/>
                </a:lnTo>
                <a:lnTo>
                  <a:pt x="778" y="1111"/>
                </a:lnTo>
                <a:lnTo>
                  <a:pt x="777" y="1104"/>
                </a:lnTo>
                <a:lnTo>
                  <a:pt x="777" y="1104"/>
                </a:lnTo>
                <a:lnTo>
                  <a:pt x="776" y="1101"/>
                </a:lnTo>
                <a:lnTo>
                  <a:pt x="777" y="1096"/>
                </a:lnTo>
                <a:lnTo>
                  <a:pt x="777" y="1090"/>
                </a:lnTo>
                <a:lnTo>
                  <a:pt x="777" y="1083"/>
                </a:lnTo>
                <a:lnTo>
                  <a:pt x="777" y="1083"/>
                </a:lnTo>
                <a:lnTo>
                  <a:pt x="775" y="1078"/>
                </a:lnTo>
                <a:lnTo>
                  <a:pt x="774" y="1076"/>
                </a:lnTo>
                <a:lnTo>
                  <a:pt x="772" y="1073"/>
                </a:lnTo>
                <a:lnTo>
                  <a:pt x="774" y="1067"/>
                </a:lnTo>
                <a:lnTo>
                  <a:pt x="774" y="1067"/>
                </a:lnTo>
                <a:lnTo>
                  <a:pt x="774" y="1051"/>
                </a:lnTo>
                <a:lnTo>
                  <a:pt x="774" y="1038"/>
                </a:lnTo>
                <a:lnTo>
                  <a:pt x="774" y="1038"/>
                </a:lnTo>
                <a:lnTo>
                  <a:pt x="772" y="1019"/>
                </a:lnTo>
                <a:lnTo>
                  <a:pt x="774" y="1004"/>
                </a:lnTo>
                <a:lnTo>
                  <a:pt x="774" y="1004"/>
                </a:lnTo>
                <a:lnTo>
                  <a:pt x="774" y="1002"/>
                </a:lnTo>
                <a:lnTo>
                  <a:pt x="775" y="1001"/>
                </a:lnTo>
                <a:lnTo>
                  <a:pt x="777" y="1001"/>
                </a:lnTo>
                <a:lnTo>
                  <a:pt x="777" y="1001"/>
                </a:lnTo>
                <a:lnTo>
                  <a:pt x="797" y="997"/>
                </a:lnTo>
                <a:lnTo>
                  <a:pt x="797" y="997"/>
                </a:lnTo>
                <a:lnTo>
                  <a:pt x="799" y="995"/>
                </a:lnTo>
                <a:lnTo>
                  <a:pt x="803" y="992"/>
                </a:lnTo>
                <a:lnTo>
                  <a:pt x="808" y="987"/>
                </a:lnTo>
                <a:lnTo>
                  <a:pt x="808" y="987"/>
                </a:lnTo>
                <a:lnTo>
                  <a:pt x="813" y="984"/>
                </a:lnTo>
                <a:lnTo>
                  <a:pt x="817" y="981"/>
                </a:lnTo>
                <a:lnTo>
                  <a:pt x="818" y="979"/>
                </a:lnTo>
                <a:lnTo>
                  <a:pt x="818" y="976"/>
                </a:lnTo>
                <a:lnTo>
                  <a:pt x="818" y="976"/>
                </a:lnTo>
                <a:lnTo>
                  <a:pt x="817" y="973"/>
                </a:lnTo>
                <a:lnTo>
                  <a:pt x="816" y="970"/>
                </a:lnTo>
                <a:lnTo>
                  <a:pt x="815" y="969"/>
                </a:lnTo>
                <a:lnTo>
                  <a:pt x="815" y="969"/>
                </a:lnTo>
                <a:lnTo>
                  <a:pt x="812" y="960"/>
                </a:lnTo>
                <a:lnTo>
                  <a:pt x="810" y="952"/>
                </a:lnTo>
                <a:lnTo>
                  <a:pt x="808" y="946"/>
                </a:lnTo>
                <a:lnTo>
                  <a:pt x="808" y="946"/>
                </a:lnTo>
                <a:lnTo>
                  <a:pt x="802" y="938"/>
                </a:lnTo>
                <a:lnTo>
                  <a:pt x="799" y="935"/>
                </a:lnTo>
                <a:lnTo>
                  <a:pt x="794" y="932"/>
                </a:lnTo>
                <a:lnTo>
                  <a:pt x="794" y="932"/>
                </a:lnTo>
                <a:lnTo>
                  <a:pt x="785" y="928"/>
                </a:lnTo>
                <a:lnTo>
                  <a:pt x="777" y="925"/>
                </a:lnTo>
                <a:lnTo>
                  <a:pt x="777" y="925"/>
                </a:lnTo>
                <a:lnTo>
                  <a:pt x="768" y="922"/>
                </a:lnTo>
                <a:lnTo>
                  <a:pt x="759" y="921"/>
                </a:lnTo>
                <a:lnTo>
                  <a:pt x="759" y="921"/>
                </a:lnTo>
                <a:lnTo>
                  <a:pt x="755" y="920"/>
                </a:lnTo>
                <a:lnTo>
                  <a:pt x="750" y="919"/>
                </a:lnTo>
                <a:lnTo>
                  <a:pt x="747" y="919"/>
                </a:lnTo>
                <a:lnTo>
                  <a:pt x="742" y="921"/>
                </a:lnTo>
                <a:lnTo>
                  <a:pt x="742" y="921"/>
                </a:lnTo>
                <a:lnTo>
                  <a:pt x="730" y="927"/>
                </a:lnTo>
                <a:lnTo>
                  <a:pt x="727" y="929"/>
                </a:lnTo>
                <a:lnTo>
                  <a:pt x="724" y="932"/>
                </a:lnTo>
                <a:lnTo>
                  <a:pt x="724" y="932"/>
                </a:lnTo>
                <a:lnTo>
                  <a:pt x="722" y="935"/>
                </a:lnTo>
                <a:lnTo>
                  <a:pt x="717" y="940"/>
                </a:lnTo>
                <a:lnTo>
                  <a:pt x="711" y="946"/>
                </a:lnTo>
                <a:lnTo>
                  <a:pt x="711" y="946"/>
                </a:lnTo>
                <a:lnTo>
                  <a:pt x="700" y="945"/>
                </a:lnTo>
                <a:lnTo>
                  <a:pt x="690" y="943"/>
                </a:lnTo>
                <a:lnTo>
                  <a:pt x="683" y="942"/>
                </a:lnTo>
                <a:lnTo>
                  <a:pt x="683" y="942"/>
                </a:lnTo>
                <a:lnTo>
                  <a:pt x="680" y="939"/>
                </a:lnTo>
                <a:lnTo>
                  <a:pt x="677" y="935"/>
                </a:lnTo>
                <a:lnTo>
                  <a:pt x="673" y="925"/>
                </a:lnTo>
                <a:lnTo>
                  <a:pt x="673" y="925"/>
                </a:lnTo>
                <a:lnTo>
                  <a:pt x="671" y="920"/>
                </a:lnTo>
                <a:lnTo>
                  <a:pt x="670" y="918"/>
                </a:lnTo>
                <a:lnTo>
                  <a:pt x="669" y="915"/>
                </a:lnTo>
                <a:lnTo>
                  <a:pt x="666" y="914"/>
                </a:lnTo>
                <a:lnTo>
                  <a:pt x="666" y="914"/>
                </a:lnTo>
                <a:lnTo>
                  <a:pt x="656" y="912"/>
                </a:lnTo>
                <a:lnTo>
                  <a:pt x="651" y="911"/>
                </a:lnTo>
                <a:lnTo>
                  <a:pt x="648" y="911"/>
                </a:lnTo>
                <a:lnTo>
                  <a:pt x="648" y="911"/>
                </a:lnTo>
                <a:lnTo>
                  <a:pt x="647" y="911"/>
                </a:lnTo>
                <a:lnTo>
                  <a:pt x="646" y="911"/>
                </a:lnTo>
                <a:lnTo>
                  <a:pt x="643" y="909"/>
                </a:lnTo>
                <a:lnTo>
                  <a:pt x="639" y="911"/>
                </a:lnTo>
                <a:lnTo>
                  <a:pt x="639" y="911"/>
                </a:lnTo>
                <a:lnTo>
                  <a:pt x="630" y="913"/>
                </a:lnTo>
                <a:lnTo>
                  <a:pt x="628" y="914"/>
                </a:lnTo>
                <a:lnTo>
                  <a:pt x="628" y="914"/>
                </a:lnTo>
                <a:lnTo>
                  <a:pt x="627" y="915"/>
                </a:lnTo>
                <a:lnTo>
                  <a:pt x="626" y="915"/>
                </a:lnTo>
                <a:lnTo>
                  <a:pt x="626" y="915"/>
                </a:lnTo>
                <a:lnTo>
                  <a:pt x="624" y="918"/>
                </a:lnTo>
                <a:lnTo>
                  <a:pt x="624" y="918"/>
                </a:lnTo>
                <a:lnTo>
                  <a:pt x="619" y="927"/>
                </a:lnTo>
                <a:lnTo>
                  <a:pt x="617" y="932"/>
                </a:lnTo>
                <a:lnTo>
                  <a:pt x="617" y="935"/>
                </a:lnTo>
                <a:lnTo>
                  <a:pt x="617" y="935"/>
                </a:lnTo>
                <a:lnTo>
                  <a:pt x="619" y="938"/>
                </a:lnTo>
                <a:lnTo>
                  <a:pt x="621" y="942"/>
                </a:lnTo>
                <a:lnTo>
                  <a:pt x="621" y="942"/>
                </a:lnTo>
                <a:lnTo>
                  <a:pt x="623" y="947"/>
                </a:lnTo>
                <a:lnTo>
                  <a:pt x="624" y="949"/>
                </a:lnTo>
                <a:lnTo>
                  <a:pt x="624" y="949"/>
                </a:lnTo>
                <a:lnTo>
                  <a:pt x="626" y="953"/>
                </a:lnTo>
                <a:lnTo>
                  <a:pt x="628" y="956"/>
                </a:lnTo>
                <a:lnTo>
                  <a:pt x="628" y="956"/>
                </a:lnTo>
                <a:lnTo>
                  <a:pt x="628" y="959"/>
                </a:lnTo>
                <a:lnTo>
                  <a:pt x="628" y="959"/>
                </a:lnTo>
                <a:lnTo>
                  <a:pt x="620" y="948"/>
                </a:lnTo>
                <a:lnTo>
                  <a:pt x="610" y="938"/>
                </a:lnTo>
                <a:lnTo>
                  <a:pt x="603" y="927"/>
                </a:lnTo>
                <a:lnTo>
                  <a:pt x="600" y="918"/>
                </a:lnTo>
                <a:lnTo>
                  <a:pt x="600" y="918"/>
                </a:lnTo>
                <a:lnTo>
                  <a:pt x="592" y="880"/>
                </a:lnTo>
                <a:lnTo>
                  <a:pt x="576" y="812"/>
                </a:lnTo>
                <a:lnTo>
                  <a:pt x="568" y="773"/>
                </a:lnTo>
                <a:lnTo>
                  <a:pt x="562" y="736"/>
                </a:lnTo>
                <a:lnTo>
                  <a:pt x="559" y="703"/>
                </a:lnTo>
                <a:lnTo>
                  <a:pt x="559" y="689"/>
                </a:lnTo>
                <a:lnTo>
                  <a:pt x="559" y="676"/>
                </a:lnTo>
                <a:lnTo>
                  <a:pt x="559" y="676"/>
                </a:lnTo>
                <a:lnTo>
                  <a:pt x="562" y="642"/>
                </a:lnTo>
                <a:lnTo>
                  <a:pt x="567" y="602"/>
                </a:lnTo>
                <a:lnTo>
                  <a:pt x="579" y="529"/>
                </a:lnTo>
                <a:lnTo>
                  <a:pt x="579" y="529"/>
                </a:lnTo>
                <a:lnTo>
                  <a:pt x="582" y="531"/>
                </a:lnTo>
                <a:lnTo>
                  <a:pt x="582" y="531"/>
                </a:lnTo>
                <a:lnTo>
                  <a:pt x="586" y="531"/>
                </a:lnTo>
                <a:lnTo>
                  <a:pt x="588" y="530"/>
                </a:lnTo>
                <a:lnTo>
                  <a:pt x="595" y="527"/>
                </a:lnTo>
                <a:lnTo>
                  <a:pt x="602" y="522"/>
                </a:lnTo>
                <a:lnTo>
                  <a:pt x="607" y="517"/>
                </a:lnTo>
                <a:lnTo>
                  <a:pt x="607" y="517"/>
                </a:lnTo>
                <a:lnTo>
                  <a:pt x="608" y="514"/>
                </a:lnTo>
                <a:lnTo>
                  <a:pt x="609" y="508"/>
                </a:lnTo>
                <a:lnTo>
                  <a:pt x="610" y="493"/>
                </a:lnTo>
                <a:lnTo>
                  <a:pt x="610" y="466"/>
                </a:lnTo>
                <a:lnTo>
                  <a:pt x="610" y="466"/>
                </a:lnTo>
                <a:lnTo>
                  <a:pt x="608" y="454"/>
                </a:lnTo>
                <a:lnTo>
                  <a:pt x="602" y="437"/>
                </a:lnTo>
                <a:lnTo>
                  <a:pt x="589" y="403"/>
                </a:lnTo>
                <a:lnTo>
                  <a:pt x="589" y="403"/>
                </a:lnTo>
                <a:lnTo>
                  <a:pt x="583" y="389"/>
                </a:lnTo>
                <a:lnTo>
                  <a:pt x="573" y="373"/>
                </a:lnTo>
                <a:lnTo>
                  <a:pt x="563" y="359"/>
                </a:lnTo>
                <a:lnTo>
                  <a:pt x="559" y="352"/>
                </a:lnTo>
                <a:lnTo>
                  <a:pt x="559" y="352"/>
                </a:lnTo>
                <a:lnTo>
                  <a:pt x="558" y="349"/>
                </a:lnTo>
                <a:lnTo>
                  <a:pt x="555" y="345"/>
                </a:lnTo>
                <a:lnTo>
                  <a:pt x="553" y="332"/>
                </a:lnTo>
                <a:lnTo>
                  <a:pt x="548" y="311"/>
                </a:lnTo>
                <a:lnTo>
                  <a:pt x="548" y="311"/>
                </a:lnTo>
                <a:lnTo>
                  <a:pt x="544" y="298"/>
                </a:lnTo>
                <a:lnTo>
                  <a:pt x="534" y="275"/>
                </a:lnTo>
                <a:lnTo>
                  <a:pt x="517" y="238"/>
                </a:lnTo>
                <a:lnTo>
                  <a:pt x="517" y="238"/>
                </a:lnTo>
                <a:lnTo>
                  <a:pt x="514" y="233"/>
                </a:lnTo>
                <a:lnTo>
                  <a:pt x="511" y="228"/>
                </a:lnTo>
                <a:lnTo>
                  <a:pt x="501" y="219"/>
                </a:lnTo>
                <a:lnTo>
                  <a:pt x="493" y="210"/>
                </a:lnTo>
                <a:lnTo>
                  <a:pt x="486" y="199"/>
                </a:lnTo>
                <a:lnTo>
                  <a:pt x="486" y="199"/>
                </a:lnTo>
                <a:lnTo>
                  <a:pt x="484" y="197"/>
                </a:lnTo>
                <a:lnTo>
                  <a:pt x="481" y="196"/>
                </a:lnTo>
                <a:lnTo>
                  <a:pt x="474" y="192"/>
                </a:lnTo>
                <a:lnTo>
                  <a:pt x="466" y="189"/>
                </a:lnTo>
                <a:lnTo>
                  <a:pt x="457" y="186"/>
                </a:lnTo>
                <a:lnTo>
                  <a:pt x="441" y="183"/>
                </a:lnTo>
                <a:lnTo>
                  <a:pt x="434" y="183"/>
                </a:lnTo>
                <a:lnTo>
                  <a:pt x="434" y="183"/>
                </a:lnTo>
                <a:lnTo>
                  <a:pt x="438" y="165"/>
                </a:lnTo>
                <a:lnTo>
                  <a:pt x="438" y="165"/>
                </a:lnTo>
                <a:lnTo>
                  <a:pt x="438" y="164"/>
                </a:lnTo>
                <a:lnTo>
                  <a:pt x="440" y="164"/>
                </a:lnTo>
                <a:lnTo>
                  <a:pt x="447" y="165"/>
                </a:lnTo>
                <a:lnTo>
                  <a:pt x="447" y="165"/>
                </a:lnTo>
                <a:lnTo>
                  <a:pt x="452" y="164"/>
                </a:lnTo>
                <a:lnTo>
                  <a:pt x="457" y="162"/>
                </a:lnTo>
                <a:lnTo>
                  <a:pt x="460" y="157"/>
                </a:lnTo>
                <a:lnTo>
                  <a:pt x="465" y="151"/>
                </a:lnTo>
                <a:lnTo>
                  <a:pt x="465" y="151"/>
                </a:lnTo>
                <a:lnTo>
                  <a:pt x="467" y="147"/>
                </a:lnTo>
                <a:lnTo>
                  <a:pt x="468" y="142"/>
                </a:lnTo>
                <a:lnTo>
                  <a:pt x="470" y="128"/>
                </a:lnTo>
                <a:lnTo>
                  <a:pt x="470" y="112"/>
                </a:lnTo>
                <a:lnTo>
                  <a:pt x="468" y="99"/>
                </a:lnTo>
                <a:lnTo>
                  <a:pt x="468" y="99"/>
                </a:lnTo>
                <a:lnTo>
                  <a:pt x="466" y="90"/>
                </a:lnTo>
                <a:lnTo>
                  <a:pt x="465" y="83"/>
                </a:lnTo>
                <a:lnTo>
                  <a:pt x="461" y="72"/>
                </a:lnTo>
                <a:lnTo>
                  <a:pt x="461" y="72"/>
                </a:lnTo>
                <a:lnTo>
                  <a:pt x="460" y="61"/>
                </a:lnTo>
                <a:lnTo>
                  <a:pt x="460" y="56"/>
                </a:lnTo>
                <a:lnTo>
                  <a:pt x="461" y="55"/>
                </a:lnTo>
                <a:lnTo>
                  <a:pt x="461" y="55"/>
                </a:lnTo>
                <a:lnTo>
                  <a:pt x="461" y="55"/>
                </a:lnTo>
                <a:lnTo>
                  <a:pt x="464" y="54"/>
                </a:lnTo>
                <a:lnTo>
                  <a:pt x="465" y="51"/>
                </a:lnTo>
                <a:lnTo>
                  <a:pt x="466" y="49"/>
                </a:lnTo>
                <a:lnTo>
                  <a:pt x="465" y="48"/>
                </a:lnTo>
                <a:lnTo>
                  <a:pt x="465" y="48"/>
                </a:lnTo>
                <a:lnTo>
                  <a:pt x="463" y="43"/>
                </a:lnTo>
                <a:lnTo>
                  <a:pt x="459" y="32"/>
                </a:lnTo>
                <a:lnTo>
                  <a:pt x="454" y="22"/>
                </a:lnTo>
                <a:lnTo>
                  <a:pt x="451" y="17"/>
                </a:lnTo>
                <a:lnTo>
                  <a:pt x="447" y="14"/>
                </a:lnTo>
                <a:lnTo>
                  <a:pt x="447" y="14"/>
                </a:lnTo>
                <a:lnTo>
                  <a:pt x="444" y="10"/>
                </a:lnTo>
                <a:lnTo>
                  <a:pt x="439" y="8"/>
                </a:lnTo>
                <a:lnTo>
                  <a:pt x="426" y="4"/>
                </a:lnTo>
                <a:lnTo>
                  <a:pt x="411" y="2"/>
                </a:lnTo>
                <a:lnTo>
                  <a:pt x="396" y="0"/>
                </a:lnTo>
                <a:lnTo>
                  <a:pt x="396" y="0"/>
                </a:lnTo>
                <a:lnTo>
                  <a:pt x="389" y="0"/>
                </a:lnTo>
                <a:lnTo>
                  <a:pt x="382" y="1"/>
                </a:lnTo>
                <a:lnTo>
                  <a:pt x="376" y="3"/>
                </a:lnTo>
                <a:lnTo>
                  <a:pt x="370" y="5"/>
                </a:lnTo>
                <a:lnTo>
                  <a:pt x="360" y="10"/>
                </a:lnTo>
                <a:lnTo>
                  <a:pt x="358" y="14"/>
                </a:lnTo>
                <a:lnTo>
                  <a:pt x="358" y="14"/>
                </a:lnTo>
                <a:lnTo>
                  <a:pt x="337" y="17"/>
                </a:lnTo>
                <a:lnTo>
                  <a:pt x="337" y="17"/>
                </a:lnTo>
                <a:lnTo>
                  <a:pt x="333" y="18"/>
                </a:lnTo>
                <a:lnTo>
                  <a:pt x="331" y="20"/>
                </a:lnTo>
                <a:lnTo>
                  <a:pt x="330" y="22"/>
                </a:lnTo>
                <a:lnTo>
                  <a:pt x="329" y="25"/>
                </a:lnTo>
                <a:lnTo>
                  <a:pt x="328" y="34"/>
                </a:lnTo>
                <a:lnTo>
                  <a:pt x="325" y="38"/>
                </a:lnTo>
                <a:lnTo>
                  <a:pt x="323" y="44"/>
                </a:lnTo>
                <a:lnTo>
                  <a:pt x="323" y="44"/>
                </a:lnTo>
                <a:lnTo>
                  <a:pt x="318" y="57"/>
                </a:lnTo>
                <a:lnTo>
                  <a:pt x="313" y="71"/>
                </a:lnTo>
                <a:lnTo>
                  <a:pt x="312" y="83"/>
                </a:lnTo>
                <a:lnTo>
                  <a:pt x="312" y="89"/>
                </a:lnTo>
                <a:lnTo>
                  <a:pt x="312" y="92"/>
                </a:lnTo>
                <a:lnTo>
                  <a:pt x="312" y="92"/>
                </a:lnTo>
                <a:lnTo>
                  <a:pt x="316" y="102"/>
                </a:lnTo>
                <a:lnTo>
                  <a:pt x="317" y="111"/>
                </a:lnTo>
                <a:lnTo>
                  <a:pt x="319" y="124"/>
                </a:lnTo>
                <a:lnTo>
                  <a:pt x="319" y="1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33000C45-9FF3-48A3-8005-0E0482F96989}"/>
              </a:ext>
            </a:extLst>
          </p:cNvPr>
          <p:cNvSpPr>
            <a:spLocks/>
          </p:cNvSpPr>
          <p:nvPr/>
        </p:nvSpPr>
        <p:spPr bwMode="auto">
          <a:xfrm>
            <a:off x="508081" y="854075"/>
            <a:ext cx="1499605" cy="1442907"/>
          </a:xfrm>
          <a:custGeom>
            <a:avLst/>
            <a:gdLst>
              <a:gd name="T0" fmla="*/ 781 w 1296"/>
              <a:gd name="T1" fmla="*/ 876 h 1247"/>
              <a:gd name="T2" fmla="*/ 562 w 1296"/>
              <a:gd name="T3" fmla="*/ 984 h 1247"/>
              <a:gd name="T4" fmla="*/ 316 w 1296"/>
              <a:gd name="T5" fmla="*/ 976 h 1247"/>
              <a:gd name="T6" fmla="*/ 315 w 1296"/>
              <a:gd name="T7" fmla="*/ 876 h 1247"/>
              <a:gd name="T8" fmla="*/ 278 w 1296"/>
              <a:gd name="T9" fmla="*/ 815 h 1247"/>
              <a:gd name="T10" fmla="*/ 270 w 1296"/>
              <a:gd name="T11" fmla="*/ 853 h 1247"/>
              <a:gd name="T12" fmla="*/ 149 w 1296"/>
              <a:gd name="T13" fmla="*/ 780 h 1247"/>
              <a:gd name="T14" fmla="*/ 127 w 1296"/>
              <a:gd name="T15" fmla="*/ 759 h 1247"/>
              <a:gd name="T16" fmla="*/ 26 w 1296"/>
              <a:gd name="T17" fmla="*/ 733 h 1247"/>
              <a:gd name="T18" fmla="*/ 14 w 1296"/>
              <a:gd name="T19" fmla="*/ 807 h 1247"/>
              <a:gd name="T20" fmla="*/ 23 w 1296"/>
              <a:gd name="T21" fmla="*/ 943 h 1247"/>
              <a:gd name="T22" fmla="*/ 0 w 1296"/>
              <a:gd name="T23" fmla="*/ 1037 h 1247"/>
              <a:gd name="T24" fmla="*/ 32 w 1296"/>
              <a:gd name="T25" fmla="*/ 1115 h 1247"/>
              <a:gd name="T26" fmla="*/ 33 w 1296"/>
              <a:gd name="T27" fmla="*/ 1072 h 1247"/>
              <a:gd name="T28" fmla="*/ 64 w 1296"/>
              <a:gd name="T29" fmla="*/ 1029 h 1247"/>
              <a:gd name="T30" fmla="*/ 110 w 1296"/>
              <a:gd name="T31" fmla="*/ 1012 h 1247"/>
              <a:gd name="T32" fmla="*/ 103 w 1296"/>
              <a:gd name="T33" fmla="*/ 1120 h 1247"/>
              <a:gd name="T34" fmla="*/ 81 w 1296"/>
              <a:gd name="T35" fmla="*/ 1152 h 1247"/>
              <a:gd name="T36" fmla="*/ 128 w 1296"/>
              <a:gd name="T37" fmla="*/ 1114 h 1247"/>
              <a:gd name="T38" fmla="*/ 139 w 1296"/>
              <a:gd name="T39" fmla="*/ 1142 h 1247"/>
              <a:gd name="T40" fmla="*/ 121 w 1296"/>
              <a:gd name="T41" fmla="*/ 1177 h 1247"/>
              <a:gd name="T42" fmla="*/ 160 w 1296"/>
              <a:gd name="T43" fmla="*/ 1169 h 1247"/>
              <a:gd name="T44" fmla="*/ 179 w 1296"/>
              <a:gd name="T45" fmla="*/ 1121 h 1247"/>
              <a:gd name="T46" fmla="*/ 182 w 1296"/>
              <a:gd name="T47" fmla="*/ 1053 h 1247"/>
              <a:gd name="T48" fmla="*/ 238 w 1296"/>
              <a:gd name="T49" fmla="*/ 1028 h 1247"/>
              <a:gd name="T50" fmla="*/ 252 w 1296"/>
              <a:gd name="T51" fmla="*/ 1101 h 1247"/>
              <a:gd name="T52" fmla="*/ 248 w 1296"/>
              <a:gd name="T53" fmla="*/ 1217 h 1247"/>
              <a:gd name="T54" fmla="*/ 281 w 1296"/>
              <a:gd name="T55" fmla="*/ 1176 h 1247"/>
              <a:gd name="T56" fmla="*/ 297 w 1296"/>
              <a:gd name="T57" fmla="*/ 1006 h 1247"/>
              <a:gd name="T58" fmla="*/ 548 w 1296"/>
              <a:gd name="T59" fmla="*/ 1001 h 1247"/>
              <a:gd name="T60" fmla="*/ 749 w 1296"/>
              <a:gd name="T61" fmla="*/ 921 h 1247"/>
              <a:gd name="T62" fmla="*/ 900 w 1296"/>
              <a:gd name="T63" fmla="*/ 706 h 1247"/>
              <a:gd name="T64" fmla="*/ 916 w 1296"/>
              <a:gd name="T65" fmla="*/ 665 h 1247"/>
              <a:gd name="T66" fmla="*/ 951 w 1296"/>
              <a:gd name="T67" fmla="*/ 580 h 1247"/>
              <a:gd name="T68" fmla="*/ 952 w 1296"/>
              <a:gd name="T69" fmla="*/ 766 h 1247"/>
              <a:gd name="T70" fmla="*/ 1004 w 1296"/>
              <a:gd name="T71" fmla="*/ 1012 h 1247"/>
              <a:gd name="T72" fmla="*/ 996 w 1296"/>
              <a:gd name="T73" fmla="*/ 1168 h 1247"/>
              <a:gd name="T74" fmla="*/ 1025 w 1296"/>
              <a:gd name="T75" fmla="*/ 1213 h 1247"/>
              <a:gd name="T76" fmla="*/ 1054 w 1296"/>
              <a:gd name="T77" fmla="*/ 1243 h 1247"/>
              <a:gd name="T78" fmla="*/ 1115 w 1296"/>
              <a:gd name="T79" fmla="*/ 1231 h 1247"/>
              <a:gd name="T80" fmla="*/ 1124 w 1296"/>
              <a:gd name="T81" fmla="*/ 1128 h 1247"/>
              <a:gd name="T82" fmla="*/ 1133 w 1296"/>
              <a:gd name="T83" fmla="*/ 994 h 1247"/>
              <a:gd name="T84" fmla="*/ 1179 w 1296"/>
              <a:gd name="T85" fmla="*/ 976 h 1247"/>
              <a:gd name="T86" fmla="*/ 1233 w 1296"/>
              <a:gd name="T87" fmla="*/ 961 h 1247"/>
              <a:gd name="T88" fmla="*/ 1236 w 1296"/>
              <a:gd name="T89" fmla="*/ 858 h 1247"/>
              <a:gd name="T90" fmla="*/ 1247 w 1296"/>
              <a:gd name="T91" fmla="*/ 628 h 1247"/>
              <a:gd name="T92" fmla="*/ 1272 w 1296"/>
              <a:gd name="T93" fmla="*/ 472 h 1247"/>
              <a:gd name="T94" fmla="*/ 1295 w 1296"/>
              <a:gd name="T95" fmla="*/ 445 h 1247"/>
              <a:gd name="T96" fmla="*/ 1260 w 1296"/>
              <a:gd name="T97" fmla="*/ 248 h 1247"/>
              <a:gd name="T98" fmla="*/ 1216 w 1296"/>
              <a:gd name="T99" fmla="*/ 200 h 1247"/>
              <a:gd name="T100" fmla="*/ 1209 w 1296"/>
              <a:gd name="T101" fmla="*/ 153 h 1247"/>
              <a:gd name="T102" fmla="*/ 1232 w 1296"/>
              <a:gd name="T103" fmla="*/ 94 h 1247"/>
              <a:gd name="T104" fmla="*/ 1209 w 1296"/>
              <a:gd name="T105" fmla="*/ 27 h 1247"/>
              <a:gd name="T106" fmla="*/ 1110 w 1296"/>
              <a:gd name="T107" fmla="*/ 40 h 1247"/>
              <a:gd name="T108" fmla="*/ 1113 w 1296"/>
              <a:gd name="T109" fmla="*/ 124 h 1247"/>
              <a:gd name="T110" fmla="*/ 1123 w 1296"/>
              <a:gd name="T111" fmla="*/ 185 h 1247"/>
              <a:gd name="T112" fmla="*/ 1047 w 1296"/>
              <a:gd name="T113" fmla="*/ 206 h 1247"/>
              <a:gd name="T114" fmla="*/ 989 w 1296"/>
              <a:gd name="T115" fmla="*/ 256 h 1247"/>
              <a:gd name="T116" fmla="*/ 949 w 1296"/>
              <a:gd name="T117" fmla="*/ 449 h 1247"/>
              <a:gd name="T118" fmla="*/ 886 w 1296"/>
              <a:gd name="T119" fmla="*/ 642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6" h="1247">
                <a:moveTo>
                  <a:pt x="890" y="674"/>
                </a:moveTo>
                <a:lnTo>
                  <a:pt x="877" y="714"/>
                </a:lnTo>
                <a:lnTo>
                  <a:pt x="872" y="750"/>
                </a:lnTo>
                <a:lnTo>
                  <a:pt x="859" y="786"/>
                </a:lnTo>
                <a:lnTo>
                  <a:pt x="859" y="786"/>
                </a:lnTo>
                <a:lnTo>
                  <a:pt x="854" y="794"/>
                </a:lnTo>
                <a:lnTo>
                  <a:pt x="839" y="814"/>
                </a:lnTo>
                <a:lnTo>
                  <a:pt x="829" y="828"/>
                </a:lnTo>
                <a:lnTo>
                  <a:pt x="815" y="842"/>
                </a:lnTo>
                <a:lnTo>
                  <a:pt x="799" y="859"/>
                </a:lnTo>
                <a:lnTo>
                  <a:pt x="781" y="876"/>
                </a:lnTo>
                <a:lnTo>
                  <a:pt x="761" y="894"/>
                </a:lnTo>
                <a:lnTo>
                  <a:pt x="739" y="912"/>
                </a:lnTo>
                <a:lnTo>
                  <a:pt x="715" y="928"/>
                </a:lnTo>
                <a:lnTo>
                  <a:pt x="688" y="943"/>
                </a:lnTo>
                <a:lnTo>
                  <a:pt x="660" y="957"/>
                </a:lnTo>
                <a:lnTo>
                  <a:pt x="644" y="964"/>
                </a:lnTo>
                <a:lnTo>
                  <a:pt x="630" y="969"/>
                </a:lnTo>
                <a:lnTo>
                  <a:pt x="613" y="974"/>
                </a:lnTo>
                <a:lnTo>
                  <a:pt x="597" y="978"/>
                </a:lnTo>
                <a:lnTo>
                  <a:pt x="580" y="981"/>
                </a:lnTo>
                <a:lnTo>
                  <a:pt x="562" y="984"/>
                </a:lnTo>
                <a:lnTo>
                  <a:pt x="562" y="984"/>
                </a:lnTo>
                <a:lnTo>
                  <a:pt x="529" y="987"/>
                </a:lnTo>
                <a:lnTo>
                  <a:pt x="497" y="989"/>
                </a:lnTo>
                <a:lnTo>
                  <a:pt x="468" y="990"/>
                </a:lnTo>
                <a:lnTo>
                  <a:pt x="442" y="992"/>
                </a:lnTo>
                <a:lnTo>
                  <a:pt x="419" y="990"/>
                </a:lnTo>
                <a:lnTo>
                  <a:pt x="397" y="989"/>
                </a:lnTo>
                <a:lnTo>
                  <a:pt x="378" y="987"/>
                </a:lnTo>
                <a:lnTo>
                  <a:pt x="361" y="985"/>
                </a:lnTo>
                <a:lnTo>
                  <a:pt x="334" y="980"/>
                </a:lnTo>
                <a:lnTo>
                  <a:pt x="316" y="976"/>
                </a:lnTo>
                <a:lnTo>
                  <a:pt x="305" y="971"/>
                </a:lnTo>
                <a:lnTo>
                  <a:pt x="302" y="970"/>
                </a:lnTo>
                <a:lnTo>
                  <a:pt x="297" y="930"/>
                </a:lnTo>
                <a:lnTo>
                  <a:pt x="297" y="930"/>
                </a:lnTo>
                <a:lnTo>
                  <a:pt x="301" y="926"/>
                </a:lnTo>
                <a:lnTo>
                  <a:pt x="306" y="915"/>
                </a:lnTo>
                <a:lnTo>
                  <a:pt x="310" y="907"/>
                </a:lnTo>
                <a:lnTo>
                  <a:pt x="313" y="898"/>
                </a:lnTo>
                <a:lnTo>
                  <a:pt x="314" y="888"/>
                </a:lnTo>
                <a:lnTo>
                  <a:pt x="315" y="876"/>
                </a:lnTo>
                <a:lnTo>
                  <a:pt x="315" y="876"/>
                </a:lnTo>
                <a:lnTo>
                  <a:pt x="315" y="869"/>
                </a:lnTo>
                <a:lnTo>
                  <a:pt x="314" y="864"/>
                </a:lnTo>
                <a:lnTo>
                  <a:pt x="310" y="851"/>
                </a:lnTo>
                <a:lnTo>
                  <a:pt x="304" y="841"/>
                </a:lnTo>
                <a:lnTo>
                  <a:pt x="299" y="831"/>
                </a:lnTo>
                <a:lnTo>
                  <a:pt x="292" y="823"/>
                </a:lnTo>
                <a:lnTo>
                  <a:pt x="286" y="817"/>
                </a:lnTo>
                <a:lnTo>
                  <a:pt x="282" y="814"/>
                </a:lnTo>
                <a:lnTo>
                  <a:pt x="279" y="813"/>
                </a:lnTo>
                <a:lnTo>
                  <a:pt x="279" y="813"/>
                </a:lnTo>
                <a:lnTo>
                  <a:pt x="278" y="815"/>
                </a:lnTo>
                <a:lnTo>
                  <a:pt x="278" y="817"/>
                </a:lnTo>
                <a:lnTo>
                  <a:pt x="279" y="822"/>
                </a:lnTo>
                <a:lnTo>
                  <a:pt x="279" y="822"/>
                </a:lnTo>
                <a:lnTo>
                  <a:pt x="278" y="819"/>
                </a:lnTo>
                <a:lnTo>
                  <a:pt x="276" y="817"/>
                </a:lnTo>
                <a:lnTo>
                  <a:pt x="276" y="817"/>
                </a:lnTo>
                <a:lnTo>
                  <a:pt x="275" y="817"/>
                </a:lnTo>
                <a:lnTo>
                  <a:pt x="275" y="817"/>
                </a:lnTo>
                <a:lnTo>
                  <a:pt x="274" y="824"/>
                </a:lnTo>
                <a:lnTo>
                  <a:pt x="272" y="837"/>
                </a:lnTo>
                <a:lnTo>
                  <a:pt x="270" y="853"/>
                </a:lnTo>
                <a:lnTo>
                  <a:pt x="270" y="853"/>
                </a:lnTo>
                <a:lnTo>
                  <a:pt x="269" y="852"/>
                </a:lnTo>
                <a:lnTo>
                  <a:pt x="263" y="850"/>
                </a:lnTo>
                <a:lnTo>
                  <a:pt x="249" y="846"/>
                </a:lnTo>
                <a:lnTo>
                  <a:pt x="226" y="840"/>
                </a:lnTo>
                <a:lnTo>
                  <a:pt x="226" y="840"/>
                </a:lnTo>
                <a:lnTo>
                  <a:pt x="184" y="830"/>
                </a:lnTo>
                <a:lnTo>
                  <a:pt x="172" y="826"/>
                </a:lnTo>
                <a:lnTo>
                  <a:pt x="145" y="800"/>
                </a:lnTo>
                <a:lnTo>
                  <a:pt x="145" y="800"/>
                </a:lnTo>
                <a:lnTo>
                  <a:pt x="149" y="780"/>
                </a:lnTo>
                <a:lnTo>
                  <a:pt x="153" y="767"/>
                </a:lnTo>
                <a:lnTo>
                  <a:pt x="154" y="759"/>
                </a:lnTo>
                <a:lnTo>
                  <a:pt x="154" y="759"/>
                </a:lnTo>
                <a:lnTo>
                  <a:pt x="154" y="757"/>
                </a:lnTo>
                <a:lnTo>
                  <a:pt x="156" y="756"/>
                </a:lnTo>
                <a:lnTo>
                  <a:pt x="158" y="755"/>
                </a:lnTo>
                <a:lnTo>
                  <a:pt x="158" y="755"/>
                </a:lnTo>
                <a:lnTo>
                  <a:pt x="154" y="755"/>
                </a:lnTo>
                <a:lnTo>
                  <a:pt x="154" y="755"/>
                </a:lnTo>
                <a:lnTo>
                  <a:pt x="136" y="757"/>
                </a:lnTo>
                <a:lnTo>
                  <a:pt x="127" y="759"/>
                </a:lnTo>
                <a:lnTo>
                  <a:pt x="122" y="764"/>
                </a:lnTo>
                <a:lnTo>
                  <a:pt x="104" y="768"/>
                </a:lnTo>
                <a:lnTo>
                  <a:pt x="50" y="764"/>
                </a:lnTo>
                <a:lnTo>
                  <a:pt x="50" y="764"/>
                </a:lnTo>
                <a:lnTo>
                  <a:pt x="42" y="749"/>
                </a:lnTo>
                <a:lnTo>
                  <a:pt x="35" y="739"/>
                </a:lnTo>
                <a:lnTo>
                  <a:pt x="31" y="734"/>
                </a:lnTo>
                <a:lnTo>
                  <a:pt x="28" y="732"/>
                </a:lnTo>
                <a:lnTo>
                  <a:pt x="28" y="732"/>
                </a:lnTo>
                <a:lnTo>
                  <a:pt x="27" y="732"/>
                </a:lnTo>
                <a:lnTo>
                  <a:pt x="26" y="733"/>
                </a:lnTo>
                <a:lnTo>
                  <a:pt x="23" y="739"/>
                </a:lnTo>
                <a:lnTo>
                  <a:pt x="23" y="747"/>
                </a:lnTo>
                <a:lnTo>
                  <a:pt x="22" y="757"/>
                </a:lnTo>
                <a:lnTo>
                  <a:pt x="23" y="776"/>
                </a:lnTo>
                <a:lnTo>
                  <a:pt x="23" y="786"/>
                </a:lnTo>
                <a:lnTo>
                  <a:pt x="23" y="786"/>
                </a:lnTo>
                <a:lnTo>
                  <a:pt x="21" y="788"/>
                </a:lnTo>
                <a:lnTo>
                  <a:pt x="18" y="794"/>
                </a:lnTo>
                <a:lnTo>
                  <a:pt x="17" y="797"/>
                </a:lnTo>
                <a:lnTo>
                  <a:pt x="14" y="802"/>
                </a:lnTo>
                <a:lnTo>
                  <a:pt x="14" y="807"/>
                </a:lnTo>
                <a:lnTo>
                  <a:pt x="14" y="813"/>
                </a:lnTo>
                <a:lnTo>
                  <a:pt x="14" y="813"/>
                </a:lnTo>
                <a:lnTo>
                  <a:pt x="17" y="837"/>
                </a:lnTo>
                <a:lnTo>
                  <a:pt x="18" y="846"/>
                </a:lnTo>
                <a:lnTo>
                  <a:pt x="19" y="849"/>
                </a:lnTo>
                <a:lnTo>
                  <a:pt x="19" y="849"/>
                </a:lnTo>
                <a:lnTo>
                  <a:pt x="20" y="851"/>
                </a:lnTo>
                <a:lnTo>
                  <a:pt x="20" y="857"/>
                </a:lnTo>
                <a:lnTo>
                  <a:pt x="20" y="871"/>
                </a:lnTo>
                <a:lnTo>
                  <a:pt x="19" y="894"/>
                </a:lnTo>
                <a:lnTo>
                  <a:pt x="23" y="943"/>
                </a:lnTo>
                <a:lnTo>
                  <a:pt x="23" y="966"/>
                </a:lnTo>
                <a:lnTo>
                  <a:pt x="28" y="993"/>
                </a:lnTo>
                <a:lnTo>
                  <a:pt x="28" y="993"/>
                </a:lnTo>
                <a:lnTo>
                  <a:pt x="25" y="996"/>
                </a:lnTo>
                <a:lnTo>
                  <a:pt x="16" y="1004"/>
                </a:lnTo>
                <a:lnTo>
                  <a:pt x="11" y="1010"/>
                </a:lnTo>
                <a:lnTo>
                  <a:pt x="7" y="1015"/>
                </a:lnTo>
                <a:lnTo>
                  <a:pt x="3" y="1022"/>
                </a:lnTo>
                <a:lnTo>
                  <a:pt x="1" y="1029"/>
                </a:lnTo>
                <a:lnTo>
                  <a:pt x="1" y="1029"/>
                </a:lnTo>
                <a:lnTo>
                  <a:pt x="0" y="1037"/>
                </a:lnTo>
                <a:lnTo>
                  <a:pt x="1" y="1044"/>
                </a:lnTo>
                <a:lnTo>
                  <a:pt x="4" y="1061"/>
                </a:lnTo>
                <a:lnTo>
                  <a:pt x="8" y="1076"/>
                </a:lnTo>
                <a:lnTo>
                  <a:pt x="10" y="1083"/>
                </a:lnTo>
                <a:lnTo>
                  <a:pt x="10" y="1083"/>
                </a:lnTo>
                <a:lnTo>
                  <a:pt x="17" y="1098"/>
                </a:lnTo>
                <a:lnTo>
                  <a:pt x="22" y="1108"/>
                </a:lnTo>
                <a:lnTo>
                  <a:pt x="26" y="1112"/>
                </a:lnTo>
                <a:lnTo>
                  <a:pt x="28" y="1114"/>
                </a:lnTo>
                <a:lnTo>
                  <a:pt x="28" y="1114"/>
                </a:lnTo>
                <a:lnTo>
                  <a:pt x="32" y="1115"/>
                </a:lnTo>
                <a:lnTo>
                  <a:pt x="37" y="1115"/>
                </a:lnTo>
                <a:lnTo>
                  <a:pt x="39" y="1115"/>
                </a:lnTo>
                <a:lnTo>
                  <a:pt x="40" y="1114"/>
                </a:lnTo>
                <a:lnTo>
                  <a:pt x="41" y="1112"/>
                </a:lnTo>
                <a:lnTo>
                  <a:pt x="41" y="1110"/>
                </a:lnTo>
                <a:lnTo>
                  <a:pt x="41" y="1110"/>
                </a:lnTo>
                <a:lnTo>
                  <a:pt x="40" y="1102"/>
                </a:lnTo>
                <a:lnTo>
                  <a:pt x="39" y="1090"/>
                </a:lnTo>
                <a:lnTo>
                  <a:pt x="37" y="1078"/>
                </a:lnTo>
                <a:lnTo>
                  <a:pt x="37" y="1078"/>
                </a:lnTo>
                <a:lnTo>
                  <a:pt x="33" y="1072"/>
                </a:lnTo>
                <a:lnTo>
                  <a:pt x="29" y="1061"/>
                </a:lnTo>
                <a:lnTo>
                  <a:pt x="27" y="1054"/>
                </a:lnTo>
                <a:lnTo>
                  <a:pt x="25" y="1049"/>
                </a:lnTo>
                <a:lnTo>
                  <a:pt x="26" y="1044"/>
                </a:lnTo>
                <a:lnTo>
                  <a:pt x="27" y="1043"/>
                </a:lnTo>
                <a:lnTo>
                  <a:pt x="28" y="1042"/>
                </a:lnTo>
                <a:lnTo>
                  <a:pt x="28" y="1042"/>
                </a:lnTo>
                <a:lnTo>
                  <a:pt x="48" y="1037"/>
                </a:lnTo>
                <a:lnTo>
                  <a:pt x="58" y="1033"/>
                </a:lnTo>
                <a:lnTo>
                  <a:pt x="62" y="1031"/>
                </a:lnTo>
                <a:lnTo>
                  <a:pt x="64" y="1029"/>
                </a:lnTo>
                <a:lnTo>
                  <a:pt x="64" y="1029"/>
                </a:lnTo>
                <a:lnTo>
                  <a:pt x="67" y="1019"/>
                </a:lnTo>
                <a:lnTo>
                  <a:pt x="72" y="1005"/>
                </a:lnTo>
                <a:lnTo>
                  <a:pt x="77" y="993"/>
                </a:lnTo>
                <a:lnTo>
                  <a:pt x="80" y="989"/>
                </a:lnTo>
                <a:lnTo>
                  <a:pt x="81" y="988"/>
                </a:lnTo>
                <a:lnTo>
                  <a:pt x="82" y="988"/>
                </a:lnTo>
                <a:lnTo>
                  <a:pt x="82" y="988"/>
                </a:lnTo>
                <a:lnTo>
                  <a:pt x="90" y="993"/>
                </a:lnTo>
                <a:lnTo>
                  <a:pt x="101" y="1002"/>
                </a:lnTo>
                <a:lnTo>
                  <a:pt x="110" y="1012"/>
                </a:lnTo>
                <a:lnTo>
                  <a:pt x="113" y="1016"/>
                </a:lnTo>
                <a:lnTo>
                  <a:pt x="113" y="1020"/>
                </a:lnTo>
                <a:lnTo>
                  <a:pt x="113" y="1020"/>
                </a:lnTo>
                <a:lnTo>
                  <a:pt x="112" y="1030"/>
                </a:lnTo>
                <a:lnTo>
                  <a:pt x="111" y="1047"/>
                </a:lnTo>
                <a:lnTo>
                  <a:pt x="109" y="1074"/>
                </a:lnTo>
                <a:lnTo>
                  <a:pt x="109" y="1074"/>
                </a:lnTo>
                <a:lnTo>
                  <a:pt x="106" y="1095"/>
                </a:lnTo>
                <a:lnTo>
                  <a:pt x="104" y="1114"/>
                </a:lnTo>
                <a:lnTo>
                  <a:pt x="104" y="1114"/>
                </a:lnTo>
                <a:lnTo>
                  <a:pt x="103" y="1120"/>
                </a:lnTo>
                <a:lnTo>
                  <a:pt x="99" y="1125"/>
                </a:lnTo>
                <a:lnTo>
                  <a:pt x="93" y="1132"/>
                </a:lnTo>
                <a:lnTo>
                  <a:pt x="86" y="1136"/>
                </a:lnTo>
                <a:lnTo>
                  <a:pt x="86" y="1136"/>
                </a:lnTo>
                <a:lnTo>
                  <a:pt x="81" y="1140"/>
                </a:lnTo>
                <a:lnTo>
                  <a:pt x="76" y="1144"/>
                </a:lnTo>
                <a:lnTo>
                  <a:pt x="73" y="1148"/>
                </a:lnTo>
                <a:lnTo>
                  <a:pt x="73" y="1150"/>
                </a:lnTo>
                <a:lnTo>
                  <a:pt x="73" y="1150"/>
                </a:lnTo>
                <a:lnTo>
                  <a:pt x="75" y="1151"/>
                </a:lnTo>
                <a:lnTo>
                  <a:pt x="81" y="1152"/>
                </a:lnTo>
                <a:lnTo>
                  <a:pt x="95" y="1154"/>
                </a:lnTo>
                <a:lnTo>
                  <a:pt x="95" y="1154"/>
                </a:lnTo>
                <a:lnTo>
                  <a:pt x="101" y="1156"/>
                </a:lnTo>
                <a:lnTo>
                  <a:pt x="106" y="1156"/>
                </a:lnTo>
                <a:lnTo>
                  <a:pt x="109" y="1156"/>
                </a:lnTo>
                <a:lnTo>
                  <a:pt x="110" y="1154"/>
                </a:lnTo>
                <a:lnTo>
                  <a:pt x="112" y="1153"/>
                </a:lnTo>
                <a:lnTo>
                  <a:pt x="113" y="1150"/>
                </a:lnTo>
                <a:lnTo>
                  <a:pt x="113" y="1150"/>
                </a:lnTo>
                <a:lnTo>
                  <a:pt x="122" y="1126"/>
                </a:lnTo>
                <a:lnTo>
                  <a:pt x="128" y="1114"/>
                </a:lnTo>
                <a:lnTo>
                  <a:pt x="130" y="1111"/>
                </a:lnTo>
                <a:lnTo>
                  <a:pt x="131" y="1110"/>
                </a:lnTo>
                <a:lnTo>
                  <a:pt x="131" y="1110"/>
                </a:lnTo>
                <a:lnTo>
                  <a:pt x="132" y="1107"/>
                </a:lnTo>
                <a:lnTo>
                  <a:pt x="133" y="1102"/>
                </a:lnTo>
                <a:lnTo>
                  <a:pt x="137" y="1085"/>
                </a:lnTo>
                <a:lnTo>
                  <a:pt x="140" y="1060"/>
                </a:lnTo>
                <a:lnTo>
                  <a:pt x="145" y="1128"/>
                </a:lnTo>
                <a:lnTo>
                  <a:pt x="145" y="1128"/>
                </a:lnTo>
                <a:lnTo>
                  <a:pt x="141" y="1136"/>
                </a:lnTo>
                <a:lnTo>
                  <a:pt x="139" y="1142"/>
                </a:lnTo>
                <a:lnTo>
                  <a:pt x="137" y="1144"/>
                </a:lnTo>
                <a:lnTo>
                  <a:pt x="136" y="1145"/>
                </a:lnTo>
                <a:lnTo>
                  <a:pt x="136" y="1145"/>
                </a:lnTo>
                <a:lnTo>
                  <a:pt x="131" y="1149"/>
                </a:lnTo>
                <a:lnTo>
                  <a:pt x="126" y="1157"/>
                </a:lnTo>
                <a:lnTo>
                  <a:pt x="120" y="1165"/>
                </a:lnTo>
                <a:lnTo>
                  <a:pt x="118" y="1169"/>
                </a:lnTo>
                <a:lnTo>
                  <a:pt x="118" y="1172"/>
                </a:lnTo>
                <a:lnTo>
                  <a:pt x="118" y="1172"/>
                </a:lnTo>
                <a:lnTo>
                  <a:pt x="119" y="1175"/>
                </a:lnTo>
                <a:lnTo>
                  <a:pt x="121" y="1177"/>
                </a:lnTo>
                <a:lnTo>
                  <a:pt x="124" y="1178"/>
                </a:lnTo>
                <a:lnTo>
                  <a:pt x="128" y="1178"/>
                </a:lnTo>
                <a:lnTo>
                  <a:pt x="136" y="1178"/>
                </a:lnTo>
                <a:lnTo>
                  <a:pt x="140" y="1177"/>
                </a:lnTo>
                <a:lnTo>
                  <a:pt x="140" y="1177"/>
                </a:lnTo>
                <a:lnTo>
                  <a:pt x="144" y="1177"/>
                </a:lnTo>
                <a:lnTo>
                  <a:pt x="148" y="1177"/>
                </a:lnTo>
                <a:lnTo>
                  <a:pt x="153" y="1176"/>
                </a:lnTo>
                <a:lnTo>
                  <a:pt x="158" y="1172"/>
                </a:lnTo>
                <a:lnTo>
                  <a:pt x="158" y="1172"/>
                </a:lnTo>
                <a:lnTo>
                  <a:pt x="160" y="1169"/>
                </a:lnTo>
                <a:lnTo>
                  <a:pt x="163" y="1165"/>
                </a:lnTo>
                <a:lnTo>
                  <a:pt x="165" y="1152"/>
                </a:lnTo>
                <a:lnTo>
                  <a:pt x="166" y="1142"/>
                </a:lnTo>
                <a:lnTo>
                  <a:pt x="166" y="1138"/>
                </a:lnTo>
                <a:lnTo>
                  <a:pt x="167" y="1136"/>
                </a:lnTo>
                <a:lnTo>
                  <a:pt x="167" y="1136"/>
                </a:lnTo>
                <a:lnTo>
                  <a:pt x="169" y="1135"/>
                </a:lnTo>
                <a:lnTo>
                  <a:pt x="174" y="1132"/>
                </a:lnTo>
                <a:lnTo>
                  <a:pt x="176" y="1130"/>
                </a:lnTo>
                <a:lnTo>
                  <a:pt x="178" y="1125"/>
                </a:lnTo>
                <a:lnTo>
                  <a:pt x="179" y="1121"/>
                </a:lnTo>
                <a:lnTo>
                  <a:pt x="181" y="1114"/>
                </a:lnTo>
                <a:lnTo>
                  <a:pt x="181" y="1114"/>
                </a:lnTo>
                <a:lnTo>
                  <a:pt x="182" y="1098"/>
                </a:lnTo>
                <a:lnTo>
                  <a:pt x="182" y="1083"/>
                </a:lnTo>
                <a:lnTo>
                  <a:pt x="181" y="1065"/>
                </a:lnTo>
                <a:lnTo>
                  <a:pt x="181" y="1065"/>
                </a:lnTo>
                <a:lnTo>
                  <a:pt x="179" y="1063"/>
                </a:lnTo>
                <a:lnTo>
                  <a:pt x="179" y="1060"/>
                </a:lnTo>
                <a:lnTo>
                  <a:pt x="179" y="1058"/>
                </a:lnTo>
                <a:lnTo>
                  <a:pt x="181" y="1056"/>
                </a:lnTo>
                <a:lnTo>
                  <a:pt x="182" y="1053"/>
                </a:lnTo>
                <a:lnTo>
                  <a:pt x="185" y="1051"/>
                </a:lnTo>
                <a:lnTo>
                  <a:pt x="185" y="1051"/>
                </a:lnTo>
                <a:lnTo>
                  <a:pt x="195" y="1047"/>
                </a:lnTo>
                <a:lnTo>
                  <a:pt x="208" y="1041"/>
                </a:lnTo>
                <a:lnTo>
                  <a:pt x="219" y="1037"/>
                </a:lnTo>
                <a:lnTo>
                  <a:pt x="226" y="1033"/>
                </a:lnTo>
                <a:lnTo>
                  <a:pt x="226" y="1033"/>
                </a:lnTo>
                <a:lnTo>
                  <a:pt x="229" y="1031"/>
                </a:lnTo>
                <a:lnTo>
                  <a:pt x="232" y="1028"/>
                </a:lnTo>
                <a:lnTo>
                  <a:pt x="237" y="1028"/>
                </a:lnTo>
                <a:lnTo>
                  <a:pt x="238" y="1028"/>
                </a:lnTo>
                <a:lnTo>
                  <a:pt x="239" y="1029"/>
                </a:lnTo>
                <a:lnTo>
                  <a:pt x="239" y="1029"/>
                </a:lnTo>
                <a:lnTo>
                  <a:pt x="245" y="1046"/>
                </a:lnTo>
                <a:lnTo>
                  <a:pt x="247" y="1057"/>
                </a:lnTo>
                <a:lnTo>
                  <a:pt x="248" y="1065"/>
                </a:lnTo>
                <a:lnTo>
                  <a:pt x="248" y="1065"/>
                </a:lnTo>
                <a:lnTo>
                  <a:pt x="249" y="1071"/>
                </a:lnTo>
                <a:lnTo>
                  <a:pt x="251" y="1080"/>
                </a:lnTo>
                <a:lnTo>
                  <a:pt x="254" y="1090"/>
                </a:lnTo>
                <a:lnTo>
                  <a:pt x="254" y="1095"/>
                </a:lnTo>
                <a:lnTo>
                  <a:pt x="252" y="1101"/>
                </a:lnTo>
                <a:lnTo>
                  <a:pt x="252" y="1101"/>
                </a:lnTo>
                <a:lnTo>
                  <a:pt x="250" y="1119"/>
                </a:lnTo>
                <a:lnTo>
                  <a:pt x="249" y="1145"/>
                </a:lnTo>
                <a:lnTo>
                  <a:pt x="248" y="1181"/>
                </a:lnTo>
                <a:lnTo>
                  <a:pt x="248" y="1181"/>
                </a:lnTo>
                <a:lnTo>
                  <a:pt x="241" y="1196"/>
                </a:lnTo>
                <a:lnTo>
                  <a:pt x="234" y="1213"/>
                </a:lnTo>
                <a:lnTo>
                  <a:pt x="234" y="1213"/>
                </a:lnTo>
                <a:lnTo>
                  <a:pt x="236" y="1214"/>
                </a:lnTo>
                <a:lnTo>
                  <a:pt x="238" y="1215"/>
                </a:lnTo>
                <a:lnTo>
                  <a:pt x="248" y="1217"/>
                </a:lnTo>
                <a:lnTo>
                  <a:pt x="248" y="1217"/>
                </a:lnTo>
                <a:lnTo>
                  <a:pt x="259" y="1221"/>
                </a:lnTo>
                <a:lnTo>
                  <a:pt x="263" y="1222"/>
                </a:lnTo>
                <a:lnTo>
                  <a:pt x="265" y="1221"/>
                </a:lnTo>
                <a:lnTo>
                  <a:pt x="267" y="1220"/>
                </a:lnTo>
                <a:lnTo>
                  <a:pt x="270" y="1217"/>
                </a:lnTo>
                <a:lnTo>
                  <a:pt x="270" y="1217"/>
                </a:lnTo>
                <a:lnTo>
                  <a:pt x="273" y="1213"/>
                </a:lnTo>
                <a:lnTo>
                  <a:pt x="276" y="1207"/>
                </a:lnTo>
                <a:lnTo>
                  <a:pt x="279" y="1192"/>
                </a:lnTo>
                <a:lnTo>
                  <a:pt x="281" y="1176"/>
                </a:lnTo>
                <a:lnTo>
                  <a:pt x="281" y="1169"/>
                </a:lnTo>
                <a:lnTo>
                  <a:pt x="279" y="1163"/>
                </a:lnTo>
                <a:lnTo>
                  <a:pt x="279" y="1163"/>
                </a:lnTo>
                <a:lnTo>
                  <a:pt x="278" y="1158"/>
                </a:lnTo>
                <a:lnTo>
                  <a:pt x="278" y="1152"/>
                </a:lnTo>
                <a:lnTo>
                  <a:pt x="278" y="1135"/>
                </a:lnTo>
                <a:lnTo>
                  <a:pt x="281" y="1117"/>
                </a:lnTo>
                <a:lnTo>
                  <a:pt x="284" y="1101"/>
                </a:lnTo>
                <a:lnTo>
                  <a:pt x="284" y="1101"/>
                </a:lnTo>
                <a:lnTo>
                  <a:pt x="297" y="1051"/>
                </a:lnTo>
                <a:lnTo>
                  <a:pt x="297" y="1006"/>
                </a:lnTo>
                <a:lnTo>
                  <a:pt x="302" y="984"/>
                </a:lnTo>
                <a:lnTo>
                  <a:pt x="302" y="984"/>
                </a:lnTo>
                <a:lnTo>
                  <a:pt x="327" y="989"/>
                </a:lnTo>
                <a:lnTo>
                  <a:pt x="355" y="994"/>
                </a:lnTo>
                <a:lnTo>
                  <a:pt x="389" y="998"/>
                </a:lnTo>
                <a:lnTo>
                  <a:pt x="431" y="1003"/>
                </a:lnTo>
                <a:lnTo>
                  <a:pt x="453" y="1004"/>
                </a:lnTo>
                <a:lnTo>
                  <a:pt x="477" y="1005"/>
                </a:lnTo>
                <a:lnTo>
                  <a:pt x="501" y="1004"/>
                </a:lnTo>
                <a:lnTo>
                  <a:pt x="524" y="1003"/>
                </a:lnTo>
                <a:lnTo>
                  <a:pt x="548" y="1001"/>
                </a:lnTo>
                <a:lnTo>
                  <a:pt x="571" y="997"/>
                </a:lnTo>
                <a:lnTo>
                  <a:pt x="571" y="997"/>
                </a:lnTo>
                <a:lnTo>
                  <a:pt x="594" y="993"/>
                </a:lnTo>
                <a:lnTo>
                  <a:pt x="616" y="987"/>
                </a:lnTo>
                <a:lnTo>
                  <a:pt x="637" y="980"/>
                </a:lnTo>
                <a:lnTo>
                  <a:pt x="657" y="972"/>
                </a:lnTo>
                <a:lnTo>
                  <a:pt x="675" y="965"/>
                </a:lnTo>
                <a:lnTo>
                  <a:pt x="692" y="956"/>
                </a:lnTo>
                <a:lnTo>
                  <a:pt x="708" y="947"/>
                </a:lnTo>
                <a:lnTo>
                  <a:pt x="723" y="938"/>
                </a:lnTo>
                <a:lnTo>
                  <a:pt x="749" y="921"/>
                </a:lnTo>
                <a:lnTo>
                  <a:pt x="770" y="904"/>
                </a:lnTo>
                <a:lnTo>
                  <a:pt x="786" y="891"/>
                </a:lnTo>
                <a:lnTo>
                  <a:pt x="796" y="880"/>
                </a:lnTo>
                <a:lnTo>
                  <a:pt x="796" y="880"/>
                </a:lnTo>
                <a:lnTo>
                  <a:pt x="805" y="870"/>
                </a:lnTo>
                <a:lnTo>
                  <a:pt x="816" y="857"/>
                </a:lnTo>
                <a:lnTo>
                  <a:pt x="840" y="825"/>
                </a:lnTo>
                <a:lnTo>
                  <a:pt x="868" y="786"/>
                </a:lnTo>
                <a:lnTo>
                  <a:pt x="895" y="723"/>
                </a:lnTo>
                <a:lnTo>
                  <a:pt x="895" y="723"/>
                </a:lnTo>
                <a:lnTo>
                  <a:pt x="900" y="706"/>
                </a:lnTo>
                <a:lnTo>
                  <a:pt x="904" y="696"/>
                </a:lnTo>
                <a:lnTo>
                  <a:pt x="904" y="696"/>
                </a:lnTo>
                <a:lnTo>
                  <a:pt x="905" y="698"/>
                </a:lnTo>
                <a:lnTo>
                  <a:pt x="907" y="700"/>
                </a:lnTo>
                <a:lnTo>
                  <a:pt x="909" y="700"/>
                </a:lnTo>
                <a:lnTo>
                  <a:pt x="910" y="698"/>
                </a:lnTo>
                <a:lnTo>
                  <a:pt x="912" y="694"/>
                </a:lnTo>
                <a:lnTo>
                  <a:pt x="913" y="687"/>
                </a:lnTo>
                <a:lnTo>
                  <a:pt x="913" y="687"/>
                </a:lnTo>
                <a:lnTo>
                  <a:pt x="914" y="674"/>
                </a:lnTo>
                <a:lnTo>
                  <a:pt x="916" y="665"/>
                </a:lnTo>
                <a:lnTo>
                  <a:pt x="917" y="660"/>
                </a:lnTo>
                <a:lnTo>
                  <a:pt x="922" y="651"/>
                </a:lnTo>
                <a:lnTo>
                  <a:pt x="922" y="651"/>
                </a:lnTo>
                <a:lnTo>
                  <a:pt x="925" y="641"/>
                </a:lnTo>
                <a:lnTo>
                  <a:pt x="931" y="629"/>
                </a:lnTo>
                <a:lnTo>
                  <a:pt x="931" y="629"/>
                </a:lnTo>
                <a:lnTo>
                  <a:pt x="933" y="622"/>
                </a:lnTo>
                <a:lnTo>
                  <a:pt x="936" y="610"/>
                </a:lnTo>
                <a:lnTo>
                  <a:pt x="940" y="593"/>
                </a:lnTo>
                <a:lnTo>
                  <a:pt x="940" y="593"/>
                </a:lnTo>
                <a:lnTo>
                  <a:pt x="951" y="580"/>
                </a:lnTo>
                <a:lnTo>
                  <a:pt x="959" y="573"/>
                </a:lnTo>
                <a:lnTo>
                  <a:pt x="961" y="570"/>
                </a:lnTo>
                <a:lnTo>
                  <a:pt x="962" y="570"/>
                </a:lnTo>
                <a:lnTo>
                  <a:pt x="962" y="570"/>
                </a:lnTo>
                <a:lnTo>
                  <a:pt x="962" y="595"/>
                </a:lnTo>
                <a:lnTo>
                  <a:pt x="960" y="619"/>
                </a:lnTo>
                <a:lnTo>
                  <a:pt x="958" y="647"/>
                </a:lnTo>
                <a:lnTo>
                  <a:pt x="958" y="647"/>
                </a:lnTo>
                <a:lnTo>
                  <a:pt x="957" y="666"/>
                </a:lnTo>
                <a:lnTo>
                  <a:pt x="954" y="695"/>
                </a:lnTo>
                <a:lnTo>
                  <a:pt x="952" y="766"/>
                </a:lnTo>
                <a:lnTo>
                  <a:pt x="951" y="837"/>
                </a:lnTo>
                <a:lnTo>
                  <a:pt x="952" y="866"/>
                </a:lnTo>
                <a:lnTo>
                  <a:pt x="953" y="885"/>
                </a:lnTo>
                <a:lnTo>
                  <a:pt x="953" y="885"/>
                </a:lnTo>
                <a:lnTo>
                  <a:pt x="955" y="899"/>
                </a:lnTo>
                <a:lnTo>
                  <a:pt x="958" y="913"/>
                </a:lnTo>
                <a:lnTo>
                  <a:pt x="966" y="938"/>
                </a:lnTo>
                <a:lnTo>
                  <a:pt x="972" y="959"/>
                </a:lnTo>
                <a:lnTo>
                  <a:pt x="980" y="975"/>
                </a:lnTo>
                <a:lnTo>
                  <a:pt x="980" y="975"/>
                </a:lnTo>
                <a:lnTo>
                  <a:pt x="1004" y="1012"/>
                </a:lnTo>
                <a:lnTo>
                  <a:pt x="1021" y="1038"/>
                </a:lnTo>
                <a:lnTo>
                  <a:pt x="1007" y="1105"/>
                </a:lnTo>
                <a:lnTo>
                  <a:pt x="1003" y="1132"/>
                </a:lnTo>
                <a:lnTo>
                  <a:pt x="1003" y="1132"/>
                </a:lnTo>
                <a:lnTo>
                  <a:pt x="1001" y="1133"/>
                </a:lnTo>
                <a:lnTo>
                  <a:pt x="998" y="1138"/>
                </a:lnTo>
                <a:lnTo>
                  <a:pt x="995" y="1144"/>
                </a:lnTo>
                <a:lnTo>
                  <a:pt x="994" y="1149"/>
                </a:lnTo>
                <a:lnTo>
                  <a:pt x="994" y="1154"/>
                </a:lnTo>
                <a:lnTo>
                  <a:pt x="994" y="1154"/>
                </a:lnTo>
                <a:lnTo>
                  <a:pt x="996" y="1168"/>
                </a:lnTo>
                <a:lnTo>
                  <a:pt x="999" y="1184"/>
                </a:lnTo>
                <a:lnTo>
                  <a:pt x="1003" y="1197"/>
                </a:lnTo>
                <a:lnTo>
                  <a:pt x="1003" y="1202"/>
                </a:lnTo>
                <a:lnTo>
                  <a:pt x="1003" y="1204"/>
                </a:lnTo>
                <a:lnTo>
                  <a:pt x="1003" y="1204"/>
                </a:lnTo>
                <a:lnTo>
                  <a:pt x="1003" y="1205"/>
                </a:lnTo>
                <a:lnTo>
                  <a:pt x="1004" y="1206"/>
                </a:lnTo>
                <a:lnTo>
                  <a:pt x="1010" y="1208"/>
                </a:lnTo>
                <a:lnTo>
                  <a:pt x="1018" y="1212"/>
                </a:lnTo>
                <a:lnTo>
                  <a:pt x="1025" y="1213"/>
                </a:lnTo>
                <a:lnTo>
                  <a:pt x="1025" y="1213"/>
                </a:lnTo>
                <a:lnTo>
                  <a:pt x="1040" y="1215"/>
                </a:lnTo>
                <a:lnTo>
                  <a:pt x="1045" y="1216"/>
                </a:lnTo>
                <a:lnTo>
                  <a:pt x="1046" y="1216"/>
                </a:lnTo>
                <a:lnTo>
                  <a:pt x="1047" y="1217"/>
                </a:lnTo>
                <a:lnTo>
                  <a:pt x="1047" y="1217"/>
                </a:lnTo>
                <a:lnTo>
                  <a:pt x="1046" y="1223"/>
                </a:lnTo>
                <a:lnTo>
                  <a:pt x="1046" y="1226"/>
                </a:lnTo>
                <a:lnTo>
                  <a:pt x="1046" y="1232"/>
                </a:lnTo>
                <a:lnTo>
                  <a:pt x="1046" y="1236"/>
                </a:lnTo>
                <a:lnTo>
                  <a:pt x="1050" y="1241"/>
                </a:lnTo>
                <a:lnTo>
                  <a:pt x="1054" y="1243"/>
                </a:lnTo>
                <a:lnTo>
                  <a:pt x="1061" y="1244"/>
                </a:lnTo>
                <a:lnTo>
                  <a:pt x="1061" y="1244"/>
                </a:lnTo>
                <a:lnTo>
                  <a:pt x="1079" y="1245"/>
                </a:lnTo>
                <a:lnTo>
                  <a:pt x="1088" y="1247"/>
                </a:lnTo>
                <a:lnTo>
                  <a:pt x="1096" y="1245"/>
                </a:lnTo>
                <a:lnTo>
                  <a:pt x="1104" y="1244"/>
                </a:lnTo>
                <a:lnTo>
                  <a:pt x="1106" y="1243"/>
                </a:lnTo>
                <a:lnTo>
                  <a:pt x="1109" y="1241"/>
                </a:lnTo>
                <a:lnTo>
                  <a:pt x="1111" y="1239"/>
                </a:lnTo>
                <a:lnTo>
                  <a:pt x="1113" y="1235"/>
                </a:lnTo>
                <a:lnTo>
                  <a:pt x="1115" y="1231"/>
                </a:lnTo>
                <a:lnTo>
                  <a:pt x="1115" y="1226"/>
                </a:lnTo>
                <a:lnTo>
                  <a:pt x="1115" y="1226"/>
                </a:lnTo>
                <a:lnTo>
                  <a:pt x="1116" y="1208"/>
                </a:lnTo>
                <a:lnTo>
                  <a:pt x="1118" y="1194"/>
                </a:lnTo>
                <a:lnTo>
                  <a:pt x="1119" y="1180"/>
                </a:lnTo>
                <a:lnTo>
                  <a:pt x="1119" y="1168"/>
                </a:lnTo>
                <a:lnTo>
                  <a:pt x="1119" y="1168"/>
                </a:lnTo>
                <a:lnTo>
                  <a:pt x="1118" y="1156"/>
                </a:lnTo>
                <a:lnTo>
                  <a:pt x="1119" y="1147"/>
                </a:lnTo>
                <a:lnTo>
                  <a:pt x="1120" y="1138"/>
                </a:lnTo>
                <a:lnTo>
                  <a:pt x="1124" y="1128"/>
                </a:lnTo>
                <a:lnTo>
                  <a:pt x="1124" y="1128"/>
                </a:lnTo>
                <a:lnTo>
                  <a:pt x="1129" y="1108"/>
                </a:lnTo>
                <a:lnTo>
                  <a:pt x="1131" y="1099"/>
                </a:lnTo>
                <a:lnTo>
                  <a:pt x="1133" y="1087"/>
                </a:lnTo>
                <a:lnTo>
                  <a:pt x="1133" y="1087"/>
                </a:lnTo>
                <a:lnTo>
                  <a:pt x="1134" y="1074"/>
                </a:lnTo>
                <a:lnTo>
                  <a:pt x="1134" y="1065"/>
                </a:lnTo>
                <a:lnTo>
                  <a:pt x="1133" y="1056"/>
                </a:lnTo>
                <a:lnTo>
                  <a:pt x="1133" y="1056"/>
                </a:lnTo>
                <a:lnTo>
                  <a:pt x="1133" y="1020"/>
                </a:lnTo>
                <a:lnTo>
                  <a:pt x="1133" y="994"/>
                </a:lnTo>
                <a:lnTo>
                  <a:pt x="1133" y="979"/>
                </a:lnTo>
                <a:lnTo>
                  <a:pt x="1133" y="979"/>
                </a:lnTo>
                <a:lnTo>
                  <a:pt x="1133" y="978"/>
                </a:lnTo>
                <a:lnTo>
                  <a:pt x="1134" y="978"/>
                </a:lnTo>
                <a:lnTo>
                  <a:pt x="1137" y="977"/>
                </a:lnTo>
                <a:lnTo>
                  <a:pt x="1150" y="977"/>
                </a:lnTo>
                <a:lnTo>
                  <a:pt x="1163" y="979"/>
                </a:lnTo>
                <a:lnTo>
                  <a:pt x="1173" y="979"/>
                </a:lnTo>
                <a:lnTo>
                  <a:pt x="1173" y="979"/>
                </a:lnTo>
                <a:lnTo>
                  <a:pt x="1177" y="978"/>
                </a:lnTo>
                <a:lnTo>
                  <a:pt x="1179" y="976"/>
                </a:lnTo>
                <a:lnTo>
                  <a:pt x="1186" y="970"/>
                </a:lnTo>
                <a:lnTo>
                  <a:pt x="1189" y="968"/>
                </a:lnTo>
                <a:lnTo>
                  <a:pt x="1193" y="966"/>
                </a:lnTo>
                <a:lnTo>
                  <a:pt x="1198" y="965"/>
                </a:lnTo>
                <a:lnTo>
                  <a:pt x="1205" y="966"/>
                </a:lnTo>
                <a:lnTo>
                  <a:pt x="1205" y="966"/>
                </a:lnTo>
                <a:lnTo>
                  <a:pt x="1211" y="967"/>
                </a:lnTo>
                <a:lnTo>
                  <a:pt x="1218" y="968"/>
                </a:lnTo>
                <a:lnTo>
                  <a:pt x="1224" y="967"/>
                </a:lnTo>
                <a:lnTo>
                  <a:pt x="1228" y="965"/>
                </a:lnTo>
                <a:lnTo>
                  <a:pt x="1233" y="961"/>
                </a:lnTo>
                <a:lnTo>
                  <a:pt x="1235" y="955"/>
                </a:lnTo>
                <a:lnTo>
                  <a:pt x="1236" y="946"/>
                </a:lnTo>
                <a:lnTo>
                  <a:pt x="1236" y="934"/>
                </a:lnTo>
                <a:lnTo>
                  <a:pt x="1236" y="934"/>
                </a:lnTo>
                <a:lnTo>
                  <a:pt x="1236" y="925"/>
                </a:lnTo>
                <a:lnTo>
                  <a:pt x="1236" y="921"/>
                </a:lnTo>
                <a:lnTo>
                  <a:pt x="1237" y="919"/>
                </a:lnTo>
                <a:lnTo>
                  <a:pt x="1238" y="914"/>
                </a:lnTo>
                <a:lnTo>
                  <a:pt x="1238" y="905"/>
                </a:lnTo>
                <a:lnTo>
                  <a:pt x="1236" y="858"/>
                </a:lnTo>
                <a:lnTo>
                  <a:pt x="1236" y="858"/>
                </a:lnTo>
                <a:lnTo>
                  <a:pt x="1235" y="823"/>
                </a:lnTo>
                <a:lnTo>
                  <a:pt x="1234" y="791"/>
                </a:lnTo>
                <a:lnTo>
                  <a:pt x="1234" y="735"/>
                </a:lnTo>
                <a:lnTo>
                  <a:pt x="1235" y="696"/>
                </a:lnTo>
                <a:lnTo>
                  <a:pt x="1236" y="678"/>
                </a:lnTo>
                <a:lnTo>
                  <a:pt x="1236" y="678"/>
                </a:lnTo>
                <a:lnTo>
                  <a:pt x="1238" y="653"/>
                </a:lnTo>
                <a:lnTo>
                  <a:pt x="1241" y="633"/>
                </a:lnTo>
                <a:lnTo>
                  <a:pt x="1241" y="633"/>
                </a:lnTo>
                <a:lnTo>
                  <a:pt x="1244" y="631"/>
                </a:lnTo>
                <a:lnTo>
                  <a:pt x="1247" y="628"/>
                </a:lnTo>
                <a:lnTo>
                  <a:pt x="1252" y="623"/>
                </a:lnTo>
                <a:lnTo>
                  <a:pt x="1256" y="616"/>
                </a:lnTo>
                <a:lnTo>
                  <a:pt x="1261" y="606"/>
                </a:lnTo>
                <a:lnTo>
                  <a:pt x="1264" y="595"/>
                </a:lnTo>
                <a:lnTo>
                  <a:pt x="1268" y="579"/>
                </a:lnTo>
                <a:lnTo>
                  <a:pt x="1268" y="579"/>
                </a:lnTo>
                <a:lnTo>
                  <a:pt x="1270" y="563"/>
                </a:lnTo>
                <a:lnTo>
                  <a:pt x="1271" y="545"/>
                </a:lnTo>
                <a:lnTo>
                  <a:pt x="1272" y="511"/>
                </a:lnTo>
                <a:lnTo>
                  <a:pt x="1272" y="484"/>
                </a:lnTo>
                <a:lnTo>
                  <a:pt x="1272" y="472"/>
                </a:lnTo>
                <a:lnTo>
                  <a:pt x="1272" y="472"/>
                </a:lnTo>
                <a:lnTo>
                  <a:pt x="1277" y="458"/>
                </a:lnTo>
                <a:lnTo>
                  <a:pt x="1281" y="449"/>
                </a:lnTo>
                <a:lnTo>
                  <a:pt x="1281" y="449"/>
                </a:lnTo>
                <a:lnTo>
                  <a:pt x="1282" y="451"/>
                </a:lnTo>
                <a:lnTo>
                  <a:pt x="1287" y="456"/>
                </a:lnTo>
                <a:lnTo>
                  <a:pt x="1288" y="456"/>
                </a:lnTo>
                <a:lnTo>
                  <a:pt x="1290" y="455"/>
                </a:lnTo>
                <a:lnTo>
                  <a:pt x="1292" y="451"/>
                </a:lnTo>
                <a:lnTo>
                  <a:pt x="1295" y="445"/>
                </a:lnTo>
                <a:lnTo>
                  <a:pt x="1295" y="445"/>
                </a:lnTo>
                <a:lnTo>
                  <a:pt x="1296" y="431"/>
                </a:lnTo>
                <a:lnTo>
                  <a:pt x="1296" y="410"/>
                </a:lnTo>
                <a:lnTo>
                  <a:pt x="1295" y="384"/>
                </a:lnTo>
                <a:lnTo>
                  <a:pt x="1293" y="356"/>
                </a:lnTo>
                <a:lnTo>
                  <a:pt x="1290" y="328"/>
                </a:lnTo>
                <a:lnTo>
                  <a:pt x="1287" y="302"/>
                </a:lnTo>
                <a:lnTo>
                  <a:pt x="1282" y="282"/>
                </a:lnTo>
                <a:lnTo>
                  <a:pt x="1280" y="274"/>
                </a:lnTo>
                <a:lnTo>
                  <a:pt x="1277" y="269"/>
                </a:lnTo>
                <a:lnTo>
                  <a:pt x="1277" y="269"/>
                </a:lnTo>
                <a:lnTo>
                  <a:pt x="1260" y="248"/>
                </a:lnTo>
                <a:lnTo>
                  <a:pt x="1254" y="242"/>
                </a:lnTo>
                <a:lnTo>
                  <a:pt x="1254" y="242"/>
                </a:lnTo>
                <a:lnTo>
                  <a:pt x="1254" y="240"/>
                </a:lnTo>
                <a:lnTo>
                  <a:pt x="1252" y="233"/>
                </a:lnTo>
                <a:lnTo>
                  <a:pt x="1250" y="229"/>
                </a:lnTo>
                <a:lnTo>
                  <a:pt x="1246" y="224"/>
                </a:lnTo>
                <a:lnTo>
                  <a:pt x="1242" y="220"/>
                </a:lnTo>
                <a:lnTo>
                  <a:pt x="1236" y="215"/>
                </a:lnTo>
                <a:lnTo>
                  <a:pt x="1236" y="215"/>
                </a:lnTo>
                <a:lnTo>
                  <a:pt x="1225" y="206"/>
                </a:lnTo>
                <a:lnTo>
                  <a:pt x="1216" y="200"/>
                </a:lnTo>
                <a:lnTo>
                  <a:pt x="1209" y="193"/>
                </a:lnTo>
                <a:lnTo>
                  <a:pt x="1209" y="193"/>
                </a:lnTo>
                <a:lnTo>
                  <a:pt x="1207" y="194"/>
                </a:lnTo>
                <a:lnTo>
                  <a:pt x="1206" y="194"/>
                </a:lnTo>
                <a:lnTo>
                  <a:pt x="1205" y="193"/>
                </a:lnTo>
                <a:lnTo>
                  <a:pt x="1205" y="193"/>
                </a:lnTo>
                <a:lnTo>
                  <a:pt x="1208" y="176"/>
                </a:lnTo>
                <a:lnTo>
                  <a:pt x="1210" y="164"/>
                </a:lnTo>
                <a:lnTo>
                  <a:pt x="1210" y="158"/>
                </a:lnTo>
                <a:lnTo>
                  <a:pt x="1209" y="153"/>
                </a:lnTo>
                <a:lnTo>
                  <a:pt x="1209" y="153"/>
                </a:lnTo>
                <a:lnTo>
                  <a:pt x="1206" y="141"/>
                </a:lnTo>
                <a:lnTo>
                  <a:pt x="1205" y="139"/>
                </a:lnTo>
                <a:lnTo>
                  <a:pt x="1205" y="139"/>
                </a:lnTo>
                <a:lnTo>
                  <a:pt x="1209" y="137"/>
                </a:lnTo>
                <a:lnTo>
                  <a:pt x="1218" y="131"/>
                </a:lnTo>
                <a:lnTo>
                  <a:pt x="1223" y="127"/>
                </a:lnTo>
                <a:lnTo>
                  <a:pt x="1227" y="121"/>
                </a:lnTo>
                <a:lnTo>
                  <a:pt x="1231" y="115"/>
                </a:lnTo>
                <a:lnTo>
                  <a:pt x="1232" y="108"/>
                </a:lnTo>
                <a:lnTo>
                  <a:pt x="1232" y="108"/>
                </a:lnTo>
                <a:lnTo>
                  <a:pt x="1232" y="94"/>
                </a:lnTo>
                <a:lnTo>
                  <a:pt x="1231" y="84"/>
                </a:lnTo>
                <a:lnTo>
                  <a:pt x="1227" y="67"/>
                </a:lnTo>
                <a:lnTo>
                  <a:pt x="1227" y="67"/>
                </a:lnTo>
                <a:lnTo>
                  <a:pt x="1227" y="63"/>
                </a:lnTo>
                <a:lnTo>
                  <a:pt x="1227" y="58"/>
                </a:lnTo>
                <a:lnTo>
                  <a:pt x="1227" y="55"/>
                </a:lnTo>
                <a:lnTo>
                  <a:pt x="1227" y="50"/>
                </a:lnTo>
                <a:lnTo>
                  <a:pt x="1225" y="46"/>
                </a:lnTo>
                <a:lnTo>
                  <a:pt x="1223" y="40"/>
                </a:lnTo>
                <a:lnTo>
                  <a:pt x="1217" y="35"/>
                </a:lnTo>
                <a:lnTo>
                  <a:pt x="1209" y="27"/>
                </a:lnTo>
                <a:lnTo>
                  <a:pt x="1209" y="27"/>
                </a:lnTo>
                <a:lnTo>
                  <a:pt x="1192" y="13"/>
                </a:lnTo>
                <a:lnTo>
                  <a:pt x="1180" y="5"/>
                </a:lnTo>
                <a:lnTo>
                  <a:pt x="1171" y="1"/>
                </a:lnTo>
                <a:lnTo>
                  <a:pt x="1164" y="0"/>
                </a:lnTo>
                <a:lnTo>
                  <a:pt x="1164" y="0"/>
                </a:lnTo>
                <a:lnTo>
                  <a:pt x="1160" y="1"/>
                </a:lnTo>
                <a:lnTo>
                  <a:pt x="1153" y="5"/>
                </a:lnTo>
                <a:lnTo>
                  <a:pt x="1136" y="18"/>
                </a:lnTo>
                <a:lnTo>
                  <a:pt x="1119" y="31"/>
                </a:lnTo>
                <a:lnTo>
                  <a:pt x="1110" y="40"/>
                </a:lnTo>
                <a:lnTo>
                  <a:pt x="1110" y="40"/>
                </a:lnTo>
                <a:lnTo>
                  <a:pt x="1109" y="44"/>
                </a:lnTo>
                <a:lnTo>
                  <a:pt x="1107" y="50"/>
                </a:lnTo>
                <a:lnTo>
                  <a:pt x="1105" y="67"/>
                </a:lnTo>
                <a:lnTo>
                  <a:pt x="1104" y="77"/>
                </a:lnTo>
                <a:lnTo>
                  <a:pt x="1104" y="89"/>
                </a:lnTo>
                <a:lnTo>
                  <a:pt x="1105" y="99"/>
                </a:lnTo>
                <a:lnTo>
                  <a:pt x="1106" y="108"/>
                </a:lnTo>
                <a:lnTo>
                  <a:pt x="1106" y="108"/>
                </a:lnTo>
                <a:lnTo>
                  <a:pt x="1109" y="117"/>
                </a:lnTo>
                <a:lnTo>
                  <a:pt x="1113" y="124"/>
                </a:lnTo>
                <a:lnTo>
                  <a:pt x="1122" y="140"/>
                </a:lnTo>
                <a:lnTo>
                  <a:pt x="1129" y="153"/>
                </a:lnTo>
                <a:lnTo>
                  <a:pt x="1133" y="157"/>
                </a:lnTo>
                <a:lnTo>
                  <a:pt x="1133" y="157"/>
                </a:lnTo>
                <a:lnTo>
                  <a:pt x="1133" y="165"/>
                </a:lnTo>
                <a:lnTo>
                  <a:pt x="1134" y="173"/>
                </a:lnTo>
                <a:lnTo>
                  <a:pt x="1133" y="179"/>
                </a:lnTo>
                <a:lnTo>
                  <a:pt x="1133" y="179"/>
                </a:lnTo>
                <a:lnTo>
                  <a:pt x="1132" y="182"/>
                </a:lnTo>
                <a:lnTo>
                  <a:pt x="1129" y="184"/>
                </a:lnTo>
                <a:lnTo>
                  <a:pt x="1123" y="185"/>
                </a:lnTo>
                <a:lnTo>
                  <a:pt x="1115" y="187"/>
                </a:lnTo>
                <a:lnTo>
                  <a:pt x="1113" y="187"/>
                </a:lnTo>
                <a:lnTo>
                  <a:pt x="1110" y="188"/>
                </a:lnTo>
                <a:lnTo>
                  <a:pt x="1110" y="188"/>
                </a:lnTo>
                <a:lnTo>
                  <a:pt x="1104" y="192"/>
                </a:lnTo>
                <a:lnTo>
                  <a:pt x="1091" y="196"/>
                </a:lnTo>
                <a:lnTo>
                  <a:pt x="1074" y="202"/>
                </a:lnTo>
                <a:lnTo>
                  <a:pt x="1074" y="202"/>
                </a:lnTo>
                <a:lnTo>
                  <a:pt x="1067" y="202"/>
                </a:lnTo>
                <a:lnTo>
                  <a:pt x="1059" y="203"/>
                </a:lnTo>
                <a:lnTo>
                  <a:pt x="1047" y="206"/>
                </a:lnTo>
                <a:lnTo>
                  <a:pt x="1047" y="206"/>
                </a:lnTo>
                <a:lnTo>
                  <a:pt x="1033" y="211"/>
                </a:lnTo>
                <a:lnTo>
                  <a:pt x="1016" y="218"/>
                </a:lnTo>
                <a:lnTo>
                  <a:pt x="1008" y="221"/>
                </a:lnTo>
                <a:lnTo>
                  <a:pt x="1001" y="224"/>
                </a:lnTo>
                <a:lnTo>
                  <a:pt x="996" y="229"/>
                </a:lnTo>
                <a:lnTo>
                  <a:pt x="994" y="233"/>
                </a:lnTo>
                <a:lnTo>
                  <a:pt x="994" y="233"/>
                </a:lnTo>
                <a:lnTo>
                  <a:pt x="990" y="249"/>
                </a:lnTo>
                <a:lnTo>
                  <a:pt x="989" y="256"/>
                </a:lnTo>
                <a:lnTo>
                  <a:pt x="989" y="256"/>
                </a:lnTo>
                <a:lnTo>
                  <a:pt x="977" y="314"/>
                </a:lnTo>
                <a:lnTo>
                  <a:pt x="967" y="360"/>
                </a:lnTo>
                <a:lnTo>
                  <a:pt x="958" y="395"/>
                </a:lnTo>
                <a:lnTo>
                  <a:pt x="958" y="395"/>
                </a:lnTo>
                <a:lnTo>
                  <a:pt x="955" y="406"/>
                </a:lnTo>
                <a:lnTo>
                  <a:pt x="953" y="415"/>
                </a:lnTo>
                <a:lnTo>
                  <a:pt x="952" y="431"/>
                </a:lnTo>
                <a:lnTo>
                  <a:pt x="951" y="442"/>
                </a:lnTo>
                <a:lnTo>
                  <a:pt x="950" y="446"/>
                </a:lnTo>
                <a:lnTo>
                  <a:pt x="949" y="449"/>
                </a:lnTo>
                <a:lnTo>
                  <a:pt x="949" y="449"/>
                </a:lnTo>
                <a:lnTo>
                  <a:pt x="943" y="464"/>
                </a:lnTo>
                <a:lnTo>
                  <a:pt x="935" y="488"/>
                </a:lnTo>
                <a:lnTo>
                  <a:pt x="928" y="513"/>
                </a:lnTo>
                <a:lnTo>
                  <a:pt x="926" y="525"/>
                </a:lnTo>
                <a:lnTo>
                  <a:pt x="926" y="525"/>
                </a:lnTo>
                <a:lnTo>
                  <a:pt x="925" y="531"/>
                </a:lnTo>
                <a:lnTo>
                  <a:pt x="922" y="541"/>
                </a:lnTo>
                <a:lnTo>
                  <a:pt x="917" y="557"/>
                </a:lnTo>
                <a:lnTo>
                  <a:pt x="917" y="561"/>
                </a:lnTo>
                <a:lnTo>
                  <a:pt x="886" y="642"/>
                </a:lnTo>
                <a:lnTo>
                  <a:pt x="886" y="642"/>
                </a:lnTo>
                <a:lnTo>
                  <a:pt x="884" y="648"/>
                </a:lnTo>
                <a:lnTo>
                  <a:pt x="881" y="656"/>
                </a:lnTo>
                <a:lnTo>
                  <a:pt x="881" y="656"/>
                </a:lnTo>
                <a:lnTo>
                  <a:pt x="881" y="664"/>
                </a:lnTo>
                <a:lnTo>
                  <a:pt x="881" y="669"/>
                </a:lnTo>
                <a:lnTo>
                  <a:pt x="890" y="67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A57F0041-9371-4CDE-86AC-DA9D5A2D6BF0}"/>
              </a:ext>
            </a:extLst>
          </p:cNvPr>
          <p:cNvSpPr>
            <a:spLocks/>
          </p:cNvSpPr>
          <p:nvPr/>
        </p:nvSpPr>
        <p:spPr bwMode="auto">
          <a:xfrm>
            <a:off x="2477725" y="816866"/>
            <a:ext cx="1133706" cy="1629847"/>
          </a:xfrm>
          <a:custGeom>
            <a:avLst/>
            <a:gdLst>
              <a:gd name="T0" fmla="*/ 207 w 489"/>
              <a:gd name="T1" fmla="*/ 617 h 703"/>
              <a:gd name="T2" fmla="*/ 241 w 489"/>
              <a:gd name="T3" fmla="*/ 693 h 703"/>
              <a:gd name="T4" fmla="*/ 260 w 489"/>
              <a:gd name="T5" fmla="*/ 701 h 703"/>
              <a:gd name="T6" fmla="*/ 254 w 489"/>
              <a:gd name="T7" fmla="*/ 668 h 703"/>
              <a:gd name="T8" fmla="*/ 231 w 489"/>
              <a:gd name="T9" fmla="*/ 603 h 703"/>
              <a:gd name="T10" fmla="*/ 264 w 489"/>
              <a:gd name="T11" fmla="*/ 537 h 703"/>
              <a:gd name="T12" fmla="*/ 274 w 489"/>
              <a:gd name="T13" fmla="*/ 496 h 703"/>
              <a:gd name="T14" fmla="*/ 251 w 489"/>
              <a:gd name="T15" fmla="*/ 503 h 703"/>
              <a:gd name="T16" fmla="*/ 227 w 489"/>
              <a:gd name="T17" fmla="*/ 489 h 703"/>
              <a:gd name="T18" fmla="*/ 285 w 489"/>
              <a:gd name="T19" fmla="*/ 355 h 703"/>
              <a:gd name="T20" fmla="*/ 295 w 489"/>
              <a:gd name="T21" fmla="*/ 321 h 703"/>
              <a:gd name="T22" fmla="*/ 318 w 489"/>
              <a:gd name="T23" fmla="*/ 520 h 703"/>
              <a:gd name="T24" fmla="*/ 335 w 489"/>
              <a:gd name="T25" fmla="*/ 597 h 703"/>
              <a:gd name="T26" fmla="*/ 288 w 489"/>
              <a:gd name="T27" fmla="*/ 614 h 703"/>
              <a:gd name="T28" fmla="*/ 305 w 489"/>
              <a:gd name="T29" fmla="*/ 628 h 703"/>
              <a:gd name="T30" fmla="*/ 372 w 489"/>
              <a:gd name="T31" fmla="*/ 634 h 703"/>
              <a:gd name="T32" fmla="*/ 367 w 489"/>
              <a:gd name="T33" fmla="*/ 592 h 703"/>
              <a:gd name="T34" fmla="*/ 379 w 489"/>
              <a:gd name="T35" fmla="*/ 499 h 703"/>
              <a:gd name="T36" fmla="*/ 416 w 489"/>
              <a:gd name="T37" fmla="*/ 569 h 703"/>
              <a:gd name="T38" fmla="*/ 405 w 489"/>
              <a:gd name="T39" fmla="*/ 630 h 703"/>
              <a:gd name="T40" fmla="*/ 442 w 489"/>
              <a:gd name="T41" fmla="*/ 617 h 703"/>
              <a:gd name="T42" fmla="*/ 460 w 489"/>
              <a:gd name="T43" fmla="*/ 548 h 703"/>
              <a:gd name="T44" fmla="*/ 453 w 489"/>
              <a:gd name="T45" fmla="*/ 523 h 703"/>
              <a:gd name="T46" fmla="*/ 426 w 489"/>
              <a:gd name="T47" fmla="*/ 383 h 703"/>
              <a:gd name="T48" fmla="*/ 465 w 489"/>
              <a:gd name="T49" fmla="*/ 339 h 703"/>
              <a:gd name="T50" fmla="*/ 469 w 489"/>
              <a:gd name="T51" fmla="*/ 127 h 703"/>
              <a:gd name="T52" fmla="*/ 432 w 489"/>
              <a:gd name="T53" fmla="*/ 69 h 703"/>
              <a:gd name="T54" fmla="*/ 433 w 489"/>
              <a:gd name="T55" fmla="*/ 54 h 703"/>
              <a:gd name="T56" fmla="*/ 420 w 489"/>
              <a:gd name="T57" fmla="*/ 2 h 703"/>
              <a:gd name="T58" fmla="*/ 383 w 489"/>
              <a:gd name="T59" fmla="*/ 6 h 703"/>
              <a:gd name="T60" fmla="*/ 386 w 489"/>
              <a:gd name="T61" fmla="*/ 57 h 703"/>
              <a:gd name="T62" fmla="*/ 396 w 489"/>
              <a:gd name="T63" fmla="*/ 77 h 703"/>
              <a:gd name="T64" fmla="*/ 370 w 489"/>
              <a:gd name="T65" fmla="*/ 92 h 703"/>
              <a:gd name="T66" fmla="*/ 327 w 489"/>
              <a:gd name="T67" fmla="*/ 119 h 703"/>
              <a:gd name="T68" fmla="*/ 324 w 489"/>
              <a:gd name="T69" fmla="*/ 197 h 703"/>
              <a:gd name="T70" fmla="*/ 298 w 489"/>
              <a:gd name="T71" fmla="*/ 271 h 703"/>
              <a:gd name="T72" fmla="*/ 267 w 489"/>
              <a:gd name="T73" fmla="*/ 343 h 703"/>
              <a:gd name="T74" fmla="*/ 247 w 489"/>
              <a:gd name="T75" fmla="*/ 459 h 703"/>
              <a:gd name="T76" fmla="*/ 175 w 489"/>
              <a:gd name="T77" fmla="*/ 470 h 703"/>
              <a:gd name="T78" fmla="*/ 94 w 489"/>
              <a:gd name="T79" fmla="*/ 460 h 703"/>
              <a:gd name="T80" fmla="*/ 60 w 489"/>
              <a:gd name="T81" fmla="*/ 428 h 703"/>
              <a:gd name="T82" fmla="*/ 11 w 489"/>
              <a:gd name="T83" fmla="*/ 426 h 703"/>
              <a:gd name="T84" fmla="*/ 12 w 489"/>
              <a:gd name="T85" fmla="*/ 457 h 703"/>
              <a:gd name="T86" fmla="*/ 0 w 489"/>
              <a:gd name="T87" fmla="*/ 492 h 703"/>
              <a:gd name="T88" fmla="*/ 13 w 489"/>
              <a:gd name="T89" fmla="*/ 502 h 703"/>
              <a:gd name="T90" fmla="*/ 23 w 489"/>
              <a:gd name="T91" fmla="*/ 515 h 703"/>
              <a:gd name="T92" fmla="*/ 51 w 489"/>
              <a:gd name="T93" fmla="*/ 550 h 703"/>
              <a:gd name="T94" fmla="*/ 39 w 489"/>
              <a:gd name="T95" fmla="*/ 611 h 703"/>
              <a:gd name="T96" fmla="*/ 17 w 489"/>
              <a:gd name="T97" fmla="*/ 642 h 703"/>
              <a:gd name="T98" fmla="*/ 13 w 489"/>
              <a:gd name="T99" fmla="*/ 651 h 703"/>
              <a:gd name="T100" fmla="*/ 39 w 489"/>
              <a:gd name="T101" fmla="*/ 637 h 703"/>
              <a:gd name="T102" fmla="*/ 82 w 489"/>
              <a:gd name="T103" fmla="*/ 580 h 703"/>
              <a:gd name="T104" fmla="*/ 103 w 489"/>
              <a:gd name="T105" fmla="*/ 667 h 703"/>
              <a:gd name="T106" fmla="*/ 109 w 489"/>
              <a:gd name="T107" fmla="*/ 676 h 703"/>
              <a:gd name="T108" fmla="*/ 131 w 489"/>
              <a:gd name="T109" fmla="*/ 666 h 703"/>
              <a:gd name="T110" fmla="*/ 150 w 489"/>
              <a:gd name="T111" fmla="*/ 589 h 703"/>
              <a:gd name="T112" fmla="*/ 178 w 489"/>
              <a:gd name="T113" fmla="*/ 628 h 703"/>
              <a:gd name="T114" fmla="*/ 152 w 489"/>
              <a:gd name="T115" fmla="*/ 671 h 703"/>
              <a:gd name="T116" fmla="*/ 167 w 489"/>
              <a:gd name="T117" fmla="*/ 677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9" h="703">
                <a:moveTo>
                  <a:pt x="195" y="631"/>
                </a:moveTo>
                <a:lnTo>
                  <a:pt x="195" y="631"/>
                </a:lnTo>
                <a:lnTo>
                  <a:pt x="199" y="621"/>
                </a:lnTo>
                <a:lnTo>
                  <a:pt x="203" y="610"/>
                </a:lnTo>
                <a:lnTo>
                  <a:pt x="203" y="610"/>
                </a:lnTo>
                <a:lnTo>
                  <a:pt x="203" y="608"/>
                </a:lnTo>
                <a:lnTo>
                  <a:pt x="203" y="608"/>
                </a:lnTo>
                <a:lnTo>
                  <a:pt x="203" y="610"/>
                </a:lnTo>
                <a:lnTo>
                  <a:pt x="203" y="610"/>
                </a:lnTo>
                <a:lnTo>
                  <a:pt x="207" y="617"/>
                </a:lnTo>
                <a:lnTo>
                  <a:pt x="216" y="631"/>
                </a:lnTo>
                <a:lnTo>
                  <a:pt x="233" y="653"/>
                </a:lnTo>
                <a:lnTo>
                  <a:pt x="233" y="653"/>
                </a:lnTo>
                <a:lnTo>
                  <a:pt x="236" y="659"/>
                </a:lnTo>
                <a:lnTo>
                  <a:pt x="237" y="665"/>
                </a:lnTo>
                <a:lnTo>
                  <a:pt x="240" y="677"/>
                </a:lnTo>
                <a:lnTo>
                  <a:pt x="240" y="677"/>
                </a:lnTo>
                <a:lnTo>
                  <a:pt x="241" y="687"/>
                </a:lnTo>
                <a:lnTo>
                  <a:pt x="241" y="693"/>
                </a:lnTo>
                <a:lnTo>
                  <a:pt x="241" y="693"/>
                </a:lnTo>
                <a:lnTo>
                  <a:pt x="237" y="695"/>
                </a:lnTo>
                <a:lnTo>
                  <a:pt x="236" y="697"/>
                </a:lnTo>
                <a:lnTo>
                  <a:pt x="237" y="698"/>
                </a:lnTo>
                <a:lnTo>
                  <a:pt x="239" y="699"/>
                </a:lnTo>
                <a:lnTo>
                  <a:pt x="239" y="699"/>
                </a:lnTo>
                <a:lnTo>
                  <a:pt x="244" y="701"/>
                </a:lnTo>
                <a:lnTo>
                  <a:pt x="250" y="703"/>
                </a:lnTo>
                <a:lnTo>
                  <a:pt x="255" y="703"/>
                </a:lnTo>
                <a:lnTo>
                  <a:pt x="259" y="702"/>
                </a:lnTo>
                <a:lnTo>
                  <a:pt x="260" y="701"/>
                </a:lnTo>
                <a:lnTo>
                  <a:pt x="260" y="701"/>
                </a:lnTo>
                <a:lnTo>
                  <a:pt x="263" y="697"/>
                </a:lnTo>
                <a:lnTo>
                  <a:pt x="267" y="695"/>
                </a:lnTo>
                <a:lnTo>
                  <a:pt x="267" y="694"/>
                </a:lnTo>
                <a:lnTo>
                  <a:pt x="267" y="692"/>
                </a:lnTo>
                <a:lnTo>
                  <a:pt x="264" y="685"/>
                </a:lnTo>
                <a:lnTo>
                  <a:pt x="264" y="685"/>
                </a:lnTo>
                <a:lnTo>
                  <a:pt x="258" y="675"/>
                </a:lnTo>
                <a:lnTo>
                  <a:pt x="254" y="668"/>
                </a:lnTo>
                <a:lnTo>
                  <a:pt x="254" y="668"/>
                </a:lnTo>
                <a:lnTo>
                  <a:pt x="253" y="661"/>
                </a:lnTo>
                <a:lnTo>
                  <a:pt x="253" y="652"/>
                </a:lnTo>
                <a:lnTo>
                  <a:pt x="253" y="643"/>
                </a:lnTo>
                <a:lnTo>
                  <a:pt x="252" y="638"/>
                </a:lnTo>
                <a:lnTo>
                  <a:pt x="252" y="638"/>
                </a:lnTo>
                <a:lnTo>
                  <a:pt x="247" y="631"/>
                </a:lnTo>
                <a:lnTo>
                  <a:pt x="241" y="622"/>
                </a:lnTo>
                <a:lnTo>
                  <a:pt x="231" y="610"/>
                </a:lnTo>
                <a:lnTo>
                  <a:pt x="231" y="610"/>
                </a:lnTo>
                <a:lnTo>
                  <a:pt x="231" y="603"/>
                </a:lnTo>
                <a:lnTo>
                  <a:pt x="232" y="589"/>
                </a:lnTo>
                <a:lnTo>
                  <a:pt x="234" y="568"/>
                </a:lnTo>
                <a:lnTo>
                  <a:pt x="234" y="568"/>
                </a:lnTo>
                <a:lnTo>
                  <a:pt x="237" y="544"/>
                </a:lnTo>
                <a:lnTo>
                  <a:pt x="241" y="524"/>
                </a:lnTo>
                <a:lnTo>
                  <a:pt x="241" y="524"/>
                </a:lnTo>
                <a:lnTo>
                  <a:pt x="246" y="529"/>
                </a:lnTo>
                <a:lnTo>
                  <a:pt x="252" y="532"/>
                </a:lnTo>
                <a:lnTo>
                  <a:pt x="258" y="534"/>
                </a:lnTo>
                <a:lnTo>
                  <a:pt x="264" y="537"/>
                </a:lnTo>
                <a:lnTo>
                  <a:pt x="268" y="537"/>
                </a:lnTo>
                <a:lnTo>
                  <a:pt x="271" y="535"/>
                </a:lnTo>
                <a:lnTo>
                  <a:pt x="273" y="534"/>
                </a:lnTo>
                <a:lnTo>
                  <a:pt x="276" y="532"/>
                </a:lnTo>
                <a:lnTo>
                  <a:pt x="277" y="528"/>
                </a:lnTo>
                <a:lnTo>
                  <a:pt x="278" y="523"/>
                </a:lnTo>
                <a:lnTo>
                  <a:pt x="278" y="523"/>
                </a:lnTo>
                <a:lnTo>
                  <a:pt x="278" y="513"/>
                </a:lnTo>
                <a:lnTo>
                  <a:pt x="277" y="504"/>
                </a:lnTo>
                <a:lnTo>
                  <a:pt x="274" y="496"/>
                </a:lnTo>
                <a:lnTo>
                  <a:pt x="272" y="489"/>
                </a:lnTo>
                <a:lnTo>
                  <a:pt x="265" y="479"/>
                </a:lnTo>
                <a:lnTo>
                  <a:pt x="263" y="476"/>
                </a:lnTo>
                <a:lnTo>
                  <a:pt x="263" y="476"/>
                </a:lnTo>
                <a:lnTo>
                  <a:pt x="260" y="487"/>
                </a:lnTo>
                <a:lnTo>
                  <a:pt x="256" y="495"/>
                </a:lnTo>
                <a:lnTo>
                  <a:pt x="255" y="498"/>
                </a:lnTo>
                <a:lnTo>
                  <a:pt x="253" y="501"/>
                </a:lnTo>
                <a:lnTo>
                  <a:pt x="253" y="501"/>
                </a:lnTo>
                <a:lnTo>
                  <a:pt x="251" y="503"/>
                </a:lnTo>
                <a:lnTo>
                  <a:pt x="249" y="505"/>
                </a:lnTo>
                <a:lnTo>
                  <a:pt x="249" y="506"/>
                </a:lnTo>
                <a:lnTo>
                  <a:pt x="246" y="506"/>
                </a:lnTo>
                <a:lnTo>
                  <a:pt x="241" y="505"/>
                </a:lnTo>
                <a:lnTo>
                  <a:pt x="241" y="505"/>
                </a:lnTo>
                <a:lnTo>
                  <a:pt x="227" y="502"/>
                </a:lnTo>
                <a:lnTo>
                  <a:pt x="227" y="502"/>
                </a:lnTo>
                <a:lnTo>
                  <a:pt x="222" y="495"/>
                </a:lnTo>
                <a:lnTo>
                  <a:pt x="222" y="495"/>
                </a:lnTo>
                <a:lnTo>
                  <a:pt x="227" y="489"/>
                </a:lnTo>
                <a:lnTo>
                  <a:pt x="239" y="480"/>
                </a:lnTo>
                <a:lnTo>
                  <a:pt x="250" y="469"/>
                </a:lnTo>
                <a:lnTo>
                  <a:pt x="254" y="462"/>
                </a:lnTo>
                <a:lnTo>
                  <a:pt x="258" y="457"/>
                </a:lnTo>
                <a:lnTo>
                  <a:pt x="258" y="457"/>
                </a:lnTo>
                <a:lnTo>
                  <a:pt x="261" y="451"/>
                </a:lnTo>
                <a:lnTo>
                  <a:pt x="263" y="442"/>
                </a:lnTo>
                <a:lnTo>
                  <a:pt x="270" y="417"/>
                </a:lnTo>
                <a:lnTo>
                  <a:pt x="285" y="355"/>
                </a:lnTo>
                <a:lnTo>
                  <a:pt x="285" y="355"/>
                </a:lnTo>
                <a:lnTo>
                  <a:pt x="288" y="353"/>
                </a:lnTo>
                <a:lnTo>
                  <a:pt x="289" y="351"/>
                </a:lnTo>
                <a:lnTo>
                  <a:pt x="289" y="351"/>
                </a:lnTo>
                <a:lnTo>
                  <a:pt x="289" y="349"/>
                </a:lnTo>
                <a:lnTo>
                  <a:pt x="289" y="346"/>
                </a:lnTo>
                <a:lnTo>
                  <a:pt x="288" y="342"/>
                </a:lnTo>
                <a:lnTo>
                  <a:pt x="288" y="339"/>
                </a:lnTo>
                <a:lnTo>
                  <a:pt x="288" y="339"/>
                </a:lnTo>
                <a:lnTo>
                  <a:pt x="291" y="330"/>
                </a:lnTo>
                <a:lnTo>
                  <a:pt x="295" y="321"/>
                </a:lnTo>
                <a:lnTo>
                  <a:pt x="295" y="321"/>
                </a:lnTo>
                <a:lnTo>
                  <a:pt x="301" y="304"/>
                </a:lnTo>
                <a:lnTo>
                  <a:pt x="308" y="291"/>
                </a:lnTo>
                <a:lnTo>
                  <a:pt x="315" y="282"/>
                </a:lnTo>
                <a:lnTo>
                  <a:pt x="324" y="301"/>
                </a:lnTo>
                <a:lnTo>
                  <a:pt x="324" y="301"/>
                </a:lnTo>
                <a:lnTo>
                  <a:pt x="313" y="424"/>
                </a:lnTo>
                <a:lnTo>
                  <a:pt x="313" y="424"/>
                </a:lnTo>
                <a:lnTo>
                  <a:pt x="316" y="473"/>
                </a:lnTo>
                <a:lnTo>
                  <a:pt x="318" y="520"/>
                </a:lnTo>
                <a:lnTo>
                  <a:pt x="318" y="520"/>
                </a:lnTo>
                <a:lnTo>
                  <a:pt x="323" y="530"/>
                </a:lnTo>
                <a:lnTo>
                  <a:pt x="325" y="538"/>
                </a:lnTo>
                <a:lnTo>
                  <a:pt x="326" y="546"/>
                </a:lnTo>
                <a:lnTo>
                  <a:pt x="326" y="546"/>
                </a:lnTo>
                <a:lnTo>
                  <a:pt x="328" y="566"/>
                </a:lnTo>
                <a:lnTo>
                  <a:pt x="329" y="580"/>
                </a:lnTo>
                <a:lnTo>
                  <a:pt x="329" y="580"/>
                </a:lnTo>
                <a:lnTo>
                  <a:pt x="335" y="597"/>
                </a:lnTo>
                <a:lnTo>
                  <a:pt x="335" y="597"/>
                </a:lnTo>
                <a:lnTo>
                  <a:pt x="331" y="601"/>
                </a:lnTo>
                <a:lnTo>
                  <a:pt x="325" y="604"/>
                </a:lnTo>
                <a:lnTo>
                  <a:pt x="317" y="606"/>
                </a:lnTo>
                <a:lnTo>
                  <a:pt x="317" y="606"/>
                </a:lnTo>
                <a:lnTo>
                  <a:pt x="308" y="610"/>
                </a:lnTo>
                <a:lnTo>
                  <a:pt x="298" y="611"/>
                </a:lnTo>
                <a:lnTo>
                  <a:pt x="290" y="612"/>
                </a:lnTo>
                <a:lnTo>
                  <a:pt x="288" y="613"/>
                </a:lnTo>
                <a:lnTo>
                  <a:pt x="288" y="614"/>
                </a:lnTo>
                <a:lnTo>
                  <a:pt x="288" y="614"/>
                </a:lnTo>
                <a:lnTo>
                  <a:pt x="288" y="616"/>
                </a:lnTo>
                <a:lnTo>
                  <a:pt x="287" y="617"/>
                </a:lnTo>
                <a:lnTo>
                  <a:pt x="285" y="620"/>
                </a:lnTo>
                <a:lnTo>
                  <a:pt x="283" y="622"/>
                </a:lnTo>
                <a:lnTo>
                  <a:pt x="285" y="623"/>
                </a:lnTo>
                <a:lnTo>
                  <a:pt x="286" y="625"/>
                </a:lnTo>
                <a:lnTo>
                  <a:pt x="286" y="625"/>
                </a:lnTo>
                <a:lnTo>
                  <a:pt x="289" y="626"/>
                </a:lnTo>
                <a:lnTo>
                  <a:pt x="294" y="628"/>
                </a:lnTo>
                <a:lnTo>
                  <a:pt x="305" y="628"/>
                </a:lnTo>
                <a:lnTo>
                  <a:pt x="317" y="628"/>
                </a:lnTo>
                <a:lnTo>
                  <a:pt x="322" y="628"/>
                </a:lnTo>
                <a:lnTo>
                  <a:pt x="325" y="629"/>
                </a:lnTo>
                <a:lnTo>
                  <a:pt x="325" y="629"/>
                </a:lnTo>
                <a:lnTo>
                  <a:pt x="332" y="631"/>
                </a:lnTo>
                <a:lnTo>
                  <a:pt x="342" y="633"/>
                </a:lnTo>
                <a:lnTo>
                  <a:pt x="352" y="635"/>
                </a:lnTo>
                <a:lnTo>
                  <a:pt x="360" y="635"/>
                </a:lnTo>
                <a:lnTo>
                  <a:pt x="360" y="635"/>
                </a:lnTo>
                <a:lnTo>
                  <a:pt x="372" y="634"/>
                </a:lnTo>
                <a:lnTo>
                  <a:pt x="377" y="634"/>
                </a:lnTo>
                <a:lnTo>
                  <a:pt x="379" y="633"/>
                </a:lnTo>
                <a:lnTo>
                  <a:pt x="379" y="633"/>
                </a:lnTo>
                <a:lnTo>
                  <a:pt x="380" y="629"/>
                </a:lnTo>
                <a:lnTo>
                  <a:pt x="381" y="622"/>
                </a:lnTo>
                <a:lnTo>
                  <a:pt x="380" y="614"/>
                </a:lnTo>
                <a:lnTo>
                  <a:pt x="379" y="608"/>
                </a:lnTo>
                <a:lnTo>
                  <a:pt x="379" y="608"/>
                </a:lnTo>
                <a:lnTo>
                  <a:pt x="372" y="598"/>
                </a:lnTo>
                <a:lnTo>
                  <a:pt x="367" y="592"/>
                </a:lnTo>
                <a:lnTo>
                  <a:pt x="367" y="592"/>
                </a:lnTo>
                <a:lnTo>
                  <a:pt x="365" y="588"/>
                </a:lnTo>
                <a:lnTo>
                  <a:pt x="365" y="580"/>
                </a:lnTo>
                <a:lnTo>
                  <a:pt x="364" y="568"/>
                </a:lnTo>
                <a:lnTo>
                  <a:pt x="364" y="568"/>
                </a:lnTo>
                <a:lnTo>
                  <a:pt x="353" y="453"/>
                </a:lnTo>
                <a:lnTo>
                  <a:pt x="360" y="394"/>
                </a:lnTo>
                <a:lnTo>
                  <a:pt x="360" y="394"/>
                </a:lnTo>
                <a:lnTo>
                  <a:pt x="369" y="446"/>
                </a:lnTo>
                <a:lnTo>
                  <a:pt x="379" y="499"/>
                </a:lnTo>
                <a:lnTo>
                  <a:pt x="379" y="499"/>
                </a:lnTo>
                <a:lnTo>
                  <a:pt x="380" y="504"/>
                </a:lnTo>
                <a:lnTo>
                  <a:pt x="384" y="511"/>
                </a:lnTo>
                <a:lnTo>
                  <a:pt x="396" y="530"/>
                </a:lnTo>
                <a:lnTo>
                  <a:pt x="414" y="558"/>
                </a:lnTo>
                <a:lnTo>
                  <a:pt x="414" y="568"/>
                </a:lnTo>
                <a:lnTo>
                  <a:pt x="414" y="568"/>
                </a:lnTo>
                <a:lnTo>
                  <a:pt x="414" y="568"/>
                </a:lnTo>
                <a:lnTo>
                  <a:pt x="415" y="568"/>
                </a:lnTo>
                <a:lnTo>
                  <a:pt x="416" y="569"/>
                </a:lnTo>
                <a:lnTo>
                  <a:pt x="418" y="572"/>
                </a:lnTo>
                <a:lnTo>
                  <a:pt x="418" y="572"/>
                </a:lnTo>
                <a:lnTo>
                  <a:pt x="417" y="587"/>
                </a:lnTo>
                <a:lnTo>
                  <a:pt x="416" y="598"/>
                </a:lnTo>
                <a:lnTo>
                  <a:pt x="415" y="603"/>
                </a:lnTo>
                <a:lnTo>
                  <a:pt x="415" y="603"/>
                </a:lnTo>
                <a:lnTo>
                  <a:pt x="413" y="608"/>
                </a:lnTo>
                <a:lnTo>
                  <a:pt x="407" y="619"/>
                </a:lnTo>
                <a:lnTo>
                  <a:pt x="406" y="624"/>
                </a:lnTo>
                <a:lnTo>
                  <a:pt x="405" y="630"/>
                </a:lnTo>
                <a:lnTo>
                  <a:pt x="405" y="634"/>
                </a:lnTo>
                <a:lnTo>
                  <a:pt x="406" y="635"/>
                </a:lnTo>
                <a:lnTo>
                  <a:pt x="408" y="637"/>
                </a:lnTo>
                <a:lnTo>
                  <a:pt x="408" y="637"/>
                </a:lnTo>
                <a:lnTo>
                  <a:pt x="413" y="637"/>
                </a:lnTo>
                <a:lnTo>
                  <a:pt x="417" y="637"/>
                </a:lnTo>
                <a:lnTo>
                  <a:pt x="423" y="633"/>
                </a:lnTo>
                <a:lnTo>
                  <a:pt x="431" y="626"/>
                </a:lnTo>
                <a:lnTo>
                  <a:pt x="431" y="626"/>
                </a:lnTo>
                <a:lnTo>
                  <a:pt x="442" y="617"/>
                </a:lnTo>
                <a:lnTo>
                  <a:pt x="451" y="606"/>
                </a:lnTo>
                <a:lnTo>
                  <a:pt x="457" y="595"/>
                </a:lnTo>
                <a:lnTo>
                  <a:pt x="462" y="584"/>
                </a:lnTo>
                <a:lnTo>
                  <a:pt x="462" y="584"/>
                </a:lnTo>
                <a:lnTo>
                  <a:pt x="464" y="576"/>
                </a:lnTo>
                <a:lnTo>
                  <a:pt x="466" y="571"/>
                </a:lnTo>
                <a:lnTo>
                  <a:pt x="466" y="566"/>
                </a:lnTo>
                <a:lnTo>
                  <a:pt x="465" y="560"/>
                </a:lnTo>
                <a:lnTo>
                  <a:pt x="465" y="560"/>
                </a:lnTo>
                <a:lnTo>
                  <a:pt x="460" y="548"/>
                </a:lnTo>
                <a:lnTo>
                  <a:pt x="459" y="542"/>
                </a:lnTo>
                <a:lnTo>
                  <a:pt x="459" y="542"/>
                </a:lnTo>
                <a:lnTo>
                  <a:pt x="457" y="540"/>
                </a:lnTo>
                <a:lnTo>
                  <a:pt x="456" y="539"/>
                </a:lnTo>
                <a:lnTo>
                  <a:pt x="456" y="539"/>
                </a:lnTo>
                <a:lnTo>
                  <a:pt x="456" y="539"/>
                </a:lnTo>
                <a:lnTo>
                  <a:pt x="460" y="532"/>
                </a:lnTo>
                <a:lnTo>
                  <a:pt x="460" y="532"/>
                </a:lnTo>
                <a:lnTo>
                  <a:pt x="457" y="529"/>
                </a:lnTo>
                <a:lnTo>
                  <a:pt x="453" y="523"/>
                </a:lnTo>
                <a:lnTo>
                  <a:pt x="453" y="523"/>
                </a:lnTo>
                <a:lnTo>
                  <a:pt x="451" y="519"/>
                </a:lnTo>
                <a:lnTo>
                  <a:pt x="447" y="506"/>
                </a:lnTo>
                <a:lnTo>
                  <a:pt x="437" y="471"/>
                </a:lnTo>
                <a:lnTo>
                  <a:pt x="428" y="438"/>
                </a:lnTo>
                <a:lnTo>
                  <a:pt x="424" y="422"/>
                </a:lnTo>
                <a:lnTo>
                  <a:pt x="424" y="422"/>
                </a:lnTo>
                <a:lnTo>
                  <a:pt x="424" y="415"/>
                </a:lnTo>
                <a:lnTo>
                  <a:pt x="425" y="400"/>
                </a:lnTo>
                <a:lnTo>
                  <a:pt x="426" y="383"/>
                </a:lnTo>
                <a:lnTo>
                  <a:pt x="428" y="373"/>
                </a:lnTo>
                <a:lnTo>
                  <a:pt x="428" y="373"/>
                </a:lnTo>
                <a:lnTo>
                  <a:pt x="431" y="361"/>
                </a:lnTo>
                <a:lnTo>
                  <a:pt x="432" y="352"/>
                </a:lnTo>
                <a:lnTo>
                  <a:pt x="432" y="352"/>
                </a:lnTo>
                <a:lnTo>
                  <a:pt x="436" y="351"/>
                </a:lnTo>
                <a:lnTo>
                  <a:pt x="449" y="349"/>
                </a:lnTo>
                <a:lnTo>
                  <a:pt x="454" y="347"/>
                </a:lnTo>
                <a:lnTo>
                  <a:pt x="461" y="343"/>
                </a:lnTo>
                <a:lnTo>
                  <a:pt x="465" y="339"/>
                </a:lnTo>
                <a:lnTo>
                  <a:pt x="470" y="334"/>
                </a:lnTo>
                <a:lnTo>
                  <a:pt x="470" y="334"/>
                </a:lnTo>
                <a:lnTo>
                  <a:pt x="475" y="318"/>
                </a:lnTo>
                <a:lnTo>
                  <a:pt x="482" y="296"/>
                </a:lnTo>
                <a:lnTo>
                  <a:pt x="489" y="268"/>
                </a:lnTo>
                <a:lnTo>
                  <a:pt x="489" y="268"/>
                </a:lnTo>
                <a:lnTo>
                  <a:pt x="482" y="218"/>
                </a:lnTo>
                <a:lnTo>
                  <a:pt x="477" y="168"/>
                </a:lnTo>
                <a:lnTo>
                  <a:pt x="477" y="168"/>
                </a:lnTo>
                <a:lnTo>
                  <a:pt x="469" y="127"/>
                </a:lnTo>
                <a:lnTo>
                  <a:pt x="469" y="127"/>
                </a:lnTo>
                <a:lnTo>
                  <a:pt x="457" y="110"/>
                </a:lnTo>
                <a:lnTo>
                  <a:pt x="447" y="93"/>
                </a:lnTo>
                <a:lnTo>
                  <a:pt x="434" y="78"/>
                </a:lnTo>
                <a:lnTo>
                  <a:pt x="434" y="78"/>
                </a:lnTo>
                <a:lnTo>
                  <a:pt x="433" y="77"/>
                </a:lnTo>
                <a:lnTo>
                  <a:pt x="432" y="75"/>
                </a:lnTo>
                <a:lnTo>
                  <a:pt x="432" y="75"/>
                </a:lnTo>
                <a:lnTo>
                  <a:pt x="432" y="73"/>
                </a:lnTo>
                <a:lnTo>
                  <a:pt x="432" y="69"/>
                </a:lnTo>
                <a:lnTo>
                  <a:pt x="432" y="66"/>
                </a:lnTo>
                <a:lnTo>
                  <a:pt x="432" y="64"/>
                </a:lnTo>
                <a:lnTo>
                  <a:pt x="432" y="64"/>
                </a:lnTo>
                <a:lnTo>
                  <a:pt x="431" y="64"/>
                </a:lnTo>
                <a:lnTo>
                  <a:pt x="432" y="63"/>
                </a:lnTo>
                <a:lnTo>
                  <a:pt x="432" y="61"/>
                </a:lnTo>
                <a:lnTo>
                  <a:pt x="432" y="59"/>
                </a:lnTo>
                <a:lnTo>
                  <a:pt x="432" y="59"/>
                </a:lnTo>
                <a:lnTo>
                  <a:pt x="432" y="57"/>
                </a:lnTo>
                <a:lnTo>
                  <a:pt x="433" y="54"/>
                </a:lnTo>
                <a:lnTo>
                  <a:pt x="435" y="49"/>
                </a:lnTo>
                <a:lnTo>
                  <a:pt x="437" y="42"/>
                </a:lnTo>
                <a:lnTo>
                  <a:pt x="437" y="42"/>
                </a:lnTo>
                <a:lnTo>
                  <a:pt x="438" y="28"/>
                </a:lnTo>
                <a:lnTo>
                  <a:pt x="437" y="22"/>
                </a:lnTo>
                <a:lnTo>
                  <a:pt x="436" y="16"/>
                </a:lnTo>
                <a:lnTo>
                  <a:pt x="436" y="16"/>
                </a:lnTo>
                <a:lnTo>
                  <a:pt x="433" y="11"/>
                </a:lnTo>
                <a:lnTo>
                  <a:pt x="427" y="5"/>
                </a:lnTo>
                <a:lnTo>
                  <a:pt x="420" y="2"/>
                </a:lnTo>
                <a:lnTo>
                  <a:pt x="417" y="1"/>
                </a:lnTo>
                <a:lnTo>
                  <a:pt x="414" y="0"/>
                </a:lnTo>
                <a:lnTo>
                  <a:pt x="414" y="0"/>
                </a:lnTo>
                <a:lnTo>
                  <a:pt x="404" y="2"/>
                </a:lnTo>
                <a:lnTo>
                  <a:pt x="399" y="3"/>
                </a:lnTo>
                <a:lnTo>
                  <a:pt x="399" y="3"/>
                </a:lnTo>
                <a:lnTo>
                  <a:pt x="397" y="3"/>
                </a:lnTo>
                <a:lnTo>
                  <a:pt x="390" y="3"/>
                </a:lnTo>
                <a:lnTo>
                  <a:pt x="387" y="4"/>
                </a:lnTo>
                <a:lnTo>
                  <a:pt x="383" y="6"/>
                </a:lnTo>
                <a:lnTo>
                  <a:pt x="380" y="11"/>
                </a:lnTo>
                <a:lnTo>
                  <a:pt x="378" y="16"/>
                </a:lnTo>
                <a:lnTo>
                  <a:pt x="378" y="16"/>
                </a:lnTo>
                <a:lnTo>
                  <a:pt x="377" y="23"/>
                </a:lnTo>
                <a:lnTo>
                  <a:pt x="377" y="30"/>
                </a:lnTo>
                <a:lnTo>
                  <a:pt x="377" y="36"/>
                </a:lnTo>
                <a:lnTo>
                  <a:pt x="378" y="41"/>
                </a:lnTo>
                <a:lnTo>
                  <a:pt x="382" y="51"/>
                </a:lnTo>
                <a:lnTo>
                  <a:pt x="386" y="57"/>
                </a:lnTo>
                <a:lnTo>
                  <a:pt x="386" y="57"/>
                </a:lnTo>
                <a:lnTo>
                  <a:pt x="392" y="64"/>
                </a:lnTo>
                <a:lnTo>
                  <a:pt x="395" y="65"/>
                </a:lnTo>
                <a:lnTo>
                  <a:pt x="395" y="65"/>
                </a:lnTo>
                <a:lnTo>
                  <a:pt x="393" y="67"/>
                </a:lnTo>
                <a:lnTo>
                  <a:pt x="392" y="69"/>
                </a:lnTo>
                <a:lnTo>
                  <a:pt x="392" y="72"/>
                </a:lnTo>
                <a:lnTo>
                  <a:pt x="392" y="72"/>
                </a:lnTo>
                <a:lnTo>
                  <a:pt x="393" y="74"/>
                </a:lnTo>
                <a:lnTo>
                  <a:pt x="395" y="76"/>
                </a:lnTo>
                <a:lnTo>
                  <a:pt x="396" y="77"/>
                </a:lnTo>
                <a:lnTo>
                  <a:pt x="396" y="78"/>
                </a:lnTo>
                <a:lnTo>
                  <a:pt x="396" y="78"/>
                </a:lnTo>
                <a:lnTo>
                  <a:pt x="389" y="83"/>
                </a:lnTo>
                <a:lnTo>
                  <a:pt x="384" y="86"/>
                </a:lnTo>
                <a:lnTo>
                  <a:pt x="380" y="87"/>
                </a:lnTo>
                <a:lnTo>
                  <a:pt x="380" y="87"/>
                </a:lnTo>
                <a:lnTo>
                  <a:pt x="377" y="88"/>
                </a:lnTo>
                <a:lnTo>
                  <a:pt x="373" y="91"/>
                </a:lnTo>
                <a:lnTo>
                  <a:pt x="371" y="92"/>
                </a:lnTo>
                <a:lnTo>
                  <a:pt x="370" y="92"/>
                </a:lnTo>
                <a:lnTo>
                  <a:pt x="370" y="92"/>
                </a:lnTo>
                <a:lnTo>
                  <a:pt x="365" y="93"/>
                </a:lnTo>
                <a:lnTo>
                  <a:pt x="361" y="94"/>
                </a:lnTo>
                <a:lnTo>
                  <a:pt x="361" y="94"/>
                </a:lnTo>
                <a:lnTo>
                  <a:pt x="349" y="101"/>
                </a:lnTo>
                <a:lnTo>
                  <a:pt x="338" y="105"/>
                </a:lnTo>
                <a:lnTo>
                  <a:pt x="332" y="111"/>
                </a:lnTo>
                <a:lnTo>
                  <a:pt x="332" y="111"/>
                </a:lnTo>
                <a:lnTo>
                  <a:pt x="329" y="114"/>
                </a:lnTo>
                <a:lnTo>
                  <a:pt x="327" y="119"/>
                </a:lnTo>
                <a:lnTo>
                  <a:pt x="326" y="122"/>
                </a:lnTo>
                <a:lnTo>
                  <a:pt x="326" y="123"/>
                </a:lnTo>
                <a:lnTo>
                  <a:pt x="326" y="123"/>
                </a:lnTo>
                <a:lnTo>
                  <a:pt x="328" y="150"/>
                </a:lnTo>
                <a:lnTo>
                  <a:pt x="329" y="168"/>
                </a:lnTo>
                <a:lnTo>
                  <a:pt x="328" y="175"/>
                </a:lnTo>
                <a:lnTo>
                  <a:pt x="328" y="179"/>
                </a:lnTo>
                <a:lnTo>
                  <a:pt x="328" y="179"/>
                </a:lnTo>
                <a:lnTo>
                  <a:pt x="326" y="187"/>
                </a:lnTo>
                <a:lnTo>
                  <a:pt x="324" y="197"/>
                </a:lnTo>
                <a:lnTo>
                  <a:pt x="320" y="212"/>
                </a:lnTo>
                <a:lnTo>
                  <a:pt x="320" y="212"/>
                </a:lnTo>
                <a:lnTo>
                  <a:pt x="316" y="228"/>
                </a:lnTo>
                <a:lnTo>
                  <a:pt x="312" y="245"/>
                </a:lnTo>
                <a:lnTo>
                  <a:pt x="312" y="245"/>
                </a:lnTo>
                <a:lnTo>
                  <a:pt x="306" y="258"/>
                </a:lnTo>
                <a:lnTo>
                  <a:pt x="304" y="266"/>
                </a:lnTo>
                <a:lnTo>
                  <a:pt x="301" y="269"/>
                </a:lnTo>
                <a:lnTo>
                  <a:pt x="301" y="269"/>
                </a:lnTo>
                <a:lnTo>
                  <a:pt x="298" y="271"/>
                </a:lnTo>
                <a:lnTo>
                  <a:pt x="297" y="274"/>
                </a:lnTo>
                <a:lnTo>
                  <a:pt x="277" y="309"/>
                </a:lnTo>
                <a:lnTo>
                  <a:pt x="277" y="309"/>
                </a:lnTo>
                <a:lnTo>
                  <a:pt x="269" y="319"/>
                </a:lnTo>
                <a:lnTo>
                  <a:pt x="260" y="331"/>
                </a:lnTo>
                <a:lnTo>
                  <a:pt x="260" y="331"/>
                </a:lnTo>
                <a:lnTo>
                  <a:pt x="261" y="334"/>
                </a:lnTo>
                <a:lnTo>
                  <a:pt x="262" y="338"/>
                </a:lnTo>
                <a:lnTo>
                  <a:pt x="267" y="343"/>
                </a:lnTo>
                <a:lnTo>
                  <a:pt x="267" y="343"/>
                </a:lnTo>
                <a:lnTo>
                  <a:pt x="268" y="346"/>
                </a:lnTo>
                <a:lnTo>
                  <a:pt x="269" y="348"/>
                </a:lnTo>
                <a:lnTo>
                  <a:pt x="271" y="350"/>
                </a:lnTo>
                <a:lnTo>
                  <a:pt x="273" y="352"/>
                </a:lnTo>
                <a:lnTo>
                  <a:pt x="273" y="352"/>
                </a:lnTo>
                <a:lnTo>
                  <a:pt x="279" y="353"/>
                </a:lnTo>
                <a:lnTo>
                  <a:pt x="279" y="353"/>
                </a:lnTo>
                <a:lnTo>
                  <a:pt x="262" y="415"/>
                </a:lnTo>
                <a:lnTo>
                  <a:pt x="254" y="442"/>
                </a:lnTo>
                <a:lnTo>
                  <a:pt x="247" y="459"/>
                </a:lnTo>
                <a:lnTo>
                  <a:pt x="247" y="459"/>
                </a:lnTo>
                <a:lnTo>
                  <a:pt x="242" y="468"/>
                </a:lnTo>
                <a:lnTo>
                  <a:pt x="235" y="476"/>
                </a:lnTo>
                <a:lnTo>
                  <a:pt x="226" y="484"/>
                </a:lnTo>
                <a:lnTo>
                  <a:pt x="217" y="491"/>
                </a:lnTo>
                <a:lnTo>
                  <a:pt x="217" y="491"/>
                </a:lnTo>
                <a:lnTo>
                  <a:pt x="209" y="485"/>
                </a:lnTo>
                <a:lnTo>
                  <a:pt x="200" y="479"/>
                </a:lnTo>
                <a:lnTo>
                  <a:pt x="188" y="475"/>
                </a:lnTo>
                <a:lnTo>
                  <a:pt x="175" y="470"/>
                </a:lnTo>
                <a:lnTo>
                  <a:pt x="175" y="470"/>
                </a:lnTo>
                <a:lnTo>
                  <a:pt x="151" y="467"/>
                </a:lnTo>
                <a:lnTo>
                  <a:pt x="134" y="466"/>
                </a:lnTo>
                <a:lnTo>
                  <a:pt x="124" y="466"/>
                </a:lnTo>
                <a:lnTo>
                  <a:pt x="119" y="466"/>
                </a:lnTo>
                <a:lnTo>
                  <a:pt x="119" y="466"/>
                </a:lnTo>
                <a:lnTo>
                  <a:pt x="116" y="467"/>
                </a:lnTo>
                <a:lnTo>
                  <a:pt x="109" y="466"/>
                </a:lnTo>
                <a:lnTo>
                  <a:pt x="102" y="465"/>
                </a:lnTo>
                <a:lnTo>
                  <a:pt x="94" y="460"/>
                </a:lnTo>
                <a:lnTo>
                  <a:pt x="94" y="460"/>
                </a:lnTo>
                <a:lnTo>
                  <a:pt x="80" y="453"/>
                </a:lnTo>
                <a:lnTo>
                  <a:pt x="75" y="449"/>
                </a:lnTo>
                <a:lnTo>
                  <a:pt x="75" y="449"/>
                </a:lnTo>
                <a:lnTo>
                  <a:pt x="72" y="435"/>
                </a:lnTo>
                <a:lnTo>
                  <a:pt x="71" y="428"/>
                </a:lnTo>
                <a:lnTo>
                  <a:pt x="70" y="425"/>
                </a:lnTo>
                <a:lnTo>
                  <a:pt x="69" y="424"/>
                </a:lnTo>
                <a:lnTo>
                  <a:pt x="69" y="424"/>
                </a:lnTo>
                <a:lnTo>
                  <a:pt x="60" y="428"/>
                </a:lnTo>
                <a:lnTo>
                  <a:pt x="50" y="441"/>
                </a:lnTo>
                <a:lnTo>
                  <a:pt x="50" y="441"/>
                </a:lnTo>
                <a:lnTo>
                  <a:pt x="42" y="441"/>
                </a:lnTo>
                <a:lnTo>
                  <a:pt x="33" y="441"/>
                </a:lnTo>
                <a:lnTo>
                  <a:pt x="33" y="441"/>
                </a:lnTo>
                <a:lnTo>
                  <a:pt x="22" y="433"/>
                </a:lnTo>
                <a:lnTo>
                  <a:pt x="15" y="428"/>
                </a:lnTo>
                <a:lnTo>
                  <a:pt x="13" y="426"/>
                </a:lnTo>
                <a:lnTo>
                  <a:pt x="11" y="426"/>
                </a:lnTo>
                <a:lnTo>
                  <a:pt x="11" y="426"/>
                </a:lnTo>
                <a:lnTo>
                  <a:pt x="9" y="429"/>
                </a:lnTo>
                <a:lnTo>
                  <a:pt x="9" y="431"/>
                </a:lnTo>
                <a:lnTo>
                  <a:pt x="11" y="433"/>
                </a:lnTo>
                <a:lnTo>
                  <a:pt x="11" y="438"/>
                </a:lnTo>
                <a:lnTo>
                  <a:pt x="11" y="438"/>
                </a:lnTo>
                <a:lnTo>
                  <a:pt x="12" y="442"/>
                </a:lnTo>
                <a:lnTo>
                  <a:pt x="13" y="447"/>
                </a:lnTo>
                <a:lnTo>
                  <a:pt x="13" y="451"/>
                </a:lnTo>
                <a:lnTo>
                  <a:pt x="12" y="457"/>
                </a:lnTo>
                <a:lnTo>
                  <a:pt x="12" y="457"/>
                </a:lnTo>
                <a:lnTo>
                  <a:pt x="7" y="468"/>
                </a:lnTo>
                <a:lnTo>
                  <a:pt x="6" y="471"/>
                </a:lnTo>
                <a:lnTo>
                  <a:pt x="6" y="475"/>
                </a:lnTo>
                <a:lnTo>
                  <a:pt x="6" y="475"/>
                </a:lnTo>
                <a:lnTo>
                  <a:pt x="6" y="478"/>
                </a:lnTo>
                <a:lnTo>
                  <a:pt x="4" y="483"/>
                </a:lnTo>
                <a:lnTo>
                  <a:pt x="2" y="488"/>
                </a:lnTo>
                <a:lnTo>
                  <a:pt x="2" y="488"/>
                </a:lnTo>
                <a:lnTo>
                  <a:pt x="0" y="489"/>
                </a:lnTo>
                <a:lnTo>
                  <a:pt x="0" y="492"/>
                </a:lnTo>
                <a:lnTo>
                  <a:pt x="2" y="495"/>
                </a:lnTo>
                <a:lnTo>
                  <a:pt x="2" y="495"/>
                </a:lnTo>
                <a:lnTo>
                  <a:pt x="4" y="497"/>
                </a:lnTo>
                <a:lnTo>
                  <a:pt x="6" y="498"/>
                </a:lnTo>
                <a:lnTo>
                  <a:pt x="8" y="498"/>
                </a:lnTo>
                <a:lnTo>
                  <a:pt x="8" y="498"/>
                </a:lnTo>
                <a:lnTo>
                  <a:pt x="11" y="498"/>
                </a:lnTo>
                <a:lnTo>
                  <a:pt x="11" y="498"/>
                </a:lnTo>
                <a:lnTo>
                  <a:pt x="12" y="499"/>
                </a:lnTo>
                <a:lnTo>
                  <a:pt x="13" y="502"/>
                </a:lnTo>
                <a:lnTo>
                  <a:pt x="13" y="507"/>
                </a:lnTo>
                <a:lnTo>
                  <a:pt x="13" y="507"/>
                </a:lnTo>
                <a:lnTo>
                  <a:pt x="13" y="510"/>
                </a:lnTo>
                <a:lnTo>
                  <a:pt x="14" y="511"/>
                </a:lnTo>
                <a:lnTo>
                  <a:pt x="15" y="513"/>
                </a:lnTo>
                <a:lnTo>
                  <a:pt x="17" y="513"/>
                </a:lnTo>
                <a:lnTo>
                  <a:pt x="17" y="513"/>
                </a:lnTo>
                <a:lnTo>
                  <a:pt x="20" y="514"/>
                </a:lnTo>
                <a:lnTo>
                  <a:pt x="22" y="515"/>
                </a:lnTo>
                <a:lnTo>
                  <a:pt x="23" y="515"/>
                </a:lnTo>
                <a:lnTo>
                  <a:pt x="24" y="513"/>
                </a:lnTo>
                <a:lnTo>
                  <a:pt x="24" y="513"/>
                </a:lnTo>
                <a:lnTo>
                  <a:pt x="26" y="510"/>
                </a:lnTo>
                <a:lnTo>
                  <a:pt x="29" y="507"/>
                </a:lnTo>
                <a:lnTo>
                  <a:pt x="31" y="506"/>
                </a:lnTo>
                <a:lnTo>
                  <a:pt x="33" y="506"/>
                </a:lnTo>
                <a:lnTo>
                  <a:pt x="33" y="506"/>
                </a:lnTo>
                <a:lnTo>
                  <a:pt x="38" y="515"/>
                </a:lnTo>
                <a:lnTo>
                  <a:pt x="44" y="532"/>
                </a:lnTo>
                <a:lnTo>
                  <a:pt x="51" y="550"/>
                </a:lnTo>
                <a:lnTo>
                  <a:pt x="54" y="560"/>
                </a:lnTo>
                <a:lnTo>
                  <a:pt x="54" y="560"/>
                </a:lnTo>
                <a:lnTo>
                  <a:pt x="54" y="567"/>
                </a:lnTo>
                <a:lnTo>
                  <a:pt x="54" y="570"/>
                </a:lnTo>
                <a:lnTo>
                  <a:pt x="54" y="570"/>
                </a:lnTo>
                <a:lnTo>
                  <a:pt x="52" y="575"/>
                </a:lnTo>
                <a:lnTo>
                  <a:pt x="49" y="584"/>
                </a:lnTo>
                <a:lnTo>
                  <a:pt x="49" y="584"/>
                </a:lnTo>
                <a:lnTo>
                  <a:pt x="42" y="602"/>
                </a:lnTo>
                <a:lnTo>
                  <a:pt x="39" y="611"/>
                </a:lnTo>
                <a:lnTo>
                  <a:pt x="36" y="615"/>
                </a:lnTo>
                <a:lnTo>
                  <a:pt x="36" y="615"/>
                </a:lnTo>
                <a:lnTo>
                  <a:pt x="34" y="619"/>
                </a:lnTo>
                <a:lnTo>
                  <a:pt x="31" y="623"/>
                </a:lnTo>
                <a:lnTo>
                  <a:pt x="26" y="633"/>
                </a:lnTo>
                <a:lnTo>
                  <a:pt x="26" y="633"/>
                </a:lnTo>
                <a:lnTo>
                  <a:pt x="21" y="639"/>
                </a:lnTo>
                <a:lnTo>
                  <a:pt x="18" y="641"/>
                </a:lnTo>
                <a:lnTo>
                  <a:pt x="17" y="642"/>
                </a:lnTo>
                <a:lnTo>
                  <a:pt x="17" y="642"/>
                </a:lnTo>
                <a:lnTo>
                  <a:pt x="16" y="641"/>
                </a:lnTo>
                <a:lnTo>
                  <a:pt x="13" y="640"/>
                </a:lnTo>
                <a:lnTo>
                  <a:pt x="8" y="640"/>
                </a:lnTo>
                <a:lnTo>
                  <a:pt x="7" y="641"/>
                </a:lnTo>
                <a:lnTo>
                  <a:pt x="7" y="642"/>
                </a:lnTo>
                <a:lnTo>
                  <a:pt x="7" y="642"/>
                </a:lnTo>
                <a:lnTo>
                  <a:pt x="7" y="647"/>
                </a:lnTo>
                <a:lnTo>
                  <a:pt x="9" y="649"/>
                </a:lnTo>
                <a:lnTo>
                  <a:pt x="9" y="649"/>
                </a:lnTo>
                <a:lnTo>
                  <a:pt x="13" y="651"/>
                </a:lnTo>
                <a:lnTo>
                  <a:pt x="16" y="651"/>
                </a:lnTo>
                <a:lnTo>
                  <a:pt x="20" y="650"/>
                </a:lnTo>
                <a:lnTo>
                  <a:pt x="20" y="650"/>
                </a:lnTo>
                <a:lnTo>
                  <a:pt x="25" y="650"/>
                </a:lnTo>
                <a:lnTo>
                  <a:pt x="29" y="648"/>
                </a:lnTo>
                <a:lnTo>
                  <a:pt x="29" y="648"/>
                </a:lnTo>
                <a:lnTo>
                  <a:pt x="32" y="646"/>
                </a:lnTo>
                <a:lnTo>
                  <a:pt x="33" y="643"/>
                </a:lnTo>
                <a:lnTo>
                  <a:pt x="35" y="640"/>
                </a:lnTo>
                <a:lnTo>
                  <a:pt x="39" y="637"/>
                </a:lnTo>
                <a:lnTo>
                  <a:pt x="39" y="637"/>
                </a:lnTo>
                <a:lnTo>
                  <a:pt x="45" y="631"/>
                </a:lnTo>
                <a:lnTo>
                  <a:pt x="53" y="622"/>
                </a:lnTo>
                <a:lnTo>
                  <a:pt x="60" y="613"/>
                </a:lnTo>
                <a:lnTo>
                  <a:pt x="64" y="607"/>
                </a:lnTo>
                <a:lnTo>
                  <a:pt x="64" y="607"/>
                </a:lnTo>
                <a:lnTo>
                  <a:pt x="73" y="590"/>
                </a:lnTo>
                <a:lnTo>
                  <a:pt x="80" y="583"/>
                </a:lnTo>
                <a:lnTo>
                  <a:pt x="82" y="580"/>
                </a:lnTo>
                <a:lnTo>
                  <a:pt x="82" y="580"/>
                </a:lnTo>
                <a:lnTo>
                  <a:pt x="82" y="580"/>
                </a:lnTo>
                <a:lnTo>
                  <a:pt x="87" y="590"/>
                </a:lnTo>
                <a:lnTo>
                  <a:pt x="95" y="610"/>
                </a:lnTo>
                <a:lnTo>
                  <a:pt x="103" y="630"/>
                </a:lnTo>
                <a:lnTo>
                  <a:pt x="105" y="639"/>
                </a:lnTo>
                <a:lnTo>
                  <a:pt x="106" y="646"/>
                </a:lnTo>
                <a:lnTo>
                  <a:pt x="106" y="646"/>
                </a:lnTo>
                <a:lnTo>
                  <a:pt x="107" y="665"/>
                </a:lnTo>
                <a:lnTo>
                  <a:pt x="107" y="665"/>
                </a:lnTo>
                <a:lnTo>
                  <a:pt x="103" y="667"/>
                </a:lnTo>
                <a:lnTo>
                  <a:pt x="100" y="668"/>
                </a:lnTo>
                <a:lnTo>
                  <a:pt x="98" y="669"/>
                </a:lnTo>
                <a:lnTo>
                  <a:pt x="98" y="669"/>
                </a:lnTo>
                <a:lnTo>
                  <a:pt x="100" y="672"/>
                </a:lnTo>
                <a:lnTo>
                  <a:pt x="102" y="674"/>
                </a:lnTo>
                <a:lnTo>
                  <a:pt x="102" y="674"/>
                </a:lnTo>
                <a:lnTo>
                  <a:pt x="102" y="675"/>
                </a:lnTo>
                <a:lnTo>
                  <a:pt x="105" y="676"/>
                </a:lnTo>
                <a:lnTo>
                  <a:pt x="105" y="676"/>
                </a:lnTo>
                <a:lnTo>
                  <a:pt x="109" y="676"/>
                </a:lnTo>
                <a:lnTo>
                  <a:pt x="112" y="676"/>
                </a:lnTo>
                <a:lnTo>
                  <a:pt x="118" y="675"/>
                </a:lnTo>
                <a:lnTo>
                  <a:pt x="118" y="675"/>
                </a:lnTo>
                <a:lnTo>
                  <a:pt x="123" y="675"/>
                </a:lnTo>
                <a:lnTo>
                  <a:pt x="127" y="674"/>
                </a:lnTo>
                <a:lnTo>
                  <a:pt x="130" y="671"/>
                </a:lnTo>
                <a:lnTo>
                  <a:pt x="131" y="670"/>
                </a:lnTo>
                <a:lnTo>
                  <a:pt x="132" y="668"/>
                </a:lnTo>
                <a:lnTo>
                  <a:pt x="131" y="666"/>
                </a:lnTo>
                <a:lnTo>
                  <a:pt x="131" y="666"/>
                </a:lnTo>
                <a:lnTo>
                  <a:pt x="124" y="650"/>
                </a:lnTo>
                <a:lnTo>
                  <a:pt x="119" y="638"/>
                </a:lnTo>
                <a:lnTo>
                  <a:pt x="119" y="638"/>
                </a:lnTo>
                <a:lnTo>
                  <a:pt x="116" y="608"/>
                </a:lnTo>
                <a:lnTo>
                  <a:pt x="113" y="579"/>
                </a:lnTo>
                <a:lnTo>
                  <a:pt x="113" y="579"/>
                </a:lnTo>
                <a:lnTo>
                  <a:pt x="118" y="580"/>
                </a:lnTo>
                <a:lnTo>
                  <a:pt x="128" y="584"/>
                </a:lnTo>
                <a:lnTo>
                  <a:pt x="141" y="587"/>
                </a:lnTo>
                <a:lnTo>
                  <a:pt x="150" y="589"/>
                </a:lnTo>
                <a:lnTo>
                  <a:pt x="150" y="589"/>
                </a:lnTo>
                <a:lnTo>
                  <a:pt x="158" y="589"/>
                </a:lnTo>
                <a:lnTo>
                  <a:pt x="166" y="588"/>
                </a:lnTo>
                <a:lnTo>
                  <a:pt x="173" y="587"/>
                </a:lnTo>
                <a:lnTo>
                  <a:pt x="176" y="586"/>
                </a:lnTo>
                <a:lnTo>
                  <a:pt x="176" y="586"/>
                </a:lnTo>
                <a:lnTo>
                  <a:pt x="177" y="603"/>
                </a:lnTo>
                <a:lnTo>
                  <a:pt x="178" y="617"/>
                </a:lnTo>
                <a:lnTo>
                  <a:pt x="178" y="628"/>
                </a:lnTo>
                <a:lnTo>
                  <a:pt x="178" y="628"/>
                </a:lnTo>
                <a:lnTo>
                  <a:pt x="176" y="634"/>
                </a:lnTo>
                <a:lnTo>
                  <a:pt x="173" y="643"/>
                </a:lnTo>
                <a:lnTo>
                  <a:pt x="170" y="653"/>
                </a:lnTo>
                <a:lnTo>
                  <a:pt x="170" y="653"/>
                </a:lnTo>
                <a:lnTo>
                  <a:pt x="166" y="660"/>
                </a:lnTo>
                <a:lnTo>
                  <a:pt x="162" y="666"/>
                </a:lnTo>
                <a:lnTo>
                  <a:pt x="160" y="668"/>
                </a:lnTo>
                <a:lnTo>
                  <a:pt x="158" y="669"/>
                </a:lnTo>
                <a:lnTo>
                  <a:pt x="158" y="669"/>
                </a:lnTo>
                <a:lnTo>
                  <a:pt x="152" y="671"/>
                </a:lnTo>
                <a:lnTo>
                  <a:pt x="149" y="675"/>
                </a:lnTo>
                <a:lnTo>
                  <a:pt x="146" y="677"/>
                </a:lnTo>
                <a:lnTo>
                  <a:pt x="146" y="678"/>
                </a:lnTo>
                <a:lnTo>
                  <a:pt x="146" y="678"/>
                </a:lnTo>
                <a:lnTo>
                  <a:pt x="149" y="680"/>
                </a:lnTo>
                <a:lnTo>
                  <a:pt x="153" y="681"/>
                </a:lnTo>
                <a:lnTo>
                  <a:pt x="158" y="681"/>
                </a:lnTo>
                <a:lnTo>
                  <a:pt x="162" y="680"/>
                </a:lnTo>
                <a:lnTo>
                  <a:pt x="162" y="680"/>
                </a:lnTo>
                <a:lnTo>
                  <a:pt x="167" y="677"/>
                </a:lnTo>
                <a:lnTo>
                  <a:pt x="170" y="675"/>
                </a:lnTo>
                <a:lnTo>
                  <a:pt x="177" y="669"/>
                </a:lnTo>
                <a:lnTo>
                  <a:pt x="177" y="669"/>
                </a:lnTo>
                <a:lnTo>
                  <a:pt x="181" y="663"/>
                </a:lnTo>
                <a:lnTo>
                  <a:pt x="185" y="658"/>
                </a:lnTo>
                <a:lnTo>
                  <a:pt x="190" y="646"/>
                </a:lnTo>
                <a:lnTo>
                  <a:pt x="194" y="635"/>
                </a:lnTo>
                <a:lnTo>
                  <a:pt x="195" y="631"/>
                </a:lnTo>
                <a:lnTo>
                  <a:pt x="195" y="6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8D4FF4EA-C72A-49C4-A09D-6755080583B2}"/>
              </a:ext>
            </a:extLst>
          </p:cNvPr>
          <p:cNvSpPr>
            <a:spLocks noEditPoints="1"/>
          </p:cNvSpPr>
          <p:nvPr/>
        </p:nvSpPr>
        <p:spPr bwMode="auto">
          <a:xfrm>
            <a:off x="4574499" y="854074"/>
            <a:ext cx="778115" cy="1598733"/>
          </a:xfrm>
          <a:custGeom>
            <a:avLst/>
            <a:gdLst>
              <a:gd name="T0" fmla="*/ 549 w 714"/>
              <a:gd name="T1" fmla="*/ 1380 h 1467"/>
              <a:gd name="T2" fmla="*/ 560 w 714"/>
              <a:gd name="T3" fmla="*/ 1410 h 1467"/>
              <a:gd name="T4" fmla="*/ 575 w 714"/>
              <a:gd name="T5" fmla="*/ 1455 h 1467"/>
              <a:gd name="T6" fmla="*/ 604 w 714"/>
              <a:gd name="T7" fmla="*/ 1389 h 1467"/>
              <a:gd name="T8" fmla="*/ 634 w 714"/>
              <a:gd name="T9" fmla="*/ 1420 h 1467"/>
              <a:gd name="T10" fmla="*/ 637 w 714"/>
              <a:gd name="T11" fmla="*/ 1372 h 1467"/>
              <a:gd name="T12" fmla="*/ 679 w 714"/>
              <a:gd name="T13" fmla="*/ 1349 h 1467"/>
              <a:gd name="T14" fmla="*/ 676 w 714"/>
              <a:gd name="T15" fmla="*/ 1435 h 1467"/>
              <a:gd name="T16" fmla="*/ 706 w 714"/>
              <a:gd name="T17" fmla="*/ 1410 h 1467"/>
              <a:gd name="T18" fmla="*/ 699 w 714"/>
              <a:gd name="T19" fmla="*/ 1246 h 1467"/>
              <a:gd name="T20" fmla="*/ 684 w 714"/>
              <a:gd name="T21" fmla="*/ 1156 h 1467"/>
              <a:gd name="T22" fmla="*/ 689 w 714"/>
              <a:gd name="T23" fmla="*/ 1121 h 1467"/>
              <a:gd name="T24" fmla="*/ 603 w 714"/>
              <a:gd name="T25" fmla="*/ 1118 h 1467"/>
              <a:gd name="T26" fmla="*/ 533 w 714"/>
              <a:gd name="T27" fmla="*/ 715 h 1467"/>
              <a:gd name="T28" fmla="*/ 504 w 714"/>
              <a:gd name="T29" fmla="*/ 629 h 1467"/>
              <a:gd name="T30" fmla="*/ 450 w 714"/>
              <a:gd name="T31" fmla="*/ 420 h 1467"/>
              <a:gd name="T32" fmla="*/ 408 w 714"/>
              <a:gd name="T33" fmla="*/ 298 h 1467"/>
              <a:gd name="T34" fmla="*/ 307 w 714"/>
              <a:gd name="T35" fmla="*/ 215 h 1467"/>
              <a:gd name="T36" fmla="*/ 347 w 714"/>
              <a:gd name="T37" fmla="*/ 181 h 1467"/>
              <a:gd name="T38" fmla="*/ 374 w 714"/>
              <a:gd name="T39" fmla="*/ 118 h 1467"/>
              <a:gd name="T40" fmla="*/ 388 w 714"/>
              <a:gd name="T41" fmla="*/ 52 h 1467"/>
              <a:gd name="T42" fmla="*/ 368 w 714"/>
              <a:gd name="T43" fmla="*/ 27 h 1467"/>
              <a:gd name="T44" fmla="*/ 314 w 714"/>
              <a:gd name="T45" fmla="*/ 3 h 1467"/>
              <a:gd name="T46" fmla="*/ 241 w 714"/>
              <a:gd name="T47" fmla="*/ 22 h 1467"/>
              <a:gd name="T48" fmla="*/ 222 w 714"/>
              <a:gd name="T49" fmla="*/ 96 h 1467"/>
              <a:gd name="T50" fmla="*/ 196 w 714"/>
              <a:gd name="T51" fmla="*/ 181 h 1467"/>
              <a:gd name="T52" fmla="*/ 56 w 714"/>
              <a:gd name="T53" fmla="*/ 227 h 1467"/>
              <a:gd name="T54" fmla="*/ 1 w 714"/>
              <a:gd name="T55" fmla="*/ 399 h 1467"/>
              <a:gd name="T56" fmla="*/ 24 w 714"/>
              <a:gd name="T57" fmla="*/ 624 h 1467"/>
              <a:gd name="T58" fmla="*/ 35 w 714"/>
              <a:gd name="T59" fmla="*/ 734 h 1467"/>
              <a:gd name="T60" fmla="*/ 95 w 714"/>
              <a:gd name="T61" fmla="*/ 770 h 1467"/>
              <a:gd name="T62" fmla="*/ 85 w 714"/>
              <a:gd name="T63" fmla="*/ 709 h 1467"/>
              <a:gd name="T64" fmla="*/ 75 w 714"/>
              <a:gd name="T65" fmla="*/ 513 h 1467"/>
              <a:gd name="T66" fmla="*/ 110 w 714"/>
              <a:gd name="T67" fmla="*/ 654 h 1467"/>
              <a:gd name="T68" fmla="*/ 103 w 714"/>
              <a:gd name="T69" fmla="*/ 952 h 1467"/>
              <a:gd name="T70" fmla="*/ 108 w 714"/>
              <a:gd name="T71" fmla="*/ 1163 h 1467"/>
              <a:gd name="T72" fmla="*/ 110 w 714"/>
              <a:gd name="T73" fmla="*/ 1358 h 1467"/>
              <a:gd name="T74" fmla="*/ 168 w 714"/>
              <a:gd name="T75" fmla="*/ 1419 h 1467"/>
              <a:gd name="T76" fmla="*/ 191 w 714"/>
              <a:gd name="T77" fmla="*/ 1305 h 1467"/>
              <a:gd name="T78" fmla="*/ 201 w 714"/>
              <a:gd name="T79" fmla="*/ 1157 h 1467"/>
              <a:gd name="T80" fmla="*/ 236 w 714"/>
              <a:gd name="T81" fmla="*/ 1010 h 1467"/>
              <a:gd name="T82" fmla="*/ 257 w 714"/>
              <a:gd name="T83" fmla="*/ 1036 h 1467"/>
              <a:gd name="T84" fmla="*/ 249 w 714"/>
              <a:gd name="T85" fmla="*/ 1144 h 1467"/>
              <a:gd name="T86" fmla="*/ 232 w 714"/>
              <a:gd name="T87" fmla="*/ 1347 h 1467"/>
              <a:gd name="T88" fmla="*/ 244 w 714"/>
              <a:gd name="T89" fmla="*/ 1464 h 1467"/>
              <a:gd name="T90" fmla="*/ 344 w 714"/>
              <a:gd name="T91" fmla="*/ 1454 h 1467"/>
              <a:gd name="T92" fmla="*/ 316 w 714"/>
              <a:gd name="T93" fmla="*/ 1385 h 1467"/>
              <a:gd name="T94" fmla="*/ 327 w 714"/>
              <a:gd name="T95" fmla="*/ 1313 h 1467"/>
              <a:gd name="T96" fmla="*/ 418 w 714"/>
              <a:gd name="T97" fmla="*/ 834 h 1467"/>
              <a:gd name="T98" fmla="*/ 400 w 714"/>
              <a:gd name="T99" fmla="*/ 647 h 1467"/>
              <a:gd name="T100" fmla="*/ 443 w 714"/>
              <a:gd name="T101" fmla="*/ 630 h 1467"/>
              <a:gd name="T102" fmla="*/ 455 w 714"/>
              <a:gd name="T103" fmla="*/ 726 h 1467"/>
              <a:gd name="T104" fmla="*/ 476 w 714"/>
              <a:gd name="T105" fmla="*/ 816 h 1467"/>
              <a:gd name="T106" fmla="*/ 503 w 714"/>
              <a:gd name="T107" fmla="*/ 769 h 1467"/>
              <a:gd name="T108" fmla="*/ 594 w 714"/>
              <a:gd name="T109" fmla="*/ 1122 h 1467"/>
              <a:gd name="T110" fmla="*/ 544 w 714"/>
              <a:gd name="T111" fmla="*/ 1161 h 1467"/>
              <a:gd name="T112" fmla="*/ 525 w 714"/>
              <a:gd name="T113" fmla="*/ 1122 h 1467"/>
              <a:gd name="T114" fmla="*/ 496 w 714"/>
              <a:gd name="T115" fmla="*/ 1141 h 1467"/>
              <a:gd name="T116" fmla="*/ 516 w 714"/>
              <a:gd name="T117" fmla="*/ 1192 h 1467"/>
              <a:gd name="T118" fmla="*/ 516 w 714"/>
              <a:gd name="T119" fmla="*/ 1314 h 1467"/>
              <a:gd name="T120" fmla="*/ 513 w 714"/>
              <a:gd name="T121" fmla="*/ 1438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4" h="1467">
                <a:moveTo>
                  <a:pt x="516" y="1442"/>
                </a:moveTo>
                <a:lnTo>
                  <a:pt x="516" y="1442"/>
                </a:lnTo>
                <a:lnTo>
                  <a:pt x="530" y="1445"/>
                </a:lnTo>
                <a:lnTo>
                  <a:pt x="540" y="1448"/>
                </a:lnTo>
                <a:lnTo>
                  <a:pt x="540" y="1448"/>
                </a:lnTo>
                <a:lnTo>
                  <a:pt x="546" y="1442"/>
                </a:lnTo>
                <a:lnTo>
                  <a:pt x="551" y="1438"/>
                </a:lnTo>
                <a:lnTo>
                  <a:pt x="554" y="1434"/>
                </a:lnTo>
                <a:lnTo>
                  <a:pt x="554" y="1434"/>
                </a:lnTo>
                <a:lnTo>
                  <a:pt x="550" y="1408"/>
                </a:lnTo>
                <a:lnTo>
                  <a:pt x="550" y="1408"/>
                </a:lnTo>
                <a:lnTo>
                  <a:pt x="549" y="1380"/>
                </a:lnTo>
                <a:lnTo>
                  <a:pt x="549" y="1364"/>
                </a:lnTo>
                <a:lnTo>
                  <a:pt x="550" y="1357"/>
                </a:lnTo>
                <a:lnTo>
                  <a:pt x="550" y="1357"/>
                </a:lnTo>
                <a:lnTo>
                  <a:pt x="553" y="1357"/>
                </a:lnTo>
                <a:lnTo>
                  <a:pt x="555" y="1357"/>
                </a:lnTo>
                <a:lnTo>
                  <a:pt x="556" y="1360"/>
                </a:lnTo>
                <a:lnTo>
                  <a:pt x="556" y="1360"/>
                </a:lnTo>
                <a:lnTo>
                  <a:pt x="560" y="1370"/>
                </a:lnTo>
                <a:lnTo>
                  <a:pt x="560" y="1377"/>
                </a:lnTo>
                <a:lnTo>
                  <a:pt x="560" y="1384"/>
                </a:lnTo>
                <a:lnTo>
                  <a:pt x="560" y="1384"/>
                </a:lnTo>
                <a:lnTo>
                  <a:pt x="560" y="1410"/>
                </a:lnTo>
                <a:lnTo>
                  <a:pt x="560" y="1432"/>
                </a:lnTo>
                <a:lnTo>
                  <a:pt x="560" y="1432"/>
                </a:lnTo>
                <a:lnTo>
                  <a:pt x="559" y="1434"/>
                </a:lnTo>
                <a:lnTo>
                  <a:pt x="556" y="1438"/>
                </a:lnTo>
                <a:lnTo>
                  <a:pt x="556" y="1440"/>
                </a:lnTo>
                <a:lnTo>
                  <a:pt x="556" y="1443"/>
                </a:lnTo>
                <a:lnTo>
                  <a:pt x="558" y="1445"/>
                </a:lnTo>
                <a:lnTo>
                  <a:pt x="560" y="1448"/>
                </a:lnTo>
                <a:lnTo>
                  <a:pt x="560" y="1448"/>
                </a:lnTo>
                <a:lnTo>
                  <a:pt x="564" y="1450"/>
                </a:lnTo>
                <a:lnTo>
                  <a:pt x="568" y="1453"/>
                </a:lnTo>
                <a:lnTo>
                  <a:pt x="575" y="1455"/>
                </a:lnTo>
                <a:lnTo>
                  <a:pt x="581" y="1455"/>
                </a:lnTo>
                <a:lnTo>
                  <a:pt x="584" y="1455"/>
                </a:lnTo>
                <a:lnTo>
                  <a:pt x="584" y="1455"/>
                </a:lnTo>
                <a:lnTo>
                  <a:pt x="585" y="1449"/>
                </a:lnTo>
                <a:lnTo>
                  <a:pt x="586" y="1443"/>
                </a:lnTo>
                <a:lnTo>
                  <a:pt x="588" y="1434"/>
                </a:lnTo>
                <a:lnTo>
                  <a:pt x="588" y="1434"/>
                </a:lnTo>
                <a:lnTo>
                  <a:pt x="589" y="1403"/>
                </a:lnTo>
                <a:lnTo>
                  <a:pt x="590" y="1380"/>
                </a:lnTo>
                <a:lnTo>
                  <a:pt x="598" y="1370"/>
                </a:lnTo>
                <a:lnTo>
                  <a:pt x="598" y="1370"/>
                </a:lnTo>
                <a:lnTo>
                  <a:pt x="604" y="1389"/>
                </a:lnTo>
                <a:lnTo>
                  <a:pt x="611" y="1410"/>
                </a:lnTo>
                <a:lnTo>
                  <a:pt x="611" y="1410"/>
                </a:lnTo>
                <a:lnTo>
                  <a:pt x="611" y="1414"/>
                </a:lnTo>
                <a:lnTo>
                  <a:pt x="610" y="1418"/>
                </a:lnTo>
                <a:lnTo>
                  <a:pt x="611" y="1420"/>
                </a:lnTo>
                <a:lnTo>
                  <a:pt x="612" y="1422"/>
                </a:lnTo>
                <a:lnTo>
                  <a:pt x="614" y="1423"/>
                </a:lnTo>
                <a:lnTo>
                  <a:pt x="617" y="1424"/>
                </a:lnTo>
                <a:lnTo>
                  <a:pt x="617" y="1424"/>
                </a:lnTo>
                <a:lnTo>
                  <a:pt x="625" y="1424"/>
                </a:lnTo>
                <a:lnTo>
                  <a:pt x="631" y="1422"/>
                </a:lnTo>
                <a:lnTo>
                  <a:pt x="634" y="1420"/>
                </a:lnTo>
                <a:lnTo>
                  <a:pt x="636" y="1418"/>
                </a:lnTo>
                <a:lnTo>
                  <a:pt x="637" y="1414"/>
                </a:lnTo>
                <a:lnTo>
                  <a:pt x="637" y="1410"/>
                </a:lnTo>
                <a:lnTo>
                  <a:pt x="637" y="1410"/>
                </a:lnTo>
                <a:lnTo>
                  <a:pt x="637" y="1403"/>
                </a:lnTo>
                <a:lnTo>
                  <a:pt x="635" y="1393"/>
                </a:lnTo>
                <a:lnTo>
                  <a:pt x="634" y="1385"/>
                </a:lnTo>
                <a:lnTo>
                  <a:pt x="634" y="1383"/>
                </a:lnTo>
                <a:lnTo>
                  <a:pt x="635" y="1380"/>
                </a:lnTo>
                <a:lnTo>
                  <a:pt x="635" y="1380"/>
                </a:lnTo>
                <a:lnTo>
                  <a:pt x="636" y="1377"/>
                </a:lnTo>
                <a:lnTo>
                  <a:pt x="637" y="1372"/>
                </a:lnTo>
                <a:lnTo>
                  <a:pt x="639" y="1367"/>
                </a:lnTo>
                <a:lnTo>
                  <a:pt x="640" y="1364"/>
                </a:lnTo>
                <a:lnTo>
                  <a:pt x="641" y="1364"/>
                </a:lnTo>
                <a:lnTo>
                  <a:pt x="641" y="1364"/>
                </a:lnTo>
                <a:lnTo>
                  <a:pt x="655" y="1359"/>
                </a:lnTo>
                <a:lnTo>
                  <a:pt x="664" y="1357"/>
                </a:lnTo>
                <a:lnTo>
                  <a:pt x="669" y="1353"/>
                </a:lnTo>
                <a:lnTo>
                  <a:pt x="669" y="1353"/>
                </a:lnTo>
                <a:lnTo>
                  <a:pt x="671" y="1350"/>
                </a:lnTo>
                <a:lnTo>
                  <a:pt x="675" y="1349"/>
                </a:lnTo>
                <a:lnTo>
                  <a:pt x="677" y="1348"/>
                </a:lnTo>
                <a:lnTo>
                  <a:pt x="679" y="1349"/>
                </a:lnTo>
                <a:lnTo>
                  <a:pt x="679" y="1350"/>
                </a:lnTo>
                <a:lnTo>
                  <a:pt x="679" y="1350"/>
                </a:lnTo>
                <a:lnTo>
                  <a:pt x="679" y="1354"/>
                </a:lnTo>
                <a:lnTo>
                  <a:pt x="680" y="1359"/>
                </a:lnTo>
                <a:lnTo>
                  <a:pt x="681" y="1367"/>
                </a:lnTo>
                <a:lnTo>
                  <a:pt x="681" y="1374"/>
                </a:lnTo>
                <a:lnTo>
                  <a:pt x="681" y="1374"/>
                </a:lnTo>
                <a:lnTo>
                  <a:pt x="677" y="1400"/>
                </a:lnTo>
                <a:lnTo>
                  <a:pt x="675" y="1415"/>
                </a:lnTo>
                <a:lnTo>
                  <a:pt x="675" y="1428"/>
                </a:lnTo>
                <a:lnTo>
                  <a:pt x="675" y="1428"/>
                </a:lnTo>
                <a:lnTo>
                  <a:pt x="676" y="1435"/>
                </a:lnTo>
                <a:lnTo>
                  <a:pt x="679" y="1440"/>
                </a:lnTo>
                <a:lnTo>
                  <a:pt x="682" y="1443"/>
                </a:lnTo>
                <a:lnTo>
                  <a:pt x="689" y="1444"/>
                </a:lnTo>
                <a:lnTo>
                  <a:pt x="689" y="1444"/>
                </a:lnTo>
                <a:lnTo>
                  <a:pt x="696" y="1447"/>
                </a:lnTo>
                <a:lnTo>
                  <a:pt x="702" y="1448"/>
                </a:lnTo>
                <a:lnTo>
                  <a:pt x="705" y="1447"/>
                </a:lnTo>
                <a:lnTo>
                  <a:pt x="707" y="1445"/>
                </a:lnTo>
                <a:lnTo>
                  <a:pt x="709" y="1443"/>
                </a:lnTo>
                <a:lnTo>
                  <a:pt x="709" y="1438"/>
                </a:lnTo>
                <a:lnTo>
                  <a:pt x="709" y="1438"/>
                </a:lnTo>
                <a:lnTo>
                  <a:pt x="706" y="1410"/>
                </a:lnTo>
                <a:lnTo>
                  <a:pt x="705" y="1390"/>
                </a:lnTo>
                <a:lnTo>
                  <a:pt x="705" y="1390"/>
                </a:lnTo>
                <a:lnTo>
                  <a:pt x="709" y="1373"/>
                </a:lnTo>
                <a:lnTo>
                  <a:pt x="712" y="1343"/>
                </a:lnTo>
                <a:lnTo>
                  <a:pt x="712" y="1343"/>
                </a:lnTo>
                <a:lnTo>
                  <a:pt x="714" y="1327"/>
                </a:lnTo>
                <a:lnTo>
                  <a:pt x="714" y="1310"/>
                </a:lnTo>
                <a:lnTo>
                  <a:pt x="712" y="1283"/>
                </a:lnTo>
                <a:lnTo>
                  <a:pt x="712" y="1283"/>
                </a:lnTo>
                <a:lnTo>
                  <a:pt x="710" y="1272"/>
                </a:lnTo>
                <a:lnTo>
                  <a:pt x="706" y="1260"/>
                </a:lnTo>
                <a:lnTo>
                  <a:pt x="699" y="1246"/>
                </a:lnTo>
                <a:lnTo>
                  <a:pt x="699" y="1246"/>
                </a:lnTo>
                <a:lnTo>
                  <a:pt x="692" y="1232"/>
                </a:lnTo>
                <a:lnTo>
                  <a:pt x="692" y="1232"/>
                </a:lnTo>
                <a:lnTo>
                  <a:pt x="690" y="1214"/>
                </a:lnTo>
                <a:lnTo>
                  <a:pt x="689" y="1202"/>
                </a:lnTo>
                <a:lnTo>
                  <a:pt x="689" y="1194"/>
                </a:lnTo>
                <a:lnTo>
                  <a:pt x="689" y="1194"/>
                </a:lnTo>
                <a:lnTo>
                  <a:pt x="687" y="1188"/>
                </a:lnTo>
                <a:lnTo>
                  <a:pt x="686" y="1178"/>
                </a:lnTo>
                <a:lnTo>
                  <a:pt x="681" y="1164"/>
                </a:lnTo>
                <a:lnTo>
                  <a:pt x="681" y="1164"/>
                </a:lnTo>
                <a:lnTo>
                  <a:pt x="684" y="1156"/>
                </a:lnTo>
                <a:lnTo>
                  <a:pt x="685" y="1148"/>
                </a:lnTo>
                <a:lnTo>
                  <a:pt x="685" y="1148"/>
                </a:lnTo>
                <a:lnTo>
                  <a:pt x="692" y="1144"/>
                </a:lnTo>
                <a:lnTo>
                  <a:pt x="696" y="1142"/>
                </a:lnTo>
                <a:lnTo>
                  <a:pt x="699" y="1139"/>
                </a:lnTo>
                <a:lnTo>
                  <a:pt x="699" y="1137"/>
                </a:lnTo>
                <a:lnTo>
                  <a:pt x="699" y="1137"/>
                </a:lnTo>
                <a:lnTo>
                  <a:pt x="699" y="1133"/>
                </a:lnTo>
                <a:lnTo>
                  <a:pt x="697" y="1129"/>
                </a:lnTo>
                <a:lnTo>
                  <a:pt x="695" y="1126"/>
                </a:lnTo>
                <a:lnTo>
                  <a:pt x="689" y="1121"/>
                </a:lnTo>
                <a:lnTo>
                  <a:pt x="689" y="1121"/>
                </a:lnTo>
                <a:lnTo>
                  <a:pt x="681" y="1114"/>
                </a:lnTo>
                <a:lnTo>
                  <a:pt x="676" y="1109"/>
                </a:lnTo>
                <a:lnTo>
                  <a:pt x="672" y="1107"/>
                </a:lnTo>
                <a:lnTo>
                  <a:pt x="669" y="1107"/>
                </a:lnTo>
                <a:lnTo>
                  <a:pt x="669" y="1107"/>
                </a:lnTo>
                <a:lnTo>
                  <a:pt x="637" y="1117"/>
                </a:lnTo>
                <a:lnTo>
                  <a:pt x="617" y="1117"/>
                </a:lnTo>
                <a:lnTo>
                  <a:pt x="617" y="1117"/>
                </a:lnTo>
                <a:lnTo>
                  <a:pt x="617" y="1117"/>
                </a:lnTo>
                <a:lnTo>
                  <a:pt x="608" y="1117"/>
                </a:lnTo>
                <a:lnTo>
                  <a:pt x="608" y="1117"/>
                </a:lnTo>
                <a:lnTo>
                  <a:pt x="603" y="1118"/>
                </a:lnTo>
                <a:lnTo>
                  <a:pt x="603" y="1118"/>
                </a:lnTo>
                <a:lnTo>
                  <a:pt x="546" y="834"/>
                </a:lnTo>
                <a:lnTo>
                  <a:pt x="546" y="834"/>
                </a:lnTo>
                <a:lnTo>
                  <a:pt x="541" y="816"/>
                </a:lnTo>
                <a:lnTo>
                  <a:pt x="534" y="791"/>
                </a:lnTo>
                <a:lnTo>
                  <a:pt x="518" y="740"/>
                </a:lnTo>
                <a:lnTo>
                  <a:pt x="518" y="740"/>
                </a:lnTo>
                <a:lnTo>
                  <a:pt x="524" y="734"/>
                </a:lnTo>
                <a:lnTo>
                  <a:pt x="528" y="730"/>
                </a:lnTo>
                <a:lnTo>
                  <a:pt x="530" y="726"/>
                </a:lnTo>
                <a:lnTo>
                  <a:pt x="530" y="726"/>
                </a:lnTo>
                <a:lnTo>
                  <a:pt x="533" y="715"/>
                </a:lnTo>
                <a:lnTo>
                  <a:pt x="536" y="702"/>
                </a:lnTo>
                <a:lnTo>
                  <a:pt x="536" y="695"/>
                </a:lnTo>
                <a:lnTo>
                  <a:pt x="536" y="687"/>
                </a:lnTo>
                <a:lnTo>
                  <a:pt x="536" y="681"/>
                </a:lnTo>
                <a:lnTo>
                  <a:pt x="533" y="675"/>
                </a:lnTo>
                <a:lnTo>
                  <a:pt x="533" y="675"/>
                </a:lnTo>
                <a:lnTo>
                  <a:pt x="528" y="666"/>
                </a:lnTo>
                <a:lnTo>
                  <a:pt x="523" y="660"/>
                </a:lnTo>
                <a:lnTo>
                  <a:pt x="518" y="655"/>
                </a:lnTo>
                <a:lnTo>
                  <a:pt x="513" y="647"/>
                </a:lnTo>
                <a:lnTo>
                  <a:pt x="513" y="647"/>
                </a:lnTo>
                <a:lnTo>
                  <a:pt x="504" y="629"/>
                </a:lnTo>
                <a:lnTo>
                  <a:pt x="493" y="596"/>
                </a:lnTo>
                <a:lnTo>
                  <a:pt x="475" y="554"/>
                </a:lnTo>
                <a:lnTo>
                  <a:pt x="475" y="554"/>
                </a:lnTo>
                <a:lnTo>
                  <a:pt x="439" y="465"/>
                </a:lnTo>
                <a:lnTo>
                  <a:pt x="439" y="465"/>
                </a:lnTo>
                <a:lnTo>
                  <a:pt x="445" y="464"/>
                </a:lnTo>
                <a:lnTo>
                  <a:pt x="450" y="461"/>
                </a:lnTo>
                <a:lnTo>
                  <a:pt x="452" y="460"/>
                </a:lnTo>
                <a:lnTo>
                  <a:pt x="453" y="459"/>
                </a:lnTo>
                <a:lnTo>
                  <a:pt x="453" y="459"/>
                </a:lnTo>
                <a:lnTo>
                  <a:pt x="452" y="436"/>
                </a:lnTo>
                <a:lnTo>
                  <a:pt x="450" y="420"/>
                </a:lnTo>
                <a:lnTo>
                  <a:pt x="449" y="408"/>
                </a:lnTo>
                <a:lnTo>
                  <a:pt x="449" y="408"/>
                </a:lnTo>
                <a:lnTo>
                  <a:pt x="443" y="394"/>
                </a:lnTo>
                <a:lnTo>
                  <a:pt x="434" y="373"/>
                </a:lnTo>
                <a:lnTo>
                  <a:pt x="418" y="340"/>
                </a:lnTo>
                <a:lnTo>
                  <a:pt x="418" y="340"/>
                </a:lnTo>
                <a:lnTo>
                  <a:pt x="414" y="335"/>
                </a:lnTo>
                <a:lnTo>
                  <a:pt x="412" y="332"/>
                </a:lnTo>
                <a:lnTo>
                  <a:pt x="409" y="325"/>
                </a:lnTo>
                <a:lnTo>
                  <a:pt x="408" y="314"/>
                </a:lnTo>
                <a:lnTo>
                  <a:pt x="408" y="314"/>
                </a:lnTo>
                <a:lnTo>
                  <a:pt x="408" y="298"/>
                </a:lnTo>
                <a:lnTo>
                  <a:pt x="405" y="283"/>
                </a:lnTo>
                <a:lnTo>
                  <a:pt x="402" y="269"/>
                </a:lnTo>
                <a:lnTo>
                  <a:pt x="398" y="259"/>
                </a:lnTo>
                <a:lnTo>
                  <a:pt x="398" y="259"/>
                </a:lnTo>
                <a:lnTo>
                  <a:pt x="394" y="253"/>
                </a:lnTo>
                <a:lnTo>
                  <a:pt x="390" y="247"/>
                </a:lnTo>
                <a:lnTo>
                  <a:pt x="385" y="243"/>
                </a:lnTo>
                <a:lnTo>
                  <a:pt x="374" y="239"/>
                </a:lnTo>
                <a:lnTo>
                  <a:pt x="374" y="239"/>
                </a:lnTo>
                <a:lnTo>
                  <a:pt x="345" y="233"/>
                </a:lnTo>
                <a:lnTo>
                  <a:pt x="330" y="229"/>
                </a:lnTo>
                <a:lnTo>
                  <a:pt x="307" y="215"/>
                </a:lnTo>
                <a:lnTo>
                  <a:pt x="307" y="215"/>
                </a:lnTo>
                <a:lnTo>
                  <a:pt x="308" y="201"/>
                </a:lnTo>
                <a:lnTo>
                  <a:pt x="309" y="189"/>
                </a:lnTo>
                <a:lnTo>
                  <a:pt x="309" y="187"/>
                </a:lnTo>
                <a:lnTo>
                  <a:pt x="311" y="186"/>
                </a:lnTo>
                <a:lnTo>
                  <a:pt x="311" y="186"/>
                </a:lnTo>
                <a:lnTo>
                  <a:pt x="323" y="187"/>
                </a:lnTo>
                <a:lnTo>
                  <a:pt x="333" y="187"/>
                </a:lnTo>
                <a:lnTo>
                  <a:pt x="337" y="187"/>
                </a:lnTo>
                <a:lnTo>
                  <a:pt x="340" y="186"/>
                </a:lnTo>
                <a:lnTo>
                  <a:pt x="340" y="186"/>
                </a:lnTo>
                <a:lnTo>
                  <a:pt x="347" y="181"/>
                </a:lnTo>
                <a:lnTo>
                  <a:pt x="353" y="176"/>
                </a:lnTo>
                <a:lnTo>
                  <a:pt x="358" y="168"/>
                </a:lnTo>
                <a:lnTo>
                  <a:pt x="358" y="168"/>
                </a:lnTo>
                <a:lnTo>
                  <a:pt x="358" y="169"/>
                </a:lnTo>
                <a:lnTo>
                  <a:pt x="360" y="168"/>
                </a:lnTo>
                <a:lnTo>
                  <a:pt x="363" y="166"/>
                </a:lnTo>
                <a:lnTo>
                  <a:pt x="364" y="158"/>
                </a:lnTo>
                <a:lnTo>
                  <a:pt x="364" y="158"/>
                </a:lnTo>
                <a:lnTo>
                  <a:pt x="367" y="147"/>
                </a:lnTo>
                <a:lnTo>
                  <a:pt x="368" y="144"/>
                </a:lnTo>
                <a:lnTo>
                  <a:pt x="374" y="118"/>
                </a:lnTo>
                <a:lnTo>
                  <a:pt x="374" y="118"/>
                </a:lnTo>
                <a:lnTo>
                  <a:pt x="382" y="103"/>
                </a:lnTo>
                <a:lnTo>
                  <a:pt x="387" y="93"/>
                </a:lnTo>
                <a:lnTo>
                  <a:pt x="388" y="89"/>
                </a:lnTo>
                <a:lnTo>
                  <a:pt x="388" y="87"/>
                </a:lnTo>
                <a:lnTo>
                  <a:pt x="388" y="87"/>
                </a:lnTo>
                <a:lnTo>
                  <a:pt x="387" y="82"/>
                </a:lnTo>
                <a:lnTo>
                  <a:pt x="384" y="72"/>
                </a:lnTo>
                <a:lnTo>
                  <a:pt x="382" y="57"/>
                </a:lnTo>
                <a:lnTo>
                  <a:pt x="382" y="57"/>
                </a:lnTo>
                <a:lnTo>
                  <a:pt x="385" y="54"/>
                </a:lnTo>
                <a:lnTo>
                  <a:pt x="388" y="53"/>
                </a:lnTo>
                <a:lnTo>
                  <a:pt x="388" y="52"/>
                </a:lnTo>
                <a:lnTo>
                  <a:pt x="388" y="51"/>
                </a:lnTo>
                <a:lnTo>
                  <a:pt x="382" y="37"/>
                </a:lnTo>
                <a:lnTo>
                  <a:pt x="382" y="37"/>
                </a:lnTo>
                <a:lnTo>
                  <a:pt x="380" y="32"/>
                </a:lnTo>
                <a:lnTo>
                  <a:pt x="379" y="29"/>
                </a:lnTo>
                <a:lnTo>
                  <a:pt x="378" y="27"/>
                </a:lnTo>
                <a:lnTo>
                  <a:pt x="378" y="27"/>
                </a:lnTo>
                <a:lnTo>
                  <a:pt x="375" y="27"/>
                </a:lnTo>
                <a:lnTo>
                  <a:pt x="373" y="27"/>
                </a:lnTo>
                <a:lnTo>
                  <a:pt x="370" y="27"/>
                </a:lnTo>
                <a:lnTo>
                  <a:pt x="368" y="27"/>
                </a:lnTo>
                <a:lnTo>
                  <a:pt x="368" y="27"/>
                </a:lnTo>
                <a:lnTo>
                  <a:pt x="359" y="17"/>
                </a:lnTo>
                <a:lnTo>
                  <a:pt x="354" y="12"/>
                </a:lnTo>
                <a:lnTo>
                  <a:pt x="350" y="9"/>
                </a:lnTo>
                <a:lnTo>
                  <a:pt x="350" y="9"/>
                </a:lnTo>
                <a:lnTo>
                  <a:pt x="347" y="9"/>
                </a:lnTo>
                <a:lnTo>
                  <a:pt x="338" y="8"/>
                </a:lnTo>
                <a:lnTo>
                  <a:pt x="327" y="7"/>
                </a:lnTo>
                <a:lnTo>
                  <a:pt x="321" y="0"/>
                </a:lnTo>
                <a:lnTo>
                  <a:pt x="321" y="0"/>
                </a:lnTo>
                <a:lnTo>
                  <a:pt x="319" y="2"/>
                </a:lnTo>
                <a:lnTo>
                  <a:pt x="317" y="3"/>
                </a:lnTo>
                <a:lnTo>
                  <a:pt x="314" y="3"/>
                </a:lnTo>
                <a:lnTo>
                  <a:pt x="314" y="3"/>
                </a:lnTo>
                <a:lnTo>
                  <a:pt x="311" y="3"/>
                </a:lnTo>
                <a:lnTo>
                  <a:pt x="304" y="3"/>
                </a:lnTo>
                <a:lnTo>
                  <a:pt x="289" y="7"/>
                </a:lnTo>
                <a:lnTo>
                  <a:pt x="274" y="9"/>
                </a:lnTo>
                <a:lnTo>
                  <a:pt x="267" y="9"/>
                </a:lnTo>
                <a:lnTo>
                  <a:pt x="267" y="9"/>
                </a:lnTo>
                <a:lnTo>
                  <a:pt x="261" y="11"/>
                </a:lnTo>
                <a:lnTo>
                  <a:pt x="253" y="12"/>
                </a:lnTo>
                <a:lnTo>
                  <a:pt x="243" y="17"/>
                </a:lnTo>
                <a:lnTo>
                  <a:pt x="243" y="17"/>
                </a:lnTo>
                <a:lnTo>
                  <a:pt x="241" y="22"/>
                </a:lnTo>
                <a:lnTo>
                  <a:pt x="239" y="26"/>
                </a:lnTo>
                <a:lnTo>
                  <a:pt x="236" y="29"/>
                </a:lnTo>
                <a:lnTo>
                  <a:pt x="236" y="29"/>
                </a:lnTo>
                <a:lnTo>
                  <a:pt x="228" y="42"/>
                </a:lnTo>
                <a:lnTo>
                  <a:pt x="224" y="49"/>
                </a:lnTo>
                <a:lnTo>
                  <a:pt x="223" y="53"/>
                </a:lnTo>
                <a:lnTo>
                  <a:pt x="223" y="53"/>
                </a:lnTo>
                <a:lnTo>
                  <a:pt x="223" y="72"/>
                </a:lnTo>
                <a:lnTo>
                  <a:pt x="223" y="82"/>
                </a:lnTo>
                <a:lnTo>
                  <a:pt x="223" y="87"/>
                </a:lnTo>
                <a:lnTo>
                  <a:pt x="223" y="87"/>
                </a:lnTo>
                <a:lnTo>
                  <a:pt x="222" y="96"/>
                </a:lnTo>
                <a:lnTo>
                  <a:pt x="221" y="111"/>
                </a:lnTo>
                <a:lnTo>
                  <a:pt x="221" y="126"/>
                </a:lnTo>
                <a:lnTo>
                  <a:pt x="219" y="132"/>
                </a:lnTo>
                <a:lnTo>
                  <a:pt x="219" y="132"/>
                </a:lnTo>
                <a:lnTo>
                  <a:pt x="218" y="137"/>
                </a:lnTo>
                <a:lnTo>
                  <a:pt x="217" y="149"/>
                </a:lnTo>
                <a:lnTo>
                  <a:pt x="216" y="162"/>
                </a:lnTo>
                <a:lnTo>
                  <a:pt x="214" y="167"/>
                </a:lnTo>
                <a:lnTo>
                  <a:pt x="212" y="168"/>
                </a:lnTo>
                <a:lnTo>
                  <a:pt x="212" y="168"/>
                </a:lnTo>
                <a:lnTo>
                  <a:pt x="206" y="173"/>
                </a:lnTo>
                <a:lnTo>
                  <a:pt x="196" y="181"/>
                </a:lnTo>
                <a:lnTo>
                  <a:pt x="182" y="192"/>
                </a:lnTo>
                <a:lnTo>
                  <a:pt x="182" y="192"/>
                </a:lnTo>
                <a:lnTo>
                  <a:pt x="177" y="193"/>
                </a:lnTo>
                <a:lnTo>
                  <a:pt x="172" y="193"/>
                </a:lnTo>
                <a:lnTo>
                  <a:pt x="166" y="196"/>
                </a:lnTo>
                <a:lnTo>
                  <a:pt x="166" y="196"/>
                </a:lnTo>
                <a:lnTo>
                  <a:pt x="145" y="201"/>
                </a:lnTo>
                <a:lnTo>
                  <a:pt x="108" y="209"/>
                </a:lnTo>
                <a:lnTo>
                  <a:pt x="88" y="214"/>
                </a:lnTo>
                <a:lnTo>
                  <a:pt x="72" y="219"/>
                </a:lnTo>
                <a:lnTo>
                  <a:pt x="60" y="224"/>
                </a:lnTo>
                <a:lnTo>
                  <a:pt x="56" y="227"/>
                </a:lnTo>
                <a:lnTo>
                  <a:pt x="53" y="229"/>
                </a:lnTo>
                <a:lnTo>
                  <a:pt x="53" y="229"/>
                </a:lnTo>
                <a:lnTo>
                  <a:pt x="30" y="294"/>
                </a:lnTo>
                <a:lnTo>
                  <a:pt x="16" y="333"/>
                </a:lnTo>
                <a:lnTo>
                  <a:pt x="10" y="350"/>
                </a:lnTo>
                <a:lnTo>
                  <a:pt x="10" y="350"/>
                </a:lnTo>
                <a:lnTo>
                  <a:pt x="9" y="357"/>
                </a:lnTo>
                <a:lnTo>
                  <a:pt x="5" y="369"/>
                </a:lnTo>
                <a:lnTo>
                  <a:pt x="1" y="382"/>
                </a:lnTo>
                <a:lnTo>
                  <a:pt x="0" y="392"/>
                </a:lnTo>
                <a:lnTo>
                  <a:pt x="0" y="392"/>
                </a:lnTo>
                <a:lnTo>
                  <a:pt x="1" y="399"/>
                </a:lnTo>
                <a:lnTo>
                  <a:pt x="5" y="407"/>
                </a:lnTo>
                <a:lnTo>
                  <a:pt x="10" y="415"/>
                </a:lnTo>
                <a:lnTo>
                  <a:pt x="10" y="415"/>
                </a:lnTo>
                <a:lnTo>
                  <a:pt x="6" y="475"/>
                </a:lnTo>
                <a:lnTo>
                  <a:pt x="4" y="546"/>
                </a:lnTo>
                <a:lnTo>
                  <a:pt x="4" y="546"/>
                </a:lnTo>
                <a:lnTo>
                  <a:pt x="4" y="554"/>
                </a:lnTo>
                <a:lnTo>
                  <a:pt x="6" y="564"/>
                </a:lnTo>
                <a:lnTo>
                  <a:pt x="11" y="586"/>
                </a:lnTo>
                <a:lnTo>
                  <a:pt x="17" y="609"/>
                </a:lnTo>
                <a:lnTo>
                  <a:pt x="24" y="624"/>
                </a:lnTo>
                <a:lnTo>
                  <a:pt x="24" y="624"/>
                </a:lnTo>
                <a:lnTo>
                  <a:pt x="25" y="631"/>
                </a:lnTo>
                <a:lnTo>
                  <a:pt x="27" y="640"/>
                </a:lnTo>
                <a:lnTo>
                  <a:pt x="29" y="661"/>
                </a:lnTo>
                <a:lnTo>
                  <a:pt x="30" y="691"/>
                </a:lnTo>
                <a:lnTo>
                  <a:pt x="30" y="691"/>
                </a:lnTo>
                <a:lnTo>
                  <a:pt x="30" y="697"/>
                </a:lnTo>
                <a:lnTo>
                  <a:pt x="29" y="709"/>
                </a:lnTo>
                <a:lnTo>
                  <a:pt x="29" y="719"/>
                </a:lnTo>
                <a:lnTo>
                  <a:pt x="29" y="722"/>
                </a:lnTo>
                <a:lnTo>
                  <a:pt x="30" y="726"/>
                </a:lnTo>
                <a:lnTo>
                  <a:pt x="30" y="726"/>
                </a:lnTo>
                <a:lnTo>
                  <a:pt x="35" y="734"/>
                </a:lnTo>
                <a:lnTo>
                  <a:pt x="41" y="749"/>
                </a:lnTo>
                <a:lnTo>
                  <a:pt x="51" y="770"/>
                </a:lnTo>
                <a:lnTo>
                  <a:pt x="51" y="770"/>
                </a:lnTo>
                <a:lnTo>
                  <a:pt x="56" y="774"/>
                </a:lnTo>
                <a:lnTo>
                  <a:pt x="67" y="780"/>
                </a:lnTo>
                <a:lnTo>
                  <a:pt x="78" y="785"/>
                </a:lnTo>
                <a:lnTo>
                  <a:pt x="85" y="786"/>
                </a:lnTo>
                <a:lnTo>
                  <a:pt x="85" y="786"/>
                </a:lnTo>
                <a:lnTo>
                  <a:pt x="87" y="784"/>
                </a:lnTo>
                <a:lnTo>
                  <a:pt x="91" y="779"/>
                </a:lnTo>
                <a:lnTo>
                  <a:pt x="93" y="774"/>
                </a:lnTo>
                <a:lnTo>
                  <a:pt x="95" y="770"/>
                </a:lnTo>
                <a:lnTo>
                  <a:pt x="95" y="770"/>
                </a:lnTo>
                <a:lnTo>
                  <a:pt x="92" y="762"/>
                </a:lnTo>
                <a:lnTo>
                  <a:pt x="90" y="750"/>
                </a:lnTo>
                <a:lnTo>
                  <a:pt x="87" y="739"/>
                </a:lnTo>
                <a:lnTo>
                  <a:pt x="87" y="734"/>
                </a:lnTo>
                <a:lnTo>
                  <a:pt x="87" y="732"/>
                </a:lnTo>
                <a:lnTo>
                  <a:pt x="87" y="732"/>
                </a:lnTo>
                <a:lnTo>
                  <a:pt x="90" y="730"/>
                </a:lnTo>
                <a:lnTo>
                  <a:pt x="91" y="724"/>
                </a:lnTo>
                <a:lnTo>
                  <a:pt x="88" y="716"/>
                </a:lnTo>
                <a:lnTo>
                  <a:pt x="87" y="712"/>
                </a:lnTo>
                <a:lnTo>
                  <a:pt x="85" y="709"/>
                </a:lnTo>
                <a:lnTo>
                  <a:pt x="85" y="709"/>
                </a:lnTo>
                <a:lnTo>
                  <a:pt x="78" y="701"/>
                </a:lnTo>
                <a:lnTo>
                  <a:pt x="75" y="692"/>
                </a:lnTo>
                <a:lnTo>
                  <a:pt x="71" y="681"/>
                </a:lnTo>
                <a:lnTo>
                  <a:pt x="71" y="681"/>
                </a:lnTo>
                <a:lnTo>
                  <a:pt x="71" y="667"/>
                </a:lnTo>
                <a:lnTo>
                  <a:pt x="72" y="637"/>
                </a:lnTo>
                <a:lnTo>
                  <a:pt x="73" y="606"/>
                </a:lnTo>
                <a:lnTo>
                  <a:pt x="75" y="588"/>
                </a:lnTo>
                <a:lnTo>
                  <a:pt x="75" y="588"/>
                </a:lnTo>
                <a:lnTo>
                  <a:pt x="73" y="548"/>
                </a:lnTo>
                <a:lnTo>
                  <a:pt x="75" y="513"/>
                </a:lnTo>
                <a:lnTo>
                  <a:pt x="75" y="513"/>
                </a:lnTo>
                <a:lnTo>
                  <a:pt x="81" y="439"/>
                </a:lnTo>
                <a:lnTo>
                  <a:pt x="81" y="439"/>
                </a:lnTo>
                <a:lnTo>
                  <a:pt x="87" y="514"/>
                </a:lnTo>
                <a:lnTo>
                  <a:pt x="91" y="566"/>
                </a:lnTo>
                <a:lnTo>
                  <a:pt x="95" y="594"/>
                </a:lnTo>
                <a:lnTo>
                  <a:pt x="95" y="594"/>
                </a:lnTo>
                <a:lnTo>
                  <a:pt x="101" y="609"/>
                </a:lnTo>
                <a:lnTo>
                  <a:pt x="105" y="621"/>
                </a:lnTo>
                <a:lnTo>
                  <a:pt x="108" y="635"/>
                </a:lnTo>
                <a:lnTo>
                  <a:pt x="108" y="635"/>
                </a:lnTo>
                <a:lnTo>
                  <a:pt x="110" y="654"/>
                </a:lnTo>
                <a:lnTo>
                  <a:pt x="111" y="677"/>
                </a:lnTo>
                <a:lnTo>
                  <a:pt x="111" y="715"/>
                </a:lnTo>
                <a:lnTo>
                  <a:pt x="111" y="715"/>
                </a:lnTo>
                <a:lnTo>
                  <a:pt x="107" y="739"/>
                </a:lnTo>
                <a:lnTo>
                  <a:pt x="105" y="750"/>
                </a:lnTo>
                <a:lnTo>
                  <a:pt x="105" y="756"/>
                </a:lnTo>
                <a:lnTo>
                  <a:pt x="105" y="756"/>
                </a:lnTo>
                <a:lnTo>
                  <a:pt x="103" y="821"/>
                </a:lnTo>
                <a:lnTo>
                  <a:pt x="101" y="870"/>
                </a:lnTo>
                <a:lnTo>
                  <a:pt x="101" y="905"/>
                </a:lnTo>
                <a:lnTo>
                  <a:pt x="101" y="905"/>
                </a:lnTo>
                <a:lnTo>
                  <a:pt x="103" y="952"/>
                </a:lnTo>
                <a:lnTo>
                  <a:pt x="108" y="1000"/>
                </a:lnTo>
                <a:lnTo>
                  <a:pt x="108" y="1000"/>
                </a:lnTo>
                <a:lnTo>
                  <a:pt x="108" y="1008"/>
                </a:lnTo>
                <a:lnTo>
                  <a:pt x="107" y="1016"/>
                </a:lnTo>
                <a:lnTo>
                  <a:pt x="105" y="1030"/>
                </a:lnTo>
                <a:lnTo>
                  <a:pt x="101" y="1042"/>
                </a:lnTo>
                <a:lnTo>
                  <a:pt x="98" y="1048"/>
                </a:lnTo>
                <a:lnTo>
                  <a:pt x="97" y="1057"/>
                </a:lnTo>
                <a:lnTo>
                  <a:pt x="97" y="1057"/>
                </a:lnTo>
                <a:lnTo>
                  <a:pt x="98" y="1071"/>
                </a:lnTo>
                <a:lnTo>
                  <a:pt x="101" y="1096"/>
                </a:lnTo>
                <a:lnTo>
                  <a:pt x="108" y="1163"/>
                </a:lnTo>
                <a:lnTo>
                  <a:pt x="117" y="1229"/>
                </a:lnTo>
                <a:lnTo>
                  <a:pt x="121" y="1265"/>
                </a:lnTo>
                <a:lnTo>
                  <a:pt x="121" y="1265"/>
                </a:lnTo>
                <a:lnTo>
                  <a:pt x="121" y="1278"/>
                </a:lnTo>
                <a:lnTo>
                  <a:pt x="118" y="1287"/>
                </a:lnTo>
                <a:lnTo>
                  <a:pt x="115" y="1307"/>
                </a:lnTo>
                <a:lnTo>
                  <a:pt x="115" y="1307"/>
                </a:lnTo>
                <a:lnTo>
                  <a:pt x="112" y="1317"/>
                </a:lnTo>
                <a:lnTo>
                  <a:pt x="110" y="1329"/>
                </a:lnTo>
                <a:lnTo>
                  <a:pt x="108" y="1338"/>
                </a:lnTo>
                <a:lnTo>
                  <a:pt x="108" y="1347"/>
                </a:lnTo>
                <a:lnTo>
                  <a:pt x="110" y="1358"/>
                </a:lnTo>
                <a:lnTo>
                  <a:pt x="111" y="1370"/>
                </a:lnTo>
                <a:lnTo>
                  <a:pt x="111" y="1370"/>
                </a:lnTo>
                <a:lnTo>
                  <a:pt x="115" y="1383"/>
                </a:lnTo>
                <a:lnTo>
                  <a:pt x="120" y="1395"/>
                </a:lnTo>
                <a:lnTo>
                  <a:pt x="126" y="1404"/>
                </a:lnTo>
                <a:lnTo>
                  <a:pt x="133" y="1412"/>
                </a:lnTo>
                <a:lnTo>
                  <a:pt x="140" y="1418"/>
                </a:lnTo>
                <a:lnTo>
                  <a:pt x="148" y="1420"/>
                </a:lnTo>
                <a:lnTo>
                  <a:pt x="155" y="1422"/>
                </a:lnTo>
                <a:lnTo>
                  <a:pt x="162" y="1422"/>
                </a:lnTo>
                <a:lnTo>
                  <a:pt x="162" y="1422"/>
                </a:lnTo>
                <a:lnTo>
                  <a:pt x="168" y="1419"/>
                </a:lnTo>
                <a:lnTo>
                  <a:pt x="173" y="1415"/>
                </a:lnTo>
                <a:lnTo>
                  <a:pt x="178" y="1412"/>
                </a:lnTo>
                <a:lnTo>
                  <a:pt x="182" y="1405"/>
                </a:lnTo>
                <a:lnTo>
                  <a:pt x="186" y="1400"/>
                </a:lnTo>
                <a:lnTo>
                  <a:pt x="188" y="1393"/>
                </a:lnTo>
                <a:lnTo>
                  <a:pt x="191" y="1384"/>
                </a:lnTo>
                <a:lnTo>
                  <a:pt x="192" y="1374"/>
                </a:lnTo>
                <a:lnTo>
                  <a:pt x="192" y="1374"/>
                </a:lnTo>
                <a:lnTo>
                  <a:pt x="193" y="1363"/>
                </a:lnTo>
                <a:lnTo>
                  <a:pt x="193" y="1350"/>
                </a:lnTo>
                <a:lnTo>
                  <a:pt x="192" y="1327"/>
                </a:lnTo>
                <a:lnTo>
                  <a:pt x="191" y="1305"/>
                </a:lnTo>
                <a:lnTo>
                  <a:pt x="191" y="1297"/>
                </a:lnTo>
                <a:lnTo>
                  <a:pt x="192" y="1289"/>
                </a:lnTo>
                <a:lnTo>
                  <a:pt x="192" y="1289"/>
                </a:lnTo>
                <a:lnTo>
                  <a:pt x="196" y="1280"/>
                </a:lnTo>
                <a:lnTo>
                  <a:pt x="199" y="1273"/>
                </a:lnTo>
                <a:lnTo>
                  <a:pt x="202" y="1265"/>
                </a:lnTo>
                <a:lnTo>
                  <a:pt x="202" y="1252"/>
                </a:lnTo>
                <a:lnTo>
                  <a:pt x="202" y="1252"/>
                </a:lnTo>
                <a:lnTo>
                  <a:pt x="201" y="1204"/>
                </a:lnTo>
                <a:lnTo>
                  <a:pt x="199" y="1171"/>
                </a:lnTo>
                <a:lnTo>
                  <a:pt x="199" y="1171"/>
                </a:lnTo>
                <a:lnTo>
                  <a:pt x="201" y="1157"/>
                </a:lnTo>
                <a:lnTo>
                  <a:pt x="204" y="1129"/>
                </a:lnTo>
                <a:lnTo>
                  <a:pt x="209" y="1098"/>
                </a:lnTo>
                <a:lnTo>
                  <a:pt x="213" y="1084"/>
                </a:lnTo>
                <a:lnTo>
                  <a:pt x="216" y="1073"/>
                </a:lnTo>
                <a:lnTo>
                  <a:pt x="216" y="1073"/>
                </a:lnTo>
                <a:lnTo>
                  <a:pt x="221" y="1061"/>
                </a:lnTo>
                <a:lnTo>
                  <a:pt x="224" y="1056"/>
                </a:lnTo>
                <a:lnTo>
                  <a:pt x="227" y="1051"/>
                </a:lnTo>
                <a:lnTo>
                  <a:pt x="229" y="1040"/>
                </a:lnTo>
                <a:lnTo>
                  <a:pt x="229" y="1040"/>
                </a:lnTo>
                <a:lnTo>
                  <a:pt x="234" y="1016"/>
                </a:lnTo>
                <a:lnTo>
                  <a:pt x="236" y="1010"/>
                </a:lnTo>
                <a:lnTo>
                  <a:pt x="253" y="877"/>
                </a:lnTo>
                <a:lnTo>
                  <a:pt x="263" y="847"/>
                </a:lnTo>
                <a:lnTo>
                  <a:pt x="263" y="847"/>
                </a:lnTo>
                <a:lnTo>
                  <a:pt x="264" y="926"/>
                </a:lnTo>
                <a:lnTo>
                  <a:pt x="264" y="983"/>
                </a:lnTo>
                <a:lnTo>
                  <a:pt x="264" y="1003"/>
                </a:lnTo>
                <a:lnTo>
                  <a:pt x="263" y="1012"/>
                </a:lnTo>
                <a:lnTo>
                  <a:pt x="263" y="1012"/>
                </a:lnTo>
                <a:lnTo>
                  <a:pt x="261" y="1018"/>
                </a:lnTo>
                <a:lnTo>
                  <a:pt x="257" y="1026"/>
                </a:lnTo>
                <a:lnTo>
                  <a:pt x="257" y="1030"/>
                </a:lnTo>
                <a:lnTo>
                  <a:pt x="257" y="1036"/>
                </a:lnTo>
                <a:lnTo>
                  <a:pt x="257" y="1043"/>
                </a:lnTo>
                <a:lnTo>
                  <a:pt x="259" y="1053"/>
                </a:lnTo>
                <a:lnTo>
                  <a:pt x="259" y="1053"/>
                </a:lnTo>
                <a:lnTo>
                  <a:pt x="264" y="1069"/>
                </a:lnTo>
                <a:lnTo>
                  <a:pt x="266" y="1078"/>
                </a:lnTo>
                <a:lnTo>
                  <a:pt x="264" y="1087"/>
                </a:lnTo>
                <a:lnTo>
                  <a:pt x="259" y="1101"/>
                </a:lnTo>
                <a:lnTo>
                  <a:pt x="259" y="1101"/>
                </a:lnTo>
                <a:lnTo>
                  <a:pt x="254" y="1116"/>
                </a:lnTo>
                <a:lnTo>
                  <a:pt x="252" y="1126"/>
                </a:lnTo>
                <a:lnTo>
                  <a:pt x="249" y="1144"/>
                </a:lnTo>
                <a:lnTo>
                  <a:pt x="249" y="1144"/>
                </a:lnTo>
                <a:lnTo>
                  <a:pt x="247" y="1169"/>
                </a:lnTo>
                <a:lnTo>
                  <a:pt x="243" y="1212"/>
                </a:lnTo>
                <a:lnTo>
                  <a:pt x="239" y="1256"/>
                </a:lnTo>
                <a:lnTo>
                  <a:pt x="236" y="1283"/>
                </a:lnTo>
                <a:lnTo>
                  <a:pt x="236" y="1283"/>
                </a:lnTo>
                <a:lnTo>
                  <a:pt x="232" y="1299"/>
                </a:lnTo>
                <a:lnTo>
                  <a:pt x="231" y="1305"/>
                </a:lnTo>
                <a:lnTo>
                  <a:pt x="229" y="1313"/>
                </a:lnTo>
                <a:lnTo>
                  <a:pt x="229" y="1313"/>
                </a:lnTo>
                <a:lnTo>
                  <a:pt x="229" y="1324"/>
                </a:lnTo>
                <a:lnTo>
                  <a:pt x="231" y="1335"/>
                </a:lnTo>
                <a:lnTo>
                  <a:pt x="232" y="1347"/>
                </a:lnTo>
                <a:lnTo>
                  <a:pt x="233" y="1357"/>
                </a:lnTo>
                <a:lnTo>
                  <a:pt x="233" y="1414"/>
                </a:lnTo>
                <a:lnTo>
                  <a:pt x="233" y="1414"/>
                </a:lnTo>
                <a:lnTo>
                  <a:pt x="231" y="1419"/>
                </a:lnTo>
                <a:lnTo>
                  <a:pt x="228" y="1430"/>
                </a:lnTo>
                <a:lnTo>
                  <a:pt x="227" y="1444"/>
                </a:lnTo>
                <a:lnTo>
                  <a:pt x="228" y="1450"/>
                </a:lnTo>
                <a:lnTo>
                  <a:pt x="229" y="1455"/>
                </a:lnTo>
                <a:lnTo>
                  <a:pt x="229" y="1455"/>
                </a:lnTo>
                <a:lnTo>
                  <a:pt x="233" y="1460"/>
                </a:lnTo>
                <a:lnTo>
                  <a:pt x="238" y="1463"/>
                </a:lnTo>
                <a:lnTo>
                  <a:pt x="244" y="1464"/>
                </a:lnTo>
                <a:lnTo>
                  <a:pt x="253" y="1465"/>
                </a:lnTo>
                <a:lnTo>
                  <a:pt x="253" y="1465"/>
                </a:lnTo>
                <a:lnTo>
                  <a:pt x="261" y="1467"/>
                </a:lnTo>
                <a:lnTo>
                  <a:pt x="273" y="1467"/>
                </a:lnTo>
                <a:lnTo>
                  <a:pt x="303" y="1467"/>
                </a:lnTo>
                <a:lnTo>
                  <a:pt x="318" y="1465"/>
                </a:lnTo>
                <a:lnTo>
                  <a:pt x="330" y="1463"/>
                </a:lnTo>
                <a:lnTo>
                  <a:pt x="340" y="1462"/>
                </a:lnTo>
                <a:lnTo>
                  <a:pt x="343" y="1459"/>
                </a:lnTo>
                <a:lnTo>
                  <a:pt x="344" y="1458"/>
                </a:lnTo>
                <a:lnTo>
                  <a:pt x="344" y="1458"/>
                </a:lnTo>
                <a:lnTo>
                  <a:pt x="344" y="1454"/>
                </a:lnTo>
                <a:lnTo>
                  <a:pt x="342" y="1449"/>
                </a:lnTo>
                <a:lnTo>
                  <a:pt x="333" y="1439"/>
                </a:lnTo>
                <a:lnTo>
                  <a:pt x="323" y="1428"/>
                </a:lnTo>
                <a:lnTo>
                  <a:pt x="317" y="1422"/>
                </a:lnTo>
                <a:lnTo>
                  <a:pt x="317" y="1422"/>
                </a:lnTo>
                <a:lnTo>
                  <a:pt x="316" y="1417"/>
                </a:lnTo>
                <a:lnTo>
                  <a:pt x="314" y="1412"/>
                </a:lnTo>
                <a:lnTo>
                  <a:pt x="314" y="1400"/>
                </a:lnTo>
                <a:lnTo>
                  <a:pt x="314" y="1400"/>
                </a:lnTo>
                <a:lnTo>
                  <a:pt x="313" y="1395"/>
                </a:lnTo>
                <a:lnTo>
                  <a:pt x="314" y="1389"/>
                </a:lnTo>
                <a:lnTo>
                  <a:pt x="316" y="1385"/>
                </a:lnTo>
                <a:lnTo>
                  <a:pt x="317" y="1384"/>
                </a:lnTo>
                <a:lnTo>
                  <a:pt x="317" y="1384"/>
                </a:lnTo>
                <a:lnTo>
                  <a:pt x="321" y="1383"/>
                </a:lnTo>
                <a:lnTo>
                  <a:pt x="323" y="1379"/>
                </a:lnTo>
                <a:lnTo>
                  <a:pt x="327" y="1374"/>
                </a:lnTo>
                <a:lnTo>
                  <a:pt x="327" y="1370"/>
                </a:lnTo>
                <a:lnTo>
                  <a:pt x="327" y="1367"/>
                </a:lnTo>
                <a:lnTo>
                  <a:pt x="327" y="1367"/>
                </a:lnTo>
                <a:lnTo>
                  <a:pt x="324" y="1347"/>
                </a:lnTo>
                <a:lnTo>
                  <a:pt x="324" y="1332"/>
                </a:lnTo>
                <a:lnTo>
                  <a:pt x="326" y="1323"/>
                </a:lnTo>
                <a:lnTo>
                  <a:pt x="327" y="1313"/>
                </a:lnTo>
                <a:lnTo>
                  <a:pt x="327" y="1313"/>
                </a:lnTo>
                <a:lnTo>
                  <a:pt x="347" y="1223"/>
                </a:lnTo>
                <a:lnTo>
                  <a:pt x="357" y="1173"/>
                </a:lnTo>
                <a:lnTo>
                  <a:pt x="360" y="1154"/>
                </a:lnTo>
                <a:lnTo>
                  <a:pt x="360" y="1144"/>
                </a:lnTo>
                <a:lnTo>
                  <a:pt x="360" y="1144"/>
                </a:lnTo>
                <a:lnTo>
                  <a:pt x="362" y="1136"/>
                </a:lnTo>
                <a:lnTo>
                  <a:pt x="363" y="1123"/>
                </a:lnTo>
                <a:lnTo>
                  <a:pt x="368" y="1092"/>
                </a:lnTo>
                <a:lnTo>
                  <a:pt x="374" y="1050"/>
                </a:lnTo>
                <a:lnTo>
                  <a:pt x="412" y="895"/>
                </a:lnTo>
                <a:lnTo>
                  <a:pt x="418" y="834"/>
                </a:lnTo>
                <a:lnTo>
                  <a:pt x="422" y="712"/>
                </a:lnTo>
                <a:lnTo>
                  <a:pt x="422" y="712"/>
                </a:lnTo>
                <a:lnTo>
                  <a:pt x="418" y="699"/>
                </a:lnTo>
                <a:lnTo>
                  <a:pt x="414" y="690"/>
                </a:lnTo>
                <a:lnTo>
                  <a:pt x="412" y="685"/>
                </a:lnTo>
                <a:lnTo>
                  <a:pt x="412" y="685"/>
                </a:lnTo>
                <a:lnTo>
                  <a:pt x="409" y="682"/>
                </a:lnTo>
                <a:lnTo>
                  <a:pt x="405" y="677"/>
                </a:lnTo>
                <a:lnTo>
                  <a:pt x="403" y="669"/>
                </a:lnTo>
                <a:lnTo>
                  <a:pt x="402" y="657"/>
                </a:lnTo>
                <a:lnTo>
                  <a:pt x="402" y="657"/>
                </a:lnTo>
                <a:lnTo>
                  <a:pt x="400" y="647"/>
                </a:lnTo>
                <a:lnTo>
                  <a:pt x="397" y="630"/>
                </a:lnTo>
                <a:lnTo>
                  <a:pt x="387" y="584"/>
                </a:lnTo>
                <a:lnTo>
                  <a:pt x="372" y="516"/>
                </a:lnTo>
                <a:lnTo>
                  <a:pt x="372" y="516"/>
                </a:lnTo>
                <a:lnTo>
                  <a:pt x="369" y="491"/>
                </a:lnTo>
                <a:lnTo>
                  <a:pt x="368" y="473"/>
                </a:lnTo>
                <a:lnTo>
                  <a:pt x="368" y="473"/>
                </a:lnTo>
                <a:lnTo>
                  <a:pt x="399" y="541"/>
                </a:lnTo>
                <a:lnTo>
                  <a:pt x="422" y="591"/>
                </a:lnTo>
                <a:lnTo>
                  <a:pt x="435" y="618"/>
                </a:lnTo>
                <a:lnTo>
                  <a:pt x="435" y="618"/>
                </a:lnTo>
                <a:lnTo>
                  <a:pt x="443" y="630"/>
                </a:lnTo>
                <a:lnTo>
                  <a:pt x="453" y="647"/>
                </a:lnTo>
                <a:lnTo>
                  <a:pt x="462" y="665"/>
                </a:lnTo>
                <a:lnTo>
                  <a:pt x="465" y="675"/>
                </a:lnTo>
                <a:lnTo>
                  <a:pt x="465" y="675"/>
                </a:lnTo>
                <a:lnTo>
                  <a:pt x="465" y="687"/>
                </a:lnTo>
                <a:lnTo>
                  <a:pt x="464" y="694"/>
                </a:lnTo>
                <a:lnTo>
                  <a:pt x="463" y="699"/>
                </a:lnTo>
                <a:lnTo>
                  <a:pt x="463" y="699"/>
                </a:lnTo>
                <a:lnTo>
                  <a:pt x="458" y="704"/>
                </a:lnTo>
                <a:lnTo>
                  <a:pt x="457" y="706"/>
                </a:lnTo>
                <a:lnTo>
                  <a:pt x="455" y="709"/>
                </a:lnTo>
                <a:lnTo>
                  <a:pt x="455" y="726"/>
                </a:lnTo>
                <a:lnTo>
                  <a:pt x="455" y="726"/>
                </a:lnTo>
                <a:lnTo>
                  <a:pt x="442" y="820"/>
                </a:lnTo>
                <a:lnTo>
                  <a:pt x="442" y="820"/>
                </a:lnTo>
                <a:lnTo>
                  <a:pt x="442" y="827"/>
                </a:lnTo>
                <a:lnTo>
                  <a:pt x="443" y="830"/>
                </a:lnTo>
                <a:lnTo>
                  <a:pt x="444" y="831"/>
                </a:lnTo>
                <a:lnTo>
                  <a:pt x="445" y="832"/>
                </a:lnTo>
                <a:lnTo>
                  <a:pt x="448" y="831"/>
                </a:lnTo>
                <a:lnTo>
                  <a:pt x="455" y="827"/>
                </a:lnTo>
                <a:lnTo>
                  <a:pt x="455" y="827"/>
                </a:lnTo>
                <a:lnTo>
                  <a:pt x="465" y="821"/>
                </a:lnTo>
                <a:lnTo>
                  <a:pt x="476" y="816"/>
                </a:lnTo>
                <a:lnTo>
                  <a:pt x="496" y="810"/>
                </a:lnTo>
                <a:lnTo>
                  <a:pt x="496" y="810"/>
                </a:lnTo>
                <a:lnTo>
                  <a:pt x="499" y="810"/>
                </a:lnTo>
                <a:lnTo>
                  <a:pt x="503" y="811"/>
                </a:lnTo>
                <a:lnTo>
                  <a:pt x="508" y="812"/>
                </a:lnTo>
                <a:lnTo>
                  <a:pt x="510" y="812"/>
                </a:lnTo>
                <a:lnTo>
                  <a:pt x="511" y="811"/>
                </a:lnTo>
                <a:lnTo>
                  <a:pt x="510" y="807"/>
                </a:lnTo>
                <a:lnTo>
                  <a:pt x="509" y="800"/>
                </a:lnTo>
                <a:lnTo>
                  <a:pt x="509" y="800"/>
                </a:lnTo>
                <a:lnTo>
                  <a:pt x="504" y="775"/>
                </a:lnTo>
                <a:lnTo>
                  <a:pt x="503" y="769"/>
                </a:lnTo>
                <a:lnTo>
                  <a:pt x="503" y="766"/>
                </a:lnTo>
                <a:lnTo>
                  <a:pt x="503" y="766"/>
                </a:lnTo>
                <a:lnTo>
                  <a:pt x="509" y="754"/>
                </a:lnTo>
                <a:lnTo>
                  <a:pt x="509" y="754"/>
                </a:lnTo>
                <a:lnTo>
                  <a:pt x="523" y="799"/>
                </a:lnTo>
                <a:lnTo>
                  <a:pt x="530" y="822"/>
                </a:lnTo>
                <a:lnTo>
                  <a:pt x="536" y="840"/>
                </a:lnTo>
                <a:lnTo>
                  <a:pt x="536" y="840"/>
                </a:lnTo>
                <a:lnTo>
                  <a:pt x="541" y="855"/>
                </a:lnTo>
                <a:lnTo>
                  <a:pt x="546" y="881"/>
                </a:lnTo>
                <a:lnTo>
                  <a:pt x="563" y="956"/>
                </a:lnTo>
                <a:lnTo>
                  <a:pt x="594" y="1122"/>
                </a:lnTo>
                <a:lnTo>
                  <a:pt x="594" y="1122"/>
                </a:lnTo>
                <a:lnTo>
                  <a:pt x="593" y="1123"/>
                </a:lnTo>
                <a:lnTo>
                  <a:pt x="590" y="1124"/>
                </a:lnTo>
                <a:lnTo>
                  <a:pt x="590" y="1124"/>
                </a:lnTo>
                <a:lnTo>
                  <a:pt x="588" y="1126"/>
                </a:lnTo>
                <a:lnTo>
                  <a:pt x="585" y="1128"/>
                </a:lnTo>
                <a:lnTo>
                  <a:pt x="580" y="1134"/>
                </a:lnTo>
                <a:lnTo>
                  <a:pt x="584" y="1164"/>
                </a:lnTo>
                <a:lnTo>
                  <a:pt x="584" y="1164"/>
                </a:lnTo>
                <a:lnTo>
                  <a:pt x="565" y="1163"/>
                </a:lnTo>
                <a:lnTo>
                  <a:pt x="551" y="1162"/>
                </a:lnTo>
                <a:lnTo>
                  <a:pt x="544" y="1161"/>
                </a:lnTo>
                <a:lnTo>
                  <a:pt x="544" y="1161"/>
                </a:lnTo>
                <a:lnTo>
                  <a:pt x="538" y="1158"/>
                </a:lnTo>
                <a:lnTo>
                  <a:pt x="535" y="1157"/>
                </a:lnTo>
                <a:lnTo>
                  <a:pt x="533" y="1154"/>
                </a:lnTo>
                <a:lnTo>
                  <a:pt x="533" y="1154"/>
                </a:lnTo>
                <a:lnTo>
                  <a:pt x="533" y="1149"/>
                </a:lnTo>
                <a:lnTo>
                  <a:pt x="533" y="1141"/>
                </a:lnTo>
                <a:lnTo>
                  <a:pt x="533" y="1133"/>
                </a:lnTo>
                <a:lnTo>
                  <a:pt x="531" y="1129"/>
                </a:lnTo>
                <a:lnTo>
                  <a:pt x="530" y="1127"/>
                </a:lnTo>
                <a:lnTo>
                  <a:pt x="530" y="1127"/>
                </a:lnTo>
                <a:lnTo>
                  <a:pt x="525" y="1122"/>
                </a:lnTo>
                <a:lnTo>
                  <a:pt x="521" y="1119"/>
                </a:lnTo>
                <a:lnTo>
                  <a:pt x="513" y="1117"/>
                </a:lnTo>
                <a:lnTo>
                  <a:pt x="513" y="1117"/>
                </a:lnTo>
                <a:lnTo>
                  <a:pt x="508" y="1117"/>
                </a:lnTo>
                <a:lnTo>
                  <a:pt x="503" y="1117"/>
                </a:lnTo>
                <a:lnTo>
                  <a:pt x="494" y="1119"/>
                </a:lnTo>
                <a:lnTo>
                  <a:pt x="488" y="1122"/>
                </a:lnTo>
                <a:lnTo>
                  <a:pt x="486" y="1124"/>
                </a:lnTo>
                <a:lnTo>
                  <a:pt x="496" y="1127"/>
                </a:lnTo>
                <a:lnTo>
                  <a:pt x="489" y="1137"/>
                </a:lnTo>
                <a:lnTo>
                  <a:pt x="496" y="1141"/>
                </a:lnTo>
                <a:lnTo>
                  <a:pt x="496" y="1141"/>
                </a:lnTo>
                <a:lnTo>
                  <a:pt x="498" y="1144"/>
                </a:lnTo>
                <a:lnTo>
                  <a:pt x="499" y="1148"/>
                </a:lnTo>
                <a:lnTo>
                  <a:pt x="499" y="1151"/>
                </a:lnTo>
                <a:lnTo>
                  <a:pt x="499" y="1151"/>
                </a:lnTo>
                <a:lnTo>
                  <a:pt x="500" y="1156"/>
                </a:lnTo>
                <a:lnTo>
                  <a:pt x="503" y="1163"/>
                </a:lnTo>
                <a:lnTo>
                  <a:pt x="506" y="1178"/>
                </a:lnTo>
                <a:lnTo>
                  <a:pt x="506" y="1178"/>
                </a:lnTo>
                <a:lnTo>
                  <a:pt x="508" y="1182"/>
                </a:lnTo>
                <a:lnTo>
                  <a:pt x="511" y="1186"/>
                </a:lnTo>
                <a:lnTo>
                  <a:pt x="515" y="1189"/>
                </a:lnTo>
                <a:lnTo>
                  <a:pt x="516" y="1192"/>
                </a:lnTo>
                <a:lnTo>
                  <a:pt x="516" y="1192"/>
                </a:lnTo>
                <a:lnTo>
                  <a:pt x="518" y="1202"/>
                </a:lnTo>
                <a:lnTo>
                  <a:pt x="520" y="1226"/>
                </a:lnTo>
                <a:lnTo>
                  <a:pt x="523" y="1249"/>
                </a:lnTo>
                <a:lnTo>
                  <a:pt x="524" y="1259"/>
                </a:lnTo>
                <a:lnTo>
                  <a:pt x="523" y="1265"/>
                </a:lnTo>
                <a:lnTo>
                  <a:pt x="523" y="1265"/>
                </a:lnTo>
                <a:lnTo>
                  <a:pt x="521" y="1273"/>
                </a:lnTo>
                <a:lnTo>
                  <a:pt x="520" y="1280"/>
                </a:lnTo>
                <a:lnTo>
                  <a:pt x="520" y="1289"/>
                </a:lnTo>
                <a:lnTo>
                  <a:pt x="520" y="1289"/>
                </a:lnTo>
                <a:lnTo>
                  <a:pt x="516" y="1314"/>
                </a:lnTo>
                <a:lnTo>
                  <a:pt x="514" y="1332"/>
                </a:lnTo>
                <a:lnTo>
                  <a:pt x="513" y="1343"/>
                </a:lnTo>
                <a:lnTo>
                  <a:pt x="513" y="1343"/>
                </a:lnTo>
                <a:lnTo>
                  <a:pt x="515" y="1369"/>
                </a:lnTo>
                <a:lnTo>
                  <a:pt x="516" y="1394"/>
                </a:lnTo>
                <a:lnTo>
                  <a:pt x="516" y="1394"/>
                </a:lnTo>
                <a:lnTo>
                  <a:pt x="515" y="1412"/>
                </a:lnTo>
                <a:lnTo>
                  <a:pt x="513" y="1428"/>
                </a:lnTo>
                <a:lnTo>
                  <a:pt x="513" y="1428"/>
                </a:lnTo>
                <a:lnTo>
                  <a:pt x="511" y="1432"/>
                </a:lnTo>
                <a:lnTo>
                  <a:pt x="511" y="1435"/>
                </a:lnTo>
                <a:lnTo>
                  <a:pt x="513" y="1438"/>
                </a:lnTo>
                <a:lnTo>
                  <a:pt x="516" y="1442"/>
                </a:lnTo>
                <a:lnTo>
                  <a:pt x="516" y="1442"/>
                </a:lnTo>
                <a:close/>
                <a:moveTo>
                  <a:pt x="540" y="1448"/>
                </a:moveTo>
                <a:lnTo>
                  <a:pt x="540" y="1448"/>
                </a:lnTo>
                <a:lnTo>
                  <a:pt x="540" y="1448"/>
                </a:lnTo>
                <a:lnTo>
                  <a:pt x="540" y="1448"/>
                </a:lnTo>
                <a:lnTo>
                  <a:pt x="540" y="1448"/>
                </a:lnTo>
                <a:lnTo>
                  <a:pt x="540" y="144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CFAFB779-F213-49AD-B957-7925CB747C76}"/>
              </a:ext>
            </a:extLst>
          </p:cNvPr>
          <p:cNvSpPr>
            <a:spLocks/>
          </p:cNvSpPr>
          <p:nvPr/>
        </p:nvSpPr>
        <p:spPr bwMode="auto">
          <a:xfrm>
            <a:off x="6566705" y="816865"/>
            <a:ext cx="805712" cy="1642509"/>
          </a:xfrm>
          <a:custGeom>
            <a:avLst/>
            <a:gdLst>
              <a:gd name="T0" fmla="*/ 159 w 648"/>
              <a:gd name="T1" fmla="*/ 17 h 1321"/>
              <a:gd name="T2" fmla="*/ 123 w 648"/>
              <a:gd name="T3" fmla="*/ 101 h 1321"/>
              <a:gd name="T4" fmla="*/ 146 w 648"/>
              <a:gd name="T5" fmla="*/ 180 h 1321"/>
              <a:gd name="T6" fmla="*/ 64 w 648"/>
              <a:gd name="T7" fmla="*/ 277 h 1321"/>
              <a:gd name="T8" fmla="*/ 0 w 648"/>
              <a:gd name="T9" fmla="*/ 469 h 1321"/>
              <a:gd name="T10" fmla="*/ 30 w 648"/>
              <a:gd name="T11" fmla="*/ 565 h 1321"/>
              <a:gd name="T12" fmla="*/ 34 w 648"/>
              <a:gd name="T13" fmla="*/ 707 h 1321"/>
              <a:gd name="T14" fmla="*/ 51 w 648"/>
              <a:gd name="T15" fmla="*/ 751 h 1321"/>
              <a:gd name="T16" fmla="*/ 47 w 648"/>
              <a:gd name="T17" fmla="*/ 985 h 1321"/>
              <a:gd name="T18" fmla="*/ 47 w 648"/>
              <a:gd name="T19" fmla="*/ 1219 h 1321"/>
              <a:gd name="T20" fmla="*/ 64 w 648"/>
              <a:gd name="T21" fmla="*/ 1248 h 1321"/>
              <a:gd name="T22" fmla="*/ 51 w 648"/>
              <a:gd name="T23" fmla="*/ 1293 h 1321"/>
              <a:gd name="T24" fmla="*/ 84 w 648"/>
              <a:gd name="T25" fmla="*/ 1304 h 1321"/>
              <a:gd name="T26" fmla="*/ 131 w 648"/>
              <a:gd name="T27" fmla="*/ 1278 h 1321"/>
              <a:gd name="T28" fmla="*/ 127 w 648"/>
              <a:gd name="T29" fmla="*/ 1222 h 1321"/>
              <a:gd name="T30" fmla="*/ 138 w 648"/>
              <a:gd name="T31" fmla="*/ 1090 h 1321"/>
              <a:gd name="T32" fmla="*/ 165 w 648"/>
              <a:gd name="T33" fmla="*/ 862 h 1321"/>
              <a:gd name="T34" fmla="*/ 211 w 648"/>
              <a:gd name="T35" fmla="*/ 787 h 1321"/>
              <a:gd name="T36" fmla="*/ 299 w 648"/>
              <a:gd name="T37" fmla="*/ 1034 h 1321"/>
              <a:gd name="T38" fmla="*/ 301 w 648"/>
              <a:gd name="T39" fmla="*/ 1078 h 1321"/>
              <a:gd name="T40" fmla="*/ 292 w 648"/>
              <a:gd name="T41" fmla="*/ 1116 h 1321"/>
              <a:gd name="T42" fmla="*/ 284 w 648"/>
              <a:gd name="T43" fmla="*/ 1162 h 1321"/>
              <a:gd name="T44" fmla="*/ 333 w 648"/>
              <a:gd name="T45" fmla="*/ 1149 h 1321"/>
              <a:gd name="T46" fmla="*/ 338 w 648"/>
              <a:gd name="T47" fmla="*/ 1209 h 1321"/>
              <a:gd name="T48" fmla="*/ 321 w 648"/>
              <a:gd name="T49" fmla="*/ 1276 h 1321"/>
              <a:gd name="T50" fmla="*/ 292 w 648"/>
              <a:gd name="T51" fmla="*/ 1308 h 1321"/>
              <a:gd name="T52" fmla="*/ 357 w 648"/>
              <a:gd name="T53" fmla="*/ 1319 h 1321"/>
              <a:gd name="T54" fmla="*/ 396 w 648"/>
              <a:gd name="T55" fmla="*/ 1304 h 1321"/>
              <a:gd name="T56" fmla="*/ 439 w 648"/>
              <a:gd name="T57" fmla="*/ 1263 h 1321"/>
              <a:gd name="T58" fmla="*/ 437 w 648"/>
              <a:gd name="T59" fmla="*/ 1189 h 1321"/>
              <a:gd name="T60" fmla="*/ 475 w 648"/>
              <a:gd name="T61" fmla="*/ 1192 h 1321"/>
              <a:gd name="T62" fmla="*/ 491 w 648"/>
              <a:gd name="T63" fmla="*/ 1196 h 1321"/>
              <a:gd name="T64" fmla="*/ 482 w 648"/>
              <a:gd name="T65" fmla="*/ 1224 h 1321"/>
              <a:gd name="T66" fmla="*/ 504 w 648"/>
              <a:gd name="T67" fmla="*/ 1222 h 1321"/>
              <a:gd name="T68" fmla="*/ 518 w 648"/>
              <a:gd name="T69" fmla="*/ 1200 h 1321"/>
              <a:gd name="T70" fmla="*/ 551 w 648"/>
              <a:gd name="T71" fmla="*/ 1170 h 1321"/>
              <a:gd name="T72" fmla="*/ 568 w 648"/>
              <a:gd name="T73" fmla="*/ 1183 h 1321"/>
              <a:gd name="T74" fmla="*/ 575 w 648"/>
              <a:gd name="T75" fmla="*/ 1226 h 1321"/>
              <a:gd name="T76" fmla="*/ 596 w 648"/>
              <a:gd name="T77" fmla="*/ 1213 h 1321"/>
              <a:gd name="T78" fmla="*/ 630 w 648"/>
              <a:gd name="T79" fmla="*/ 1200 h 1321"/>
              <a:gd name="T80" fmla="*/ 637 w 648"/>
              <a:gd name="T81" fmla="*/ 1170 h 1321"/>
              <a:gd name="T82" fmla="*/ 633 w 648"/>
              <a:gd name="T83" fmla="*/ 1155 h 1321"/>
              <a:gd name="T84" fmla="*/ 617 w 648"/>
              <a:gd name="T85" fmla="*/ 1159 h 1321"/>
              <a:gd name="T86" fmla="*/ 581 w 648"/>
              <a:gd name="T87" fmla="*/ 1123 h 1321"/>
              <a:gd name="T88" fmla="*/ 553 w 648"/>
              <a:gd name="T89" fmla="*/ 1082 h 1321"/>
              <a:gd name="T90" fmla="*/ 467 w 648"/>
              <a:gd name="T91" fmla="*/ 1069 h 1321"/>
              <a:gd name="T92" fmla="*/ 383 w 648"/>
              <a:gd name="T93" fmla="*/ 991 h 1321"/>
              <a:gd name="T94" fmla="*/ 342 w 648"/>
              <a:gd name="T95" fmla="*/ 884 h 1321"/>
              <a:gd name="T96" fmla="*/ 349 w 648"/>
              <a:gd name="T97" fmla="*/ 789 h 1321"/>
              <a:gd name="T98" fmla="*/ 368 w 648"/>
              <a:gd name="T99" fmla="*/ 585 h 1321"/>
              <a:gd name="T100" fmla="*/ 383 w 648"/>
              <a:gd name="T101" fmla="*/ 484 h 1321"/>
              <a:gd name="T102" fmla="*/ 413 w 648"/>
              <a:gd name="T103" fmla="*/ 372 h 1321"/>
              <a:gd name="T104" fmla="*/ 368 w 648"/>
              <a:gd name="T105" fmla="*/ 241 h 1321"/>
              <a:gd name="T106" fmla="*/ 297 w 648"/>
              <a:gd name="T107" fmla="*/ 211 h 1321"/>
              <a:gd name="T108" fmla="*/ 286 w 648"/>
              <a:gd name="T109" fmla="*/ 133 h 1321"/>
              <a:gd name="T110" fmla="*/ 275 w 648"/>
              <a:gd name="T111" fmla="*/ 38 h 1321"/>
              <a:gd name="T112" fmla="*/ 209 w 648"/>
              <a:gd name="T113" fmla="*/ 0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8" h="1321">
                <a:moveTo>
                  <a:pt x="200" y="11"/>
                </a:moveTo>
                <a:lnTo>
                  <a:pt x="200" y="11"/>
                </a:lnTo>
                <a:lnTo>
                  <a:pt x="198" y="10"/>
                </a:lnTo>
                <a:lnTo>
                  <a:pt x="189" y="8"/>
                </a:lnTo>
                <a:lnTo>
                  <a:pt x="183" y="8"/>
                </a:lnTo>
                <a:lnTo>
                  <a:pt x="176" y="10"/>
                </a:lnTo>
                <a:lnTo>
                  <a:pt x="168" y="11"/>
                </a:lnTo>
                <a:lnTo>
                  <a:pt x="159" y="17"/>
                </a:lnTo>
                <a:lnTo>
                  <a:pt x="159" y="17"/>
                </a:lnTo>
                <a:lnTo>
                  <a:pt x="150" y="25"/>
                </a:lnTo>
                <a:lnTo>
                  <a:pt x="142" y="34"/>
                </a:lnTo>
                <a:lnTo>
                  <a:pt x="135" y="47"/>
                </a:lnTo>
                <a:lnTo>
                  <a:pt x="131" y="60"/>
                </a:lnTo>
                <a:lnTo>
                  <a:pt x="123" y="84"/>
                </a:lnTo>
                <a:lnTo>
                  <a:pt x="123" y="101"/>
                </a:lnTo>
                <a:lnTo>
                  <a:pt x="123" y="101"/>
                </a:lnTo>
                <a:lnTo>
                  <a:pt x="125" y="111"/>
                </a:lnTo>
                <a:lnTo>
                  <a:pt x="131" y="122"/>
                </a:lnTo>
                <a:lnTo>
                  <a:pt x="138" y="131"/>
                </a:lnTo>
                <a:lnTo>
                  <a:pt x="138" y="131"/>
                </a:lnTo>
                <a:lnTo>
                  <a:pt x="140" y="153"/>
                </a:lnTo>
                <a:lnTo>
                  <a:pt x="142" y="168"/>
                </a:lnTo>
                <a:lnTo>
                  <a:pt x="146" y="180"/>
                </a:lnTo>
                <a:lnTo>
                  <a:pt x="146" y="180"/>
                </a:lnTo>
                <a:lnTo>
                  <a:pt x="166" y="206"/>
                </a:lnTo>
                <a:lnTo>
                  <a:pt x="159" y="217"/>
                </a:lnTo>
                <a:lnTo>
                  <a:pt x="157" y="221"/>
                </a:lnTo>
                <a:lnTo>
                  <a:pt x="157" y="221"/>
                </a:lnTo>
                <a:lnTo>
                  <a:pt x="81" y="260"/>
                </a:lnTo>
                <a:lnTo>
                  <a:pt x="81" y="260"/>
                </a:lnTo>
                <a:lnTo>
                  <a:pt x="73" y="267"/>
                </a:lnTo>
                <a:lnTo>
                  <a:pt x="64" y="277"/>
                </a:lnTo>
                <a:lnTo>
                  <a:pt x="54" y="288"/>
                </a:lnTo>
                <a:lnTo>
                  <a:pt x="49" y="299"/>
                </a:lnTo>
                <a:lnTo>
                  <a:pt x="49" y="299"/>
                </a:lnTo>
                <a:lnTo>
                  <a:pt x="24" y="376"/>
                </a:lnTo>
                <a:lnTo>
                  <a:pt x="10" y="424"/>
                </a:lnTo>
                <a:lnTo>
                  <a:pt x="2" y="452"/>
                </a:lnTo>
                <a:lnTo>
                  <a:pt x="2" y="452"/>
                </a:lnTo>
                <a:lnTo>
                  <a:pt x="0" y="469"/>
                </a:lnTo>
                <a:lnTo>
                  <a:pt x="0" y="490"/>
                </a:lnTo>
                <a:lnTo>
                  <a:pt x="2" y="512"/>
                </a:lnTo>
                <a:lnTo>
                  <a:pt x="6" y="523"/>
                </a:lnTo>
                <a:lnTo>
                  <a:pt x="10" y="535"/>
                </a:lnTo>
                <a:lnTo>
                  <a:pt x="10" y="535"/>
                </a:lnTo>
                <a:lnTo>
                  <a:pt x="15" y="544"/>
                </a:lnTo>
                <a:lnTo>
                  <a:pt x="21" y="551"/>
                </a:lnTo>
                <a:lnTo>
                  <a:pt x="30" y="565"/>
                </a:lnTo>
                <a:lnTo>
                  <a:pt x="39" y="572"/>
                </a:lnTo>
                <a:lnTo>
                  <a:pt x="43" y="574"/>
                </a:lnTo>
                <a:lnTo>
                  <a:pt x="43" y="574"/>
                </a:lnTo>
                <a:lnTo>
                  <a:pt x="38" y="628"/>
                </a:lnTo>
                <a:lnTo>
                  <a:pt x="32" y="690"/>
                </a:lnTo>
                <a:lnTo>
                  <a:pt x="32" y="690"/>
                </a:lnTo>
                <a:lnTo>
                  <a:pt x="34" y="707"/>
                </a:lnTo>
                <a:lnTo>
                  <a:pt x="34" y="707"/>
                </a:lnTo>
                <a:lnTo>
                  <a:pt x="28" y="716"/>
                </a:lnTo>
                <a:lnTo>
                  <a:pt x="26" y="725"/>
                </a:lnTo>
                <a:lnTo>
                  <a:pt x="26" y="729"/>
                </a:lnTo>
                <a:lnTo>
                  <a:pt x="26" y="731"/>
                </a:lnTo>
                <a:lnTo>
                  <a:pt x="26" y="731"/>
                </a:lnTo>
                <a:lnTo>
                  <a:pt x="32" y="738"/>
                </a:lnTo>
                <a:lnTo>
                  <a:pt x="39" y="744"/>
                </a:lnTo>
                <a:lnTo>
                  <a:pt x="51" y="751"/>
                </a:lnTo>
                <a:lnTo>
                  <a:pt x="51" y="751"/>
                </a:lnTo>
                <a:lnTo>
                  <a:pt x="52" y="843"/>
                </a:lnTo>
                <a:lnTo>
                  <a:pt x="52" y="910"/>
                </a:lnTo>
                <a:lnTo>
                  <a:pt x="52" y="936"/>
                </a:lnTo>
                <a:lnTo>
                  <a:pt x="51" y="949"/>
                </a:lnTo>
                <a:lnTo>
                  <a:pt x="51" y="949"/>
                </a:lnTo>
                <a:lnTo>
                  <a:pt x="47" y="963"/>
                </a:lnTo>
                <a:lnTo>
                  <a:pt x="47" y="985"/>
                </a:lnTo>
                <a:lnTo>
                  <a:pt x="45" y="1043"/>
                </a:lnTo>
                <a:lnTo>
                  <a:pt x="47" y="1103"/>
                </a:lnTo>
                <a:lnTo>
                  <a:pt x="49" y="1142"/>
                </a:lnTo>
                <a:lnTo>
                  <a:pt x="49" y="1142"/>
                </a:lnTo>
                <a:lnTo>
                  <a:pt x="49" y="1166"/>
                </a:lnTo>
                <a:lnTo>
                  <a:pt x="47" y="1191"/>
                </a:lnTo>
                <a:lnTo>
                  <a:pt x="47" y="1211"/>
                </a:lnTo>
                <a:lnTo>
                  <a:pt x="47" y="1219"/>
                </a:lnTo>
                <a:lnTo>
                  <a:pt x="47" y="1220"/>
                </a:lnTo>
                <a:lnTo>
                  <a:pt x="47" y="1220"/>
                </a:lnTo>
                <a:lnTo>
                  <a:pt x="60" y="1224"/>
                </a:lnTo>
                <a:lnTo>
                  <a:pt x="66" y="1226"/>
                </a:lnTo>
                <a:lnTo>
                  <a:pt x="69" y="1230"/>
                </a:lnTo>
                <a:lnTo>
                  <a:pt x="69" y="1230"/>
                </a:lnTo>
                <a:lnTo>
                  <a:pt x="67" y="1239"/>
                </a:lnTo>
                <a:lnTo>
                  <a:pt x="64" y="1248"/>
                </a:lnTo>
                <a:lnTo>
                  <a:pt x="64" y="1248"/>
                </a:lnTo>
                <a:lnTo>
                  <a:pt x="60" y="1252"/>
                </a:lnTo>
                <a:lnTo>
                  <a:pt x="56" y="1260"/>
                </a:lnTo>
                <a:lnTo>
                  <a:pt x="51" y="1269"/>
                </a:lnTo>
                <a:lnTo>
                  <a:pt x="51" y="1275"/>
                </a:lnTo>
                <a:lnTo>
                  <a:pt x="51" y="1282"/>
                </a:lnTo>
                <a:lnTo>
                  <a:pt x="51" y="1282"/>
                </a:lnTo>
                <a:lnTo>
                  <a:pt x="51" y="1293"/>
                </a:lnTo>
                <a:lnTo>
                  <a:pt x="54" y="1297"/>
                </a:lnTo>
                <a:lnTo>
                  <a:pt x="56" y="1299"/>
                </a:lnTo>
                <a:lnTo>
                  <a:pt x="60" y="1299"/>
                </a:lnTo>
                <a:lnTo>
                  <a:pt x="60" y="1299"/>
                </a:lnTo>
                <a:lnTo>
                  <a:pt x="69" y="1301"/>
                </a:lnTo>
                <a:lnTo>
                  <a:pt x="69" y="1301"/>
                </a:lnTo>
                <a:lnTo>
                  <a:pt x="75" y="1303"/>
                </a:lnTo>
                <a:lnTo>
                  <a:pt x="84" y="1304"/>
                </a:lnTo>
                <a:lnTo>
                  <a:pt x="99" y="1304"/>
                </a:lnTo>
                <a:lnTo>
                  <a:pt x="99" y="1304"/>
                </a:lnTo>
                <a:lnTo>
                  <a:pt x="114" y="1304"/>
                </a:lnTo>
                <a:lnTo>
                  <a:pt x="123" y="1303"/>
                </a:lnTo>
                <a:lnTo>
                  <a:pt x="127" y="1301"/>
                </a:lnTo>
                <a:lnTo>
                  <a:pt x="129" y="1295"/>
                </a:lnTo>
                <a:lnTo>
                  <a:pt x="129" y="1295"/>
                </a:lnTo>
                <a:lnTo>
                  <a:pt x="131" y="1278"/>
                </a:lnTo>
                <a:lnTo>
                  <a:pt x="131" y="1260"/>
                </a:lnTo>
                <a:lnTo>
                  <a:pt x="131" y="1260"/>
                </a:lnTo>
                <a:lnTo>
                  <a:pt x="131" y="1243"/>
                </a:lnTo>
                <a:lnTo>
                  <a:pt x="131" y="1235"/>
                </a:lnTo>
                <a:lnTo>
                  <a:pt x="129" y="1232"/>
                </a:lnTo>
                <a:lnTo>
                  <a:pt x="129" y="1232"/>
                </a:lnTo>
                <a:lnTo>
                  <a:pt x="127" y="1226"/>
                </a:lnTo>
                <a:lnTo>
                  <a:pt x="127" y="1222"/>
                </a:lnTo>
                <a:lnTo>
                  <a:pt x="127" y="1222"/>
                </a:lnTo>
                <a:lnTo>
                  <a:pt x="125" y="1222"/>
                </a:lnTo>
                <a:lnTo>
                  <a:pt x="127" y="1215"/>
                </a:lnTo>
                <a:lnTo>
                  <a:pt x="127" y="1215"/>
                </a:lnTo>
                <a:lnTo>
                  <a:pt x="131" y="1179"/>
                </a:lnTo>
                <a:lnTo>
                  <a:pt x="135" y="1134"/>
                </a:lnTo>
                <a:lnTo>
                  <a:pt x="135" y="1134"/>
                </a:lnTo>
                <a:lnTo>
                  <a:pt x="138" y="1090"/>
                </a:lnTo>
                <a:lnTo>
                  <a:pt x="140" y="1062"/>
                </a:lnTo>
                <a:lnTo>
                  <a:pt x="142" y="1037"/>
                </a:lnTo>
                <a:lnTo>
                  <a:pt x="142" y="1037"/>
                </a:lnTo>
                <a:lnTo>
                  <a:pt x="146" y="1013"/>
                </a:lnTo>
                <a:lnTo>
                  <a:pt x="148" y="983"/>
                </a:lnTo>
                <a:lnTo>
                  <a:pt x="150" y="949"/>
                </a:lnTo>
                <a:lnTo>
                  <a:pt x="165" y="862"/>
                </a:lnTo>
                <a:lnTo>
                  <a:pt x="165" y="862"/>
                </a:lnTo>
                <a:lnTo>
                  <a:pt x="181" y="821"/>
                </a:lnTo>
                <a:lnTo>
                  <a:pt x="196" y="793"/>
                </a:lnTo>
                <a:lnTo>
                  <a:pt x="202" y="783"/>
                </a:lnTo>
                <a:lnTo>
                  <a:pt x="206" y="781"/>
                </a:lnTo>
                <a:lnTo>
                  <a:pt x="208" y="781"/>
                </a:lnTo>
                <a:lnTo>
                  <a:pt x="208" y="781"/>
                </a:lnTo>
                <a:lnTo>
                  <a:pt x="209" y="783"/>
                </a:lnTo>
                <a:lnTo>
                  <a:pt x="211" y="787"/>
                </a:lnTo>
                <a:lnTo>
                  <a:pt x="219" y="806"/>
                </a:lnTo>
                <a:lnTo>
                  <a:pt x="232" y="858"/>
                </a:lnTo>
                <a:lnTo>
                  <a:pt x="243" y="914"/>
                </a:lnTo>
                <a:lnTo>
                  <a:pt x="252" y="948"/>
                </a:lnTo>
                <a:lnTo>
                  <a:pt x="252" y="948"/>
                </a:lnTo>
                <a:lnTo>
                  <a:pt x="264" y="970"/>
                </a:lnTo>
                <a:lnTo>
                  <a:pt x="282" y="1004"/>
                </a:lnTo>
                <a:lnTo>
                  <a:pt x="299" y="1034"/>
                </a:lnTo>
                <a:lnTo>
                  <a:pt x="306" y="1050"/>
                </a:lnTo>
                <a:lnTo>
                  <a:pt x="306" y="1050"/>
                </a:lnTo>
                <a:lnTo>
                  <a:pt x="310" y="1065"/>
                </a:lnTo>
                <a:lnTo>
                  <a:pt x="310" y="1065"/>
                </a:lnTo>
                <a:lnTo>
                  <a:pt x="306" y="1067"/>
                </a:lnTo>
                <a:lnTo>
                  <a:pt x="303" y="1071"/>
                </a:lnTo>
                <a:lnTo>
                  <a:pt x="301" y="1078"/>
                </a:lnTo>
                <a:lnTo>
                  <a:pt x="301" y="1078"/>
                </a:lnTo>
                <a:lnTo>
                  <a:pt x="299" y="1088"/>
                </a:lnTo>
                <a:lnTo>
                  <a:pt x="299" y="1095"/>
                </a:lnTo>
                <a:lnTo>
                  <a:pt x="301" y="1101"/>
                </a:lnTo>
                <a:lnTo>
                  <a:pt x="301" y="1101"/>
                </a:lnTo>
                <a:lnTo>
                  <a:pt x="295" y="1105"/>
                </a:lnTo>
                <a:lnTo>
                  <a:pt x="293" y="1108"/>
                </a:lnTo>
                <a:lnTo>
                  <a:pt x="292" y="1116"/>
                </a:lnTo>
                <a:lnTo>
                  <a:pt x="292" y="1116"/>
                </a:lnTo>
                <a:lnTo>
                  <a:pt x="290" y="1129"/>
                </a:lnTo>
                <a:lnTo>
                  <a:pt x="290" y="1138"/>
                </a:lnTo>
                <a:lnTo>
                  <a:pt x="290" y="1138"/>
                </a:lnTo>
                <a:lnTo>
                  <a:pt x="284" y="1148"/>
                </a:lnTo>
                <a:lnTo>
                  <a:pt x="282" y="1153"/>
                </a:lnTo>
                <a:lnTo>
                  <a:pt x="280" y="1157"/>
                </a:lnTo>
                <a:lnTo>
                  <a:pt x="280" y="1157"/>
                </a:lnTo>
                <a:lnTo>
                  <a:pt x="284" y="1162"/>
                </a:lnTo>
                <a:lnTo>
                  <a:pt x="292" y="1168"/>
                </a:lnTo>
                <a:lnTo>
                  <a:pt x="301" y="1172"/>
                </a:lnTo>
                <a:lnTo>
                  <a:pt x="306" y="1172"/>
                </a:lnTo>
                <a:lnTo>
                  <a:pt x="306" y="1172"/>
                </a:lnTo>
                <a:lnTo>
                  <a:pt x="310" y="1172"/>
                </a:lnTo>
                <a:lnTo>
                  <a:pt x="314" y="1168"/>
                </a:lnTo>
                <a:lnTo>
                  <a:pt x="323" y="1159"/>
                </a:lnTo>
                <a:lnTo>
                  <a:pt x="333" y="1149"/>
                </a:lnTo>
                <a:lnTo>
                  <a:pt x="336" y="1146"/>
                </a:lnTo>
                <a:lnTo>
                  <a:pt x="336" y="1146"/>
                </a:lnTo>
                <a:lnTo>
                  <a:pt x="336" y="1153"/>
                </a:lnTo>
                <a:lnTo>
                  <a:pt x="336" y="1168"/>
                </a:lnTo>
                <a:lnTo>
                  <a:pt x="335" y="1185"/>
                </a:lnTo>
                <a:lnTo>
                  <a:pt x="336" y="1196"/>
                </a:lnTo>
                <a:lnTo>
                  <a:pt x="336" y="1196"/>
                </a:lnTo>
                <a:lnTo>
                  <a:pt x="338" y="1209"/>
                </a:lnTo>
                <a:lnTo>
                  <a:pt x="338" y="1215"/>
                </a:lnTo>
                <a:lnTo>
                  <a:pt x="338" y="1215"/>
                </a:lnTo>
                <a:lnTo>
                  <a:pt x="340" y="1237"/>
                </a:lnTo>
                <a:lnTo>
                  <a:pt x="340" y="1237"/>
                </a:lnTo>
                <a:lnTo>
                  <a:pt x="335" y="1256"/>
                </a:lnTo>
                <a:lnTo>
                  <a:pt x="329" y="1267"/>
                </a:lnTo>
                <a:lnTo>
                  <a:pt x="321" y="1276"/>
                </a:lnTo>
                <a:lnTo>
                  <a:pt x="321" y="1276"/>
                </a:lnTo>
                <a:lnTo>
                  <a:pt x="314" y="1280"/>
                </a:lnTo>
                <a:lnTo>
                  <a:pt x="306" y="1284"/>
                </a:lnTo>
                <a:lnTo>
                  <a:pt x="301" y="1288"/>
                </a:lnTo>
                <a:lnTo>
                  <a:pt x="297" y="1290"/>
                </a:lnTo>
                <a:lnTo>
                  <a:pt x="295" y="1293"/>
                </a:lnTo>
                <a:lnTo>
                  <a:pt x="295" y="1293"/>
                </a:lnTo>
                <a:lnTo>
                  <a:pt x="293" y="1301"/>
                </a:lnTo>
                <a:lnTo>
                  <a:pt x="292" y="1308"/>
                </a:lnTo>
                <a:lnTo>
                  <a:pt x="293" y="1312"/>
                </a:lnTo>
                <a:lnTo>
                  <a:pt x="297" y="1316"/>
                </a:lnTo>
                <a:lnTo>
                  <a:pt x="297" y="1316"/>
                </a:lnTo>
                <a:lnTo>
                  <a:pt x="306" y="1319"/>
                </a:lnTo>
                <a:lnTo>
                  <a:pt x="329" y="1321"/>
                </a:lnTo>
                <a:lnTo>
                  <a:pt x="329" y="1321"/>
                </a:lnTo>
                <a:lnTo>
                  <a:pt x="346" y="1321"/>
                </a:lnTo>
                <a:lnTo>
                  <a:pt x="357" y="1319"/>
                </a:lnTo>
                <a:lnTo>
                  <a:pt x="366" y="1318"/>
                </a:lnTo>
                <a:lnTo>
                  <a:pt x="374" y="1314"/>
                </a:lnTo>
                <a:lnTo>
                  <a:pt x="374" y="1314"/>
                </a:lnTo>
                <a:lnTo>
                  <a:pt x="381" y="1310"/>
                </a:lnTo>
                <a:lnTo>
                  <a:pt x="389" y="1308"/>
                </a:lnTo>
                <a:lnTo>
                  <a:pt x="392" y="1306"/>
                </a:lnTo>
                <a:lnTo>
                  <a:pt x="396" y="1304"/>
                </a:lnTo>
                <a:lnTo>
                  <a:pt x="396" y="1304"/>
                </a:lnTo>
                <a:lnTo>
                  <a:pt x="409" y="1282"/>
                </a:lnTo>
                <a:lnTo>
                  <a:pt x="409" y="1282"/>
                </a:lnTo>
                <a:lnTo>
                  <a:pt x="417" y="1282"/>
                </a:lnTo>
                <a:lnTo>
                  <a:pt x="422" y="1282"/>
                </a:lnTo>
                <a:lnTo>
                  <a:pt x="428" y="1280"/>
                </a:lnTo>
                <a:lnTo>
                  <a:pt x="428" y="1280"/>
                </a:lnTo>
                <a:lnTo>
                  <a:pt x="435" y="1271"/>
                </a:lnTo>
                <a:lnTo>
                  <a:pt x="439" y="1263"/>
                </a:lnTo>
                <a:lnTo>
                  <a:pt x="439" y="1263"/>
                </a:lnTo>
                <a:lnTo>
                  <a:pt x="430" y="1237"/>
                </a:lnTo>
                <a:lnTo>
                  <a:pt x="422" y="1205"/>
                </a:lnTo>
                <a:lnTo>
                  <a:pt x="422" y="1205"/>
                </a:lnTo>
                <a:lnTo>
                  <a:pt x="420" y="1194"/>
                </a:lnTo>
                <a:lnTo>
                  <a:pt x="419" y="1189"/>
                </a:lnTo>
                <a:lnTo>
                  <a:pt x="419" y="1189"/>
                </a:lnTo>
                <a:lnTo>
                  <a:pt x="437" y="1189"/>
                </a:lnTo>
                <a:lnTo>
                  <a:pt x="452" y="1191"/>
                </a:lnTo>
                <a:lnTo>
                  <a:pt x="460" y="1192"/>
                </a:lnTo>
                <a:lnTo>
                  <a:pt x="460" y="1192"/>
                </a:lnTo>
                <a:lnTo>
                  <a:pt x="463" y="1194"/>
                </a:lnTo>
                <a:lnTo>
                  <a:pt x="467" y="1196"/>
                </a:lnTo>
                <a:lnTo>
                  <a:pt x="471" y="1194"/>
                </a:lnTo>
                <a:lnTo>
                  <a:pt x="475" y="1192"/>
                </a:lnTo>
                <a:lnTo>
                  <a:pt x="475" y="1192"/>
                </a:lnTo>
                <a:lnTo>
                  <a:pt x="480" y="1185"/>
                </a:lnTo>
                <a:lnTo>
                  <a:pt x="482" y="1181"/>
                </a:lnTo>
                <a:lnTo>
                  <a:pt x="484" y="1183"/>
                </a:lnTo>
                <a:lnTo>
                  <a:pt x="484" y="1183"/>
                </a:lnTo>
                <a:lnTo>
                  <a:pt x="486" y="1185"/>
                </a:lnTo>
                <a:lnTo>
                  <a:pt x="488" y="1192"/>
                </a:lnTo>
                <a:lnTo>
                  <a:pt x="488" y="1192"/>
                </a:lnTo>
                <a:lnTo>
                  <a:pt x="491" y="1196"/>
                </a:lnTo>
                <a:lnTo>
                  <a:pt x="493" y="1198"/>
                </a:lnTo>
                <a:lnTo>
                  <a:pt x="495" y="1202"/>
                </a:lnTo>
                <a:lnTo>
                  <a:pt x="493" y="1205"/>
                </a:lnTo>
                <a:lnTo>
                  <a:pt x="493" y="1205"/>
                </a:lnTo>
                <a:lnTo>
                  <a:pt x="490" y="1213"/>
                </a:lnTo>
                <a:lnTo>
                  <a:pt x="484" y="1217"/>
                </a:lnTo>
                <a:lnTo>
                  <a:pt x="482" y="1222"/>
                </a:lnTo>
                <a:lnTo>
                  <a:pt x="482" y="1224"/>
                </a:lnTo>
                <a:lnTo>
                  <a:pt x="482" y="1226"/>
                </a:lnTo>
                <a:lnTo>
                  <a:pt x="482" y="1226"/>
                </a:lnTo>
                <a:lnTo>
                  <a:pt x="488" y="1228"/>
                </a:lnTo>
                <a:lnTo>
                  <a:pt x="493" y="1226"/>
                </a:lnTo>
                <a:lnTo>
                  <a:pt x="493" y="1226"/>
                </a:lnTo>
                <a:lnTo>
                  <a:pt x="501" y="1224"/>
                </a:lnTo>
                <a:lnTo>
                  <a:pt x="503" y="1224"/>
                </a:lnTo>
                <a:lnTo>
                  <a:pt x="504" y="1222"/>
                </a:lnTo>
                <a:lnTo>
                  <a:pt x="504" y="1222"/>
                </a:lnTo>
                <a:lnTo>
                  <a:pt x="512" y="1217"/>
                </a:lnTo>
                <a:lnTo>
                  <a:pt x="514" y="1215"/>
                </a:lnTo>
                <a:lnTo>
                  <a:pt x="512" y="1213"/>
                </a:lnTo>
                <a:lnTo>
                  <a:pt x="512" y="1213"/>
                </a:lnTo>
                <a:lnTo>
                  <a:pt x="512" y="1209"/>
                </a:lnTo>
                <a:lnTo>
                  <a:pt x="512" y="1205"/>
                </a:lnTo>
                <a:lnTo>
                  <a:pt x="518" y="1200"/>
                </a:lnTo>
                <a:lnTo>
                  <a:pt x="518" y="1200"/>
                </a:lnTo>
                <a:lnTo>
                  <a:pt x="519" y="1192"/>
                </a:lnTo>
                <a:lnTo>
                  <a:pt x="523" y="1183"/>
                </a:lnTo>
                <a:lnTo>
                  <a:pt x="525" y="1170"/>
                </a:lnTo>
                <a:lnTo>
                  <a:pt x="542" y="1174"/>
                </a:lnTo>
                <a:lnTo>
                  <a:pt x="542" y="1174"/>
                </a:lnTo>
                <a:lnTo>
                  <a:pt x="546" y="1172"/>
                </a:lnTo>
                <a:lnTo>
                  <a:pt x="551" y="1170"/>
                </a:lnTo>
                <a:lnTo>
                  <a:pt x="553" y="1170"/>
                </a:lnTo>
                <a:lnTo>
                  <a:pt x="553" y="1170"/>
                </a:lnTo>
                <a:lnTo>
                  <a:pt x="557" y="1176"/>
                </a:lnTo>
                <a:lnTo>
                  <a:pt x="557" y="1176"/>
                </a:lnTo>
                <a:lnTo>
                  <a:pt x="562" y="1176"/>
                </a:lnTo>
                <a:lnTo>
                  <a:pt x="562" y="1176"/>
                </a:lnTo>
                <a:lnTo>
                  <a:pt x="564" y="1177"/>
                </a:lnTo>
                <a:lnTo>
                  <a:pt x="568" y="1183"/>
                </a:lnTo>
                <a:lnTo>
                  <a:pt x="572" y="1189"/>
                </a:lnTo>
                <a:lnTo>
                  <a:pt x="574" y="1194"/>
                </a:lnTo>
                <a:lnTo>
                  <a:pt x="574" y="1194"/>
                </a:lnTo>
                <a:lnTo>
                  <a:pt x="575" y="1207"/>
                </a:lnTo>
                <a:lnTo>
                  <a:pt x="574" y="1219"/>
                </a:lnTo>
                <a:lnTo>
                  <a:pt x="574" y="1219"/>
                </a:lnTo>
                <a:lnTo>
                  <a:pt x="574" y="1222"/>
                </a:lnTo>
                <a:lnTo>
                  <a:pt x="575" y="1226"/>
                </a:lnTo>
                <a:lnTo>
                  <a:pt x="583" y="1230"/>
                </a:lnTo>
                <a:lnTo>
                  <a:pt x="583" y="1230"/>
                </a:lnTo>
                <a:lnTo>
                  <a:pt x="589" y="1232"/>
                </a:lnTo>
                <a:lnTo>
                  <a:pt x="594" y="1230"/>
                </a:lnTo>
                <a:lnTo>
                  <a:pt x="596" y="1228"/>
                </a:lnTo>
                <a:lnTo>
                  <a:pt x="598" y="1222"/>
                </a:lnTo>
                <a:lnTo>
                  <a:pt x="598" y="1222"/>
                </a:lnTo>
                <a:lnTo>
                  <a:pt x="596" y="1213"/>
                </a:lnTo>
                <a:lnTo>
                  <a:pt x="594" y="1204"/>
                </a:lnTo>
                <a:lnTo>
                  <a:pt x="594" y="1204"/>
                </a:lnTo>
                <a:lnTo>
                  <a:pt x="592" y="1194"/>
                </a:lnTo>
                <a:lnTo>
                  <a:pt x="590" y="1189"/>
                </a:lnTo>
                <a:lnTo>
                  <a:pt x="590" y="1189"/>
                </a:lnTo>
                <a:lnTo>
                  <a:pt x="602" y="1194"/>
                </a:lnTo>
                <a:lnTo>
                  <a:pt x="615" y="1198"/>
                </a:lnTo>
                <a:lnTo>
                  <a:pt x="630" y="1200"/>
                </a:lnTo>
                <a:lnTo>
                  <a:pt x="630" y="1200"/>
                </a:lnTo>
                <a:lnTo>
                  <a:pt x="637" y="1196"/>
                </a:lnTo>
                <a:lnTo>
                  <a:pt x="641" y="1192"/>
                </a:lnTo>
                <a:lnTo>
                  <a:pt x="645" y="1187"/>
                </a:lnTo>
                <a:lnTo>
                  <a:pt x="646" y="1179"/>
                </a:lnTo>
                <a:lnTo>
                  <a:pt x="648" y="1166"/>
                </a:lnTo>
                <a:lnTo>
                  <a:pt x="648" y="1161"/>
                </a:lnTo>
                <a:lnTo>
                  <a:pt x="637" y="1170"/>
                </a:lnTo>
                <a:lnTo>
                  <a:pt x="637" y="1170"/>
                </a:lnTo>
                <a:lnTo>
                  <a:pt x="643" y="1153"/>
                </a:lnTo>
                <a:lnTo>
                  <a:pt x="643" y="1153"/>
                </a:lnTo>
                <a:lnTo>
                  <a:pt x="643" y="1148"/>
                </a:lnTo>
                <a:lnTo>
                  <a:pt x="643" y="1144"/>
                </a:lnTo>
                <a:lnTo>
                  <a:pt x="641" y="1136"/>
                </a:lnTo>
                <a:lnTo>
                  <a:pt x="641" y="1136"/>
                </a:lnTo>
                <a:lnTo>
                  <a:pt x="633" y="1155"/>
                </a:lnTo>
                <a:lnTo>
                  <a:pt x="633" y="1155"/>
                </a:lnTo>
                <a:lnTo>
                  <a:pt x="630" y="1159"/>
                </a:lnTo>
                <a:lnTo>
                  <a:pt x="626" y="1161"/>
                </a:lnTo>
                <a:lnTo>
                  <a:pt x="626" y="1151"/>
                </a:lnTo>
                <a:lnTo>
                  <a:pt x="626" y="1151"/>
                </a:lnTo>
                <a:lnTo>
                  <a:pt x="624" y="1155"/>
                </a:lnTo>
                <a:lnTo>
                  <a:pt x="620" y="1157"/>
                </a:lnTo>
                <a:lnTo>
                  <a:pt x="617" y="1159"/>
                </a:lnTo>
                <a:lnTo>
                  <a:pt x="617" y="1159"/>
                </a:lnTo>
                <a:lnTo>
                  <a:pt x="611" y="1161"/>
                </a:lnTo>
                <a:lnTo>
                  <a:pt x="607" y="1161"/>
                </a:lnTo>
                <a:lnTo>
                  <a:pt x="603" y="1159"/>
                </a:lnTo>
                <a:lnTo>
                  <a:pt x="600" y="1155"/>
                </a:lnTo>
                <a:lnTo>
                  <a:pt x="600" y="1155"/>
                </a:lnTo>
                <a:lnTo>
                  <a:pt x="592" y="1140"/>
                </a:lnTo>
                <a:lnTo>
                  <a:pt x="581" y="1123"/>
                </a:lnTo>
                <a:lnTo>
                  <a:pt x="581" y="1123"/>
                </a:lnTo>
                <a:lnTo>
                  <a:pt x="575" y="1116"/>
                </a:lnTo>
                <a:lnTo>
                  <a:pt x="568" y="1110"/>
                </a:lnTo>
                <a:lnTo>
                  <a:pt x="562" y="1105"/>
                </a:lnTo>
                <a:lnTo>
                  <a:pt x="562" y="1105"/>
                </a:lnTo>
                <a:lnTo>
                  <a:pt x="562" y="1101"/>
                </a:lnTo>
                <a:lnTo>
                  <a:pt x="559" y="1093"/>
                </a:lnTo>
                <a:lnTo>
                  <a:pt x="553" y="1082"/>
                </a:lnTo>
                <a:lnTo>
                  <a:pt x="549" y="1078"/>
                </a:lnTo>
                <a:lnTo>
                  <a:pt x="544" y="1075"/>
                </a:lnTo>
                <a:lnTo>
                  <a:pt x="544" y="1075"/>
                </a:lnTo>
                <a:lnTo>
                  <a:pt x="529" y="1071"/>
                </a:lnTo>
                <a:lnTo>
                  <a:pt x="510" y="1067"/>
                </a:lnTo>
                <a:lnTo>
                  <a:pt x="486" y="1067"/>
                </a:lnTo>
                <a:lnTo>
                  <a:pt x="486" y="1067"/>
                </a:lnTo>
                <a:lnTo>
                  <a:pt x="467" y="1069"/>
                </a:lnTo>
                <a:lnTo>
                  <a:pt x="458" y="1069"/>
                </a:lnTo>
                <a:lnTo>
                  <a:pt x="450" y="1069"/>
                </a:lnTo>
                <a:lnTo>
                  <a:pt x="434" y="1067"/>
                </a:lnTo>
                <a:lnTo>
                  <a:pt x="417" y="1067"/>
                </a:lnTo>
                <a:lnTo>
                  <a:pt x="400" y="1063"/>
                </a:lnTo>
                <a:lnTo>
                  <a:pt x="400" y="1063"/>
                </a:lnTo>
                <a:lnTo>
                  <a:pt x="383" y="991"/>
                </a:lnTo>
                <a:lnTo>
                  <a:pt x="383" y="991"/>
                </a:lnTo>
                <a:lnTo>
                  <a:pt x="377" y="968"/>
                </a:lnTo>
                <a:lnTo>
                  <a:pt x="368" y="948"/>
                </a:lnTo>
                <a:lnTo>
                  <a:pt x="357" y="925"/>
                </a:lnTo>
                <a:lnTo>
                  <a:pt x="357" y="925"/>
                </a:lnTo>
                <a:lnTo>
                  <a:pt x="349" y="912"/>
                </a:lnTo>
                <a:lnTo>
                  <a:pt x="344" y="903"/>
                </a:lnTo>
                <a:lnTo>
                  <a:pt x="344" y="903"/>
                </a:lnTo>
                <a:lnTo>
                  <a:pt x="342" y="884"/>
                </a:lnTo>
                <a:lnTo>
                  <a:pt x="342" y="884"/>
                </a:lnTo>
                <a:lnTo>
                  <a:pt x="338" y="867"/>
                </a:lnTo>
                <a:lnTo>
                  <a:pt x="336" y="858"/>
                </a:lnTo>
                <a:lnTo>
                  <a:pt x="336" y="858"/>
                </a:lnTo>
                <a:lnTo>
                  <a:pt x="340" y="839"/>
                </a:lnTo>
                <a:lnTo>
                  <a:pt x="346" y="813"/>
                </a:lnTo>
                <a:lnTo>
                  <a:pt x="346" y="813"/>
                </a:lnTo>
                <a:lnTo>
                  <a:pt x="349" y="789"/>
                </a:lnTo>
                <a:lnTo>
                  <a:pt x="353" y="770"/>
                </a:lnTo>
                <a:lnTo>
                  <a:pt x="353" y="770"/>
                </a:lnTo>
                <a:lnTo>
                  <a:pt x="359" y="748"/>
                </a:lnTo>
                <a:lnTo>
                  <a:pt x="361" y="729"/>
                </a:lnTo>
                <a:lnTo>
                  <a:pt x="389" y="725"/>
                </a:lnTo>
                <a:lnTo>
                  <a:pt x="389" y="725"/>
                </a:lnTo>
                <a:lnTo>
                  <a:pt x="376" y="645"/>
                </a:lnTo>
                <a:lnTo>
                  <a:pt x="368" y="585"/>
                </a:lnTo>
                <a:lnTo>
                  <a:pt x="363" y="546"/>
                </a:lnTo>
                <a:lnTo>
                  <a:pt x="363" y="546"/>
                </a:lnTo>
                <a:lnTo>
                  <a:pt x="364" y="527"/>
                </a:lnTo>
                <a:lnTo>
                  <a:pt x="368" y="512"/>
                </a:lnTo>
                <a:lnTo>
                  <a:pt x="376" y="492"/>
                </a:lnTo>
                <a:lnTo>
                  <a:pt x="376" y="492"/>
                </a:lnTo>
                <a:lnTo>
                  <a:pt x="379" y="488"/>
                </a:lnTo>
                <a:lnTo>
                  <a:pt x="383" y="484"/>
                </a:lnTo>
                <a:lnTo>
                  <a:pt x="391" y="479"/>
                </a:lnTo>
                <a:lnTo>
                  <a:pt x="396" y="469"/>
                </a:lnTo>
                <a:lnTo>
                  <a:pt x="396" y="469"/>
                </a:lnTo>
                <a:lnTo>
                  <a:pt x="400" y="462"/>
                </a:lnTo>
                <a:lnTo>
                  <a:pt x="404" y="452"/>
                </a:lnTo>
                <a:lnTo>
                  <a:pt x="409" y="424"/>
                </a:lnTo>
                <a:lnTo>
                  <a:pt x="413" y="395"/>
                </a:lnTo>
                <a:lnTo>
                  <a:pt x="413" y="372"/>
                </a:lnTo>
                <a:lnTo>
                  <a:pt x="413" y="372"/>
                </a:lnTo>
                <a:lnTo>
                  <a:pt x="409" y="348"/>
                </a:lnTo>
                <a:lnTo>
                  <a:pt x="400" y="318"/>
                </a:lnTo>
                <a:lnTo>
                  <a:pt x="383" y="266"/>
                </a:lnTo>
                <a:lnTo>
                  <a:pt x="383" y="266"/>
                </a:lnTo>
                <a:lnTo>
                  <a:pt x="379" y="254"/>
                </a:lnTo>
                <a:lnTo>
                  <a:pt x="374" y="247"/>
                </a:lnTo>
                <a:lnTo>
                  <a:pt x="368" y="241"/>
                </a:lnTo>
                <a:lnTo>
                  <a:pt x="361" y="238"/>
                </a:lnTo>
                <a:lnTo>
                  <a:pt x="361" y="238"/>
                </a:lnTo>
                <a:lnTo>
                  <a:pt x="353" y="234"/>
                </a:lnTo>
                <a:lnTo>
                  <a:pt x="348" y="232"/>
                </a:lnTo>
                <a:lnTo>
                  <a:pt x="338" y="230"/>
                </a:lnTo>
                <a:lnTo>
                  <a:pt x="323" y="223"/>
                </a:lnTo>
                <a:lnTo>
                  <a:pt x="323" y="223"/>
                </a:lnTo>
                <a:lnTo>
                  <a:pt x="297" y="211"/>
                </a:lnTo>
                <a:lnTo>
                  <a:pt x="288" y="206"/>
                </a:lnTo>
                <a:lnTo>
                  <a:pt x="273" y="191"/>
                </a:lnTo>
                <a:lnTo>
                  <a:pt x="258" y="185"/>
                </a:lnTo>
                <a:lnTo>
                  <a:pt x="260" y="176"/>
                </a:lnTo>
                <a:lnTo>
                  <a:pt x="269" y="180"/>
                </a:lnTo>
                <a:lnTo>
                  <a:pt x="269" y="180"/>
                </a:lnTo>
                <a:lnTo>
                  <a:pt x="286" y="133"/>
                </a:lnTo>
                <a:lnTo>
                  <a:pt x="286" y="133"/>
                </a:lnTo>
                <a:lnTo>
                  <a:pt x="288" y="122"/>
                </a:lnTo>
                <a:lnTo>
                  <a:pt x="290" y="99"/>
                </a:lnTo>
                <a:lnTo>
                  <a:pt x="290" y="75"/>
                </a:lnTo>
                <a:lnTo>
                  <a:pt x="288" y="64"/>
                </a:lnTo>
                <a:lnTo>
                  <a:pt x="284" y="54"/>
                </a:lnTo>
                <a:lnTo>
                  <a:pt x="284" y="54"/>
                </a:lnTo>
                <a:lnTo>
                  <a:pt x="280" y="45"/>
                </a:lnTo>
                <a:lnTo>
                  <a:pt x="275" y="38"/>
                </a:lnTo>
                <a:lnTo>
                  <a:pt x="262" y="23"/>
                </a:lnTo>
                <a:lnTo>
                  <a:pt x="249" y="11"/>
                </a:lnTo>
                <a:lnTo>
                  <a:pt x="237" y="6"/>
                </a:lnTo>
                <a:lnTo>
                  <a:pt x="237" y="6"/>
                </a:lnTo>
                <a:lnTo>
                  <a:pt x="221" y="0"/>
                </a:lnTo>
                <a:lnTo>
                  <a:pt x="215" y="0"/>
                </a:lnTo>
                <a:lnTo>
                  <a:pt x="209" y="0"/>
                </a:lnTo>
                <a:lnTo>
                  <a:pt x="209" y="0"/>
                </a:lnTo>
                <a:lnTo>
                  <a:pt x="206" y="4"/>
                </a:lnTo>
                <a:lnTo>
                  <a:pt x="204" y="8"/>
                </a:lnTo>
                <a:lnTo>
                  <a:pt x="200" y="11"/>
                </a:lnTo>
                <a:lnTo>
                  <a:pt x="200" y="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BCC6A6DD-9FF5-4635-9B2D-96F1F4420D4B}"/>
              </a:ext>
            </a:extLst>
          </p:cNvPr>
          <p:cNvSpPr>
            <a:spLocks noEditPoints="1"/>
          </p:cNvSpPr>
          <p:nvPr/>
        </p:nvSpPr>
        <p:spPr bwMode="auto">
          <a:xfrm>
            <a:off x="8318766" y="739269"/>
            <a:ext cx="729689" cy="1727496"/>
          </a:xfrm>
          <a:custGeom>
            <a:avLst/>
            <a:gdLst>
              <a:gd name="T0" fmla="*/ 301 w 645"/>
              <a:gd name="T1" fmla="*/ 23 h 1527"/>
              <a:gd name="T2" fmla="*/ 271 w 645"/>
              <a:gd name="T3" fmla="*/ 124 h 1527"/>
              <a:gd name="T4" fmla="*/ 314 w 645"/>
              <a:gd name="T5" fmla="*/ 219 h 1527"/>
              <a:gd name="T6" fmla="*/ 224 w 645"/>
              <a:gd name="T7" fmla="*/ 282 h 1527"/>
              <a:gd name="T8" fmla="*/ 176 w 645"/>
              <a:gd name="T9" fmla="*/ 467 h 1527"/>
              <a:gd name="T10" fmla="*/ 153 w 645"/>
              <a:gd name="T11" fmla="*/ 714 h 1527"/>
              <a:gd name="T12" fmla="*/ 153 w 645"/>
              <a:gd name="T13" fmla="*/ 828 h 1527"/>
              <a:gd name="T14" fmla="*/ 185 w 645"/>
              <a:gd name="T15" fmla="*/ 869 h 1527"/>
              <a:gd name="T16" fmla="*/ 135 w 645"/>
              <a:gd name="T17" fmla="*/ 1099 h 1527"/>
              <a:gd name="T18" fmla="*/ 38 w 645"/>
              <a:gd name="T19" fmla="*/ 1286 h 1527"/>
              <a:gd name="T20" fmla="*/ 8 w 645"/>
              <a:gd name="T21" fmla="*/ 1316 h 1527"/>
              <a:gd name="T22" fmla="*/ 4 w 645"/>
              <a:gd name="T23" fmla="*/ 1364 h 1527"/>
              <a:gd name="T24" fmla="*/ 4 w 645"/>
              <a:gd name="T25" fmla="*/ 1437 h 1527"/>
              <a:gd name="T26" fmla="*/ 12 w 645"/>
              <a:gd name="T27" fmla="*/ 1475 h 1527"/>
              <a:gd name="T28" fmla="*/ 34 w 645"/>
              <a:gd name="T29" fmla="*/ 1447 h 1527"/>
              <a:gd name="T30" fmla="*/ 53 w 645"/>
              <a:gd name="T31" fmla="*/ 1495 h 1527"/>
              <a:gd name="T32" fmla="*/ 62 w 645"/>
              <a:gd name="T33" fmla="*/ 1514 h 1527"/>
              <a:gd name="T34" fmla="*/ 97 w 645"/>
              <a:gd name="T35" fmla="*/ 1525 h 1527"/>
              <a:gd name="T36" fmla="*/ 140 w 645"/>
              <a:gd name="T37" fmla="*/ 1501 h 1527"/>
              <a:gd name="T38" fmla="*/ 139 w 645"/>
              <a:gd name="T39" fmla="*/ 1469 h 1527"/>
              <a:gd name="T40" fmla="*/ 142 w 645"/>
              <a:gd name="T41" fmla="*/ 1426 h 1527"/>
              <a:gd name="T42" fmla="*/ 150 w 645"/>
              <a:gd name="T43" fmla="*/ 1359 h 1527"/>
              <a:gd name="T44" fmla="*/ 153 w 645"/>
              <a:gd name="T45" fmla="*/ 1299 h 1527"/>
              <a:gd name="T46" fmla="*/ 105 w 645"/>
              <a:gd name="T47" fmla="*/ 1267 h 1527"/>
              <a:gd name="T48" fmla="*/ 58 w 645"/>
              <a:gd name="T49" fmla="*/ 1278 h 1527"/>
              <a:gd name="T50" fmla="*/ 92 w 645"/>
              <a:gd name="T51" fmla="*/ 1205 h 1527"/>
              <a:gd name="T52" fmla="*/ 146 w 645"/>
              <a:gd name="T53" fmla="*/ 1095 h 1527"/>
              <a:gd name="T54" fmla="*/ 219 w 645"/>
              <a:gd name="T55" fmla="*/ 914 h 1527"/>
              <a:gd name="T56" fmla="*/ 234 w 645"/>
              <a:gd name="T57" fmla="*/ 888 h 1527"/>
              <a:gd name="T58" fmla="*/ 234 w 645"/>
              <a:gd name="T59" fmla="*/ 830 h 1527"/>
              <a:gd name="T60" fmla="*/ 236 w 645"/>
              <a:gd name="T61" fmla="*/ 763 h 1527"/>
              <a:gd name="T62" fmla="*/ 243 w 645"/>
              <a:gd name="T63" fmla="*/ 858 h 1527"/>
              <a:gd name="T64" fmla="*/ 288 w 645"/>
              <a:gd name="T65" fmla="*/ 912 h 1527"/>
              <a:gd name="T66" fmla="*/ 314 w 645"/>
              <a:gd name="T67" fmla="*/ 1034 h 1527"/>
              <a:gd name="T68" fmla="*/ 342 w 645"/>
              <a:gd name="T69" fmla="*/ 1205 h 1527"/>
              <a:gd name="T70" fmla="*/ 396 w 645"/>
              <a:gd name="T71" fmla="*/ 1390 h 1527"/>
              <a:gd name="T72" fmla="*/ 374 w 645"/>
              <a:gd name="T73" fmla="*/ 1445 h 1527"/>
              <a:gd name="T74" fmla="*/ 422 w 645"/>
              <a:gd name="T75" fmla="*/ 1473 h 1527"/>
              <a:gd name="T76" fmla="*/ 419 w 645"/>
              <a:gd name="T77" fmla="*/ 1516 h 1527"/>
              <a:gd name="T78" fmla="*/ 465 w 645"/>
              <a:gd name="T79" fmla="*/ 1521 h 1527"/>
              <a:gd name="T80" fmla="*/ 531 w 645"/>
              <a:gd name="T81" fmla="*/ 1516 h 1527"/>
              <a:gd name="T82" fmla="*/ 548 w 645"/>
              <a:gd name="T83" fmla="*/ 1404 h 1527"/>
              <a:gd name="T84" fmla="*/ 576 w 645"/>
              <a:gd name="T85" fmla="*/ 1191 h 1527"/>
              <a:gd name="T86" fmla="*/ 564 w 645"/>
              <a:gd name="T87" fmla="*/ 1026 h 1527"/>
              <a:gd name="T88" fmla="*/ 568 w 645"/>
              <a:gd name="T89" fmla="*/ 918 h 1527"/>
              <a:gd name="T90" fmla="*/ 600 w 645"/>
              <a:gd name="T91" fmla="*/ 836 h 1527"/>
              <a:gd name="T92" fmla="*/ 624 w 645"/>
              <a:gd name="T93" fmla="*/ 740 h 1527"/>
              <a:gd name="T94" fmla="*/ 583 w 645"/>
              <a:gd name="T95" fmla="*/ 507 h 1527"/>
              <a:gd name="T96" fmla="*/ 622 w 645"/>
              <a:gd name="T97" fmla="*/ 516 h 1527"/>
              <a:gd name="T98" fmla="*/ 641 w 645"/>
              <a:gd name="T99" fmla="*/ 391 h 1527"/>
              <a:gd name="T100" fmla="*/ 581 w 645"/>
              <a:gd name="T101" fmla="*/ 256 h 1527"/>
              <a:gd name="T102" fmla="*/ 460 w 645"/>
              <a:gd name="T103" fmla="*/ 208 h 1527"/>
              <a:gd name="T104" fmla="*/ 452 w 645"/>
              <a:gd name="T105" fmla="*/ 118 h 1527"/>
              <a:gd name="T106" fmla="*/ 419 w 645"/>
              <a:gd name="T107" fmla="*/ 17 h 1527"/>
              <a:gd name="T108" fmla="*/ 439 w 645"/>
              <a:gd name="T109" fmla="*/ 1034 h 1527"/>
              <a:gd name="T110" fmla="*/ 465 w 645"/>
              <a:gd name="T111" fmla="*/ 1295 h 1527"/>
              <a:gd name="T112" fmla="*/ 450 w 645"/>
              <a:gd name="T113" fmla="*/ 1222 h 1527"/>
              <a:gd name="T114" fmla="*/ 432 w 645"/>
              <a:gd name="T115" fmla="*/ 1099 h 1527"/>
              <a:gd name="T116" fmla="*/ 430 w 645"/>
              <a:gd name="T117" fmla="*/ 1052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5" h="1527">
                <a:moveTo>
                  <a:pt x="353" y="2"/>
                </a:moveTo>
                <a:lnTo>
                  <a:pt x="353" y="2"/>
                </a:lnTo>
                <a:lnTo>
                  <a:pt x="348" y="2"/>
                </a:lnTo>
                <a:lnTo>
                  <a:pt x="336" y="0"/>
                </a:lnTo>
                <a:lnTo>
                  <a:pt x="329" y="2"/>
                </a:lnTo>
                <a:lnTo>
                  <a:pt x="320" y="6"/>
                </a:lnTo>
                <a:lnTo>
                  <a:pt x="310" y="13"/>
                </a:lnTo>
                <a:lnTo>
                  <a:pt x="301" y="23"/>
                </a:lnTo>
                <a:lnTo>
                  <a:pt x="301" y="23"/>
                </a:lnTo>
                <a:lnTo>
                  <a:pt x="292" y="34"/>
                </a:lnTo>
                <a:lnTo>
                  <a:pt x="284" y="49"/>
                </a:lnTo>
                <a:lnTo>
                  <a:pt x="279" y="64"/>
                </a:lnTo>
                <a:lnTo>
                  <a:pt x="275" y="79"/>
                </a:lnTo>
                <a:lnTo>
                  <a:pt x="271" y="92"/>
                </a:lnTo>
                <a:lnTo>
                  <a:pt x="269" y="105"/>
                </a:lnTo>
                <a:lnTo>
                  <a:pt x="269" y="116"/>
                </a:lnTo>
                <a:lnTo>
                  <a:pt x="271" y="124"/>
                </a:lnTo>
                <a:lnTo>
                  <a:pt x="271" y="124"/>
                </a:lnTo>
                <a:lnTo>
                  <a:pt x="275" y="135"/>
                </a:lnTo>
                <a:lnTo>
                  <a:pt x="282" y="146"/>
                </a:lnTo>
                <a:lnTo>
                  <a:pt x="292" y="157"/>
                </a:lnTo>
                <a:lnTo>
                  <a:pt x="292" y="157"/>
                </a:lnTo>
                <a:lnTo>
                  <a:pt x="295" y="174"/>
                </a:lnTo>
                <a:lnTo>
                  <a:pt x="299" y="189"/>
                </a:lnTo>
                <a:lnTo>
                  <a:pt x="307" y="206"/>
                </a:lnTo>
                <a:lnTo>
                  <a:pt x="307" y="206"/>
                </a:lnTo>
                <a:lnTo>
                  <a:pt x="314" y="219"/>
                </a:lnTo>
                <a:lnTo>
                  <a:pt x="320" y="228"/>
                </a:lnTo>
                <a:lnTo>
                  <a:pt x="323" y="234"/>
                </a:lnTo>
                <a:lnTo>
                  <a:pt x="323" y="234"/>
                </a:lnTo>
                <a:lnTo>
                  <a:pt x="310" y="239"/>
                </a:lnTo>
                <a:lnTo>
                  <a:pt x="279" y="251"/>
                </a:lnTo>
                <a:lnTo>
                  <a:pt x="262" y="258"/>
                </a:lnTo>
                <a:lnTo>
                  <a:pt x="245" y="266"/>
                </a:lnTo>
                <a:lnTo>
                  <a:pt x="232" y="275"/>
                </a:lnTo>
                <a:lnTo>
                  <a:pt x="224" y="282"/>
                </a:lnTo>
                <a:lnTo>
                  <a:pt x="224" y="282"/>
                </a:lnTo>
                <a:lnTo>
                  <a:pt x="217" y="297"/>
                </a:lnTo>
                <a:lnTo>
                  <a:pt x="211" y="314"/>
                </a:lnTo>
                <a:lnTo>
                  <a:pt x="206" y="327"/>
                </a:lnTo>
                <a:lnTo>
                  <a:pt x="200" y="338"/>
                </a:lnTo>
                <a:lnTo>
                  <a:pt x="200" y="338"/>
                </a:lnTo>
                <a:lnTo>
                  <a:pt x="196" y="353"/>
                </a:lnTo>
                <a:lnTo>
                  <a:pt x="191" y="381"/>
                </a:lnTo>
                <a:lnTo>
                  <a:pt x="176" y="467"/>
                </a:lnTo>
                <a:lnTo>
                  <a:pt x="163" y="553"/>
                </a:lnTo>
                <a:lnTo>
                  <a:pt x="153" y="606"/>
                </a:lnTo>
                <a:lnTo>
                  <a:pt x="153" y="606"/>
                </a:lnTo>
                <a:lnTo>
                  <a:pt x="152" y="617"/>
                </a:lnTo>
                <a:lnTo>
                  <a:pt x="150" y="630"/>
                </a:lnTo>
                <a:lnTo>
                  <a:pt x="152" y="662"/>
                </a:lnTo>
                <a:lnTo>
                  <a:pt x="153" y="692"/>
                </a:lnTo>
                <a:lnTo>
                  <a:pt x="153" y="714"/>
                </a:lnTo>
                <a:lnTo>
                  <a:pt x="153" y="714"/>
                </a:lnTo>
                <a:lnTo>
                  <a:pt x="152" y="729"/>
                </a:lnTo>
                <a:lnTo>
                  <a:pt x="150" y="744"/>
                </a:lnTo>
                <a:lnTo>
                  <a:pt x="150" y="744"/>
                </a:lnTo>
                <a:lnTo>
                  <a:pt x="146" y="763"/>
                </a:lnTo>
                <a:lnTo>
                  <a:pt x="146" y="785"/>
                </a:lnTo>
                <a:lnTo>
                  <a:pt x="148" y="807"/>
                </a:lnTo>
                <a:lnTo>
                  <a:pt x="152" y="822"/>
                </a:lnTo>
                <a:lnTo>
                  <a:pt x="152" y="822"/>
                </a:lnTo>
                <a:lnTo>
                  <a:pt x="153" y="828"/>
                </a:lnTo>
                <a:lnTo>
                  <a:pt x="157" y="832"/>
                </a:lnTo>
                <a:lnTo>
                  <a:pt x="168" y="841"/>
                </a:lnTo>
                <a:lnTo>
                  <a:pt x="180" y="849"/>
                </a:lnTo>
                <a:lnTo>
                  <a:pt x="180" y="849"/>
                </a:lnTo>
                <a:lnTo>
                  <a:pt x="178" y="854"/>
                </a:lnTo>
                <a:lnTo>
                  <a:pt x="180" y="860"/>
                </a:lnTo>
                <a:lnTo>
                  <a:pt x="181" y="865"/>
                </a:lnTo>
                <a:lnTo>
                  <a:pt x="181" y="865"/>
                </a:lnTo>
                <a:lnTo>
                  <a:pt x="185" y="869"/>
                </a:lnTo>
                <a:lnTo>
                  <a:pt x="193" y="873"/>
                </a:lnTo>
                <a:lnTo>
                  <a:pt x="202" y="878"/>
                </a:lnTo>
                <a:lnTo>
                  <a:pt x="202" y="878"/>
                </a:lnTo>
                <a:lnTo>
                  <a:pt x="178" y="976"/>
                </a:lnTo>
                <a:lnTo>
                  <a:pt x="165" y="1024"/>
                </a:lnTo>
                <a:lnTo>
                  <a:pt x="157" y="1050"/>
                </a:lnTo>
                <a:lnTo>
                  <a:pt x="157" y="1050"/>
                </a:lnTo>
                <a:lnTo>
                  <a:pt x="148" y="1069"/>
                </a:lnTo>
                <a:lnTo>
                  <a:pt x="135" y="1099"/>
                </a:lnTo>
                <a:lnTo>
                  <a:pt x="114" y="1149"/>
                </a:lnTo>
                <a:lnTo>
                  <a:pt x="114" y="1149"/>
                </a:lnTo>
                <a:lnTo>
                  <a:pt x="105" y="1166"/>
                </a:lnTo>
                <a:lnTo>
                  <a:pt x="92" y="1189"/>
                </a:lnTo>
                <a:lnTo>
                  <a:pt x="68" y="1232"/>
                </a:lnTo>
                <a:lnTo>
                  <a:pt x="68" y="1232"/>
                </a:lnTo>
                <a:lnTo>
                  <a:pt x="41" y="1286"/>
                </a:lnTo>
                <a:lnTo>
                  <a:pt x="38" y="1286"/>
                </a:lnTo>
                <a:lnTo>
                  <a:pt x="38" y="1286"/>
                </a:lnTo>
                <a:lnTo>
                  <a:pt x="30" y="1286"/>
                </a:lnTo>
                <a:lnTo>
                  <a:pt x="26" y="1286"/>
                </a:lnTo>
                <a:lnTo>
                  <a:pt x="21" y="1286"/>
                </a:lnTo>
                <a:lnTo>
                  <a:pt x="17" y="1288"/>
                </a:lnTo>
                <a:lnTo>
                  <a:pt x="17" y="1288"/>
                </a:lnTo>
                <a:lnTo>
                  <a:pt x="13" y="1295"/>
                </a:lnTo>
                <a:lnTo>
                  <a:pt x="10" y="1305"/>
                </a:lnTo>
                <a:lnTo>
                  <a:pt x="8" y="1316"/>
                </a:lnTo>
                <a:lnTo>
                  <a:pt x="8" y="1316"/>
                </a:lnTo>
                <a:lnTo>
                  <a:pt x="8" y="1316"/>
                </a:lnTo>
                <a:lnTo>
                  <a:pt x="6" y="1316"/>
                </a:lnTo>
                <a:lnTo>
                  <a:pt x="4" y="1321"/>
                </a:lnTo>
                <a:lnTo>
                  <a:pt x="4" y="1321"/>
                </a:lnTo>
                <a:lnTo>
                  <a:pt x="2" y="1334"/>
                </a:lnTo>
                <a:lnTo>
                  <a:pt x="0" y="1340"/>
                </a:lnTo>
                <a:lnTo>
                  <a:pt x="0" y="1347"/>
                </a:lnTo>
                <a:lnTo>
                  <a:pt x="0" y="1347"/>
                </a:lnTo>
                <a:lnTo>
                  <a:pt x="4" y="1364"/>
                </a:lnTo>
                <a:lnTo>
                  <a:pt x="6" y="1379"/>
                </a:lnTo>
                <a:lnTo>
                  <a:pt x="6" y="1379"/>
                </a:lnTo>
                <a:lnTo>
                  <a:pt x="6" y="1396"/>
                </a:lnTo>
                <a:lnTo>
                  <a:pt x="6" y="1396"/>
                </a:lnTo>
                <a:lnTo>
                  <a:pt x="6" y="1417"/>
                </a:lnTo>
                <a:lnTo>
                  <a:pt x="6" y="1426"/>
                </a:lnTo>
                <a:lnTo>
                  <a:pt x="6" y="1426"/>
                </a:lnTo>
                <a:lnTo>
                  <a:pt x="6" y="1432"/>
                </a:lnTo>
                <a:lnTo>
                  <a:pt x="4" y="1437"/>
                </a:lnTo>
                <a:lnTo>
                  <a:pt x="0" y="1445"/>
                </a:lnTo>
                <a:lnTo>
                  <a:pt x="0" y="1445"/>
                </a:lnTo>
                <a:lnTo>
                  <a:pt x="0" y="1448"/>
                </a:lnTo>
                <a:lnTo>
                  <a:pt x="0" y="1454"/>
                </a:lnTo>
                <a:lnTo>
                  <a:pt x="0" y="1463"/>
                </a:lnTo>
                <a:lnTo>
                  <a:pt x="0" y="1463"/>
                </a:lnTo>
                <a:lnTo>
                  <a:pt x="4" y="1469"/>
                </a:lnTo>
                <a:lnTo>
                  <a:pt x="12" y="1475"/>
                </a:lnTo>
                <a:lnTo>
                  <a:pt x="12" y="1475"/>
                </a:lnTo>
                <a:lnTo>
                  <a:pt x="21" y="1478"/>
                </a:lnTo>
                <a:lnTo>
                  <a:pt x="25" y="1478"/>
                </a:lnTo>
                <a:lnTo>
                  <a:pt x="28" y="1476"/>
                </a:lnTo>
                <a:lnTo>
                  <a:pt x="28" y="1476"/>
                </a:lnTo>
                <a:lnTo>
                  <a:pt x="32" y="1475"/>
                </a:lnTo>
                <a:lnTo>
                  <a:pt x="34" y="1473"/>
                </a:lnTo>
                <a:lnTo>
                  <a:pt x="34" y="1465"/>
                </a:lnTo>
                <a:lnTo>
                  <a:pt x="34" y="1465"/>
                </a:lnTo>
                <a:lnTo>
                  <a:pt x="34" y="1447"/>
                </a:lnTo>
                <a:lnTo>
                  <a:pt x="36" y="1437"/>
                </a:lnTo>
                <a:lnTo>
                  <a:pt x="36" y="1437"/>
                </a:lnTo>
                <a:lnTo>
                  <a:pt x="45" y="1454"/>
                </a:lnTo>
                <a:lnTo>
                  <a:pt x="45" y="1454"/>
                </a:lnTo>
                <a:lnTo>
                  <a:pt x="47" y="1460"/>
                </a:lnTo>
                <a:lnTo>
                  <a:pt x="49" y="1469"/>
                </a:lnTo>
                <a:lnTo>
                  <a:pt x="51" y="1488"/>
                </a:lnTo>
                <a:lnTo>
                  <a:pt x="51" y="1488"/>
                </a:lnTo>
                <a:lnTo>
                  <a:pt x="53" y="1495"/>
                </a:lnTo>
                <a:lnTo>
                  <a:pt x="53" y="1501"/>
                </a:lnTo>
                <a:lnTo>
                  <a:pt x="53" y="1501"/>
                </a:lnTo>
                <a:lnTo>
                  <a:pt x="54" y="1503"/>
                </a:lnTo>
                <a:lnTo>
                  <a:pt x="58" y="1503"/>
                </a:lnTo>
                <a:lnTo>
                  <a:pt x="64" y="1503"/>
                </a:lnTo>
                <a:lnTo>
                  <a:pt x="64" y="1503"/>
                </a:lnTo>
                <a:lnTo>
                  <a:pt x="64" y="1508"/>
                </a:lnTo>
                <a:lnTo>
                  <a:pt x="64" y="1512"/>
                </a:lnTo>
                <a:lnTo>
                  <a:pt x="62" y="1514"/>
                </a:lnTo>
                <a:lnTo>
                  <a:pt x="62" y="1514"/>
                </a:lnTo>
                <a:lnTo>
                  <a:pt x="51" y="1519"/>
                </a:lnTo>
                <a:lnTo>
                  <a:pt x="41" y="1521"/>
                </a:lnTo>
                <a:lnTo>
                  <a:pt x="71" y="1519"/>
                </a:lnTo>
                <a:lnTo>
                  <a:pt x="68" y="1523"/>
                </a:lnTo>
                <a:lnTo>
                  <a:pt x="77" y="1518"/>
                </a:lnTo>
                <a:lnTo>
                  <a:pt x="82" y="1527"/>
                </a:lnTo>
                <a:lnTo>
                  <a:pt x="94" y="1518"/>
                </a:lnTo>
                <a:lnTo>
                  <a:pt x="97" y="1525"/>
                </a:lnTo>
                <a:lnTo>
                  <a:pt x="107" y="1510"/>
                </a:lnTo>
                <a:lnTo>
                  <a:pt x="114" y="1514"/>
                </a:lnTo>
                <a:lnTo>
                  <a:pt x="112" y="1493"/>
                </a:lnTo>
                <a:lnTo>
                  <a:pt x="112" y="1493"/>
                </a:lnTo>
                <a:lnTo>
                  <a:pt x="120" y="1499"/>
                </a:lnTo>
                <a:lnTo>
                  <a:pt x="120" y="1499"/>
                </a:lnTo>
                <a:lnTo>
                  <a:pt x="125" y="1501"/>
                </a:lnTo>
                <a:lnTo>
                  <a:pt x="133" y="1501"/>
                </a:lnTo>
                <a:lnTo>
                  <a:pt x="140" y="1501"/>
                </a:lnTo>
                <a:lnTo>
                  <a:pt x="142" y="1499"/>
                </a:lnTo>
                <a:lnTo>
                  <a:pt x="144" y="1497"/>
                </a:lnTo>
                <a:lnTo>
                  <a:pt x="144" y="1497"/>
                </a:lnTo>
                <a:lnTo>
                  <a:pt x="144" y="1489"/>
                </a:lnTo>
                <a:lnTo>
                  <a:pt x="142" y="1484"/>
                </a:lnTo>
                <a:lnTo>
                  <a:pt x="139" y="1476"/>
                </a:lnTo>
                <a:lnTo>
                  <a:pt x="137" y="1473"/>
                </a:lnTo>
                <a:lnTo>
                  <a:pt x="137" y="1473"/>
                </a:lnTo>
                <a:lnTo>
                  <a:pt x="139" y="1469"/>
                </a:lnTo>
                <a:lnTo>
                  <a:pt x="142" y="1465"/>
                </a:lnTo>
                <a:lnTo>
                  <a:pt x="146" y="1460"/>
                </a:lnTo>
                <a:lnTo>
                  <a:pt x="148" y="1456"/>
                </a:lnTo>
                <a:lnTo>
                  <a:pt x="148" y="1456"/>
                </a:lnTo>
                <a:lnTo>
                  <a:pt x="146" y="1450"/>
                </a:lnTo>
                <a:lnTo>
                  <a:pt x="144" y="1443"/>
                </a:lnTo>
                <a:lnTo>
                  <a:pt x="142" y="1435"/>
                </a:lnTo>
                <a:lnTo>
                  <a:pt x="142" y="1426"/>
                </a:lnTo>
                <a:lnTo>
                  <a:pt x="142" y="1426"/>
                </a:lnTo>
                <a:lnTo>
                  <a:pt x="146" y="1417"/>
                </a:lnTo>
                <a:lnTo>
                  <a:pt x="150" y="1407"/>
                </a:lnTo>
                <a:lnTo>
                  <a:pt x="150" y="1407"/>
                </a:lnTo>
                <a:lnTo>
                  <a:pt x="153" y="1390"/>
                </a:lnTo>
                <a:lnTo>
                  <a:pt x="155" y="1379"/>
                </a:lnTo>
                <a:lnTo>
                  <a:pt x="155" y="1376"/>
                </a:lnTo>
                <a:lnTo>
                  <a:pt x="153" y="1370"/>
                </a:lnTo>
                <a:lnTo>
                  <a:pt x="153" y="1370"/>
                </a:lnTo>
                <a:lnTo>
                  <a:pt x="150" y="1359"/>
                </a:lnTo>
                <a:lnTo>
                  <a:pt x="148" y="1349"/>
                </a:lnTo>
                <a:lnTo>
                  <a:pt x="148" y="1340"/>
                </a:lnTo>
                <a:lnTo>
                  <a:pt x="148" y="1340"/>
                </a:lnTo>
                <a:lnTo>
                  <a:pt x="150" y="1334"/>
                </a:lnTo>
                <a:lnTo>
                  <a:pt x="150" y="1334"/>
                </a:lnTo>
                <a:lnTo>
                  <a:pt x="152" y="1331"/>
                </a:lnTo>
                <a:lnTo>
                  <a:pt x="153" y="1321"/>
                </a:lnTo>
                <a:lnTo>
                  <a:pt x="153" y="1310"/>
                </a:lnTo>
                <a:lnTo>
                  <a:pt x="153" y="1299"/>
                </a:lnTo>
                <a:lnTo>
                  <a:pt x="153" y="1299"/>
                </a:lnTo>
                <a:lnTo>
                  <a:pt x="150" y="1288"/>
                </a:lnTo>
                <a:lnTo>
                  <a:pt x="148" y="1280"/>
                </a:lnTo>
                <a:lnTo>
                  <a:pt x="142" y="1276"/>
                </a:lnTo>
                <a:lnTo>
                  <a:pt x="133" y="1271"/>
                </a:lnTo>
                <a:lnTo>
                  <a:pt x="133" y="1271"/>
                </a:lnTo>
                <a:lnTo>
                  <a:pt x="116" y="1267"/>
                </a:lnTo>
                <a:lnTo>
                  <a:pt x="105" y="1267"/>
                </a:lnTo>
                <a:lnTo>
                  <a:pt x="105" y="1267"/>
                </a:lnTo>
                <a:lnTo>
                  <a:pt x="101" y="1267"/>
                </a:lnTo>
                <a:lnTo>
                  <a:pt x="97" y="1267"/>
                </a:lnTo>
                <a:lnTo>
                  <a:pt x="96" y="1269"/>
                </a:lnTo>
                <a:lnTo>
                  <a:pt x="90" y="1269"/>
                </a:lnTo>
                <a:lnTo>
                  <a:pt x="90" y="1269"/>
                </a:lnTo>
                <a:lnTo>
                  <a:pt x="71" y="1273"/>
                </a:lnTo>
                <a:lnTo>
                  <a:pt x="64" y="1276"/>
                </a:lnTo>
                <a:lnTo>
                  <a:pt x="58" y="1278"/>
                </a:lnTo>
                <a:lnTo>
                  <a:pt x="58" y="1278"/>
                </a:lnTo>
                <a:lnTo>
                  <a:pt x="54" y="1282"/>
                </a:lnTo>
                <a:lnTo>
                  <a:pt x="54" y="1282"/>
                </a:lnTo>
                <a:lnTo>
                  <a:pt x="58" y="1271"/>
                </a:lnTo>
                <a:lnTo>
                  <a:pt x="64" y="1262"/>
                </a:lnTo>
                <a:lnTo>
                  <a:pt x="64" y="1262"/>
                </a:lnTo>
                <a:lnTo>
                  <a:pt x="69" y="1254"/>
                </a:lnTo>
                <a:lnTo>
                  <a:pt x="75" y="1245"/>
                </a:lnTo>
                <a:lnTo>
                  <a:pt x="84" y="1226"/>
                </a:lnTo>
                <a:lnTo>
                  <a:pt x="92" y="1205"/>
                </a:lnTo>
                <a:lnTo>
                  <a:pt x="99" y="1192"/>
                </a:lnTo>
                <a:lnTo>
                  <a:pt x="99" y="1192"/>
                </a:lnTo>
                <a:lnTo>
                  <a:pt x="105" y="1181"/>
                </a:lnTo>
                <a:lnTo>
                  <a:pt x="112" y="1166"/>
                </a:lnTo>
                <a:lnTo>
                  <a:pt x="120" y="1153"/>
                </a:lnTo>
                <a:lnTo>
                  <a:pt x="124" y="1146"/>
                </a:lnTo>
                <a:lnTo>
                  <a:pt x="124" y="1146"/>
                </a:lnTo>
                <a:lnTo>
                  <a:pt x="133" y="1129"/>
                </a:lnTo>
                <a:lnTo>
                  <a:pt x="146" y="1095"/>
                </a:lnTo>
                <a:lnTo>
                  <a:pt x="159" y="1058"/>
                </a:lnTo>
                <a:lnTo>
                  <a:pt x="170" y="1034"/>
                </a:lnTo>
                <a:lnTo>
                  <a:pt x="170" y="1034"/>
                </a:lnTo>
                <a:lnTo>
                  <a:pt x="180" y="1009"/>
                </a:lnTo>
                <a:lnTo>
                  <a:pt x="191" y="970"/>
                </a:lnTo>
                <a:lnTo>
                  <a:pt x="209" y="895"/>
                </a:lnTo>
                <a:lnTo>
                  <a:pt x="209" y="895"/>
                </a:lnTo>
                <a:lnTo>
                  <a:pt x="213" y="905"/>
                </a:lnTo>
                <a:lnTo>
                  <a:pt x="219" y="914"/>
                </a:lnTo>
                <a:lnTo>
                  <a:pt x="224" y="920"/>
                </a:lnTo>
                <a:lnTo>
                  <a:pt x="226" y="920"/>
                </a:lnTo>
                <a:lnTo>
                  <a:pt x="230" y="920"/>
                </a:lnTo>
                <a:lnTo>
                  <a:pt x="230" y="920"/>
                </a:lnTo>
                <a:lnTo>
                  <a:pt x="232" y="920"/>
                </a:lnTo>
                <a:lnTo>
                  <a:pt x="234" y="918"/>
                </a:lnTo>
                <a:lnTo>
                  <a:pt x="236" y="908"/>
                </a:lnTo>
                <a:lnTo>
                  <a:pt x="234" y="899"/>
                </a:lnTo>
                <a:lnTo>
                  <a:pt x="234" y="888"/>
                </a:lnTo>
                <a:lnTo>
                  <a:pt x="228" y="865"/>
                </a:lnTo>
                <a:lnTo>
                  <a:pt x="226" y="856"/>
                </a:lnTo>
                <a:lnTo>
                  <a:pt x="226" y="856"/>
                </a:lnTo>
                <a:lnTo>
                  <a:pt x="234" y="843"/>
                </a:lnTo>
                <a:lnTo>
                  <a:pt x="238" y="834"/>
                </a:lnTo>
                <a:lnTo>
                  <a:pt x="238" y="832"/>
                </a:lnTo>
                <a:lnTo>
                  <a:pt x="238" y="830"/>
                </a:lnTo>
                <a:lnTo>
                  <a:pt x="238" y="830"/>
                </a:lnTo>
                <a:lnTo>
                  <a:pt x="234" y="830"/>
                </a:lnTo>
                <a:lnTo>
                  <a:pt x="230" y="832"/>
                </a:lnTo>
                <a:lnTo>
                  <a:pt x="226" y="834"/>
                </a:lnTo>
                <a:lnTo>
                  <a:pt x="224" y="815"/>
                </a:lnTo>
                <a:lnTo>
                  <a:pt x="228" y="806"/>
                </a:lnTo>
                <a:lnTo>
                  <a:pt x="221" y="763"/>
                </a:lnTo>
                <a:lnTo>
                  <a:pt x="213" y="750"/>
                </a:lnTo>
                <a:lnTo>
                  <a:pt x="236" y="725"/>
                </a:lnTo>
                <a:lnTo>
                  <a:pt x="236" y="725"/>
                </a:lnTo>
                <a:lnTo>
                  <a:pt x="236" y="763"/>
                </a:lnTo>
                <a:lnTo>
                  <a:pt x="238" y="793"/>
                </a:lnTo>
                <a:lnTo>
                  <a:pt x="241" y="807"/>
                </a:lnTo>
                <a:lnTo>
                  <a:pt x="243" y="817"/>
                </a:lnTo>
                <a:lnTo>
                  <a:pt x="243" y="817"/>
                </a:lnTo>
                <a:lnTo>
                  <a:pt x="247" y="824"/>
                </a:lnTo>
                <a:lnTo>
                  <a:pt x="247" y="832"/>
                </a:lnTo>
                <a:lnTo>
                  <a:pt x="247" y="843"/>
                </a:lnTo>
                <a:lnTo>
                  <a:pt x="245" y="852"/>
                </a:lnTo>
                <a:lnTo>
                  <a:pt x="243" y="858"/>
                </a:lnTo>
                <a:lnTo>
                  <a:pt x="243" y="858"/>
                </a:lnTo>
                <a:lnTo>
                  <a:pt x="247" y="867"/>
                </a:lnTo>
                <a:lnTo>
                  <a:pt x="249" y="869"/>
                </a:lnTo>
                <a:lnTo>
                  <a:pt x="252" y="871"/>
                </a:lnTo>
                <a:lnTo>
                  <a:pt x="252" y="871"/>
                </a:lnTo>
                <a:lnTo>
                  <a:pt x="266" y="869"/>
                </a:lnTo>
                <a:lnTo>
                  <a:pt x="275" y="867"/>
                </a:lnTo>
                <a:lnTo>
                  <a:pt x="275" y="867"/>
                </a:lnTo>
                <a:lnTo>
                  <a:pt x="288" y="912"/>
                </a:lnTo>
                <a:lnTo>
                  <a:pt x="297" y="948"/>
                </a:lnTo>
                <a:lnTo>
                  <a:pt x="301" y="970"/>
                </a:lnTo>
                <a:lnTo>
                  <a:pt x="301" y="970"/>
                </a:lnTo>
                <a:lnTo>
                  <a:pt x="301" y="979"/>
                </a:lnTo>
                <a:lnTo>
                  <a:pt x="303" y="985"/>
                </a:lnTo>
                <a:lnTo>
                  <a:pt x="307" y="994"/>
                </a:lnTo>
                <a:lnTo>
                  <a:pt x="310" y="1013"/>
                </a:lnTo>
                <a:lnTo>
                  <a:pt x="310" y="1013"/>
                </a:lnTo>
                <a:lnTo>
                  <a:pt x="314" y="1034"/>
                </a:lnTo>
                <a:lnTo>
                  <a:pt x="320" y="1049"/>
                </a:lnTo>
                <a:lnTo>
                  <a:pt x="323" y="1063"/>
                </a:lnTo>
                <a:lnTo>
                  <a:pt x="325" y="1086"/>
                </a:lnTo>
                <a:lnTo>
                  <a:pt x="325" y="1086"/>
                </a:lnTo>
                <a:lnTo>
                  <a:pt x="327" y="1114"/>
                </a:lnTo>
                <a:lnTo>
                  <a:pt x="331" y="1144"/>
                </a:lnTo>
                <a:lnTo>
                  <a:pt x="335" y="1174"/>
                </a:lnTo>
                <a:lnTo>
                  <a:pt x="342" y="1205"/>
                </a:lnTo>
                <a:lnTo>
                  <a:pt x="342" y="1205"/>
                </a:lnTo>
                <a:lnTo>
                  <a:pt x="353" y="1247"/>
                </a:lnTo>
                <a:lnTo>
                  <a:pt x="368" y="1293"/>
                </a:lnTo>
                <a:lnTo>
                  <a:pt x="379" y="1334"/>
                </a:lnTo>
                <a:lnTo>
                  <a:pt x="383" y="1347"/>
                </a:lnTo>
                <a:lnTo>
                  <a:pt x="383" y="1353"/>
                </a:lnTo>
                <a:lnTo>
                  <a:pt x="383" y="1353"/>
                </a:lnTo>
                <a:lnTo>
                  <a:pt x="379" y="1366"/>
                </a:lnTo>
                <a:lnTo>
                  <a:pt x="378" y="1374"/>
                </a:lnTo>
                <a:lnTo>
                  <a:pt x="396" y="1390"/>
                </a:lnTo>
                <a:lnTo>
                  <a:pt x="396" y="1390"/>
                </a:lnTo>
                <a:lnTo>
                  <a:pt x="396" y="1400"/>
                </a:lnTo>
                <a:lnTo>
                  <a:pt x="396" y="1405"/>
                </a:lnTo>
                <a:lnTo>
                  <a:pt x="396" y="1409"/>
                </a:lnTo>
                <a:lnTo>
                  <a:pt x="396" y="1409"/>
                </a:lnTo>
                <a:lnTo>
                  <a:pt x="391" y="1413"/>
                </a:lnTo>
                <a:lnTo>
                  <a:pt x="383" y="1422"/>
                </a:lnTo>
                <a:lnTo>
                  <a:pt x="378" y="1433"/>
                </a:lnTo>
                <a:lnTo>
                  <a:pt x="374" y="1445"/>
                </a:lnTo>
                <a:lnTo>
                  <a:pt x="374" y="1445"/>
                </a:lnTo>
                <a:lnTo>
                  <a:pt x="372" y="1450"/>
                </a:lnTo>
                <a:lnTo>
                  <a:pt x="372" y="1454"/>
                </a:lnTo>
                <a:lnTo>
                  <a:pt x="374" y="1458"/>
                </a:lnTo>
                <a:lnTo>
                  <a:pt x="381" y="1461"/>
                </a:lnTo>
                <a:lnTo>
                  <a:pt x="381" y="1461"/>
                </a:lnTo>
                <a:lnTo>
                  <a:pt x="394" y="1467"/>
                </a:lnTo>
                <a:lnTo>
                  <a:pt x="407" y="1471"/>
                </a:lnTo>
                <a:lnTo>
                  <a:pt x="422" y="1473"/>
                </a:lnTo>
                <a:lnTo>
                  <a:pt x="439" y="1469"/>
                </a:lnTo>
                <a:lnTo>
                  <a:pt x="439" y="1469"/>
                </a:lnTo>
                <a:lnTo>
                  <a:pt x="428" y="1480"/>
                </a:lnTo>
                <a:lnTo>
                  <a:pt x="422" y="1489"/>
                </a:lnTo>
                <a:lnTo>
                  <a:pt x="419" y="1493"/>
                </a:lnTo>
                <a:lnTo>
                  <a:pt x="419" y="1499"/>
                </a:lnTo>
                <a:lnTo>
                  <a:pt x="419" y="1499"/>
                </a:lnTo>
                <a:lnTo>
                  <a:pt x="417" y="1510"/>
                </a:lnTo>
                <a:lnTo>
                  <a:pt x="419" y="1516"/>
                </a:lnTo>
                <a:lnTo>
                  <a:pt x="424" y="1519"/>
                </a:lnTo>
                <a:lnTo>
                  <a:pt x="424" y="1519"/>
                </a:lnTo>
                <a:lnTo>
                  <a:pt x="434" y="1523"/>
                </a:lnTo>
                <a:lnTo>
                  <a:pt x="443" y="1523"/>
                </a:lnTo>
                <a:lnTo>
                  <a:pt x="452" y="1525"/>
                </a:lnTo>
                <a:lnTo>
                  <a:pt x="465" y="1523"/>
                </a:lnTo>
                <a:lnTo>
                  <a:pt x="465" y="1523"/>
                </a:lnTo>
                <a:lnTo>
                  <a:pt x="465" y="1523"/>
                </a:lnTo>
                <a:lnTo>
                  <a:pt x="465" y="1521"/>
                </a:lnTo>
                <a:lnTo>
                  <a:pt x="469" y="1521"/>
                </a:lnTo>
                <a:lnTo>
                  <a:pt x="478" y="1523"/>
                </a:lnTo>
                <a:lnTo>
                  <a:pt x="478" y="1523"/>
                </a:lnTo>
                <a:lnTo>
                  <a:pt x="492" y="1525"/>
                </a:lnTo>
                <a:lnTo>
                  <a:pt x="508" y="1525"/>
                </a:lnTo>
                <a:lnTo>
                  <a:pt x="523" y="1521"/>
                </a:lnTo>
                <a:lnTo>
                  <a:pt x="529" y="1519"/>
                </a:lnTo>
                <a:lnTo>
                  <a:pt x="531" y="1516"/>
                </a:lnTo>
                <a:lnTo>
                  <a:pt x="531" y="1516"/>
                </a:lnTo>
                <a:lnTo>
                  <a:pt x="534" y="1503"/>
                </a:lnTo>
                <a:lnTo>
                  <a:pt x="536" y="1484"/>
                </a:lnTo>
                <a:lnTo>
                  <a:pt x="538" y="1456"/>
                </a:lnTo>
                <a:lnTo>
                  <a:pt x="534" y="1417"/>
                </a:lnTo>
                <a:lnTo>
                  <a:pt x="534" y="1417"/>
                </a:lnTo>
                <a:lnTo>
                  <a:pt x="540" y="1413"/>
                </a:lnTo>
                <a:lnTo>
                  <a:pt x="544" y="1407"/>
                </a:lnTo>
                <a:lnTo>
                  <a:pt x="548" y="1404"/>
                </a:lnTo>
                <a:lnTo>
                  <a:pt x="548" y="1404"/>
                </a:lnTo>
                <a:lnTo>
                  <a:pt x="549" y="1387"/>
                </a:lnTo>
                <a:lnTo>
                  <a:pt x="551" y="1355"/>
                </a:lnTo>
                <a:lnTo>
                  <a:pt x="555" y="1321"/>
                </a:lnTo>
                <a:lnTo>
                  <a:pt x="555" y="1306"/>
                </a:lnTo>
                <a:lnTo>
                  <a:pt x="559" y="1299"/>
                </a:lnTo>
                <a:lnTo>
                  <a:pt x="559" y="1299"/>
                </a:lnTo>
                <a:lnTo>
                  <a:pt x="564" y="1275"/>
                </a:lnTo>
                <a:lnTo>
                  <a:pt x="570" y="1237"/>
                </a:lnTo>
                <a:lnTo>
                  <a:pt x="576" y="1191"/>
                </a:lnTo>
                <a:lnTo>
                  <a:pt x="577" y="1168"/>
                </a:lnTo>
                <a:lnTo>
                  <a:pt x="577" y="1148"/>
                </a:lnTo>
                <a:lnTo>
                  <a:pt x="577" y="1148"/>
                </a:lnTo>
                <a:lnTo>
                  <a:pt x="576" y="1110"/>
                </a:lnTo>
                <a:lnTo>
                  <a:pt x="574" y="1082"/>
                </a:lnTo>
                <a:lnTo>
                  <a:pt x="572" y="1063"/>
                </a:lnTo>
                <a:lnTo>
                  <a:pt x="568" y="1052"/>
                </a:lnTo>
                <a:lnTo>
                  <a:pt x="568" y="1052"/>
                </a:lnTo>
                <a:lnTo>
                  <a:pt x="564" y="1026"/>
                </a:lnTo>
                <a:lnTo>
                  <a:pt x="562" y="1000"/>
                </a:lnTo>
                <a:lnTo>
                  <a:pt x="562" y="1000"/>
                </a:lnTo>
                <a:lnTo>
                  <a:pt x="564" y="991"/>
                </a:lnTo>
                <a:lnTo>
                  <a:pt x="564" y="981"/>
                </a:lnTo>
                <a:lnTo>
                  <a:pt x="562" y="970"/>
                </a:lnTo>
                <a:lnTo>
                  <a:pt x="562" y="970"/>
                </a:lnTo>
                <a:lnTo>
                  <a:pt x="562" y="961"/>
                </a:lnTo>
                <a:lnTo>
                  <a:pt x="564" y="949"/>
                </a:lnTo>
                <a:lnTo>
                  <a:pt x="568" y="918"/>
                </a:lnTo>
                <a:lnTo>
                  <a:pt x="574" y="888"/>
                </a:lnTo>
                <a:lnTo>
                  <a:pt x="577" y="877"/>
                </a:lnTo>
                <a:lnTo>
                  <a:pt x="581" y="869"/>
                </a:lnTo>
                <a:lnTo>
                  <a:pt x="581" y="869"/>
                </a:lnTo>
                <a:lnTo>
                  <a:pt x="587" y="856"/>
                </a:lnTo>
                <a:lnTo>
                  <a:pt x="591" y="847"/>
                </a:lnTo>
                <a:lnTo>
                  <a:pt x="594" y="836"/>
                </a:lnTo>
                <a:lnTo>
                  <a:pt x="594" y="836"/>
                </a:lnTo>
                <a:lnTo>
                  <a:pt x="600" y="836"/>
                </a:lnTo>
                <a:lnTo>
                  <a:pt x="615" y="836"/>
                </a:lnTo>
                <a:lnTo>
                  <a:pt x="622" y="834"/>
                </a:lnTo>
                <a:lnTo>
                  <a:pt x="630" y="830"/>
                </a:lnTo>
                <a:lnTo>
                  <a:pt x="635" y="824"/>
                </a:lnTo>
                <a:lnTo>
                  <a:pt x="639" y="815"/>
                </a:lnTo>
                <a:lnTo>
                  <a:pt x="639" y="815"/>
                </a:lnTo>
                <a:lnTo>
                  <a:pt x="637" y="802"/>
                </a:lnTo>
                <a:lnTo>
                  <a:pt x="635" y="783"/>
                </a:lnTo>
                <a:lnTo>
                  <a:pt x="624" y="740"/>
                </a:lnTo>
                <a:lnTo>
                  <a:pt x="607" y="682"/>
                </a:lnTo>
                <a:lnTo>
                  <a:pt x="607" y="682"/>
                </a:lnTo>
                <a:lnTo>
                  <a:pt x="592" y="611"/>
                </a:lnTo>
                <a:lnTo>
                  <a:pt x="583" y="563"/>
                </a:lnTo>
                <a:lnTo>
                  <a:pt x="577" y="533"/>
                </a:lnTo>
                <a:lnTo>
                  <a:pt x="577" y="533"/>
                </a:lnTo>
                <a:lnTo>
                  <a:pt x="577" y="522"/>
                </a:lnTo>
                <a:lnTo>
                  <a:pt x="579" y="514"/>
                </a:lnTo>
                <a:lnTo>
                  <a:pt x="583" y="507"/>
                </a:lnTo>
                <a:lnTo>
                  <a:pt x="583" y="507"/>
                </a:lnTo>
                <a:lnTo>
                  <a:pt x="585" y="510"/>
                </a:lnTo>
                <a:lnTo>
                  <a:pt x="589" y="518"/>
                </a:lnTo>
                <a:lnTo>
                  <a:pt x="592" y="520"/>
                </a:lnTo>
                <a:lnTo>
                  <a:pt x="598" y="522"/>
                </a:lnTo>
                <a:lnTo>
                  <a:pt x="607" y="522"/>
                </a:lnTo>
                <a:lnTo>
                  <a:pt x="617" y="520"/>
                </a:lnTo>
                <a:lnTo>
                  <a:pt x="617" y="520"/>
                </a:lnTo>
                <a:lnTo>
                  <a:pt x="622" y="516"/>
                </a:lnTo>
                <a:lnTo>
                  <a:pt x="626" y="512"/>
                </a:lnTo>
                <a:lnTo>
                  <a:pt x="633" y="501"/>
                </a:lnTo>
                <a:lnTo>
                  <a:pt x="639" y="484"/>
                </a:lnTo>
                <a:lnTo>
                  <a:pt x="643" y="467"/>
                </a:lnTo>
                <a:lnTo>
                  <a:pt x="645" y="449"/>
                </a:lnTo>
                <a:lnTo>
                  <a:pt x="645" y="430"/>
                </a:lnTo>
                <a:lnTo>
                  <a:pt x="643" y="404"/>
                </a:lnTo>
                <a:lnTo>
                  <a:pt x="643" y="404"/>
                </a:lnTo>
                <a:lnTo>
                  <a:pt x="641" y="391"/>
                </a:lnTo>
                <a:lnTo>
                  <a:pt x="633" y="374"/>
                </a:lnTo>
                <a:lnTo>
                  <a:pt x="617" y="331"/>
                </a:lnTo>
                <a:lnTo>
                  <a:pt x="594" y="279"/>
                </a:lnTo>
                <a:lnTo>
                  <a:pt x="594" y="279"/>
                </a:lnTo>
                <a:lnTo>
                  <a:pt x="594" y="277"/>
                </a:lnTo>
                <a:lnTo>
                  <a:pt x="592" y="271"/>
                </a:lnTo>
                <a:lnTo>
                  <a:pt x="589" y="264"/>
                </a:lnTo>
                <a:lnTo>
                  <a:pt x="581" y="256"/>
                </a:lnTo>
                <a:lnTo>
                  <a:pt x="581" y="256"/>
                </a:lnTo>
                <a:lnTo>
                  <a:pt x="572" y="251"/>
                </a:lnTo>
                <a:lnTo>
                  <a:pt x="566" y="251"/>
                </a:lnTo>
                <a:lnTo>
                  <a:pt x="559" y="249"/>
                </a:lnTo>
                <a:lnTo>
                  <a:pt x="546" y="243"/>
                </a:lnTo>
                <a:lnTo>
                  <a:pt x="546" y="243"/>
                </a:lnTo>
                <a:lnTo>
                  <a:pt x="525" y="234"/>
                </a:lnTo>
                <a:lnTo>
                  <a:pt x="499" y="225"/>
                </a:lnTo>
                <a:lnTo>
                  <a:pt x="471" y="217"/>
                </a:lnTo>
                <a:lnTo>
                  <a:pt x="460" y="208"/>
                </a:lnTo>
                <a:lnTo>
                  <a:pt x="439" y="189"/>
                </a:lnTo>
                <a:lnTo>
                  <a:pt x="441" y="180"/>
                </a:lnTo>
                <a:lnTo>
                  <a:pt x="452" y="185"/>
                </a:lnTo>
                <a:lnTo>
                  <a:pt x="441" y="155"/>
                </a:lnTo>
                <a:lnTo>
                  <a:pt x="441" y="155"/>
                </a:lnTo>
                <a:lnTo>
                  <a:pt x="445" y="152"/>
                </a:lnTo>
                <a:lnTo>
                  <a:pt x="449" y="139"/>
                </a:lnTo>
                <a:lnTo>
                  <a:pt x="452" y="129"/>
                </a:lnTo>
                <a:lnTo>
                  <a:pt x="452" y="118"/>
                </a:lnTo>
                <a:lnTo>
                  <a:pt x="454" y="105"/>
                </a:lnTo>
                <a:lnTo>
                  <a:pt x="452" y="90"/>
                </a:lnTo>
                <a:lnTo>
                  <a:pt x="452" y="90"/>
                </a:lnTo>
                <a:lnTo>
                  <a:pt x="449" y="64"/>
                </a:lnTo>
                <a:lnTo>
                  <a:pt x="443" y="45"/>
                </a:lnTo>
                <a:lnTo>
                  <a:pt x="437" y="38"/>
                </a:lnTo>
                <a:lnTo>
                  <a:pt x="434" y="30"/>
                </a:lnTo>
                <a:lnTo>
                  <a:pt x="419" y="17"/>
                </a:lnTo>
                <a:lnTo>
                  <a:pt x="419" y="17"/>
                </a:lnTo>
                <a:lnTo>
                  <a:pt x="411" y="12"/>
                </a:lnTo>
                <a:lnTo>
                  <a:pt x="402" y="6"/>
                </a:lnTo>
                <a:lnTo>
                  <a:pt x="389" y="2"/>
                </a:lnTo>
                <a:lnTo>
                  <a:pt x="378" y="0"/>
                </a:lnTo>
                <a:lnTo>
                  <a:pt x="368" y="0"/>
                </a:lnTo>
                <a:lnTo>
                  <a:pt x="368" y="0"/>
                </a:lnTo>
                <a:lnTo>
                  <a:pt x="353" y="2"/>
                </a:lnTo>
                <a:lnTo>
                  <a:pt x="353" y="2"/>
                </a:lnTo>
                <a:close/>
                <a:moveTo>
                  <a:pt x="439" y="1034"/>
                </a:moveTo>
                <a:lnTo>
                  <a:pt x="445" y="1054"/>
                </a:lnTo>
                <a:lnTo>
                  <a:pt x="445" y="1054"/>
                </a:lnTo>
                <a:lnTo>
                  <a:pt x="452" y="1123"/>
                </a:lnTo>
                <a:lnTo>
                  <a:pt x="452" y="1123"/>
                </a:lnTo>
                <a:lnTo>
                  <a:pt x="458" y="1174"/>
                </a:lnTo>
                <a:lnTo>
                  <a:pt x="464" y="1230"/>
                </a:lnTo>
                <a:lnTo>
                  <a:pt x="464" y="1230"/>
                </a:lnTo>
                <a:lnTo>
                  <a:pt x="465" y="1256"/>
                </a:lnTo>
                <a:lnTo>
                  <a:pt x="465" y="1295"/>
                </a:lnTo>
                <a:lnTo>
                  <a:pt x="464" y="1347"/>
                </a:lnTo>
                <a:lnTo>
                  <a:pt x="464" y="1347"/>
                </a:lnTo>
                <a:lnTo>
                  <a:pt x="456" y="1333"/>
                </a:lnTo>
                <a:lnTo>
                  <a:pt x="452" y="1316"/>
                </a:lnTo>
                <a:lnTo>
                  <a:pt x="449" y="1301"/>
                </a:lnTo>
                <a:lnTo>
                  <a:pt x="449" y="1301"/>
                </a:lnTo>
                <a:lnTo>
                  <a:pt x="450" y="1258"/>
                </a:lnTo>
                <a:lnTo>
                  <a:pt x="450" y="1222"/>
                </a:lnTo>
                <a:lnTo>
                  <a:pt x="450" y="1222"/>
                </a:lnTo>
                <a:lnTo>
                  <a:pt x="449" y="1209"/>
                </a:lnTo>
                <a:lnTo>
                  <a:pt x="443" y="1189"/>
                </a:lnTo>
                <a:lnTo>
                  <a:pt x="434" y="1155"/>
                </a:lnTo>
                <a:lnTo>
                  <a:pt x="434" y="1155"/>
                </a:lnTo>
                <a:lnTo>
                  <a:pt x="428" y="1120"/>
                </a:lnTo>
                <a:lnTo>
                  <a:pt x="428" y="1120"/>
                </a:lnTo>
                <a:lnTo>
                  <a:pt x="426" y="1116"/>
                </a:lnTo>
                <a:lnTo>
                  <a:pt x="428" y="1112"/>
                </a:lnTo>
                <a:lnTo>
                  <a:pt x="432" y="1099"/>
                </a:lnTo>
                <a:lnTo>
                  <a:pt x="432" y="1099"/>
                </a:lnTo>
                <a:lnTo>
                  <a:pt x="432" y="1090"/>
                </a:lnTo>
                <a:lnTo>
                  <a:pt x="432" y="1086"/>
                </a:lnTo>
                <a:lnTo>
                  <a:pt x="428" y="1084"/>
                </a:lnTo>
                <a:lnTo>
                  <a:pt x="426" y="1078"/>
                </a:lnTo>
                <a:lnTo>
                  <a:pt x="426" y="1078"/>
                </a:lnTo>
                <a:lnTo>
                  <a:pt x="426" y="1075"/>
                </a:lnTo>
                <a:lnTo>
                  <a:pt x="426" y="1069"/>
                </a:lnTo>
                <a:lnTo>
                  <a:pt x="430" y="1052"/>
                </a:lnTo>
                <a:lnTo>
                  <a:pt x="439" y="1034"/>
                </a:lnTo>
                <a:lnTo>
                  <a:pt x="439" y="10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B18B96B4-B76F-40F7-8D35-7B63225FBC35}"/>
              </a:ext>
            </a:extLst>
          </p:cNvPr>
          <p:cNvSpPr>
            <a:spLocks noEditPoints="1"/>
          </p:cNvSpPr>
          <p:nvPr/>
        </p:nvSpPr>
        <p:spPr bwMode="auto">
          <a:xfrm>
            <a:off x="635075" y="2753925"/>
            <a:ext cx="1372611" cy="1637500"/>
          </a:xfrm>
          <a:custGeom>
            <a:avLst/>
            <a:gdLst>
              <a:gd name="T0" fmla="*/ 241 w 627"/>
              <a:gd name="T1" fmla="*/ 527 h 748"/>
              <a:gd name="T2" fmla="*/ 222 w 627"/>
              <a:gd name="T3" fmla="*/ 538 h 748"/>
              <a:gd name="T4" fmla="*/ 163 w 627"/>
              <a:gd name="T5" fmla="*/ 444 h 748"/>
              <a:gd name="T6" fmla="*/ 193 w 627"/>
              <a:gd name="T7" fmla="*/ 364 h 748"/>
              <a:gd name="T8" fmla="*/ 197 w 627"/>
              <a:gd name="T9" fmla="*/ 242 h 748"/>
              <a:gd name="T10" fmla="*/ 171 w 627"/>
              <a:gd name="T11" fmla="*/ 175 h 748"/>
              <a:gd name="T12" fmla="*/ 119 w 627"/>
              <a:gd name="T13" fmla="*/ 109 h 748"/>
              <a:gd name="T14" fmla="*/ 113 w 627"/>
              <a:gd name="T15" fmla="*/ 61 h 748"/>
              <a:gd name="T16" fmla="*/ 108 w 627"/>
              <a:gd name="T17" fmla="*/ 30 h 748"/>
              <a:gd name="T18" fmla="*/ 81 w 627"/>
              <a:gd name="T19" fmla="*/ 3 h 748"/>
              <a:gd name="T20" fmla="*/ 25 w 627"/>
              <a:gd name="T21" fmla="*/ 31 h 748"/>
              <a:gd name="T22" fmla="*/ 27 w 627"/>
              <a:gd name="T23" fmla="*/ 70 h 748"/>
              <a:gd name="T24" fmla="*/ 54 w 627"/>
              <a:gd name="T25" fmla="*/ 99 h 748"/>
              <a:gd name="T26" fmla="*/ 27 w 627"/>
              <a:gd name="T27" fmla="*/ 152 h 748"/>
              <a:gd name="T28" fmla="*/ 27 w 627"/>
              <a:gd name="T29" fmla="*/ 381 h 748"/>
              <a:gd name="T30" fmla="*/ 31 w 627"/>
              <a:gd name="T31" fmla="*/ 529 h 748"/>
              <a:gd name="T32" fmla="*/ 33 w 627"/>
              <a:gd name="T33" fmla="*/ 662 h 748"/>
              <a:gd name="T34" fmla="*/ 0 w 627"/>
              <a:gd name="T35" fmla="*/ 691 h 748"/>
              <a:gd name="T36" fmla="*/ 88 w 627"/>
              <a:gd name="T37" fmla="*/ 700 h 748"/>
              <a:gd name="T38" fmla="*/ 86 w 627"/>
              <a:gd name="T39" fmla="*/ 665 h 748"/>
              <a:gd name="T40" fmla="*/ 170 w 627"/>
              <a:gd name="T41" fmla="*/ 632 h 748"/>
              <a:gd name="T42" fmla="*/ 243 w 627"/>
              <a:gd name="T43" fmla="*/ 650 h 748"/>
              <a:gd name="T44" fmla="*/ 245 w 627"/>
              <a:gd name="T45" fmla="*/ 692 h 748"/>
              <a:gd name="T46" fmla="*/ 259 w 627"/>
              <a:gd name="T47" fmla="*/ 657 h 748"/>
              <a:gd name="T48" fmla="*/ 275 w 627"/>
              <a:gd name="T49" fmla="*/ 610 h 748"/>
              <a:gd name="T50" fmla="*/ 323 w 627"/>
              <a:gd name="T51" fmla="*/ 653 h 748"/>
              <a:gd name="T52" fmla="*/ 290 w 627"/>
              <a:gd name="T53" fmla="*/ 694 h 748"/>
              <a:gd name="T54" fmla="*/ 314 w 627"/>
              <a:gd name="T55" fmla="*/ 731 h 748"/>
              <a:gd name="T56" fmla="*/ 311 w 627"/>
              <a:gd name="T57" fmla="*/ 711 h 748"/>
              <a:gd name="T58" fmla="*/ 332 w 627"/>
              <a:gd name="T59" fmla="*/ 678 h 748"/>
              <a:gd name="T60" fmla="*/ 370 w 627"/>
              <a:gd name="T61" fmla="*/ 675 h 748"/>
              <a:gd name="T62" fmla="*/ 356 w 627"/>
              <a:gd name="T63" fmla="*/ 730 h 748"/>
              <a:gd name="T64" fmla="*/ 357 w 627"/>
              <a:gd name="T65" fmla="*/ 747 h 748"/>
              <a:gd name="T66" fmla="*/ 387 w 627"/>
              <a:gd name="T67" fmla="*/ 725 h 748"/>
              <a:gd name="T68" fmla="*/ 451 w 627"/>
              <a:gd name="T69" fmla="*/ 631 h 748"/>
              <a:gd name="T70" fmla="*/ 502 w 627"/>
              <a:gd name="T71" fmla="*/ 664 h 748"/>
              <a:gd name="T72" fmla="*/ 483 w 627"/>
              <a:gd name="T73" fmla="*/ 718 h 748"/>
              <a:gd name="T74" fmla="*/ 490 w 627"/>
              <a:gd name="T75" fmla="*/ 729 h 748"/>
              <a:gd name="T76" fmla="*/ 519 w 627"/>
              <a:gd name="T77" fmla="*/ 710 h 748"/>
              <a:gd name="T78" fmla="*/ 531 w 627"/>
              <a:gd name="T79" fmla="*/ 662 h 748"/>
              <a:gd name="T80" fmla="*/ 538 w 627"/>
              <a:gd name="T81" fmla="*/ 649 h 748"/>
              <a:gd name="T82" fmla="*/ 572 w 627"/>
              <a:gd name="T83" fmla="*/ 678 h 748"/>
              <a:gd name="T84" fmla="*/ 560 w 627"/>
              <a:gd name="T85" fmla="*/ 716 h 748"/>
              <a:gd name="T86" fmla="*/ 581 w 627"/>
              <a:gd name="T87" fmla="*/ 725 h 748"/>
              <a:gd name="T88" fmla="*/ 592 w 627"/>
              <a:gd name="T89" fmla="*/ 687 h 748"/>
              <a:gd name="T90" fmla="*/ 581 w 627"/>
              <a:gd name="T91" fmla="*/ 653 h 748"/>
              <a:gd name="T92" fmla="*/ 563 w 627"/>
              <a:gd name="T93" fmla="*/ 565 h 748"/>
              <a:gd name="T94" fmla="*/ 622 w 627"/>
              <a:gd name="T95" fmla="*/ 541 h 748"/>
              <a:gd name="T96" fmla="*/ 612 w 627"/>
              <a:gd name="T97" fmla="*/ 501 h 748"/>
              <a:gd name="T98" fmla="*/ 587 w 627"/>
              <a:gd name="T99" fmla="*/ 529 h 748"/>
              <a:gd name="T100" fmla="*/ 546 w 627"/>
              <a:gd name="T101" fmla="*/ 527 h 748"/>
              <a:gd name="T102" fmla="*/ 453 w 627"/>
              <a:gd name="T103" fmla="*/ 516 h 748"/>
              <a:gd name="T104" fmla="*/ 363 w 627"/>
              <a:gd name="T105" fmla="*/ 527 h 748"/>
              <a:gd name="T106" fmla="*/ 282 w 627"/>
              <a:gd name="T107" fmla="*/ 523 h 748"/>
              <a:gd name="T108" fmla="*/ 243 w 627"/>
              <a:gd name="T109" fmla="*/ 507 h 748"/>
              <a:gd name="T110" fmla="*/ 211 w 627"/>
              <a:gd name="T111" fmla="*/ 604 h 748"/>
              <a:gd name="T112" fmla="*/ 167 w 627"/>
              <a:gd name="T113" fmla="*/ 625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7" h="748">
                <a:moveTo>
                  <a:pt x="243" y="507"/>
                </a:moveTo>
                <a:lnTo>
                  <a:pt x="243" y="507"/>
                </a:lnTo>
                <a:lnTo>
                  <a:pt x="242" y="511"/>
                </a:lnTo>
                <a:lnTo>
                  <a:pt x="241" y="518"/>
                </a:lnTo>
                <a:lnTo>
                  <a:pt x="241" y="527"/>
                </a:lnTo>
                <a:lnTo>
                  <a:pt x="241" y="527"/>
                </a:lnTo>
                <a:lnTo>
                  <a:pt x="241" y="528"/>
                </a:lnTo>
                <a:lnTo>
                  <a:pt x="241" y="528"/>
                </a:lnTo>
                <a:lnTo>
                  <a:pt x="241" y="527"/>
                </a:lnTo>
                <a:lnTo>
                  <a:pt x="241" y="527"/>
                </a:lnTo>
                <a:lnTo>
                  <a:pt x="236" y="525"/>
                </a:lnTo>
                <a:lnTo>
                  <a:pt x="229" y="521"/>
                </a:lnTo>
                <a:lnTo>
                  <a:pt x="219" y="518"/>
                </a:lnTo>
                <a:lnTo>
                  <a:pt x="219" y="518"/>
                </a:lnTo>
                <a:lnTo>
                  <a:pt x="220" y="522"/>
                </a:lnTo>
                <a:lnTo>
                  <a:pt x="220" y="527"/>
                </a:lnTo>
                <a:lnTo>
                  <a:pt x="220" y="530"/>
                </a:lnTo>
                <a:lnTo>
                  <a:pt x="220" y="530"/>
                </a:lnTo>
                <a:lnTo>
                  <a:pt x="220" y="534"/>
                </a:lnTo>
                <a:lnTo>
                  <a:pt x="222" y="538"/>
                </a:lnTo>
                <a:lnTo>
                  <a:pt x="223" y="545"/>
                </a:lnTo>
                <a:lnTo>
                  <a:pt x="222" y="548"/>
                </a:lnTo>
                <a:lnTo>
                  <a:pt x="222" y="548"/>
                </a:lnTo>
                <a:lnTo>
                  <a:pt x="213" y="546"/>
                </a:lnTo>
                <a:lnTo>
                  <a:pt x="213" y="546"/>
                </a:lnTo>
                <a:lnTo>
                  <a:pt x="182" y="523"/>
                </a:lnTo>
                <a:lnTo>
                  <a:pt x="154" y="501"/>
                </a:lnTo>
                <a:lnTo>
                  <a:pt x="160" y="488"/>
                </a:lnTo>
                <a:lnTo>
                  <a:pt x="160" y="488"/>
                </a:lnTo>
                <a:lnTo>
                  <a:pt x="163" y="444"/>
                </a:lnTo>
                <a:lnTo>
                  <a:pt x="167" y="391"/>
                </a:lnTo>
                <a:lnTo>
                  <a:pt x="167" y="391"/>
                </a:lnTo>
                <a:lnTo>
                  <a:pt x="168" y="386"/>
                </a:lnTo>
                <a:lnTo>
                  <a:pt x="170" y="383"/>
                </a:lnTo>
                <a:lnTo>
                  <a:pt x="173" y="380"/>
                </a:lnTo>
                <a:lnTo>
                  <a:pt x="178" y="376"/>
                </a:lnTo>
                <a:lnTo>
                  <a:pt x="186" y="372"/>
                </a:lnTo>
                <a:lnTo>
                  <a:pt x="191" y="368"/>
                </a:lnTo>
                <a:lnTo>
                  <a:pt x="191" y="368"/>
                </a:lnTo>
                <a:lnTo>
                  <a:pt x="193" y="364"/>
                </a:lnTo>
                <a:lnTo>
                  <a:pt x="196" y="354"/>
                </a:lnTo>
                <a:lnTo>
                  <a:pt x="199" y="328"/>
                </a:lnTo>
                <a:lnTo>
                  <a:pt x="201" y="300"/>
                </a:lnTo>
                <a:lnTo>
                  <a:pt x="201" y="289"/>
                </a:lnTo>
                <a:lnTo>
                  <a:pt x="201" y="282"/>
                </a:lnTo>
                <a:lnTo>
                  <a:pt x="201" y="282"/>
                </a:lnTo>
                <a:lnTo>
                  <a:pt x="197" y="261"/>
                </a:lnTo>
                <a:lnTo>
                  <a:pt x="196" y="251"/>
                </a:lnTo>
                <a:lnTo>
                  <a:pt x="197" y="242"/>
                </a:lnTo>
                <a:lnTo>
                  <a:pt x="197" y="242"/>
                </a:lnTo>
                <a:lnTo>
                  <a:pt x="197" y="236"/>
                </a:lnTo>
                <a:lnTo>
                  <a:pt x="198" y="228"/>
                </a:lnTo>
                <a:lnTo>
                  <a:pt x="197" y="221"/>
                </a:lnTo>
                <a:lnTo>
                  <a:pt x="196" y="217"/>
                </a:lnTo>
                <a:lnTo>
                  <a:pt x="192" y="212"/>
                </a:lnTo>
                <a:lnTo>
                  <a:pt x="192" y="212"/>
                </a:lnTo>
                <a:lnTo>
                  <a:pt x="186" y="202"/>
                </a:lnTo>
                <a:lnTo>
                  <a:pt x="179" y="190"/>
                </a:lnTo>
                <a:lnTo>
                  <a:pt x="171" y="175"/>
                </a:lnTo>
                <a:lnTo>
                  <a:pt x="171" y="175"/>
                </a:lnTo>
                <a:lnTo>
                  <a:pt x="158" y="172"/>
                </a:lnTo>
                <a:lnTo>
                  <a:pt x="158" y="172"/>
                </a:lnTo>
                <a:lnTo>
                  <a:pt x="144" y="165"/>
                </a:lnTo>
                <a:lnTo>
                  <a:pt x="132" y="165"/>
                </a:lnTo>
                <a:lnTo>
                  <a:pt x="115" y="111"/>
                </a:lnTo>
                <a:lnTo>
                  <a:pt x="115" y="111"/>
                </a:lnTo>
                <a:lnTo>
                  <a:pt x="116" y="112"/>
                </a:lnTo>
                <a:lnTo>
                  <a:pt x="117" y="112"/>
                </a:lnTo>
                <a:lnTo>
                  <a:pt x="118" y="111"/>
                </a:lnTo>
                <a:lnTo>
                  <a:pt x="119" y="109"/>
                </a:lnTo>
                <a:lnTo>
                  <a:pt x="120" y="106"/>
                </a:lnTo>
                <a:lnTo>
                  <a:pt x="120" y="93"/>
                </a:lnTo>
                <a:lnTo>
                  <a:pt x="120" y="93"/>
                </a:lnTo>
                <a:lnTo>
                  <a:pt x="119" y="80"/>
                </a:lnTo>
                <a:lnTo>
                  <a:pt x="117" y="71"/>
                </a:lnTo>
                <a:lnTo>
                  <a:pt x="114" y="66"/>
                </a:lnTo>
                <a:lnTo>
                  <a:pt x="113" y="64"/>
                </a:lnTo>
                <a:lnTo>
                  <a:pt x="113" y="64"/>
                </a:lnTo>
                <a:lnTo>
                  <a:pt x="112" y="63"/>
                </a:lnTo>
                <a:lnTo>
                  <a:pt x="113" y="61"/>
                </a:lnTo>
                <a:lnTo>
                  <a:pt x="114" y="58"/>
                </a:lnTo>
                <a:lnTo>
                  <a:pt x="114" y="54"/>
                </a:lnTo>
                <a:lnTo>
                  <a:pt x="114" y="54"/>
                </a:lnTo>
                <a:lnTo>
                  <a:pt x="112" y="49"/>
                </a:lnTo>
                <a:lnTo>
                  <a:pt x="110" y="47"/>
                </a:lnTo>
                <a:lnTo>
                  <a:pt x="107" y="45"/>
                </a:lnTo>
                <a:lnTo>
                  <a:pt x="107" y="45"/>
                </a:lnTo>
                <a:lnTo>
                  <a:pt x="108" y="43"/>
                </a:lnTo>
                <a:lnTo>
                  <a:pt x="109" y="38"/>
                </a:lnTo>
                <a:lnTo>
                  <a:pt x="108" y="30"/>
                </a:lnTo>
                <a:lnTo>
                  <a:pt x="107" y="26"/>
                </a:lnTo>
                <a:lnTo>
                  <a:pt x="105" y="20"/>
                </a:lnTo>
                <a:lnTo>
                  <a:pt x="105" y="20"/>
                </a:lnTo>
                <a:lnTo>
                  <a:pt x="101" y="15"/>
                </a:lnTo>
                <a:lnTo>
                  <a:pt x="98" y="11"/>
                </a:lnTo>
                <a:lnTo>
                  <a:pt x="91" y="6"/>
                </a:lnTo>
                <a:lnTo>
                  <a:pt x="87" y="5"/>
                </a:lnTo>
                <a:lnTo>
                  <a:pt x="85" y="5"/>
                </a:lnTo>
                <a:lnTo>
                  <a:pt x="85" y="5"/>
                </a:lnTo>
                <a:lnTo>
                  <a:pt x="81" y="3"/>
                </a:lnTo>
                <a:lnTo>
                  <a:pt x="72" y="1"/>
                </a:lnTo>
                <a:lnTo>
                  <a:pt x="67" y="0"/>
                </a:lnTo>
                <a:lnTo>
                  <a:pt x="60" y="0"/>
                </a:lnTo>
                <a:lnTo>
                  <a:pt x="53" y="1"/>
                </a:lnTo>
                <a:lnTo>
                  <a:pt x="48" y="5"/>
                </a:lnTo>
                <a:lnTo>
                  <a:pt x="48" y="5"/>
                </a:lnTo>
                <a:lnTo>
                  <a:pt x="37" y="12"/>
                </a:lnTo>
                <a:lnTo>
                  <a:pt x="31" y="19"/>
                </a:lnTo>
                <a:lnTo>
                  <a:pt x="26" y="25"/>
                </a:lnTo>
                <a:lnTo>
                  <a:pt x="25" y="31"/>
                </a:lnTo>
                <a:lnTo>
                  <a:pt x="25" y="31"/>
                </a:lnTo>
                <a:lnTo>
                  <a:pt x="26" y="38"/>
                </a:lnTo>
                <a:lnTo>
                  <a:pt x="27" y="42"/>
                </a:lnTo>
                <a:lnTo>
                  <a:pt x="27" y="45"/>
                </a:lnTo>
                <a:lnTo>
                  <a:pt x="27" y="47"/>
                </a:lnTo>
                <a:lnTo>
                  <a:pt x="27" y="47"/>
                </a:lnTo>
                <a:lnTo>
                  <a:pt x="26" y="52"/>
                </a:lnTo>
                <a:lnTo>
                  <a:pt x="26" y="58"/>
                </a:lnTo>
                <a:lnTo>
                  <a:pt x="27" y="70"/>
                </a:lnTo>
                <a:lnTo>
                  <a:pt x="27" y="70"/>
                </a:lnTo>
                <a:lnTo>
                  <a:pt x="32" y="79"/>
                </a:lnTo>
                <a:lnTo>
                  <a:pt x="35" y="85"/>
                </a:lnTo>
                <a:lnTo>
                  <a:pt x="37" y="89"/>
                </a:lnTo>
                <a:lnTo>
                  <a:pt x="37" y="89"/>
                </a:lnTo>
                <a:lnTo>
                  <a:pt x="39" y="90"/>
                </a:lnTo>
                <a:lnTo>
                  <a:pt x="39" y="93"/>
                </a:lnTo>
                <a:lnTo>
                  <a:pt x="41" y="96"/>
                </a:lnTo>
                <a:lnTo>
                  <a:pt x="45" y="98"/>
                </a:lnTo>
                <a:lnTo>
                  <a:pt x="45" y="98"/>
                </a:lnTo>
                <a:lnTo>
                  <a:pt x="54" y="99"/>
                </a:lnTo>
                <a:lnTo>
                  <a:pt x="56" y="99"/>
                </a:lnTo>
                <a:lnTo>
                  <a:pt x="54" y="103"/>
                </a:lnTo>
                <a:lnTo>
                  <a:pt x="54" y="103"/>
                </a:lnTo>
                <a:lnTo>
                  <a:pt x="42" y="119"/>
                </a:lnTo>
                <a:lnTo>
                  <a:pt x="33" y="131"/>
                </a:lnTo>
                <a:lnTo>
                  <a:pt x="30" y="136"/>
                </a:lnTo>
                <a:lnTo>
                  <a:pt x="28" y="139"/>
                </a:lnTo>
                <a:lnTo>
                  <a:pt x="28" y="139"/>
                </a:lnTo>
                <a:lnTo>
                  <a:pt x="27" y="146"/>
                </a:lnTo>
                <a:lnTo>
                  <a:pt x="27" y="152"/>
                </a:lnTo>
                <a:lnTo>
                  <a:pt x="28" y="158"/>
                </a:lnTo>
                <a:lnTo>
                  <a:pt x="28" y="162"/>
                </a:lnTo>
                <a:lnTo>
                  <a:pt x="28" y="162"/>
                </a:lnTo>
                <a:lnTo>
                  <a:pt x="21" y="199"/>
                </a:lnTo>
                <a:lnTo>
                  <a:pt x="22" y="254"/>
                </a:lnTo>
                <a:lnTo>
                  <a:pt x="22" y="254"/>
                </a:lnTo>
                <a:lnTo>
                  <a:pt x="22" y="364"/>
                </a:lnTo>
                <a:lnTo>
                  <a:pt x="22" y="364"/>
                </a:lnTo>
                <a:lnTo>
                  <a:pt x="25" y="372"/>
                </a:lnTo>
                <a:lnTo>
                  <a:pt x="27" y="381"/>
                </a:lnTo>
                <a:lnTo>
                  <a:pt x="27" y="381"/>
                </a:lnTo>
                <a:lnTo>
                  <a:pt x="28" y="408"/>
                </a:lnTo>
                <a:lnTo>
                  <a:pt x="30" y="426"/>
                </a:lnTo>
                <a:lnTo>
                  <a:pt x="30" y="432"/>
                </a:lnTo>
                <a:lnTo>
                  <a:pt x="28" y="436"/>
                </a:lnTo>
                <a:lnTo>
                  <a:pt x="28" y="436"/>
                </a:lnTo>
                <a:lnTo>
                  <a:pt x="27" y="441"/>
                </a:lnTo>
                <a:lnTo>
                  <a:pt x="27" y="453"/>
                </a:lnTo>
                <a:lnTo>
                  <a:pt x="28" y="489"/>
                </a:lnTo>
                <a:lnTo>
                  <a:pt x="31" y="529"/>
                </a:lnTo>
                <a:lnTo>
                  <a:pt x="33" y="558"/>
                </a:lnTo>
                <a:lnTo>
                  <a:pt x="33" y="558"/>
                </a:lnTo>
                <a:lnTo>
                  <a:pt x="35" y="577"/>
                </a:lnTo>
                <a:lnTo>
                  <a:pt x="36" y="593"/>
                </a:lnTo>
                <a:lnTo>
                  <a:pt x="37" y="613"/>
                </a:lnTo>
                <a:lnTo>
                  <a:pt x="37" y="613"/>
                </a:lnTo>
                <a:lnTo>
                  <a:pt x="36" y="637"/>
                </a:lnTo>
                <a:lnTo>
                  <a:pt x="36" y="650"/>
                </a:lnTo>
                <a:lnTo>
                  <a:pt x="37" y="656"/>
                </a:lnTo>
                <a:lnTo>
                  <a:pt x="33" y="662"/>
                </a:lnTo>
                <a:lnTo>
                  <a:pt x="33" y="662"/>
                </a:lnTo>
                <a:lnTo>
                  <a:pt x="32" y="663"/>
                </a:lnTo>
                <a:lnTo>
                  <a:pt x="31" y="666"/>
                </a:lnTo>
                <a:lnTo>
                  <a:pt x="31" y="666"/>
                </a:lnTo>
                <a:lnTo>
                  <a:pt x="14" y="677"/>
                </a:lnTo>
                <a:lnTo>
                  <a:pt x="4" y="685"/>
                </a:lnTo>
                <a:lnTo>
                  <a:pt x="1" y="689"/>
                </a:lnTo>
                <a:lnTo>
                  <a:pt x="0" y="690"/>
                </a:lnTo>
                <a:lnTo>
                  <a:pt x="0" y="691"/>
                </a:lnTo>
                <a:lnTo>
                  <a:pt x="0" y="691"/>
                </a:lnTo>
                <a:lnTo>
                  <a:pt x="3" y="692"/>
                </a:lnTo>
                <a:lnTo>
                  <a:pt x="6" y="694"/>
                </a:lnTo>
                <a:lnTo>
                  <a:pt x="15" y="695"/>
                </a:lnTo>
                <a:lnTo>
                  <a:pt x="26" y="696"/>
                </a:lnTo>
                <a:lnTo>
                  <a:pt x="36" y="696"/>
                </a:lnTo>
                <a:lnTo>
                  <a:pt x="36" y="696"/>
                </a:lnTo>
                <a:lnTo>
                  <a:pt x="50" y="696"/>
                </a:lnTo>
                <a:lnTo>
                  <a:pt x="67" y="698"/>
                </a:lnTo>
                <a:lnTo>
                  <a:pt x="81" y="700"/>
                </a:lnTo>
                <a:lnTo>
                  <a:pt x="88" y="700"/>
                </a:lnTo>
                <a:lnTo>
                  <a:pt x="88" y="700"/>
                </a:lnTo>
                <a:lnTo>
                  <a:pt x="88" y="699"/>
                </a:lnTo>
                <a:lnTo>
                  <a:pt x="91" y="699"/>
                </a:lnTo>
                <a:lnTo>
                  <a:pt x="94" y="696"/>
                </a:lnTo>
                <a:lnTo>
                  <a:pt x="95" y="694"/>
                </a:lnTo>
                <a:lnTo>
                  <a:pt x="94" y="691"/>
                </a:lnTo>
                <a:lnTo>
                  <a:pt x="94" y="691"/>
                </a:lnTo>
                <a:lnTo>
                  <a:pt x="89" y="676"/>
                </a:lnTo>
                <a:lnTo>
                  <a:pt x="86" y="665"/>
                </a:lnTo>
                <a:lnTo>
                  <a:pt x="86" y="665"/>
                </a:lnTo>
                <a:lnTo>
                  <a:pt x="82" y="610"/>
                </a:lnTo>
                <a:lnTo>
                  <a:pt x="97" y="608"/>
                </a:lnTo>
                <a:lnTo>
                  <a:pt x="95" y="596"/>
                </a:lnTo>
                <a:lnTo>
                  <a:pt x="95" y="596"/>
                </a:lnTo>
                <a:lnTo>
                  <a:pt x="114" y="610"/>
                </a:lnTo>
                <a:lnTo>
                  <a:pt x="125" y="617"/>
                </a:lnTo>
                <a:lnTo>
                  <a:pt x="136" y="622"/>
                </a:lnTo>
                <a:lnTo>
                  <a:pt x="147" y="627"/>
                </a:lnTo>
                <a:lnTo>
                  <a:pt x="159" y="630"/>
                </a:lnTo>
                <a:lnTo>
                  <a:pt x="170" y="632"/>
                </a:lnTo>
                <a:lnTo>
                  <a:pt x="180" y="632"/>
                </a:lnTo>
                <a:lnTo>
                  <a:pt x="180" y="632"/>
                </a:lnTo>
                <a:lnTo>
                  <a:pt x="192" y="631"/>
                </a:lnTo>
                <a:lnTo>
                  <a:pt x="204" y="628"/>
                </a:lnTo>
                <a:lnTo>
                  <a:pt x="214" y="625"/>
                </a:lnTo>
                <a:lnTo>
                  <a:pt x="222" y="621"/>
                </a:lnTo>
                <a:lnTo>
                  <a:pt x="222" y="621"/>
                </a:lnTo>
                <a:lnTo>
                  <a:pt x="235" y="639"/>
                </a:lnTo>
                <a:lnTo>
                  <a:pt x="243" y="650"/>
                </a:lnTo>
                <a:lnTo>
                  <a:pt x="243" y="650"/>
                </a:lnTo>
                <a:lnTo>
                  <a:pt x="243" y="652"/>
                </a:lnTo>
                <a:lnTo>
                  <a:pt x="243" y="653"/>
                </a:lnTo>
                <a:lnTo>
                  <a:pt x="241" y="653"/>
                </a:lnTo>
                <a:lnTo>
                  <a:pt x="238" y="653"/>
                </a:lnTo>
                <a:lnTo>
                  <a:pt x="238" y="653"/>
                </a:lnTo>
                <a:lnTo>
                  <a:pt x="238" y="673"/>
                </a:lnTo>
                <a:lnTo>
                  <a:pt x="241" y="686"/>
                </a:lnTo>
                <a:lnTo>
                  <a:pt x="243" y="691"/>
                </a:lnTo>
                <a:lnTo>
                  <a:pt x="244" y="692"/>
                </a:lnTo>
                <a:lnTo>
                  <a:pt x="245" y="692"/>
                </a:lnTo>
                <a:lnTo>
                  <a:pt x="245" y="692"/>
                </a:lnTo>
                <a:lnTo>
                  <a:pt x="250" y="691"/>
                </a:lnTo>
                <a:lnTo>
                  <a:pt x="254" y="690"/>
                </a:lnTo>
                <a:lnTo>
                  <a:pt x="256" y="689"/>
                </a:lnTo>
                <a:lnTo>
                  <a:pt x="257" y="685"/>
                </a:lnTo>
                <a:lnTo>
                  <a:pt x="259" y="683"/>
                </a:lnTo>
                <a:lnTo>
                  <a:pt x="259" y="678"/>
                </a:lnTo>
                <a:lnTo>
                  <a:pt x="259" y="678"/>
                </a:lnTo>
                <a:lnTo>
                  <a:pt x="257" y="663"/>
                </a:lnTo>
                <a:lnTo>
                  <a:pt x="259" y="657"/>
                </a:lnTo>
                <a:lnTo>
                  <a:pt x="260" y="650"/>
                </a:lnTo>
                <a:lnTo>
                  <a:pt x="260" y="650"/>
                </a:lnTo>
                <a:lnTo>
                  <a:pt x="264" y="643"/>
                </a:lnTo>
                <a:lnTo>
                  <a:pt x="269" y="636"/>
                </a:lnTo>
                <a:lnTo>
                  <a:pt x="272" y="629"/>
                </a:lnTo>
                <a:lnTo>
                  <a:pt x="274" y="623"/>
                </a:lnTo>
                <a:lnTo>
                  <a:pt x="274" y="623"/>
                </a:lnTo>
                <a:lnTo>
                  <a:pt x="277" y="616"/>
                </a:lnTo>
                <a:lnTo>
                  <a:pt x="275" y="610"/>
                </a:lnTo>
                <a:lnTo>
                  <a:pt x="275" y="610"/>
                </a:lnTo>
                <a:lnTo>
                  <a:pt x="286" y="614"/>
                </a:lnTo>
                <a:lnTo>
                  <a:pt x="291" y="617"/>
                </a:lnTo>
                <a:lnTo>
                  <a:pt x="291" y="617"/>
                </a:lnTo>
                <a:lnTo>
                  <a:pt x="292" y="617"/>
                </a:lnTo>
                <a:lnTo>
                  <a:pt x="293" y="619"/>
                </a:lnTo>
                <a:lnTo>
                  <a:pt x="298" y="627"/>
                </a:lnTo>
                <a:lnTo>
                  <a:pt x="307" y="639"/>
                </a:lnTo>
                <a:lnTo>
                  <a:pt x="307" y="639"/>
                </a:lnTo>
                <a:lnTo>
                  <a:pt x="316" y="647"/>
                </a:lnTo>
                <a:lnTo>
                  <a:pt x="323" y="653"/>
                </a:lnTo>
                <a:lnTo>
                  <a:pt x="323" y="653"/>
                </a:lnTo>
                <a:lnTo>
                  <a:pt x="308" y="664"/>
                </a:lnTo>
                <a:lnTo>
                  <a:pt x="296" y="673"/>
                </a:lnTo>
                <a:lnTo>
                  <a:pt x="289" y="680"/>
                </a:lnTo>
                <a:lnTo>
                  <a:pt x="289" y="680"/>
                </a:lnTo>
                <a:lnTo>
                  <a:pt x="288" y="682"/>
                </a:lnTo>
                <a:lnTo>
                  <a:pt x="287" y="683"/>
                </a:lnTo>
                <a:lnTo>
                  <a:pt x="288" y="687"/>
                </a:lnTo>
                <a:lnTo>
                  <a:pt x="289" y="691"/>
                </a:lnTo>
                <a:lnTo>
                  <a:pt x="290" y="694"/>
                </a:lnTo>
                <a:lnTo>
                  <a:pt x="290" y="694"/>
                </a:lnTo>
                <a:lnTo>
                  <a:pt x="291" y="698"/>
                </a:lnTo>
                <a:lnTo>
                  <a:pt x="292" y="701"/>
                </a:lnTo>
                <a:lnTo>
                  <a:pt x="295" y="707"/>
                </a:lnTo>
                <a:lnTo>
                  <a:pt x="295" y="707"/>
                </a:lnTo>
                <a:lnTo>
                  <a:pt x="304" y="720"/>
                </a:lnTo>
                <a:lnTo>
                  <a:pt x="304" y="720"/>
                </a:lnTo>
                <a:lnTo>
                  <a:pt x="308" y="727"/>
                </a:lnTo>
                <a:lnTo>
                  <a:pt x="311" y="730"/>
                </a:lnTo>
                <a:lnTo>
                  <a:pt x="314" y="731"/>
                </a:lnTo>
                <a:lnTo>
                  <a:pt x="315" y="731"/>
                </a:lnTo>
                <a:lnTo>
                  <a:pt x="315" y="731"/>
                </a:lnTo>
                <a:lnTo>
                  <a:pt x="318" y="729"/>
                </a:lnTo>
                <a:lnTo>
                  <a:pt x="320" y="725"/>
                </a:lnTo>
                <a:lnTo>
                  <a:pt x="322" y="721"/>
                </a:lnTo>
                <a:lnTo>
                  <a:pt x="320" y="718"/>
                </a:lnTo>
                <a:lnTo>
                  <a:pt x="320" y="718"/>
                </a:lnTo>
                <a:lnTo>
                  <a:pt x="318" y="716"/>
                </a:lnTo>
                <a:lnTo>
                  <a:pt x="315" y="713"/>
                </a:lnTo>
                <a:lnTo>
                  <a:pt x="311" y="711"/>
                </a:lnTo>
                <a:lnTo>
                  <a:pt x="310" y="709"/>
                </a:lnTo>
                <a:lnTo>
                  <a:pt x="310" y="709"/>
                </a:lnTo>
                <a:lnTo>
                  <a:pt x="309" y="701"/>
                </a:lnTo>
                <a:lnTo>
                  <a:pt x="308" y="692"/>
                </a:lnTo>
                <a:lnTo>
                  <a:pt x="308" y="692"/>
                </a:lnTo>
                <a:lnTo>
                  <a:pt x="308" y="691"/>
                </a:lnTo>
                <a:lnTo>
                  <a:pt x="309" y="690"/>
                </a:lnTo>
                <a:lnTo>
                  <a:pt x="314" y="686"/>
                </a:lnTo>
                <a:lnTo>
                  <a:pt x="332" y="678"/>
                </a:lnTo>
                <a:lnTo>
                  <a:pt x="332" y="678"/>
                </a:lnTo>
                <a:lnTo>
                  <a:pt x="341" y="676"/>
                </a:lnTo>
                <a:lnTo>
                  <a:pt x="346" y="675"/>
                </a:lnTo>
                <a:lnTo>
                  <a:pt x="351" y="674"/>
                </a:lnTo>
                <a:lnTo>
                  <a:pt x="353" y="672"/>
                </a:lnTo>
                <a:lnTo>
                  <a:pt x="353" y="672"/>
                </a:lnTo>
                <a:lnTo>
                  <a:pt x="356" y="667"/>
                </a:lnTo>
                <a:lnTo>
                  <a:pt x="361" y="663"/>
                </a:lnTo>
                <a:lnTo>
                  <a:pt x="366" y="657"/>
                </a:lnTo>
                <a:lnTo>
                  <a:pt x="366" y="657"/>
                </a:lnTo>
                <a:lnTo>
                  <a:pt x="370" y="675"/>
                </a:lnTo>
                <a:lnTo>
                  <a:pt x="373" y="696"/>
                </a:lnTo>
                <a:lnTo>
                  <a:pt x="373" y="696"/>
                </a:lnTo>
                <a:lnTo>
                  <a:pt x="375" y="707"/>
                </a:lnTo>
                <a:lnTo>
                  <a:pt x="375" y="713"/>
                </a:lnTo>
                <a:lnTo>
                  <a:pt x="375" y="713"/>
                </a:lnTo>
                <a:lnTo>
                  <a:pt x="371" y="719"/>
                </a:lnTo>
                <a:lnTo>
                  <a:pt x="366" y="725"/>
                </a:lnTo>
                <a:lnTo>
                  <a:pt x="366" y="725"/>
                </a:lnTo>
                <a:lnTo>
                  <a:pt x="363" y="727"/>
                </a:lnTo>
                <a:lnTo>
                  <a:pt x="356" y="730"/>
                </a:lnTo>
                <a:lnTo>
                  <a:pt x="348" y="735"/>
                </a:lnTo>
                <a:lnTo>
                  <a:pt x="346" y="736"/>
                </a:lnTo>
                <a:lnTo>
                  <a:pt x="346" y="737"/>
                </a:lnTo>
                <a:lnTo>
                  <a:pt x="346" y="737"/>
                </a:lnTo>
                <a:lnTo>
                  <a:pt x="347" y="739"/>
                </a:lnTo>
                <a:lnTo>
                  <a:pt x="351" y="741"/>
                </a:lnTo>
                <a:lnTo>
                  <a:pt x="354" y="744"/>
                </a:lnTo>
                <a:lnTo>
                  <a:pt x="354" y="744"/>
                </a:lnTo>
                <a:lnTo>
                  <a:pt x="355" y="746"/>
                </a:lnTo>
                <a:lnTo>
                  <a:pt x="357" y="747"/>
                </a:lnTo>
                <a:lnTo>
                  <a:pt x="360" y="748"/>
                </a:lnTo>
                <a:lnTo>
                  <a:pt x="360" y="748"/>
                </a:lnTo>
                <a:lnTo>
                  <a:pt x="362" y="748"/>
                </a:lnTo>
                <a:lnTo>
                  <a:pt x="363" y="747"/>
                </a:lnTo>
                <a:lnTo>
                  <a:pt x="369" y="741"/>
                </a:lnTo>
                <a:lnTo>
                  <a:pt x="369" y="741"/>
                </a:lnTo>
                <a:lnTo>
                  <a:pt x="373" y="738"/>
                </a:lnTo>
                <a:lnTo>
                  <a:pt x="377" y="734"/>
                </a:lnTo>
                <a:lnTo>
                  <a:pt x="381" y="729"/>
                </a:lnTo>
                <a:lnTo>
                  <a:pt x="387" y="725"/>
                </a:lnTo>
                <a:lnTo>
                  <a:pt x="387" y="725"/>
                </a:lnTo>
                <a:lnTo>
                  <a:pt x="398" y="718"/>
                </a:lnTo>
                <a:lnTo>
                  <a:pt x="400" y="714"/>
                </a:lnTo>
                <a:lnTo>
                  <a:pt x="400" y="713"/>
                </a:lnTo>
                <a:lnTo>
                  <a:pt x="393" y="656"/>
                </a:lnTo>
                <a:lnTo>
                  <a:pt x="393" y="656"/>
                </a:lnTo>
                <a:lnTo>
                  <a:pt x="418" y="644"/>
                </a:lnTo>
                <a:lnTo>
                  <a:pt x="437" y="635"/>
                </a:lnTo>
                <a:lnTo>
                  <a:pt x="445" y="632"/>
                </a:lnTo>
                <a:lnTo>
                  <a:pt x="451" y="631"/>
                </a:lnTo>
                <a:lnTo>
                  <a:pt x="451" y="631"/>
                </a:lnTo>
                <a:lnTo>
                  <a:pt x="457" y="631"/>
                </a:lnTo>
                <a:lnTo>
                  <a:pt x="462" y="631"/>
                </a:lnTo>
                <a:lnTo>
                  <a:pt x="464" y="631"/>
                </a:lnTo>
                <a:lnTo>
                  <a:pt x="466" y="632"/>
                </a:lnTo>
                <a:lnTo>
                  <a:pt x="466" y="632"/>
                </a:lnTo>
                <a:lnTo>
                  <a:pt x="475" y="640"/>
                </a:lnTo>
                <a:lnTo>
                  <a:pt x="493" y="656"/>
                </a:lnTo>
                <a:lnTo>
                  <a:pt x="493" y="656"/>
                </a:lnTo>
                <a:lnTo>
                  <a:pt x="502" y="664"/>
                </a:lnTo>
                <a:lnTo>
                  <a:pt x="508" y="671"/>
                </a:lnTo>
                <a:lnTo>
                  <a:pt x="510" y="676"/>
                </a:lnTo>
                <a:lnTo>
                  <a:pt x="511" y="678"/>
                </a:lnTo>
                <a:lnTo>
                  <a:pt x="511" y="678"/>
                </a:lnTo>
                <a:lnTo>
                  <a:pt x="511" y="685"/>
                </a:lnTo>
                <a:lnTo>
                  <a:pt x="510" y="691"/>
                </a:lnTo>
                <a:lnTo>
                  <a:pt x="508" y="694"/>
                </a:lnTo>
                <a:lnTo>
                  <a:pt x="508" y="694"/>
                </a:lnTo>
                <a:lnTo>
                  <a:pt x="497" y="705"/>
                </a:lnTo>
                <a:lnTo>
                  <a:pt x="483" y="718"/>
                </a:lnTo>
                <a:lnTo>
                  <a:pt x="483" y="718"/>
                </a:lnTo>
                <a:lnTo>
                  <a:pt x="478" y="723"/>
                </a:lnTo>
                <a:lnTo>
                  <a:pt x="476" y="726"/>
                </a:lnTo>
                <a:lnTo>
                  <a:pt x="476" y="727"/>
                </a:lnTo>
                <a:lnTo>
                  <a:pt x="478" y="728"/>
                </a:lnTo>
                <a:lnTo>
                  <a:pt x="478" y="728"/>
                </a:lnTo>
                <a:lnTo>
                  <a:pt x="481" y="729"/>
                </a:lnTo>
                <a:lnTo>
                  <a:pt x="485" y="729"/>
                </a:lnTo>
                <a:lnTo>
                  <a:pt x="490" y="729"/>
                </a:lnTo>
                <a:lnTo>
                  <a:pt x="490" y="729"/>
                </a:lnTo>
                <a:lnTo>
                  <a:pt x="490" y="730"/>
                </a:lnTo>
                <a:lnTo>
                  <a:pt x="490" y="731"/>
                </a:lnTo>
                <a:lnTo>
                  <a:pt x="492" y="732"/>
                </a:lnTo>
                <a:lnTo>
                  <a:pt x="498" y="730"/>
                </a:lnTo>
                <a:lnTo>
                  <a:pt x="498" y="730"/>
                </a:lnTo>
                <a:lnTo>
                  <a:pt x="503" y="728"/>
                </a:lnTo>
                <a:lnTo>
                  <a:pt x="507" y="726"/>
                </a:lnTo>
                <a:lnTo>
                  <a:pt x="511" y="719"/>
                </a:lnTo>
                <a:lnTo>
                  <a:pt x="511" y="719"/>
                </a:lnTo>
                <a:lnTo>
                  <a:pt x="519" y="710"/>
                </a:lnTo>
                <a:lnTo>
                  <a:pt x="527" y="702"/>
                </a:lnTo>
                <a:lnTo>
                  <a:pt x="527" y="702"/>
                </a:lnTo>
                <a:lnTo>
                  <a:pt x="536" y="692"/>
                </a:lnTo>
                <a:lnTo>
                  <a:pt x="538" y="686"/>
                </a:lnTo>
                <a:lnTo>
                  <a:pt x="539" y="683"/>
                </a:lnTo>
                <a:lnTo>
                  <a:pt x="539" y="681"/>
                </a:lnTo>
                <a:lnTo>
                  <a:pt x="539" y="681"/>
                </a:lnTo>
                <a:lnTo>
                  <a:pt x="537" y="674"/>
                </a:lnTo>
                <a:lnTo>
                  <a:pt x="535" y="668"/>
                </a:lnTo>
                <a:lnTo>
                  <a:pt x="531" y="662"/>
                </a:lnTo>
                <a:lnTo>
                  <a:pt x="531" y="662"/>
                </a:lnTo>
                <a:lnTo>
                  <a:pt x="525" y="654"/>
                </a:lnTo>
                <a:lnTo>
                  <a:pt x="519" y="648"/>
                </a:lnTo>
                <a:lnTo>
                  <a:pt x="518" y="646"/>
                </a:lnTo>
                <a:lnTo>
                  <a:pt x="518" y="646"/>
                </a:lnTo>
                <a:lnTo>
                  <a:pt x="519" y="638"/>
                </a:lnTo>
                <a:lnTo>
                  <a:pt x="533" y="629"/>
                </a:lnTo>
                <a:lnTo>
                  <a:pt x="533" y="629"/>
                </a:lnTo>
                <a:lnTo>
                  <a:pt x="535" y="635"/>
                </a:lnTo>
                <a:lnTo>
                  <a:pt x="538" y="649"/>
                </a:lnTo>
                <a:lnTo>
                  <a:pt x="542" y="657"/>
                </a:lnTo>
                <a:lnTo>
                  <a:pt x="545" y="664"/>
                </a:lnTo>
                <a:lnTo>
                  <a:pt x="548" y="668"/>
                </a:lnTo>
                <a:lnTo>
                  <a:pt x="551" y="671"/>
                </a:lnTo>
                <a:lnTo>
                  <a:pt x="553" y="671"/>
                </a:lnTo>
                <a:lnTo>
                  <a:pt x="553" y="671"/>
                </a:lnTo>
                <a:lnTo>
                  <a:pt x="561" y="673"/>
                </a:lnTo>
                <a:lnTo>
                  <a:pt x="565" y="674"/>
                </a:lnTo>
                <a:lnTo>
                  <a:pt x="569" y="676"/>
                </a:lnTo>
                <a:lnTo>
                  <a:pt x="572" y="678"/>
                </a:lnTo>
                <a:lnTo>
                  <a:pt x="572" y="678"/>
                </a:lnTo>
                <a:lnTo>
                  <a:pt x="578" y="689"/>
                </a:lnTo>
                <a:lnTo>
                  <a:pt x="581" y="695"/>
                </a:lnTo>
                <a:lnTo>
                  <a:pt x="581" y="695"/>
                </a:lnTo>
                <a:lnTo>
                  <a:pt x="576" y="703"/>
                </a:lnTo>
                <a:lnTo>
                  <a:pt x="573" y="709"/>
                </a:lnTo>
                <a:lnTo>
                  <a:pt x="571" y="711"/>
                </a:lnTo>
                <a:lnTo>
                  <a:pt x="571" y="711"/>
                </a:lnTo>
                <a:lnTo>
                  <a:pt x="564" y="713"/>
                </a:lnTo>
                <a:lnTo>
                  <a:pt x="560" y="716"/>
                </a:lnTo>
                <a:lnTo>
                  <a:pt x="558" y="717"/>
                </a:lnTo>
                <a:lnTo>
                  <a:pt x="558" y="718"/>
                </a:lnTo>
                <a:lnTo>
                  <a:pt x="558" y="718"/>
                </a:lnTo>
                <a:lnTo>
                  <a:pt x="560" y="719"/>
                </a:lnTo>
                <a:lnTo>
                  <a:pt x="561" y="720"/>
                </a:lnTo>
                <a:lnTo>
                  <a:pt x="566" y="722"/>
                </a:lnTo>
                <a:lnTo>
                  <a:pt x="576" y="723"/>
                </a:lnTo>
                <a:lnTo>
                  <a:pt x="576" y="723"/>
                </a:lnTo>
                <a:lnTo>
                  <a:pt x="580" y="723"/>
                </a:lnTo>
                <a:lnTo>
                  <a:pt x="581" y="725"/>
                </a:lnTo>
                <a:lnTo>
                  <a:pt x="583" y="725"/>
                </a:lnTo>
                <a:lnTo>
                  <a:pt x="587" y="722"/>
                </a:lnTo>
                <a:lnTo>
                  <a:pt x="587" y="722"/>
                </a:lnTo>
                <a:lnTo>
                  <a:pt x="589" y="719"/>
                </a:lnTo>
                <a:lnTo>
                  <a:pt x="590" y="717"/>
                </a:lnTo>
                <a:lnTo>
                  <a:pt x="590" y="709"/>
                </a:lnTo>
                <a:lnTo>
                  <a:pt x="590" y="701"/>
                </a:lnTo>
                <a:lnTo>
                  <a:pt x="591" y="694"/>
                </a:lnTo>
                <a:lnTo>
                  <a:pt x="591" y="694"/>
                </a:lnTo>
                <a:lnTo>
                  <a:pt x="592" y="687"/>
                </a:lnTo>
                <a:lnTo>
                  <a:pt x="595" y="682"/>
                </a:lnTo>
                <a:lnTo>
                  <a:pt x="597" y="676"/>
                </a:lnTo>
                <a:lnTo>
                  <a:pt x="598" y="671"/>
                </a:lnTo>
                <a:lnTo>
                  <a:pt x="598" y="671"/>
                </a:lnTo>
                <a:lnTo>
                  <a:pt x="598" y="667"/>
                </a:lnTo>
                <a:lnTo>
                  <a:pt x="595" y="665"/>
                </a:lnTo>
                <a:lnTo>
                  <a:pt x="591" y="661"/>
                </a:lnTo>
                <a:lnTo>
                  <a:pt x="585" y="656"/>
                </a:lnTo>
                <a:lnTo>
                  <a:pt x="581" y="653"/>
                </a:lnTo>
                <a:lnTo>
                  <a:pt x="581" y="653"/>
                </a:lnTo>
                <a:lnTo>
                  <a:pt x="578" y="647"/>
                </a:lnTo>
                <a:lnTo>
                  <a:pt x="575" y="640"/>
                </a:lnTo>
                <a:lnTo>
                  <a:pt x="571" y="631"/>
                </a:lnTo>
                <a:lnTo>
                  <a:pt x="571" y="631"/>
                </a:lnTo>
                <a:lnTo>
                  <a:pt x="570" y="625"/>
                </a:lnTo>
                <a:lnTo>
                  <a:pt x="566" y="611"/>
                </a:lnTo>
                <a:lnTo>
                  <a:pt x="563" y="590"/>
                </a:lnTo>
                <a:lnTo>
                  <a:pt x="563" y="590"/>
                </a:lnTo>
                <a:lnTo>
                  <a:pt x="563" y="576"/>
                </a:lnTo>
                <a:lnTo>
                  <a:pt x="563" y="565"/>
                </a:lnTo>
                <a:lnTo>
                  <a:pt x="563" y="565"/>
                </a:lnTo>
                <a:lnTo>
                  <a:pt x="569" y="565"/>
                </a:lnTo>
                <a:lnTo>
                  <a:pt x="583" y="565"/>
                </a:lnTo>
                <a:lnTo>
                  <a:pt x="591" y="564"/>
                </a:lnTo>
                <a:lnTo>
                  <a:pt x="600" y="562"/>
                </a:lnTo>
                <a:lnTo>
                  <a:pt x="608" y="558"/>
                </a:lnTo>
                <a:lnTo>
                  <a:pt x="613" y="554"/>
                </a:lnTo>
                <a:lnTo>
                  <a:pt x="613" y="554"/>
                </a:lnTo>
                <a:lnTo>
                  <a:pt x="619" y="547"/>
                </a:lnTo>
                <a:lnTo>
                  <a:pt x="622" y="541"/>
                </a:lnTo>
                <a:lnTo>
                  <a:pt x="625" y="536"/>
                </a:lnTo>
                <a:lnTo>
                  <a:pt x="627" y="530"/>
                </a:lnTo>
                <a:lnTo>
                  <a:pt x="627" y="525"/>
                </a:lnTo>
                <a:lnTo>
                  <a:pt x="627" y="520"/>
                </a:lnTo>
                <a:lnTo>
                  <a:pt x="626" y="514"/>
                </a:lnTo>
                <a:lnTo>
                  <a:pt x="624" y="510"/>
                </a:lnTo>
                <a:lnTo>
                  <a:pt x="624" y="510"/>
                </a:lnTo>
                <a:lnTo>
                  <a:pt x="620" y="506"/>
                </a:lnTo>
                <a:lnTo>
                  <a:pt x="617" y="502"/>
                </a:lnTo>
                <a:lnTo>
                  <a:pt x="612" y="501"/>
                </a:lnTo>
                <a:lnTo>
                  <a:pt x="608" y="500"/>
                </a:lnTo>
                <a:lnTo>
                  <a:pt x="600" y="500"/>
                </a:lnTo>
                <a:lnTo>
                  <a:pt x="598" y="500"/>
                </a:lnTo>
                <a:lnTo>
                  <a:pt x="598" y="500"/>
                </a:lnTo>
                <a:lnTo>
                  <a:pt x="598" y="503"/>
                </a:lnTo>
                <a:lnTo>
                  <a:pt x="598" y="509"/>
                </a:lnTo>
                <a:lnTo>
                  <a:pt x="597" y="514"/>
                </a:lnTo>
                <a:lnTo>
                  <a:pt x="594" y="518"/>
                </a:lnTo>
                <a:lnTo>
                  <a:pt x="587" y="529"/>
                </a:lnTo>
                <a:lnTo>
                  <a:pt x="587" y="529"/>
                </a:lnTo>
                <a:lnTo>
                  <a:pt x="575" y="523"/>
                </a:lnTo>
                <a:lnTo>
                  <a:pt x="565" y="520"/>
                </a:lnTo>
                <a:lnTo>
                  <a:pt x="561" y="520"/>
                </a:lnTo>
                <a:lnTo>
                  <a:pt x="557" y="520"/>
                </a:lnTo>
                <a:lnTo>
                  <a:pt x="557" y="520"/>
                </a:lnTo>
                <a:lnTo>
                  <a:pt x="552" y="523"/>
                </a:lnTo>
                <a:lnTo>
                  <a:pt x="548" y="526"/>
                </a:lnTo>
                <a:lnTo>
                  <a:pt x="546" y="529"/>
                </a:lnTo>
                <a:lnTo>
                  <a:pt x="546" y="529"/>
                </a:lnTo>
                <a:lnTo>
                  <a:pt x="546" y="527"/>
                </a:lnTo>
                <a:lnTo>
                  <a:pt x="545" y="526"/>
                </a:lnTo>
                <a:lnTo>
                  <a:pt x="543" y="522"/>
                </a:lnTo>
                <a:lnTo>
                  <a:pt x="538" y="520"/>
                </a:lnTo>
                <a:lnTo>
                  <a:pt x="534" y="518"/>
                </a:lnTo>
                <a:lnTo>
                  <a:pt x="526" y="517"/>
                </a:lnTo>
                <a:lnTo>
                  <a:pt x="517" y="516"/>
                </a:lnTo>
                <a:lnTo>
                  <a:pt x="517" y="516"/>
                </a:lnTo>
                <a:lnTo>
                  <a:pt x="475" y="514"/>
                </a:lnTo>
                <a:lnTo>
                  <a:pt x="460" y="514"/>
                </a:lnTo>
                <a:lnTo>
                  <a:pt x="453" y="516"/>
                </a:lnTo>
                <a:lnTo>
                  <a:pt x="447" y="517"/>
                </a:lnTo>
                <a:lnTo>
                  <a:pt x="447" y="517"/>
                </a:lnTo>
                <a:lnTo>
                  <a:pt x="426" y="523"/>
                </a:lnTo>
                <a:lnTo>
                  <a:pt x="417" y="526"/>
                </a:lnTo>
                <a:lnTo>
                  <a:pt x="410" y="526"/>
                </a:lnTo>
                <a:lnTo>
                  <a:pt x="410" y="526"/>
                </a:lnTo>
                <a:lnTo>
                  <a:pt x="393" y="527"/>
                </a:lnTo>
                <a:lnTo>
                  <a:pt x="379" y="528"/>
                </a:lnTo>
                <a:lnTo>
                  <a:pt x="363" y="527"/>
                </a:lnTo>
                <a:lnTo>
                  <a:pt x="363" y="527"/>
                </a:lnTo>
                <a:lnTo>
                  <a:pt x="344" y="527"/>
                </a:lnTo>
                <a:lnTo>
                  <a:pt x="323" y="528"/>
                </a:lnTo>
                <a:lnTo>
                  <a:pt x="298" y="530"/>
                </a:lnTo>
                <a:lnTo>
                  <a:pt x="298" y="530"/>
                </a:lnTo>
                <a:lnTo>
                  <a:pt x="284" y="537"/>
                </a:lnTo>
                <a:lnTo>
                  <a:pt x="284" y="537"/>
                </a:lnTo>
                <a:lnTo>
                  <a:pt x="284" y="535"/>
                </a:lnTo>
                <a:lnTo>
                  <a:pt x="284" y="530"/>
                </a:lnTo>
                <a:lnTo>
                  <a:pt x="284" y="526"/>
                </a:lnTo>
                <a:lnTo>
                  <a:pt x="282" y="523"/>
                </a:lnTo>
                <a:lnTo>
                  <a:pt x="280" y="522"/>
                </a:lnTo>
                <a:lnTo>
                  <a:pt x="280" y="522"/>
                </a:lnTo>
                <a:lnTo>
                  <a:pt x="274" y="522"/>
                </a:lnTo>
                <a:lnTo>
                  <a:pt x="269" y="523"/>
                </a:lnTo>
                <a:lnTo>
                  <a:pt x="263" y="525"/>
                </a:lnTo>
                <a:lnTo>
                  <a:pt x="263" y="525"/>
                </a:lnTo>
                <a:lnTo>
                  <a:pt x="254" y="514"/>
                </a:lnTo>
                <a:lnTo>
                  <a:pt x="247" y="508"/>
                </a:lnTo>
                <a:lnTo>
                  <a:pt x="245" y="507"/>
                </a:lnTo>
                <a:lnTo>
                  <a:pt x="243" y="507"/>
                </a:lnTo>
                <a:lnTo>
                  <a:pt x="243" y="507"/>
                </a:lnTo>
                <a:close/>
                <a:moveTo>
                  <a:pt x="94" y="588"/>
                </a:moveTo>
                <a:lnTo>
                  <a:pt x="88" y="556"/>
                </a:lnTo>
                <a:lnTo>
                  <a:pt x="176" y="593"/>
                </a:lnTo>
                <a:lnTo>
                  <a:pt x="176" y="593"/>
                </a:lnTo>
                <a:lnTo>
                  <a:pt x="181" y="594"/>
                </a:lnTo>
                <a:lnTo>
                  <a:pt x="193" y="595"/>
                </a:lnTo>
                <a:lnTo>
                  <a:pt x="200" y="598"/>
                </a:lnTo>
                <a:lnTo>
                  <a:pt x="207" y="600"/>
                </a:lnTo>
                <a:lnTo>
                  <a:pt x="211" y="604"/>
                </a:lnTo>
                <a:lnTo>
                  <a:pt x="215" y="609"/>
                </a:lnTo>
                <a:lnTo>
                  <a:pt x="215" y="609"/>
                </a:lnTo>
                <a:lnTo>
                  <a:pt x="219" y="617"/>
                </a:lnTo>
                <a:lnTo>
                  <a:pt x="219" y="617"/>
                </a:lnTo>
                <a:lnTo>
                  <a:pt x="214" y="620"/>
                </a:lnTo>
                <a:lnTo>
                  <a:pt x="202" y="623"/>
                </a:lnTo>
                <a:lnTo>
                  <a:pt x="196" y="626"/>
                </a:lnTo>
                <a:lnTo>
                  <a:pt x="188" y="626"/>
                </a:lnTo>
                <a:lnTo>
                  <a:pt x="178" y="626"/>
                </a:lnTo>
                <a:lnTo>
                  <a:pt x="167" y="625"/>
                </a:lnTo>
                <a:lnTo>
                  <a:pt x="167" y="625"/>
                </a:lnTo>
                <a:lnTo>
                  <a:pt x="154" y="621"/>
                </a:lnTo>
                <a:lnTo>
                  <a:pt x="142" y="617"/>
                </a:lnTo>
                <a:lnTo>
                  <a:pt x="131" y="612"/>
                </a:lnTo>
                <a:lnTo>
                  <a:pt x="120" y="607"/>
                </a:lnTo>
                <a:lnTo>
                  <a:pt x="104" y="595"/>
                </a:lnTo>
                <a:lnTo>
                  <a:pt x="94" y="588"/>
                </a:lnTo>
                <a:lnTo>
                  <a:pt x="94" y="58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19C670D-9B7C-40BF-8959-7E1A4BB64AF3}"/>
              </a:ext>
            </a:extLst>
          </p:cNvPr>
          <p:cNvSpPr>
            <a:spLocks/>
          </p:cNvSpPr>
          <p:nvPr/>
        </p:nvSpPr>
        <p:spPr bwMode="auto">
          <a:xfrm>
            <a:off x="2594528" y="2753925"/>
            <a:ext cx="900100" cy="1665721"/>
          </a:xfrm>
          <a:custGeom>
            <a:avLst/>
            <a:gdLst>
              <a:gd name="T0" fmla="*/ 720 w 1091"/>
              <a:gd name="T1" fmla="*/ 1218 h 2019"/>
              <a:gd name="T2" fmla="*/ 780 w 1091"/>
              <a:gd name="T3" fmla="*/ 1273 h 2019"/>
              <a:gd name="T4" fmla="*/ 879 w 1091"/>
              <a:gd name="T5" fmla="*/ 1164 h 2019"/>
              <a:gd name="T6" fmla="*/ 949 w 1091"/>
              <a:gd name="T7" fmla="*/ 1142 h 2019"/>
              <a:gd name="T8" fmla="*/ 1072 w 1091"/>
              <a:gd name="T9" fmla="*/ 1243 h 2019"/>
              <a:gd name="T10" fmla="*/ 1052 w 1091"/>
              <a:gd name="T11" fmla="*/ 1370 h 2019"/>
              <a:gd name="T12" fmla="*/ 1012 w 1091"/>
              <a:gd name="T13" fmla="*/ 1365 h 2019"/>
              <a:gd name="T14" fmla="*/ 949 w 1091"/>
              <a:gd name="T15" fmla="*/ 1646 h 2019"/>
              <a:gd name="T16" fmla="*/ 925 w 1091"/>
              <a:gd name="T17" fmla="*/ 1895 h 2019"/>
              <a:gd name="T18" fmla="*/ 897 w 1091"/>
              <a:gd name="T19" fmla="*/ 1992 h 2019"/>
              <a:gd name="T20" fmla="*/ 834 w 1091"/>
              <a:gd name="T21" fmla="*/ 1948 h 2019"/>
              <a:gd name="T22" fmla="*/ 793 w 1091"/>
              <a:gd name="T23" fmla="*/ 1895 h 2019"/>
              <a:gd name="T24" fmla="*/ 762 w 1091"/>
              <a:gd name="T25" fmla="*/ 1983 h 2019"/>
              <a:gd name="T26" fmla="*/ 756 w 1091"/>
              <a:gd name="T27" fmla="*/ 1760 h 2019"/>
              <a:gd name="T28" fmla="*/ 751 w 1091"/>
              <a:gd name="T29" fmla="*/ 1588 h 2019"/>
              <a:gd name="T30" fmla="*/ 719 w 1091"/>
              <a:gd name="T31" fmla="*/ 1882 h 2019"/>
              <a:gd name="T32" fmla="*/ 732 w 1091"/>
              <a:gd name="T33" fmla="*/ 1982 h 2019"/>
              <a:gd name="T34" fmla="*/ 663 w 1091"/>
              <a:gd name="T35" fmla="*/ 1941 h 2019"/>
              <a:gd name="T36" fmla="*/ 637 w 1091"/>
              <a:gd name="T37" fmla="*/ 1682 h 2019"/>
              <a:gd name="T38" fmla="*/ 614 w 1091"/>
              <a:gd name="T39" fmla="*/ 1949 h 2019"/>
              <a:gd name="T40" fmla="*/ 621 w 1091"/>
              <a:gd name="T41" fmla="*/ 2010 h 2019"/>
              <a:gd name="T42" fmla="*/ 486 w 1091"/>
              <a:gd name="T43" fmla="*/ 2004 h 2019"/>
              <a:gd name="T44" fmla="*/ 471 w 1091"/>
              <a:gd name="T45" fmla="*/ 1827 h 2019"/>
              <a:gd name="T46" fmla="*/ 496 w 1091"/>
              <a:gd name="T47" fmla="*/ 1620 h 2019"/>
              <a:gd name="T48" fmla="*/ 484 w 1091"/>
              <a:gd name="T49" fmla="*/ 1311 h 2019"/>
              <a:gd name="T50" fmla="*/ 419 w 1091"/>
              <a:gd name="T51" fmla="*/ 1334 h 2019"/>
              <a:gd name="T52" fmla="*/ 383 w 1091"/>
              <a:gd name="T53" fmla="*/ 1656 h 2019"/>
              <a:gd name="T54" fmla="*/ 354 w 1091"/>
              <a:gd name="T55" fmla="*/ 1834 h 2019"/>
              <a:gd name="T56" fmla="*/ 316 w 1091"/>
              <a:gd name="T57" fmla="*/ 1948 h 2019"/>
              <a:gd name="T58" fmla="*/ 244 w 1091"/>
              <a:gd name="T59" fmla="*/ 1943 h 2019"/>
              <a:gd name="T60" fmla="*/ 248 w 1091"/>
              <a:gd name="T61" fmla="*/ 1744 h 2019"/>
              <a:gd name="T62" fmla="*/ 239 w 1091"/>
              <a:gd name="T63" fmla="*/ 1413 h 2019"/>
              <a:gd name="T64" fmla="*/ 83 w 1091"/>
              <a:gd name="T65" fmla="*/ 1257 h 2019"/>
              <a:gd name="T66" fmla="*/ 159 w 1091"/>
              <a:gd name="T67" fmla="*/ 997 h 2019"/>
              <a:gd name="T68" fmla="*/ 216 w 1091"/>
              <a:gd name="T69" fmla="*/ 955 h 2019"/>
              <a:gd name="T70" fmla="*/ 259 w 1091"/>
              <a:gd name="T71" fmla="*/ 649 h 2019"/>
              <a:gd name="T72" fmla="*/ 92 w 1091"/>
              <a:gd name="T73" fmla="*/ 893 h 2019"/>
              <a:gd name="T74" fmla="*/ 68 w 1091"/>
              <a:gd name="T75" fmla="*/ 948 h 2019"/>
              <a:gd name="T76" fmla="*/ 48 w 1091"/>
              <a:gd name="T77" fmla="*/ 989 h 2019"/>
              <a:gd name="T78" fmla="*/ 24 w 1091"/>
              <a:gd name="T79" fmla="*/ 1032 h 2019"/>
              <a:gd name="T80" fmla="*/ 0 w 1091"/>
              <a:gd name="T81" fmla="*/ 1054 h 2019"/>
              <a:gd name="T82" fmla="*/ 14 w 1091"/>
              <a:gd name="T83" fmla="*/ 903 h 2019"/>
              <a:gd name="T84" fmla="*/ 140 w 1091"/>
              <a:gd name="T85" fmla="*/ 641 h 2019"/>
              <a:gd name="T86" fmla="*/ 209 w 1091"/>
              <a:gd name="T87" fmla="*/ 516 h 2019"/>
              <a:gd name="T88" fmla="*/ 424 w 1091"/>
              <a:gd name="T89" fmla="*/ 306 h 2019"/>
              <a:gd name="T90" fmla="*/ 446 w 1091"/>
              <a:gd name="T91" fmla="*/ 166 h 2019"/>
              <a:gd name="T92" fmla="*/ 507 w 1091"/>
              <a:gd name="T93" fmla="*/ 20 h 2019"/>
              <a:gd name="T94" fmla="*/ 676 w 1091"/>
              <a:gd name="T95" fmla="*/ 22 h 2019"/>
              <a:gd name="T96" fmla="*/ 746 w 1091"/>
              <a:gd name="T97" fmla="*/ 87 h 2019"/>
              <a:gd name="T98" fmla="*/ 671 w 1091"/>
              <a:gd name="T99" fmla="*/ 210 h 2019"/>
              <a:gd name="T100" fmla="*/ 606 w 1091"/>
              <a:gd name="T101" fmla="*/ 306 h 2019"/>
              <a:gd name="T102" fmla="*/ 744 w 1091"/>
              <a:gd name="T103" fmla="*/ 418 h 2019"/>
              <a:gd name="T104" fmla="*/ 805 w 1091"/>
              <a:gd name="T105" fmla="*/ 755 h 2019"/>
              <a:gd name="T106" fmla="*/ 792 w 1091"/>
              <a:gd name="T107" fmla="*/ 1177 h 2019"/>
              <a:gd name="T108" fmla="*/ 768 w 1091"/>
              <a:gd name="T109" fmla="*/ 1102 h 2019"/>
              <a:gd name="T110" fmla="*/ 727 w 1091"/>
              <a:gd name="T111" fmla="*/ 1137 h 2019"/>
              <a:gd name="T112" fmla="*/ 756 w 1091"/>
              <a:gd name="T113" fmla="*/ 991 h 2019"/>
              <a:gd name="T114" fmla="*/ 723 w 1091"/>
              <a:gd name="T115" fmla="*/ 793 h 2019"/>
              <a:gd name="T116" fmla="*/ 662 w 1091"/>
              <a:gd name="T117" fmla="*/ 689 h 2019"/>
              <a:gd name="T118" fmla="*/ 697 w 1091"/>
              <a:gd name="T119" fmla="*/ 965 h 2019"/>
              <a:gd name="T120" fmla="*/ 705 w 1091"/>
              <a:gd name="T121" fmla="*/ 1157 h 2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91" h="2019">
                <a:moveTo>
                  <a:pt x="689" y="1246"/>
                </a:moveTo>
                <a:lnTo>
                  <a:pt x="689" y="1246"/>
                </a:lnTo>
                <a:lnTo>
                  <a:pt x="692" y="1238"/>
                </a:lnTo>
                <a:lnTo>
                  <a:pt x="698" y="1221"/>
                </a:lnTo>
                <a:lnTo>
                  <a:pt x="702" y="1213"/>
                </a:lnTo>
                <a:lnTo>
                  <a:pt x="707" y="1207"/>
                </a:lnTo>
                <a:lnTo>
                  <a:pt x="708" y="1204"/>
                </a:lnTo>
                <a:lnTo>
                  <a:pt x="711" y="1203"/>
                </a:lnTo>
                <a:lnTo>
                  <a:pt x="712" y="1203"/>
                </a:lnTo>
                <a:lnTo>
                  <a:pt x="715" y="1204"/>
                </a:lnTo>
                <a:lnTo>
                  <a:pt x="715" y="1204"/>
                </a:lnTo>
                <a:lnTo>
                  <a:pt x="718" y="1209"/>
                </a:lnTo>
                <a:lnTo>
                  <a:pt x="720" y="1218"/>
                </a:lnTo>
                <a:lnTo>
                  <a:pt x="724" y="1239"/>
                </a:lnTo>
                <a:lnTo>
                  <a:pt x="725" y="1250"/>
                </a:lnTo>
                <a:lnTo>
                  <a:pt x="728" y="1260"/>
                </a:lnTo>
                <a:lnTo>
                  <a:pt x="731" y="1268"/>
                </a:lnTo>
                <a:lnTo>
                  <a:pt x="733" y="1270"/>
                </a:lnTo>
                <a:lnTo>
                  <a:pt x="736" y="1272"/>
                </a:lnTo>
                <a:lnTo>
                  <a:pt x="736" y="1272"/>
                </a:lnTo>
                <a:lnTo>
                  <a:pt x="742" y="1274"/>
                </a:lnTo>
                <a:lnTo>
                  <a:pt x="749" y="1276"/>
                </a:lnTo>
                <a:lnTo>
                  <a:pt x="755" y="1277"/>
                </a:lnTo>
                <a:lnTo>
                  <a:pt x="763" y="1276"/>
                </a:lnTo>
                <a:lnTo>
                  <a:pt x="771" y="1276"/>
                </a:lnTo>
                <a:lnTo>
                  <a:pt x="780" y="1273"/>
                </a:lnTo>
                <a:lnTo>
                  <a:pt x="789" y="1270"/>
                </a:lnTo>
                <a:lnTo>
                  <a:pt x="798" y="1267"/>
                </a:lnTo>
                <a:lnTo>
                  <a:pt x="798" y="1267"/>
                </a:lnTo>
                <a:lnTo>
                  <a:pt x="812" y="1260"/>
                </a:lnTo>
                <a:lnTo>
                  <a:pt x="820" y="1255"/>
                </a:lnTo>
                <a:lnTo>
                  <a:pt x="824" y="1250"/>
                </a:lnTo>
                <a:lnTo>
                  <a:pt x="829" y="1241"/>
                </a:lnTo>
                <a:lnTo>
                  <a:pt x="829" y="1241"/>
                </a:lnTo>
                <a:lnTo>
                  <a:pt x="840" y="1222"/>
                </a:lnTo>
                <a:lnTo>
                  <a:pt x="855" y="1196"/>
                </a:lnTo>
                <a:lnTo>
                  <a:pt x="869" y="1173"/>
                </a:lnTo>
                <a:lnTo>
                  <a:pt x="876" y="1165"/>
                </a:lnTo>
                <a:lnTo>
                  <a:pt x="879" y="1164"/>
                </a:lnTo>
                <a:lnTo>
                  <a:pt x="881" y="1163"/>
                </a:lnTo>
                <a:lnTo>
                  <a:pt x="881" y="1163"/>
                </a:lnTo>
                <a:lnTo>
                  <a:pt x="908" y="1157"/>
                </a:lnTo>
                <a:lnTo>
                  <a:pt x="928" y="1152"/>
                </a:lnTo>
                <a:lnTo>
                  <a:pt x="928" y="1152"/>
                </a:lnTo>
                <a:lnTo>
                  <a:pt x="927" y="1151"/>
                </a:lnTo>
                <a:lnTo>
                  <a:pt x="927" y="1150"/>
                </a:lnTo>
                <a:lnTo>
                  <a:pt x="927" y="1147"/>
                </a:lnTo>
                <a:lnTo>
                  <a:pt x="929" y="1146"/>
                </a:lnTo>
                <a:lnTo>
                  <a:pt x="933" y="1144"/>
                </a:lnTo>
                <a:lnTo>
                  <a:pt x="940" y="1143"/>
                </a:lnTo>
                <a:lnTo>
                  <a:pt x="949" y="1142"/>
                </a:lnTo>
                <a:lnTo>
                  <a:pt x="949" y="1142"/>
                </a:lnTo>
                <a:lnTo>
                  <a:pt x="972" y="1141"/>
                </a:lnTo>
                <a:lnTo>
                  <a:pt x="995" y="1141"/>
                </a:lnTo>
                <a:lnTo>
                  <a:pt x="1004" y="1142"/>
                </a:lnTo>
                <a:lnTo>
                  <a:pt x="1014" y="1144"/>
                </a:lnTo>
                <a:lnTo>
                  <a:pt x="1021" y="1148"/>
                </a:lnTo>
                <a:lnTo>
                  <a:pt x="1026" y="1152"/>
                </a:lnTo>
                <a:lnTo>
                  <a:pt x="1026" y="1152"/>
                </a:lnTo>
                <a:lnTo>
                  <a:pt x="1036" y="1164"/>
                </a:lnTo>
                <a:lnTo>
                  <a:pt x="1045" y="1180"/>
                </a:lnTo>
                <a:lnTo>
                  <a:pt x="1055" y="1196"/>
                </a:lnTo>
                <a:lnTo>
                  <a:pt x="1063" y="1215"/>
                </a:lnTo>
                <a:lnTo>
                  <a:pt x="1063" y="1215"/>
                </a:lnTo>
                <a:lnTo>
                  <a:pt x="1072" y="1243"/>
                </a:lnTo>
                <a:lnTo>
                  <a:pt x="1085" y="1282"/>
                </a:lnTo>
                <a:lnTo>
                  <a:pt x="1089" y="1302"/>
                </a:lnTo>
                <a:lnTo>
                  <a:pt x="1091" y="1320"/>
                </a:lnTo>
                <a:lnTo>
                  <a:pt x="1091" y="1334"/>
                </a:lnTo>
                <a:lnTo>
                  <a:pt x="1091" y="1340"/>
                </a:lnTo>
                <a:lnTo>
                  <a:pt x="1089" y="1344"/>
                </a:lnTo>
                <a:lnTo>
                  <a:pt x="1089" y="1344"/>
                </a:lnTo>
                <a:lnTo>
                  <a:pt x="1077" y="1359"/>
                </a:lnTo>
                <a:lnTo>
                  <a:pt x="1067" y="1369"/>
                </a:lnTo>
                <a:lnTo>
                  <a:pt x="1062" y="1373"/>
                </a:lnTo>
                <a:lnTo>
                  <a:pt x="1058" y="1374"/>
                </a:lnTo>
                <a:lnTo>
                  <a:pt x="1055" y="1373"/>
                </a:lnTo>
                <a:lnTo>
                  <a:pt x="1052" y="1370"/>
                </a:lnTo>
                <a:lnTo>
                  <a:pt x="1052" y="1370"/>
                </a:lnTo>
                <a:lnTo>
                  <a:pt x="1047" y="1357"/>
                </a:lnTo>
                <a:lnTo>
                  <a:pt x="1041" y="1343"/>
                </a:lnTo>
                <a:lnTo>
                  <a:pt x="1032" y="1324"/>
                </a:lnTo>
                <a:lnTo>
                  <a:pt x="1032" y="1324"/>
                </a:lnTo>
                <a:lnTo>
                  <a:pt x="1032" y="1328"/>
                </a:lnTo>
                <a:lnTo>
                  <a:pt x="1032" y="1338"/>
                </a:lnTo>
                <a:lnTo>
                  <a:pt x="1030" y="1344"/>
                </a:lnTo>
                <a:lnTo>
                  <a:pt x="1029" y="1350"/>
                </a:lnTo>
                <a:lnTo>
                  <a:pt x="1025" y="1355"/>
                </a:lnTo>
                <a:lnTo>
                  <a:pt x="1021" y="1360"/>
                </a:lnTo>
                <a:lnTo>
                  <a:pt x="1021" y="1360"/>
                </a:lnTo>
                <a:lnTo>
                  <a:pt x="1012" y="1365"/>
                </a:lnTo>
                <a:lnTo>
                  <a:pt x="1006" y="1368"/>
                </a:lnTo>
                <a:lnTo>
                  <a:pt x="1003" y="1370"/>
                </a:lnTo>
                <a:lnTo>
                  <a:pt x="1001" y="1376"/>
                </a:lnTo>
                <a:lnTo>
                  <a:pt x="1001" y="1376"/>
                </a:lnTo>
                <a:lnTo>
                  <a:pt x="999" y="1404"/>
                </a:lnTo>
                <a:lnTo>
                  <a:pt x="995" y="1459"/>
                </a:lnTo>
                <a:lnTo>
                  <a:pt x="991" y="1517"/>
                </a:lnTo>
                <a:lnTo>
                  <a:pt x="988" y="1540"/>
                </a:lnTo>
                <a:lnTo>
                  <a:pt x="985" y="1557"/>
                </a:lnTo>
                <a:lnTo>
                  <a:pt x="985" y="1557"/>
                </a:lnTo>
                <a:lnTo>
                  <a:pt x="977" y="1579"/>
                </a:lnTo>
                <a:lnTo>
                  <a:pt x="969" y="1601"/>
                </a:lnTo>
                <a:lnTo>
                  <a:pt x="949" y="1646"/>
                </a:lnTo>
                <a:lnTo>
                  <a:pt x="949" y="1646"/>
                </a:lnTo>
                <a:lnTo>
                  <a:pt x="943" y="1661"/>
                </a:lnTo>
                <a:lnTo>
                  <a:pt x="940" y="1682"/>
                </a:lnTo>
                <a:lnTo>
                  <a:pt x="937" y="1707"/>
                </a:lnTo>
                <a:lnTo>
                  <a:pt x="934" y="1731"/>
                </a:lnTo>
                <a:lnTo>
                  <a:pt x="932" y="1779"/>
                </a:lnTo>
                <a:lnTo>
                  <a:pt x="932" y="1796"/>
                </a:lnTo>
                <a:lnTo>
                  <a:pt x="933" y="1806"/>
                </a:lnTo>
                <a:lnTo>
                  <a:pt x="933" y="1806"/>
                </a:lnTo>
                <a:lnTo>
                  <a:pt x="933" y="1816"/>
                </a:lnTo>
                <a:lnTo>
                  <a:pt x="933" y="1829"/>
                </a:lnTo>
                <a:lnTo>
                  <a:pt x="929" y="1862"/>
                </a:lnTo>
                <a:lnTo>
                  <a:pt x="925" y="1895"/>
                </a:lnTo>
                <a:lnTo>
                  <a:pt x="923" y="1916"/>
                </a:lnTo>
                <a:lnTo>
                  <a:pt x="923" y="1916"/>
                </a:lnTo>
                <a:lnTo>
                  <a:pt x="924" y="1931"/>
                </a:lnTo>
                <a:lnTo>
                  <a:pt x="928" y="1953"/>
                </a:lnTo>
                <a:lnTo>
                  <a:pt x="930" y="1975"/>
                </a:lnTo>
                <a:lnTo>
                  <a:pt x="929" y="1983"/>
                </a:lnTo>
                <a:lnTo>
                  <a:pt x="928" y="1988"/>
                </a:lnTo>
                <a:lnTo>
                  <a:pt x="928" y="1988"/>
                </a:lnTo>
                <a:lnTo>
                  <a:pt x="927" y="1990"/>
                </a:lnTo>
                <a:lnTo>
                  <a:pt x="924" y="1991"/>
                </a:lnTo>
                <a:lnTo>
                  <a:pt x="916" y="1992"/>
                </a:lnTo>
                <a:lnTo>
                  <a:pt x="907" y="1992"/>
                </a:lnTo>
                <a:lnTo>
                  <a:pt x="897" y="1992"/>
                </a:lnTo>
                <a:lnTo>
                  <a:pt x="879" y="1990"/>
                </a:lnTo>
                <a:lnTo>
                  <a:pt x="871" y="1988"/>
                </a:lnTo>
                <a:lnTo>
                  <a:pt x="871" y="1988"/>
                </a:lnTo>
                <a:lnTo>
                  <a:pt x="868" y="1991"/>
                </a:lnTo>
                <a:lnTo>
                  <a:pt x="860" y="1995"/>
                </a:lnTo>
                <a:lnTo>
                  <a:pt x="856" y="1996"/>
                </a:lnTo>
                <a:lnTo>
                  <a:pt x="851" y="1996"/>
                </a:lnTo>
                <a:lnTo>
                  <a:pt x="847" y="1993"/>
                </a:lnTo>
                <a:lnTo>
                  <a:pt x="845" y="1988"/>
                </a:lnTo>
                <a:lnTo>
                  <a:pt x="845" y="1988"/>
                </a:lnTo>
                <a:lnTo>
                  <a:pt x="840" y="1975"/>
                </a:lnTo>
                <a:lnTo>
                  <a:pt x="837" y="1961"/>
                </a:lnTo>
                <a:lnTo>
                  <a:pt x="834" y="1948"/>
                </a:lnTo>
                <a:lnTo>
                  <a:pt x="834" y="1936"/>
                </a:lnTo>
                <a:lnTo>
                  <a:pt x="834" y="1936"/>
                </a:lnTo>
                <a:lnTo>
                  <a:pt x="834" y="1926"/>
                </a:lnTo>
                <a:lnTo>
                  <a:pt x="832" y="1906"/>
                </a:lnTo>
                <a:lnTo>
                  <a:pt x="825" y="1853"/>
                </a:lnTo>
                <a:lnTo>
                  <a:pt x="818" y="1804"/>
                </a:lnTo>
                <a:lnTo>
                  <a:pt x="815" y="1790"/>
                </a:lnTo>
                <a:lnTo>
                  <a:pt x="814" y="1786"/>
                </a:lnTo>
                <a:lnTo>
                  <a:pt x="814" y="1786"/>
                </a:lnTo>
                <a:lnTo>
                  <a:pt x="803" y="1834"/>
                </a:lnTo>
                <a:lnTo>
                  <a:pt x="795" y="1869"/>
                </a:lnTo>
                <a:lnTo>
                  <a:pt x="794" y="1884"/>
                </a:lnTo>
                <a:lnTo>
                  <a:pt x="793" y="1895"/>
                </a:lnTo>
                <a:lnTo>
                  <a:pt x="793" y="1895"/>
                </a:lnTo>
                <a:lnTo>
                  <a:pt x="793" y="1936"/>
                </a:lnTo>
                <a:lnTo>
                  <a:pt x="794" y="1957"/>
                </a:lnTo>
                <a:lnTo>
                  <a:pt x="793" y="1973"/>
                </a:lnTo>
                <a:lnTo>
                  <a:pt x="793" y="1973"/>
                </a:lnTo>
                <a:lnTo>
                  <a:pt x="792" y="1978"/>
                </a:lnTo>
                <a:lnTo>
                  <a:pt x="789" y="1983"/>
                </a:lnTo>
                <a:lnTo>
                  <a:pt x="785" y="1987"/>
                </a:lnTo>
                <a:lnTo>
                  <a:pt x="781" y="1990"/>
                </a:lnTo>
                <a:lnTo>
                  <a:pt x="776" y="1991"/>
                </a:lnTo>
                <a:lnTo>
                  <a:pt x="771" y="1991"/>
                </a:lnTo>
                <a:lnTo>
                  <a:pt x="767" y="1988"/>
                </a:lnTo>
                <a:lnTo>
                  <a:pt x="762" y="1983"/>
                </a:lnTo>
                <a:lnTo>
                  <a:pt x="762" y="1983"/>
                </a:lnTo>
                <a:lnTo>
                  <a:pt x="754" y="1970"/>
                </a:lnTo>
                <a:lnTo>
                  <a:pt x="749" y="1958"/>
                </a:lnTo>
                <a:lnTo>
                  <a:pt x="746" y="1945"/>
                </a:lnTo>
                <a:lnTo>
                  <a:pt x="746" y="1931"/>
                </a:lnTo>
                <a:lnTo>
                  <a:pt x="746" y="1931"/>
                </a:lnTo>
                <a:lnTo>
                  <a:pt x="751" y="1864"/>
                </a:lnTo>
                <a:lnTo>
                  <a:pt x="751" y="1864"/>
                </a:lnTo>
                <a:lnTo>
                  <a:pt x="751" y="1843"/>
                </a:lnTo>
                <a:lnTo>
                  <a:pt x="753" y="1812"/>
                </a:lnTo>
                <a:lnTo>
                  <a:pt x="753" y="1781"/>
                </a:lnTo>
                <a:lnTo>
                  <a:pt x="754" y="1768"/>
                </a:lnTo>
                <a:lnTo>
                  <a:pt x="756" y="1760"/>
                </a:lnTo>
                <a:lnTo>
                  <a:pt x="756" y="1760"/>
                </a:lnTo>
                <a:lnTo>
                  <a:pt x="760" y="1748"/>
                </a:lnTo>
                <a:lnTo>
                  <a:pt x="764" y="1736"/>
                </a:lnTo>
                <a:lnTo>
                  <a:pt x="766" y="1725"/>
                </a:lnTo>
                <a:lnTo>
                  <a:pt x="767" y="1713"/>
                </a:lnTo>
                <a:lnTo>
                  <a:pt x="767" y="1713"/>
                </a:lnTo>
                <a:lnTo>
                  <a:pt x="766" y="1668"/>
                </a:lnTo>
                <a:lnTo>
                  <a:pt x="764" y="1639"/>
                </a:lnTo>
                <a:lnTo>
                  <a:pt x="762" y="1614"/>
                </a:lnTo>
                <a:lnTo>
                  <a:pt x="762" y="1614"/>
                </a:lnTo>
                <a:lnTo>
                  <a:pt x="759" y="1605"/>
                </a:lnTo>
                <a:lnTo>
                  <a:pt x="756" y="1596"/>
                </a:lnTo>
                <a:lnTo>
                  <a:pt x="751" y="1588"/>
                </a:lnTo>
                <a:lnTo>
                  <a:pt x="747" y="1581"/>
                </a:lnTo>
                <a:lnTo>
                  <a:pt x="740" y="1572"/>
                </a:lnTo>
                <a:lnTo>
                  <a:pt x="736" y="1568"/>
                </a:lnTo>
                <a:lnTo>
                  <a:pt x="736" y="1568"/>
                </a:lnTo>
                <a:lnTo>
                  <a:pt x="728" y="1625"/>
                </a:lnTo>
                <a:lnTo>
                  <a:pt x="723" y="1674"/>
                </a:lnTo>
                <a:lnTo>
                  <a:pt x="720" y="1713"/>
                </a:lnTo>
                <a:lnTo>
                  <a:pt x="720" y="1713"/>
                </a:lnTo>
                <a:lnTo>
                  <a:pt x="716" y="1773"/>
                </a:lnTo>
                <a:lnTo>
                  <a:pt x="715" y="1797"/>
                </a:lnTo>
                <a:lnTo>
                  <a:pt x="715" y="1817"/>
                </a:lnTo>
                <a:lnTo>
                  <a:pt x="715" y="1817"/>
                </a:lnTo>
                <a:lnTo>
                  <a:pt x="719" y="1882"/>
                </a:lnTo>
                <a:lnTo>
                  <a:pt x="723" y="1921"/>
                </a:lnTo>
                <a:lnTo>
                  <a:pt x="725" y="1947"/>
                </a:lnTo>
                <a:lnTo>
                  <a:pt x="725" y="1947"/>
                </a:lnTo>
                <a:lnTo>
                  <a:pt x="727" y="1953"/>
                </a:lnTo>
                <a:lnTo>
                  <a:pt x="729" y="1960"/>
                </a:lnTo>
                <a:lnTo>
                  <a:pt x="734" y="1966"/>
                </a:lnTo>
                <a:lnTo>
                  <a:pt x="740" y="1973"/>
                </a:lnTo>
                <a:lnTo>
                  <a:pt x="741" y="1975"/>
                </a:lnTo>
                <a:lnTo>
                  <a:pt x="741" y="1978"/>
                </a:lnTo>
                <a:lnTo>
                  <a:pt x="741" y="1978"/>
                </a:lnTo>
                <a:lnTo>
                  <a:pt x="741" y="1979"/>
                </a:lnTo>
                <a:lnTo>
                  <a:pt x="738" y="1980"/>
                </a:lnTo>
                <a:lnTo>
                  <a:pt x="732" y="1982"/>
                </a:lnTo>
                <a:lnTo>
                  <a:pt x="723" y="1983"/>
                </a:lnTo>
                <a:lnTo>
                  <a:pt x="712" y="1983"/>
                </a:lnTo>
                <a:lnTo>
                  <a:pt x="690" y="1980"/>
                </a:lnTo>
                <a:lnTo>
                  <a:pt x="682" y="1979"/>
                </a:lnTo>
                <a:lnTo>
                  <a:pt x="679" y="1978"/>
                </a:lnTo>
                <a:lnTo>
                  <a:pt x="679" y="1978"/>
                </a:lnTo>
                <a:lnTo>
                  <a:pt x="673" y="1974"/>
                </a:lnTo>
                <a:lnTo>
                  <a:pt x="667" y="1967"/>
                </a:lnTo>
                <a:lnTo>
                  <a:pt x="666" y="1962"/>
                </a:lnTo>
                <a:lnTo>
                  <a:pt x="663" y="1957"/>
                </a:lnTo>
                <a:lnTo>
                  <a:pt x="663" y="1949"/>
                </a:lnTo>
                <a:lnTo>
                  <a:pt x="663" y="1941"/>
                </a:lnTo>
                <a:lnTo>
                  <a:pt x="663" y="1941"/>
                </a:lnTo>
                <a:lnTo>
                  <a:pt x="667" y="1905"/>
                </a:lnTo>
                <a:lnTo>
                  <a:pt x="670" y="1845"/>
                </a:lnTo>
                <a:lnTo>
                  <a:pt x="671" y="1786"/>
                </a:lnTo>
                <a:lnTo>
                  <a:pt x="670" y="1764"/>
                </a:lnTo>
                <a:lnTo>
                  <a:pt x="668" y="1749"/>
                </a:lnTo>
                <a:lnTo>
                  <a:pt x="668" y="1749"/>
                </a:lnTo>
                <a:lnTo>
                  <a:pt x="660" y="1727"/>
                </a:lnTo>
                <a:lnTo>
                  <a:pt x="650" y="1704"/>
                </a:lnTo>
                <a:lnTo>
                  <a:pt x="641" y="1687"/>
                </a:lnTo>
                <a:lnTo>
                  <a:pt x="638" y="1682"/>
                </a:lnTo>
                <a:lnTo>
                  <a:pt x="637" y="1682"/>
                </a:lnTo>
                <a:lnTo>
                  <a:pt x="637" y="1682"/>
                </a:lnTo>
                <a:lnTo>
                  <a:pt x="637" y="1682"/>
                </a:lnTo>
                <a:lnTo>
                  <a:pt x="632" y="1752"/>
                </a:lnTo>
                <a:lnTo>
                  <a:pt x="628" y="1804"/>
                </a:lnTo>
                <a:lnTo>
                  <a:pt x="627" y="1838"/>
                </a:lnTo>
                <a:lnTo>
                  <a:pt x="627" y="1910"/>
                </a:lnTo>
                <a:lnTo>
                  <a:pt x="627" y="1910"/>
                </a:lnTo>
                <a:lnTo>
                  <a:pt x="619" y="1912"/>
                </a:lnTo>
                <a:lnTo>
                  <a:pt x="612" y="1913"/>
                </a:lnTo>
                <a:lnTo>
                  <a:pt x="611" y="1914"/>
                </a:lnTo>
                <a:lnTo>
                  <a:pt x="611" y="1916"/>
                </a:lnTo>
                <a:lnTo>
                  <a:pt x="611" y="1916"/>
                </a:lnTo>
                <a:lnTo>
                  <a:pt x="612" y="1923"/>
                </a:lnTo>
                <a:lnTo>
                  <a:pt x="612" y="1936"/>
                </a:lnTo>
                <a:lnTo>
                  <a:pt x="614" y="1949"/>
                </a:lnTo>
                <a:lnTo>
                  <a:pt x="615" y="1954"/>
                </a:lnTo>
                <a:lnTo>
                  <a:pt x="616" y="1957"/>
                </a:lnTo>
                <a:lnTo>
                  <a:pt x="616" y="1957"/>
                </a:lnTo>
                <a:lnTo>
                  <a:pt x="621" y="1965"/>
                </a:lnTo>
                <a:lnTo>
                  <a:pt x="631" y="1978"/>
                </a:lnTo>
                <a:lnTo>
                  <a:pt x="633" y="1986"/>
                </a:lnTo>
                <a:lnTo>
                  <a:pt x="637" y="1992"/>
                </a:lnTo>
                <a:lnTo>
                  <a:pt x="638" y="1999"/>
                </a:lnTo>
                <a:lnTo>
                  <a:pt x="637" y="2004"/>
                </a:lnTo>
                <a:lnTo>
                  <a:pt x="637" y="2004"/>
                </a:lnTo>
                <a:lnTo>
                  <a:pt x="636" y="2005"/>
                </a:lnTo>
                <a:lnTo>
                  <a:pt x="632" y="2008"/>
                </a:lnTo>
                <a:lnTo>
                  <a:pt x="621" y="2010"/>
                </a:lnTo>
                <a:lnTo>
                  <a:pt x="607" y="2013"/>
                </a:lnTo>
                <a:lnTo>
                  <a:pt x="592" y="2015"/>
                </a:lnTo>
                <a:lnTo>
                  <a:pt x="562" y="2018"/>
                </a:lnTo>
                <a:lnTo>
                  <a:pt x="549" y="2019"/>
                </a:lnTo>
                <a:lnTo>
                  <a:pt x="549" y="2019"/>
                </a:lnTo>
                <a:lnTo>
                  <a:pt x="540" y="2019"/>
                </a:lnTo>
                <a:lnTo>
                  <a:pt x="518" y="2017"/>
                </a:lnTo>
                <a:lnTo>
                  <a:pt x="507" y="2015"/>
                </a:lnTo>
                <a:lnTo>
                  <a:pt x="497" y="2013"/>
                </a:lnTo>
                <a:lnTo>
                  <a:pt x="489" y="2009"/>
                </a:lnTo>
                <a:lnTo>
                  <a:pt x="488" y="2006"/>
                </a:lnTo>
                <a:lnTo>
                  <a:pt x="486" y="2004"/>
                </a:lnTo>
                <a:lnTo>
                  <a:pt x="486" y="2004"/>
                </a:lnTo>
                <a:lnTo>
                  <a:pt x="481" y="1952"/>
                </a:lnTo>
                <a:lnTo>
                  <a:pt x="481" y="1952"/>
                </a:lnTo>
                <a:lnTo>
                  <a:pt x="476" y="1941"/>
                </a:lnTo>
                <a:lnTo>
                  <a:pt x="467" y="1919"/>
                </a:lnTo>
                <a:lnTo>
                  <a:pt x="462" y="1906"/>
                </a:lnTo>
                <a:lnTo>
                  <a:pt x="458" y="1893"/>
                </a:lnTo>
                <a:lnTo>
                  <a:pt x="455" y="1882"/>
                </a:lnTo>
                <a:lnTo>
                  <a:pt x="455" y="1874"/>
                </a:lnTo>
                <a:lnTo>
                  <a:pt x="455" y="1874"/>
                </a:lnTo>
                <a:lnTo>
                  <a:pt x="462" y="1848"/>
                </a:lnTo>
                <a:lnTo>
                  <a:pt x="466" y="1836"/>
                </a:lnTo>
                <a:lnTo>
                  <a:pt x="468" y="1831"/>
                </a:lnTo>
                <a:lnTo>
                  <a:pt x="471" y="1827"/>
                </a:lnTo>
                <a:lnTo>
                  <a:pt x="471" y="1827"/>
                </a:lnTo>
                <a:lnTo>
                  <a:pt x="474" y="1822"/>
                </a:lnTo>
                <a:lnTo>
                  <a:pt x="476" y="1814"/>
                </a:lnTo>
                <a:lnTo>
                  <a:pt x="481" y="1794"/>
                </a:lnTo>
                <a:lnTo>
                  <a:pt x="486" y="1749"/>
                </a:lnTo>
                <a:lnTo>
                  <a:pt x="486" y="1749"/>
                </a:lnTo>
                <a:lnTo>
                  <a:pt x="489" y="1725"/>
                </a:lnTo>
                <a:lnTo>
                  <a:pt x="490" y="1692"/>
                </a:lnTo>
                <a:lnTo>
                  <a:pt x="492" y="1635"/>
                </a:lnTo>
                <a:lnTo>
                  <a:pt x="492" y="1635"/>
                </a:lnTo>
                <a:lnTo>
                  <a:pt x="492" y="1629"/>
                </a:lnTo>
                <a:lnTo>
                  <a:pt x="493" y="1626"/>
                </a:lnTo>
                <a:lnTo>
                  <a:pt x="496" y="1620"/>
                </a:lnTo>
                <a:lnTo>
                  <a:pt x="497" y="1616"/>
                </a:lnTo>
                <a:lnTo>
                  <a:pt x="496" y="1608"/>
                </a:lnTo>
                <a:lnTo>
                  <a:pt x="492" y="1578"/>
                </a:lnTo>
                <a:lnTo>
                  <a:pt x="492" y="1578"/>
                </a:lnTo>
                <a:lnTo>
                  <a:pt x="488" y="1552"/>
                </a:lnTo>
                <a:lnTo>
                  <a:pt x="485" y="1518"/>
                </a:lnTo>
                <a:lnTo>
                  <a:pt x="483" y="1440"/>
                </a:lnTo>
                <a:lnTo>
                  <a:pt x="481" y="1373"/>
                </a:lnTo>
                <a:lnTo>
                  <a:pt x="481" y="1339"/>
                </a:lnTo>
                <a:lnTo>
                  <a:pt x="481" y="1339"/>
                </a:lnTo>
                <a:lnTo>
                  <a:pt x="483" y="1331"/>
                </a:lnTo>
                <a:lnTo>
                  <a:pt x="484" y="1322"/>
                </a:lnTo>
                <a:lnTo>
                  <a:pt x="484" y="1311"/>
                </a:lnTo>
                <a:lnTo>
                  <a:pt x="481" y="1298"/>
                </a:lnTo>
                <a:lnTo>
                  <a:pt x="481" y="1298"/>
                </a:lnTo>
                <a:lnTo>
                  <a:pt x="475" y="1278"/>
                </a:lnTo>
                <a:lnTo>
                  <a:pt x="464" y="1254"/>
                </a:lnTo>
                <a:lnTo>
                  <a:pt x="450" y="1225"/>
                </a:lnTo>
                <a:lnTo>
                  <a:pt x="450" y="1225"/>
                </a:lnTo>
                <a:lnTo>
                  <a:pt x="445" y="1237"/>
                </a:lnTo>
                <a:lnTo>
                  <a:pt x="435" y="1267"/>
                </a:lnTo>
                <a:lnTo>
                  <a:pt x="429" y="1285"/>
                </a:lnTo>
                <a:lnTo>
                  <a:pt x="424" y="1303"/>
                </a:lnTo>
                <a:lnTo>
                  <a:pt x="420" y="1320"/>
                </a:lnTo>
                <a:lnTo>
                  <a:pt x="419" y="1334"/>
                </a:lnTo>
                <a:lnTo>
                  <a:pt x="419" y="1334"/>
                </a:lnTo>
                <a:lnTo>
                  <a:pt x="418" y="1359"/>
                </a:lnTo>
                <a:lnTo>
                  <a:pt x="414" y="1382"/>
                </a:lnTo>
                <a:lnTo>
                  <a:pt x="409" y="1403"/>
                </a:lnTo>
                <a:lnTo>
                  <a:pt x="403" y="1422"/>
                </a:lnTo>
                <a:lnTo>
                  <a:pt x="403" y="1422"/>
                </a:lnTo>
                <a:lnTo>
                  <a:pt x="397" y="1452"/>
                </a:lnTo>
                <a:lnTo>
                  <a:pt x="388" y="1495"/>
                </a:lnTo>
                <a:lnTo>
                  <a:pt x="380" y="1536"/>
                </a:lnTo>
                <a:lnTo>
                  <a:pt x="377" y="1557"/>
                </a:lnTo>
                <a:lnTo>
                  <a:pt x="377" y="1557"/>
                </a:lnTo>
                <a:lnTo>
                  <a:pt x="380" y="1601"/>
                </a:lnTo>
                <a:lnTo>
                  <a:pt x="383" y="1656"/>
                </a:lnTo>
                <a:lnTo>
                  <a:pt x="383" y="1656"/>
                </a:lnTo>
                <a:lnTo>
                  <a:pt x="385" y="1688"/>
                </a:lnTo>
                <a:lnTo>
                  <a:pt x="384" y="1704"/>
                </a:lnTo>
                <a:lnTo>
                  <a:pt x="383" y="1718"/>
                </a:lnTo>
                <a:lnTo>
                  <a:pt x="383" y="1718"/>
                </a:lnTo>
                <a:lnTo>
                  <a:pt x="381" y="1726"/>
                </a:lnTo>
                <a:lnTo>
                  <a:pt x="381" y="1736"/>
                </a:lnTo>
                <a:lnTo>
                  <a:pt x="381" y="1758"/>
                </a:lnTo>
                <a:lnTo>
                  <a:pt x="380" y="1782"/>
                </a:lnTo>
                <a:lnTo>
                  <a:pt x="380" y="1790"/>
                </a:lnTo>
                <a:lnTo>
                  <a:pt x="377" y="1796"/>
                </a:lnTo>
                <a:lnTo>
                  <a:pt x="377" y="1796"/>
                </a:lnTo>
                <a:lnTo>
                  <a:pt x="362" y="1821"/>
                </a:lnTo>
                <a:lnTo>
                  <a:pt x="354" y="1834"/>
                </a:lnTo>
                <a:lnTo>
                  <a:pt x="351" y="1839"/>
                </a:lnTo>
                <a:lnTo>
                  <a:pt x="351" y="1843"/>
                </a:lnTo>
                <a:lnTo>
                  <a:pt x="351" y="1843"/>
                </a:lnTo>
                <a:lnTo>
                  <a:pt x="351" y="1847"/>
                </a:lnTo>
                <a:lnTo>
                  <a:pt x="351" y="1856"/>
                </a:lnTo>
                <a:lnTo>
                  <a:pt x="346" y="1878"/>
                </a:lnTo>
                <a:lnTo>
                  <a:pt x="344" y="1892"/>
                </a:lnTo>
                <a:lnTo>
                  <a:pt x="339" y="1908"/>
                </a:lnTo>
                <a:lnTo>
                  <a:pt x="333" y="1922"/>
                </a:lnTo>
                <a:lnTo>
                  <a:pt x="326" y="1936"/>
                </a:lnTo>
                <a:lnTo>
                  <a:pt x="326" y="1936"/>
                </a:lnTo>
                <a:lnTo>
                  <a:pt x="322" y="1943"/>
                </a:lnTo>
                <a:lnTo>
                  <a:pt x="316" y="1948"/>
                </a:lnTo>
                <a:lnTo>
                  <a:pt x="310" y="1953"/>
                </a:lnTo>
                <a:lnTo>
                  <a:pt x="303" y="1957"/>
                </a:lnTo>
                <a:lnTo>
                  <a:pt x="297" y="1960"/>
                </a:lnTo>
                <a:lnTo>
                  <a:pt x="290" y="1962"/>
                </a:lnTo>
                <a:lnTo>
                  <a:pt x="284" y="1964"/>
                </a:lnTo>
                <a:lnTo>
                  <a:pt x="276" y="1964"/>
                </a:lnTo>
                <a:lnTo>
                  <a:pt x="270" y="1964"/>
                </a:lnTo>
                <a:lnTo>
                  <a:pt x="265" y="1962"/>
                </a:lnTo>
                <a:lnTo>
                  <a:pt x="258" y="1960"/>
                </a:lnTo>
                <a:lnTo>
                  <a:pt x="253" y="1957"/>
                </a:lnTo>
                <a:lnTo>
                  <a:pt x="249" y="1953"/>
                </a:lnTo>
                <a:lnTo>
                  <a:pt x="245" y="1948"/>
                </a:lnTo>
                <a:lnTo>
                  <a:pt x="244" y="1943"/>
                </a:lnTo>
                <a:lnTo>
                  <a:pt x="242" y="1936"/>
                </a:lnTo>
                <a:lnTo>
                  <a:pt x="242" y="1936"/>
                </a:lnTo>
                <a:lnTo>
                  <a:pt x="244" y="1919"/>
                </a:lnTo>
                <a:lnTo>
                  <a:pt x="246" y="1896"/>
                </a:lnTo>
                <a:lnTo>
                  <a:pt x="252" y="1871"/>
                </a:lnTo>
                <a:lnTo>
                  <a:pt x="258" y="1844"/>
                </a:lnTo>
                <a:lnTo>
                  <a:pt x="268" y="1800"/>
                </a:lnTo>
                <a:lnTo>
                  <a:pt x="274" y="1781"/>
                </a:lnTo>
                <a:lnTo>
                  <a:pt x="274" y="1781"/>
                </a:lnTo>
                <a:lnTo>
                  <a:pt x="262" y="1766"/>
                </a:lnTo>
                <a:lnTo>
                  <a:pt x="253" y="1755"/>
                </a:lnTo>
                <a:lnTo>
                  <a:pt x="248" y="1744"/>
                </a:lnTo>
                <a:lnTo>
                  <a:pt x="248" y="1744"/>
                </a:lnTo>
                <a:lnTo>
                  <a:pt x="244" y="1727"/>
                </a:lnTo>
                <a:lnTo>
                  <a:pt x="241" y="1697"/>
                </a:lnTo>
                <a:lnTo>
                  <a:pt x="237" y="1665"/>
                </a:lnTo>
                <a:lnTo>
                  <a:pt x="237" y="1649"/>
                </a:lnTo>
                <a:lnTo>
                  <a:pt x="237" y="1635"/>
                </a:lnTo>
                <a:lnTo>
                  <a:pt x="237" y="1635"/>
                </a:lnTo>
                <a:lnTo>
                  <a:pt x="239" y="1595"/>
                </a:lnTo>
                <a:lnTo>
                  <a:pt x="239" y="1539"/>
                </a:lnTo>
                <a:lnTo>
                  <a:pt x="239" y="1488"/>
                </a:lnTo>
                <a:lnTo>
                  <a:pt x="237" y="1464"/>
                </a:lnTo>
                <a:lnTo>
                  <a:pt x="237" y="1464"/>
                </a:lnTo>
                <a:lnTo>
                  <a:pt x="237" y="1447"/>
                </a:lnTo>
                <a:lnTo>
                  <a:pt x="239" y="1413"/>
                </a:lnTo>
                <a:lnTo>
                  <a:pt x="240" y="1374"/>
                </a:lnTo>
                <a:lnTo>
                  <a:pt x="239" y="1355"/>
                </a:lnTo>
                <a:lnTo>
                  <a:pt x="237" y="1339"/>
                </a:lnTo>
                <a:lnTo>
                  <a:pt x="237" y="1339"/>
                </a:lnTo>
                <a:lnTo>
                  <a:pt x="232" y="1315"/>
                </a:lnTo>
                <a:lnTo>
                  <a:pt x="228" y="1296"/>
                </a:lnTo>
                <a:lnTo>
                  <a:pt x="223" y="1286"/>
                </a:lnTo>
                <a:lnTo>
                  <a:pt x="222" y="1282"/>
                </a:lnTo>
                <a:lnTo>
                  <a:pt x="92" y="1277"/>
                </a:lnTo>
                <a:lnTo>
                  <a:pt x="92" y="1277"/>
                </a:lnTo>
                <a:lnTo>
                  <a:pt x="89" y="1267"/>
                </a:lnTo>
                <a:lnTo>
                  <a:pt x="85" y="1259"/>
                </a:lnTo>
                <a:lnTo>
                  <a:pt x="83" y="1257"/>
                </a:lnTo>
                <a:lnTo>
                  <a:pt x="81" y="1256"/>
                </a:lnTo>
                <a:lnTo>
                  <a:pt x="81" y="1256"/>
                </a:lnTo>
                <a:lnTo>
                  <a:pt x="80" y="1255"/>
                </a:lnTo>
                <a:lnTo>
                  <a:pt x="78" y="1254"/>
                </a:lnTo>
                <a:lnTo>
                  <a:pt x="75" y="1246"/>
                </a:lnTo>
                <a:lnTo>
                  <a:pt x="71" y="1230"/>
                </a:lnTo>
                <a:lnTo>
                  <a:pt x="71" y="1230"/>
                </a:lnTo>
                <a:lnTo>
                  <a:pt x="72" y="1222"/>
                </a:lnTo>
                <a:lnTo>
                  <a:pt x="76" y="1208"/>
                </a:lnTo>
                <a:lnTo>
                  <a:pt x="89" y="1165"/>
                </a:lnTo>
                <a:lnTo>
                  <a:pt x="107" y="1106"/>
                </a:lnTo>
                <a:lnTo>
                  <a:pt x="159" y="997"/>
                </a:lnTo>
                <a:lnTo>
                  <a:pt x="159" y="997"/>
                </a:lnTo>
                <a:lnTo>
                  <a:pt x="163" y="997"/>
                </a:lnTo>
                <a:lnTo>
                  <a:pt x="172" y="997"/>
                </a:lnTo>
                <a:lnTo>
                  <a:pt x="178" y="995"/>
                </a:lnTo>
                <a:lnTo>
                  <a:pt x="184" y="994"/>
                </a:lnTo>
                <a:lnTo>
                  <a:pt x="189" y="990"/>
                </a:lnTo>
                <a:lnTo>
                  <a:pt x="196" y="986"/>
                </a:lnTo>
                <a:lnTo>
                  <a:pt x="196" y="986"/>
                </a:lnTo>
                <a:lnTo>
                  <a:pt x="201" y="982"/>
                </a:lnTo>
                <a:lnTo>
                  <a:pt x="205" y="982"/>
                </a:lnTo>
                <a:lnTo>
                  <a:pt x="210" y="984"/>
                </a:lnTo>
                <a:lnTo>
                  <a:pt x="211" y="984"/>
                </a:lnTo>
                <a:lnTo>
                  <a:pt x="213" y="980"/>
                </a:lnTo>
                <a:lnTo>
                  <a:pt x="216" y="955"/>
                </a:lnTo>
                <a:lnTo>
                  <a:pt x="216" y="955"/>
                </a:lnTo>
                <a:lnTo>
                  <a:pt x="220" y="934"/>
                </a:lnTo>
                <a:lnTo>
                  <a:pt x="228" y="911"/>
                </a:lnTo>
                <a:lnTo>
                  <a:pt x="245" y="862"/>
                </a:lnTo>
                <a:lnTo>
                  <a:pt x="262" y="817"/>
                </a:lnTo>
                <a:lnTo>
                  <a:pt x="267" y="800"/>
                </a:lnTo>
                <a:lnTo>
                  <a:pt x="268" y="794"/>
                </a:lnTo>
                <a:lnTo>
                  <a:pt x="268" y="789"/>
                </a:lnTo>
                <a:lnTo>
                  <a:pt x="268" y="789"/>
                </a:lnTo>
                <a:lnTo>
                  <a:pt x="265" y="707"/>
                </a:lnTo>
                <a:lnTo>
                  <a:pt x="261" y="664"/>
                </a:lnTo>
                <a:lnTo>
                  <a:pt x="259" y="651"/>
                </a:lnTo>
                <a:lnTo>
                  <a:pt x="259" y="649"/>
                </a:lnTo>
                <a:lnTo>
                  <a:pt x="258" y="649"/>
                </a:lnTo>
                <a:lnTo>
                  <a:pt x="258" y="649"/>
                </a:lnTo>
                <a:lnTo>
                  <a:pt x="250" y="673"/>
                </a:lnTo>
                <a:lnTo>
                  <a:pt x="244" y="685"/>
                </a:lnTo>
                <a:lnTo>
                  <a:pt x="240" y="689"/>
                </a:lnTo>
                <a:lnTo>
                  <a:pt x="237" y="690"/>
                </a:lnTo>
                <a:lnTo>
                  <a:pt x="206" y="690"/>
                </a:lnTo>
                <a:lnTo>
                  <a:pt x="206" y="690"/>
                </a:lnTo>
                <a:lnTo>
                  <a:pt x="144" y="810"/>
                </a:lnTo>
                <a:lnTo>
                  <a:pt x="144" y="810"/>
                </a:lnTo>
                <a:lnTo>
                  <a:pt x="131" y="832"/>
                </a:lnTo>
                <a:lnTo>
                  <a:pt x="114" y="859"/>
                </a:lnTo>
                <a:lnTo>
                  <a:pt x="92" y="893"/>
                </a:lnTo>
                <a:lnTo>
                  <a:pt x="92" y="893"/>
                </a:lnTo>
                <a:lnTo>
                  <a:pt x="92" y="900"/>
                </a:lnTo>
                <a:lnTo>
                  <a:pt x="93" y="919"/>
                </a:lnTo>
                <a:lnTo>
                  <a:pt x="91" y="938"/>
                </a:lnTo>
                <a:lnTo>
                  <a:pt x="89" y="946"/>
                </a:lnTo>
                <a:lnTo>
                  <a:pt x="88" y="948"/>
                </a:lnTo>
                <a:lnTo>
                  <a:pt x="87" y="950"/>
                </a:lnTo>
                <a:lnTo>
                  <a:pt x="87" y="950"/>
                </a:lnTo>
                <a:lnTo>
                  <a:pt x="80" y="952"/>
                </a:lnTo>
                <a:lnTo>
                  <a:pt x="76" y="952"/>
                </a:lnTo>
                <a:lnTo>
                  <a:pt x="72" y="952"/>
                </a:lnTo>
                <a:lnTo>
                  <a:pt x="70" y="951"/>
                </a:lnTo>
                <a:lnTo>
                  <a:pt x="68" y="948"/>
                </a:lnTo>
                <a:lnTo>
                  <a:pt x="66" y="945"/>
                </a:lnTo>
                <a:lnTo>
                  <a:pt x="66" y="939"/>
                </a:lnTo>
                <a:lnTo>
                  <a:pt x="66" y="887"/>
                </a:lnTo>
                <a:lnTo>
                  <a:pt x="66" y="887"/>
                </a:lnTo>
                <a:lnTo>
                  <a:pt x="57" y="916"/>
                </a:lnTo>
                <a:lnTo>
                  <a:pt x="52" y="937"/>
                </a:lnTo>
                <a:lnTo>
                  <a:pt x="50" y="945"/>
                </a:lnTo>
                <a:lnTo>
                  <a:pt x="50" y="950"/>
                </a:lnTo>
                <a:lnTo>
                  <a:pt x="50" y="950"/>
                </a:lnTo>
                <a:lnTo>
                  <a:pt x="52" y="954"/>
                </a:lnTo>
                <a:lnTo>
                  <a:pt x="52" y="958"/>
                </a:lnTo>
                <a:lnTo>
                  <a:pt x="50" y="972"/>
                </a:lnTo>
                <a:lnTo>
                  <a:pt x="48" y="989"/>
                </a:lnTo>
                <a:lnTo>
                  <a:pt x="45" y="1007"/>
                </a:lnTo>
                <a:lnTo>
                  <a:pt x="45" y="1007"/>
                </a:lnTo>
                <a:lnTo>
                  <a:pt x="44" y="1025"/>
                </a:lnTo>
                <a:lnTo>
                  <a:pt x="44" y="1041"/>
                </a:lnTo>
                <a:lnTo>
                  <a:pt x="43" y="1047"/>
                </a:lnTo>
                <a:lnTo>
                  <a:pt x="40" y="1051"/>
                </a:lnTo>
                <a:lnTo>
                  <a:pt x="39" y="1054"/>
                </a:lnTo>
                <a:lnTo>
                  <a:pt x="35" y="1054"/>
                </a:lnTo>
                <a:lnTo>
                  <a:pt x="35" y="1054"/>
                </a:lnTo>
                <a:lnTo>
                  <a:pt x="31" y="1051"/>
                </a:lnTo>
                <a:lnTo>
                  <a:pt x="28" y="1048"/>
                </a:lnTo>
                <a:lnTo>
                  <a:pt x="26" y="1039"/>
                </a:lnTo>
                <a:lnTo>
                  <a:pt x="24" y="1032"/>
                </a:lnTo>
                <a:lnTo>
                  <a:pt x="24" y="1028"/>
                </a:lnTo>
                <a:lnTo>
                  <a:pt x="24" y="1028"/>
                </a:lnTo>
                <a:lnTo>
                  <a:pt x="23" y="1034"/>
                </a:lnTo>
                <a:lnTo>
                  <a:pt x="18" y="1047"/>
                </a:lnTo>
                <a:lnTo>
                  <a:pt x="15" y="1054"/>
                </a:lnTo>
                <a:lnTo>
                  <a:pt x="11" y="1060"/>
                </a:lnTo>
                <a:lnTo>
                  <a:pt x="7" y="1064"/>
                </a:lnTo>
                <a:lnTo>
                  <a:pt x="5" y="1064"/>
                </a:lnTo>
                <a:lnTo>
                  <a:pt x="4" y="1064"/>
                </a:lnTo>
                <a:lnTo>
                  <a:pt x="4" y="1064"/>
                </a:lnTo>
                <a:lnTo>
                  <a:pt x="2" y="1063"/>
                </a:lnTo>
                <a:lnTo>
                  <a:pt x="1" y="1060"/>
                </a:lnTo>
                <a:lnTo>
                  <a:pt x="0" y="1054"/>
                </a:lnTo>
                <a:lnTo>
                  <a:pt x="0" y="1043"/>
                </a:lnTo>
                <a:lnTo>
                  <a:pt x="1" y="1032"/>
                </a:lnTo>
                <a:lnTo>
                  <a:pt x="5" y="1007"/>
                </a:lnTo>
                <a:lnTo>
                  <a:pt x="9" y="986"/>
                </a:lnTo>
                <a:lnTo>
                  <a:pt x="9" y="986"/>
                </a:lnTo>
                <a:lnTo>
                  <a:pt x="9" y="978"/>
                </a:lnTo>
                <a:lnTo>
                  <a:pt x="9" y="971"/>
                </a:lnTo>
                <a:lnTo>
                  <a:pt x="5" y="952"/>
                </a:lnTo>
                <a:lnTo>
                  <a:pt x="4" y="942"/>
                </a:lnTo>
                <a:lnTo>
                  <a:pt x="5" y="930"/>
                </a:lnTo>
                <a:lnTo>
                  <a:pt x="7" y="917"/>
                </a:lnTo>
                <a:lnTo>
                  <a:pt x="14" y="903"/>
                </a:lnTo>
                <a:lnTo>
                  <a:pt x="14" y="903"/>
                </a:lnTo>
                <a:lnTo>
                  <a:pt x="43" y="849"/>
                </a:lnTo>
                <a:lnTo>
                  <a:pt x="54" y="828"/>
                </a:lnTo>
                <a:lnTo>
                  <a:pt x="66" y="810"/>
                </a:lnTo>
                <a:lnTo>
                  <a:pt x="66" y="810"/>
                </a:lnTo>
                <a:lnTo>
                  <a:pt x="74" y="797"/>
                </a:lnTo>
                <a:lnTo>
                  <a:pt x="85" y="775"/>
                </a:lnTo>
                <a:lnTo>
                  <a:pt x="113" y="719"/>
                </a:lnTo>
                <a:lnTo>
                  <a:pt x="149" y="643"/>
                </a:lnTo>
                <a:lnTo>
                  <a:pt x="149" y="643"/>
                </a:lnTo>
                <a:lnTo>
                  <a:pt x="146" y="643"/>
                </a:lnTo>
                <a:lnTo>
                  <a:pt x="144" y="645"/>
                </a:lnTo>
                <a:lnTo>
                  <a:pt x="142" y="643"/>
                </a:lnTo>
                <a:lnTo>
                  <a:pt x="140" y="641"/>
                </a:lnTo>
                <a:lnTo>
                  <a:pt x="139" y="637"/>
                </a:lnTo>
                <a:lnTo>
                  <a:pt x="137" y="632"/>
                </a:lnTo>
                <a:lnTo>
                  <a:pt x="139" y="623"/>
                </a:lnTo>
                <a:lnTo>
                  <a:pt x="139" y="623"/>
                </a:lnTo>
                <a:lnTo>
                  <a:pt x="142" y="611"/>
                </a:lnTo>
                <a:lnTo>
                  <a:pt x="149" y="598"/>
                </a:lnTo>
                <a:lnTo>
                  <a:pt x="157" y="585"/>
                </a:lnTo>
                <a:lnTo>
                  <a:pt x="166" y="572"/>
                </a:lnTo>
                <a:lnTo>
                  <a:pt x="187" y="546"/>
                </a:lnTo>
                <a:lnTo>
                  <a:pt x="201" y="529"/>
                </a:lnTo>
                <a:lnTo>
                  <a:pt x="201" y="529"/>
                </a:lnTo>
                <a:lnTo>
                  <a:pt x="203" y="524"/>
                </a:lnTo>
                <a:lnTo>
                  <a:pt x="209" y="516"/>
                </a:lnTo>
                <a:lnTo>
                  <a:pt x="219" y="490"/>
                </a:lnTo>
                <a:lnTo>
                  <a:pt x="249" y="419"/>
                </a:lnTo>
                <a:lnTo>
                  <a:pt x="276" y="349"/>
                </a:lnTo>
                <a:lnTo>
                  <a:pt x="288" y="325"/>
                </a:lnTo>
                <a:lnTo>
                  <a:pt x="292" y="319"/>
                </a:lnTo>
                <a:lnTo>
                  <a:pt x="294" y="316"/>
                </a:lnTo>
                <a:lnTo>
                  <a:pt x="294" y="316"/>
                </a:lnTo>
                <a:lnTo>
                  <a:pt x="309" y="314"/>
                </a:lnTo>
                <a:lnTo>
                  <a:pt x="331" y="312"/>
                </a:lnTo>
                <a:lnTo>
                  <a:pt x="367" y="311"/>
                </a:lnTo>
                <a:lnTo>
                  <a:pt x="367" y="311"/>
                </a:lnTo>
                <a:lnTo>
                  <a:pt x="400" y="309"/>
                </a:lnTo>
                <a:lnTo>
                  <a:pt x="424" y="306"/>
                </a:lnTo>
                <a:lnTo>
                  <a:pt x="455" y="290"/>
                </a:lnTo>
                <a:lnTo>
                  <a:pt x="481" y="238"/>
                </a:lnTo>
                <a:lnTo>
                  <a:pt x="471" y="212"/>
                </a:lnTo>
                <a:lnTo>
                  <a:pt x="471" y="212"/>
                </a:lnTo>
                <a:lnTo>
                  <a:pt x="468" y="212"/>
                </a:lnTo>
                <a:lnTo>
                  <a:pt x="464" y="209"/>
                </a:lnTo>
                <a:lnTo>
                  <a:pt x="461" y="206"/>
                </a:lnTo>
                <a:lnTo>
                  <a:pt x="457" y="201"/>
                </a:lnTo>
                <a:lnTo>
                  <a:pt x="454" y="194"/>
                </a:lnTo>
                <a:lnTo>
                  <a:pt x="450" y="187"/>
                </a:lnTo>
                <a:lnTo>
                  <a:pt x="450" y="187"/>
                </a:lnTo>
                <a:lnTo>
                  <a:pt x="448" y="176"/>
                </a:lnTo>
                <a:lnTo>
                  <a:pt x="446" y="166"/>
                </a:lnTo>
                <a:lnTo>
                  <a:pt x="446" y="154"/>
                </a:lnTo>
                <a:lnTo>
                  <a:pt x="446" y="144"/>
                </a:lnTo>
                <a:lnTo>
                  <a:pt x="449" y="126"/>
                </a:lnTo>
                <a:lnTo>
                  <a:pt x="450" y="119"/>
                </a:lnTo>
                <a:lnTo>
                  <a:pt x="429" y="103"/>
                </a:lnTo>
                <a:lnTo>
                  <a:pt x="429" y="103"/>
                </a:lnTo>
                <a:lnTo>
                  <a:pt x="450" y="72"/>
                </a:lnTo>
                <a:lnTo>
                  <a:pt x="470" y="48"/>
                </a:lnTo>
                <a:lnTo>
                  <a:pt x="479" y="37"/>
                </a:lnTo>
                <a:lnTo>
                  <a:pt x="486" y="31"/>
                </a:lnTo>
                <a:lnTo>
                  <a:pt x="486" y="31"/>
                </a:lnTo>
                <a:lnTo>
                  <a:pt x="496" y="26"/>
                </a:lnTo>
                <a:lnTo>
                  <a:pt x="507" y="20"/>
                </a:lnTo>
                <a:lnTo>
                  <a:pt x="520" y="14"/>
                </a:lnTo>
                <a:lnTo>
                  <a:pt x="536" y="9"/>
                </a:lnTo>
                <a:lnTo>
                  <a:pt x="551" y="5"/>
                </a:lnTo>
                <a:lnTo>
                  <a:pt x="567" y="2"/>
                </a:lnTo>
                <a:lnTo>
                  <a:pt x="583" y="0"/>
                </a:lnTo>
                <a:lnTo>
                  <a:pt x="596" y="0"/>
                </a:lnTo>
                <a:lnTo>
                  <a:pt x="596" y="0"/>
                </a:lnTo>
                <a:lnTo>
                  <a:pt x="609" y="1"/>
                </a:lnTo>
                <a:lnTo>
                  <a:pt x="623" y="3"/>
                </a:lnTo>
                <a:lnTo>
                  <a:pt x="649" y="10"/>
                </a:lnTo>
                <a:lnTo>
                  <a:pt x="660" y="14"/>
                </a:lnTo>
                <a:lnTo>
                  <a:pt x="671" y="18"/>
                </a:lnTo>
                <a:lnTo>
                  <a:pt x="676" y="22"/>
                </a:lnTo>
                <a:lnTo>
                  <a:pt x="679" y="24"/>
                </a:lnTo>
                <a:lnTo>
                  <a:pt x="679" y="26"/>
                </a:lnTo>
                <a:lnTo>
                  <a:pt x="679" y="26"/>
                </a:lnTo>
                <a:lnTo>
                  <a:pt x="680" y="29"/>
                </a:lnTo>
                <a:lnTo>
                  <a:pt x="682" y="35"/>
                </a:lnTo>
                <a:lnTo>
                  <a:pt x="689" y="48"/>
                </a:lnTo>
                <a:lnTo>
                  <a:pt x="699" y="62"/>
                </a:lnTo>
                <a:lnTo>
                  <a:pt x="699" y="62"/>
                </a:lnTo>
                <a:lnTo>
                  <a:pt x="707" y="64"/>
                </a:lnTo>
                <a:lnTo>
                  <a:pt x="725" y="72"/>
                </a:lnTo>
                <a:lnTo>
                  <a:pt x="741" y="81"/>
                </a:lnTo>
                <a:lnTo>
                  <a:pt x="746" y="85"/>
                </a:lnTo>
                <a:lnTo>
                  <a:pt x="746" y="87"/>
                </a:lnTo>
                <a:lnTo>
                  <a:pt x="746" y="88"/>
                </a:lnTo>
                <a:lnTo>
                  <a:pt x="746" y="88"/>
                </a:lnTo>
                <a:lnTo>
                  <a:pt x="742" y="90"/>
                </a:lnTo>
                <a:lnTo>
                  <a:pt x="737" y="94"/>
                </a:lnTo>
                <a:lnTo>
                  <a:pt x="721" y="101"/>
                </a:lnTo>
                <a:lnTo>
                  <a:pt x="699" y="109"/>
                </a:lnTo>
                <a:lnTo>
                  <a:pt x="679" y="119"/>
                </a:lnTo>
                <a:lnTo>
                  <a:pt x="679" y="119"/>
                </a:lnTo>
                <a:lnTo>
                  <a:pt x="676" y="154"/>
                </a:lnTo>
                <a:lnTo>
                  <a:pt x="673" y="197"/>
                </a:lnTo>
                <a:lnTo>
                  <a:pt x="673" y="197"/>
                </a:lnTo>
                <a:lnTo>
                  <a:pt x="673" y="205"/>
                </a:lnTo>
                <a:lnTo>
                  <a:pt x="671" y="210"/>
                </a:lnTo>
                <a:lnTo>
                  <a:pt x="670" y="215"/>
                </a:lnTo>
                <a:lnTo>
                  <a:pt x="668" y="223"/>
                </a:lnTo>
                <a:lnTo>
                  <a:pt x="668" y="223"/>
                </a:lnTo>
                <a:lnTo>
                  <a:pt x="666" y="241"/>
                </a:lnTo>
                <a:lnTo>
                  <a:pt x="662" y="251"/>
                </a:lnTo>
                <a:lnTo>
                  <a:pt x="658" y="264"/>
                </a:lnTo>
                <a:lnTo>
                  <a:pt x="658" y="264"/>
                </a:lnTo>
                <a:lnTo>
                  <a:pt x="654" y="272"/>
                </a:lnTo>
                <a:lnTo>
                  <a:pt x="647" y="279"/>
                </a:lnTo>
                <a:lnTo>
                  <a:pt x="638" y="286"/>
                </a:lnTo>
                <a:lnTo>
                  <a:pt x="629" y="293"/>
                </a:lnTo>
                <a:lnTo>
                  <a:pt x="614" y="302"/>
                </a:lnTo>
                <a:lnTo>
                  <a:pt x="606" y="306"/>
                </a:lnTo>
                <a:lnTo>
                  <a:pt x="601" y="316"/>
                </a:lnTo>
                <a:lnTo>
                  <a:pt x="601" y="316"/>
                </a:lnTo>
                <a:lnTo>
                  <a:pt x="614" y="318"/>
                </a:lnTo>
                <a:lnTo>
                  <a:pt x="642" y="323"/>
                </a:lnTo>
                <a:lnTo>
                  <a:pt x="673" y="329"/>
                </a:lnTo>
                <a:lnTo>
                  <a:pt x="685" y="333"/>
                </a:lnTo>
                <a:lnTo>
                  <a:pt x="694" y="337"/>
                </a:lnTo>
                <a:lnTo>
                  <a:pt x="694" y="337"/>
                </a:lnTo>
                <a:lnTo>
                  <a:pt x="701" y="344"/>
                </a:lnTo>
                <a:lnTo>
                  <a:pt x="708" y="354"/>
                </a:lnTo>
                <a:lnTo>
                  <a:pt x="724" y="379"/>
                </a:lnTo>
                <a:lnTo>
                  <a:pt x="738" y="406"/>
                </a:lnTo>
                <a:lnTo>
                  <a:pt x="744" y="418"/>
                </a:lnTo>
                <a:lnTo>
                  <a:pt x="746" y="425"/>
                </a:lnTo>
                <a:lnTo>
                  <a:pt x="746" y="425"/>
                </a:lnTo>
                <a:lnTo>
                  <a:pt x="771" y="533"/>
                </a:lnTo>
                <a:lnTo>
                  <a:pt x="785" y="604"/>
                </a:lnTo>
                <a:lnTo>
                  <a:pt x="790" y="632"/>
                </a:lnTo>
                <a:lnTo>
                  <a:pt x="793" y="649"/>
                </a:lnTo>
                <a:lnTo>
                  <a:pt x="793" y="649"/>
                </a:lnTo>
                <a:lnTo>
                  <a:pt x="795" y="675"/>
                </a:lnTo>
                <a:lnTo>
                  <a:pt x="801" y="706"/>
                </a:lnTo>
                <a:lnTo>
                  <a:pt x="808" y="742"/>
                </a:lnTo>
                <a:lnTo>
                  <a:pt x="808" y="742"/>
                </a:lnTo>
                <a:lnTo>
                  <a:pt x="806" y="749"/>
                </a:lnTo>
                <a:lnTo>
                  <a:pt x="805" y="755"/>
                </a:lnTo>
                <a:lnTo>
                  <a:pt x="803" y="763"/>
                </a:lnTo>
                <a:lnTo>
                  <a:pt x="803" y="763"/>
                </a:lnTo>
                <a:lnTo>
                  <a:pt x="811" y="913"/>
                </a:lnTo>
                <a:lnTo>
                  <a:pt x="819" y="1069"/>
                </a:lnTo>
                <a:lnTo>
                  <a:pt x="819" y="1069"/>
                </a:lnTo>
                <a:lnTo>
                  <a:pt x="818" y="1086"/>
                </a:lnTo>
                <a:lnTo>
                  <a:pt x="815" y="1109"/>
                </a:lnTo>
                <a:lnTo>
                  <a:pt x="811" y="1130"/>
                </a:lnTo>
                <a:lnTo>
                  <a:pt x="808" y="1142"/>
                </a:lnTo>
                <a:lnTo>
                  <a:pt x="808" y="1142"/>
                </a:lnTo>
                <a:lnTo>
                  <a:pt x="801" y="1161"/>
                </a:lnTo>
                <a:lnTo>
                  <a:pt x="794" y="1173"/>
                </a:lnTo>
                <a:lnTo>
                  <a:pt x="792" y="1177"/>
                </a:lnTo>
                <a:lnTo>
                  <a:pt x="788" y="1178"/>
                </a:lnTo>
                <a:lnTo>
                  <a:pt x="788" y="1178"/>
                </a:lnTo>
                <a:lnTo>
                  <a:pt x="781" y="1181"/>
                </a:lnTo>
                <a:lnTo>
                  <a:pt x="776" y="1182"/>
                </a:lnTo>
                <a:lnTo>
                  <a:pt x="775" y="1183"/>
                </a:lnTo>
                <a:lnTo>
                  <a:pt x="773" y="1183"/>
                </a:lnTo>
                <a:lnTo>
                  <a:pt x="772" y="1181"/>
                </a:lnTo>
                <a:lnTo>
                  <a:pt x="772" y="1178"/>
                </a:lnTo>
                <a:lnTo>
                  <a:pt x="772" y="1178"/>
                </a:lnTo>
                <a:lnTo>
                  <a:pt x="772" y="1135"/>
                </a:lnTo>
                <a:lnTo>
                  <a:pt x="771" y="1111"/>
                </a:lnTo>
                <a:lnTo>
                  <a:pt x="769" y="1103"/>
                </a:lnTo>
                <a:lnTo>
                  <a:pt x="768" y="1102"/>
                </a:lnTo>
                <a:lnTo>
                  <a:pt x="767" y="1100"/>
                </a:lnTo>
                <a:lnTo>
                  <a:pt x="767" y="1100"/>
                </a:lnTo>
                <a:lnTo>
                  <a:pt x="766" y="1102"/>
                </a:lnTo>
                <a:lnTo>
                  <a:pt x="763" y="1103"/>
                </a:lnTo>
                <a:lnTo>
                  <a:pt x="759" y="1112"/>
                </a:lnTo>
                <a:lnTo>
                  <a:pt x="750" y="1137"/>
                </a:lnTo>
                <a:lnTo>
                  <a:pt x="741" y="1160"/>
                </a:lnTo>
                <a:lnTo>
                  <a:pt x="737" y="1167"/>
                </a:lnTo>
                <a:lnTo>
                  <a:pt x="736" y="1168"/>
                </a:lnTo>
                <a:lnTo>
                  <a:pt x="736" y="1168"/>
                </a:lnTo>
                <a:lnTo>
                  <a:pt x="736" y="1168"/>
                </a:lnTo>
                <a:lnTo>
                  <a:pt x="729" y="1150"/>
                </a:lnTo>
                <a:lnTo>
                  <a:pt x="727" y="1137"/>
                </a:lnTo>
                <a:lnTo>
                  <a:pt x="725" y="1129"/>
                </a:lnTo>
                <a:lnTo>
                  <a:pt x="725" y="1121"/>
                </a:lnTo>
                <a:lnTo>
                  <a:pt x="725" y="1121"/>
                </a:lnTo>
                <a:lnTo>
                  <a:pt x="728" y="1098"/>
                </a:lnTo>
                <a:lnTo>
                  <a:pt x="732" y="1068"/>
                </a:lnTo>
                <a:lnTo>
                  <a:pt x="738" y="1038"/>
                </a:lnTo>
                <a:lnTo>
                  <a:pt x="742" y="1026"/>
                </a:lnTo>
                <a:lnTo>
                  <a:pt x="746" y="1017"/>
                </a:lnTo>
                <a:lnTo>
                  <a:pt x="746" y="1017"/>
                </a:lnTo>
                <a:lnTo>
                  <a:pt x="755" y="1003"/>
                </a:lnTo>
                <a:lnTo>
                  <a:pt x="755" y="999"/>
                </a:lnTo>
                <a:lnTo>
                  <a:pt x="756" y="991"/>
                </a:lnTo>
                <a:lnTo>
                  <a:pt x="756" y="991"/>
                </a:lnTo>
                <a:lnTo>
                  <a:pt x="758" y="985"/>
                </a:lnTo>
                <a:lnTo>
                  <a:pt x="758" y="985"/>
                </a:lnTo>
                <a:lnTo>
                  <a:pt x="755" y="978"/>
                </a:lnTo>
                <a:lnTo>
                  <a:pt x="751" y="967"/>
                </a:lnTo>
                <a:lnTo>
                  <a:pt x="746" y="945"/>
                </a:lnTo>
                <a:lnTo>
                  <a:pt x="746" y="945"/>
                </a:lnTo>
                <a:lnTo>
                  <a:pt x="731" y="869"/>
                </a:lnTo>
                <a:lnTo>
                  <a:pt x="727" y="843"/>
                </a:lnTo>
                <a:lnTo>
                  <a:pt x="725" y="836"/>
                </a:lnTo>
                <a:lnTo>
                  <a:pt x="725" y="830"/>
                </a:lnTo>
                <a:lnTo>
                  <a:pt x="725" y="830"/>
                </a:lnTo>
                <a:lnTo>
                  <a:pt x="725" y="816"/>
                </a:lnTo>
                <a:lnTo>
                  <a:pt x="723" y="793"/>
                </a:lnTo>
                <a:lnTo>
                  <a:pt x="720" y="763"/>
                </a:lnTo>
                <a:lnTo>
                  <a:pt x="705" y="763"/>
                </a:lnTo>
                <a:lnTo>
                  <a:pt x="705" y="763"/>
                </a:lnTo>
                <a:lnTo>
                  <a:pt x="701" y="737"/>
                </a:lnTo>
                <a:lnTo>
                  <a:pt x="694" y="695"/>
                </a:lnTo>
                <a:lnTo>
                  <a:pt x="694" y="695"/>
                </a:lnTo>
                <a:lnTo>
                  <a:pt x="688" y="667"/>
                </a:lnTo>
                <a:lnTo>
                  <a:pt x="684" y="654"/>
                </a:lnTo>
                <a:lnTo>
                  <a:pt x="684" y="654"/>
                </a:lnTo>
                <a:lnTo>
                  <a:pt x="680" y="659"/>
                </a:lnTo>
                <a:lnTo>
                  <a:pt x="671" y="672"/>
                </a:lnTo>
                <a:lnTo>
                  <a:pt x="666" y="680"/>
                </a:lnTo>
                <a:lnTo>
                  <a:pt x="662" y="689"/>
                </a:lnTo>
                <a:lnTo>
                  <a:pt x="659" y="698"/>
                </a:lnTo>
                <a:lnTo>
                  <a:pt x="658" y="706"/>
                </a:lnTo>
                <a:lnTo>
                  <a:pt x="658" y="706"/>
                </a:lnTo>
                <a:lnTo>
                  <a:pt x="660" y="734"/>
                </a:lnTo>
                <a:lnTo>
                  <a:pt x="667" y="778"/>
                </a:lnTo>
                <a:lnTo>
                  <a:pt x="676" y="821"/>
                </a:lnTo>
                <a:lnTo>
                  <a:pt x="680" y="839"/>
                </a:lnTo>
                <a:lnTo>
                  <a:pt x="684" y="851"/>
                </a:lnTo>
                <a:lnTo>
                  <a:pt x="684" y="851"/>
                </a:lnTo>
                <a:lnTo>
                  <a:pt x="688" y="863"/>
                </a:lnTo>
                <a:lnTo>
                  <a:pt x="690" y="880"/>
                </a:lnTo>
                <a:lnTo>
                  <a:pt x="694" y="923"/>
                </a:lnTo>
                <a:lnTo>
                  <a:pt x="697" y="965"/>
                </a:lnTo>
                <a:lnTo>
                  <a:pt x="698" y="981"/>
                </a:lnTo>
                <a:lnTo>
                  <a:pt x="699" y="991"/>
                </a:lnTo>
                <a:lnTo>
                  <a:pt x="699" y="991"/>
                </a:lnTo>
                <a:lnTo>
                  <a:pt x="701" y="999"/>
                </a:lnTo>
                <a:lnTo>
                  <a:pt x="702" y="1009"/>
                </a:lnTo>
                <a:lnTo>
                  <a:pt x="705" y="1034"/>
                </a:lnTo>
                <a:lnTo>
                  <a:pt x="705" y="1064"/>
                </a:lnTo>
                <a:lnTo>
                  <a:pt x="705" y="1064"/>
                </a:lnTo>
                <a:lnTo>
                  <a:pt x="707" y="1107"/>
                </a:lnTo>
                <a:lnTo>
                  <a:pt x="707" y="1139"/>
                </a:lnTo>
                <a:lnTo>
                  <a:pt x="706" y="1151"/>
                </a:lnTo>
                <a:lnTo>
                  <a:pt x="705" y="1157"/>
                </a:lnTo>
                <a:lnTo>
                  <a:pt x="705" y="1157"/>
                </a:lnTo>
                <a:lnTo>
                  <a:pt x="702" y="1164"/>
                </a:lnTo>
                <a:lnTo>
                  <a:pt x="699" y="1174"/>
                </a:lnTo>
                <a:lnTo>
                  <a:pt x="695" y="1205"/>
                </a:lnTo>
                <a:lnTo>
                  <a:pt x="689" y="1246"/>
                </a:lnTo>
                <a:lnTo>
                  <a:pt x="689" y="12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07971BBB-9AC2-42D3-B9EB-13F163BE0601}"/>
              </a:ext>
            </a:extLst>
          </p:cNvPr>
          <p:cNvSpPr>
            <a:spLocks/>
          </p:cNvSpPr>
          <p:nvPr/>
        </p:nvSpPr>
        <p:spPr bwMode="auto">
          <a:xfrm>
            <a:off x="6020091" y="2899402"/>
            <a:ext cx="1364942" cy="1535463"/>
          </a:xfrm>
          <a:custGeom>
            <a:avLst/>
            <a:gdLst>
              <a:gd name="T0" fmla="*/ 136 w 1769"/>
              <a:gd name="T1" fmla="*/ 1128 h 1990"/>
              <a:gd name="T2" fmla="*/ 70 w 1769"/>
              <a:gd name="T3" fmla="*/ 1177 h 1990"/>
              <a:gd name="T4" fmla="*/ 13 w 1769"/>
              <a:gd name="T5" fmla="*/ 1257 h 1990"/>
              <a:gd name="T6" fmla="*/ 35 w 1769"/>
              <a:gd name="T7" fmla="*/ 1303 h 1990"/>
              <a:gd name="T8" fmla="*/ 112 w 1769"/>
              <a:gd name="T9" fmla="*/ 1251 h 1990"/>
              <a:gd name="T10" fmla="*/ 145 w 1769"/>
              <a:gd name="T11" fmla="*/ 1301 h 1990"/>
              <a:gd name="T12" fmla="*/ 107 w 1769"/>
              <a:gd name="T13" fmla="*/ 1327 h 1990"/>
              <a:gd name="T14" fmla="*/ 201 w 1769"/>
              <a:gd name="T15" fmla="*/ 1270 h 1990"/>
              <a:gd name="T16" fmla="*/ 300 w 1769"/>
              <a:gd name="T17" fmla="*/ 1305 h 1990"/>
              <a:gd name="T18" fmla="*/ 308 w 1769"/>
              <a:gd name="T19" fmla="*/ 1264 h 1990"/>
              <a:gd name="T20" fmla="*/ 361 w 1769"/>
              <a:gd name="T21" fmla="*/ 1216 h 1990"/>
              <a:gd name="T22" fmla="*/ 328 w 1769"/>
              <a:gd name="T23" fmla="*/ 1282 h 1990"/>
              <a:gd name="T24" fmla="*/ 361 w 1769"/>
              <a:gd name="T25" fmla="*/ 1297 h 1990"/>
              <a:gd name="T26" fmla="*/ 461 w 1769"/>
              <a:gd name="T27" fmla="*/ 1279 h 1990"/>
              <a:gd name="T28" fmla="*/ 486 w 1769"/>
              <a:gd name="T29" fmla="*/ 1327 h 1990"/>
              <a:gd name="T30" fmla="*/ 486 w 1769"/>
              <a:gd name="T31" fmla="*/ 1247 h 1990"/>
              <a:gd name="T32" fmla="*/ 450 w 1769"/>
              <a:gd name="T33" fmla="*/ 1187 h 1990"/>
              <a:gd name="T34" fmla="*/ 815 w 1769"/>
              <a:gd name="T35" fmla="*/ 1152 h 1990"/>
              <a:gd name="T36" fmla="*/ 951 w 1769"/>
              <a:gd name="T37" fmla="*/ 1118 h 1990"/>
              <a:gd name="T38" fmla="*/ 923 w 1769"/>
              <a:gd name="T39" fmla="*/ 1292 h 1990"/>
              <a:gd name="T40" fmla="*/ 859 w 1769"/>
              <a:gd name="T41" fmla="*/ 1668 h 1990"/>
              <a:gd name="T42" fmla="*/ 789 w 1769"/>
              <a:gd name="T43" fmla="*/ 1846 h 1990"/>
              <a:gd name="T44" fmla="*/ 757 w 1769"/>
              <a:gd name="T45" fmla="*/ 1854 h 1990"/>
              <a:gd name="T46" fmla="*/ 702 w 1769"/>
              <a:gd name="T47" fmla="*/ 1876 h 1990"/>
              <a:gd name="T48" fmla="*/ 625 w 1769"/>
              <a:gd name="T49" fmla="*/ 1927 h 1990"/>
              <a:gd name="T50" fmla="*/ 739 w 1769"/>
              <a:gd name="T51" fmla="*/ 1974 h 1990"/>
              <a:gd name="T52" fmla="*/ 934 w 1769"/>
              <a:gd name="T53" fmla="*/ 1977 h 1990"/>
              <a:gd name="T54" fmla="*/ 975 w 1769"/>
              <a:gd name="T55" fmla="*/ 1756 h 1990"/>
              <a:gd name="T56" fmla="*/ 1126 w 1769"/>
              <a:gd name="T57" fmla="*/ 1360 h 1990"/>
              <a:gd name="T58" fmla="*/ 1266 w 1769"/>
              <a:gd name="T59" fmla="*/ 1461 h 1990"/>
              <a:gd name="T60" fmla="*/ 1404 w 1769"/>
              <a:gd name="T61" fmla="*/ 1581 h 1990"/>
              <a:gd name="T62" fmla="*/ 1554 w 1769"/>
              <a:gd name="T63" fmla="*/ 1824 h 1990"/>
              <a:gd name="T64" fmla="*/ 1528 w 1769"/>
              <a:gd name="T65" fmla="*/ 1885 h 1990"/>
              <a:gd name="T66" fmla="*/ 1454 w 1769"/>
              <a:gd name="T67" fmla="*/ 1926 h 1990"/>
              <a:gd name="T68" fmla="*/ 1574 w 1769"/>
              <a:gd name="T69" fmla="*/ 1988 h 1990"/>
              <a:gd name="T70" fmla="*/ 1769 w 1769"/>
              <a:gd name="T71" fmla="*/ 1887 h 1990"/>
              <a:gd name="T72" fmla="*/ 1707 w 1769"/>
              <a:gd name="T73" fmla="*/ 1791 h 1990"/>
              <a:gd name="T74" fmla="*/ 1543 w 1769"/>
              <a:gd name="T75" fmla="*/ 1507 h 1990"/>
              <a:gd name="T76" fmla="*/ 1441 w 1769"/>
              <a:gd name="T77" fmla="*/ 1131 h 1990"/>
              <a:gd name="T78" fmla="*/ 1414 w 1769"/>
              <a:gd name="T79" fmla="*/ 871 h 1990"/>
              <a:gd name="T80" fmla="*/ 1421 w 1769"/>
              <a:gd name="T81" fmla="*/ 626 h 1990"/>
              <a:gd name="T82" fmla="*/ 1434 w 1769"/>
              <a:gd name="T83" fmla="*/ 401 h 1990"/>
              <a:gd name="T84" fmla="*/ 1399 w 1769"/>
              <a:gd name="T85" fmla="*/ 304 h 1990"/>
              <a:gd name="T86" fmla="*/ 1368 w 1769"/>
              <a:gd name="T87" fmla="*/ 250 h 1990"/>
              <a:gd name="T88" fmla="*/ 1314 w 1769"/>
              <a:gd name="T89" fmla="*/ 118 h 1990"/>
              <a:gd name="T90" fmla="*/ 1242 w 1769"/>
              <a:gd name="T91" fmla="*/ 9 h 1990"/>
              <a:gd name="T92" fmla="*/ 1082 w 1769"/>
              <a:gd name="T93" fmla="*/ 37 h 1990"/>
              <a:gd name="T94" fmla="*/ 973 w 1769"/>
              <a:gd name="T95" fmla="*/ 138 h 1990"/>
              <a:gd name="T96" fmla="*/ 1015 w 1769"/>
              <a:gd name="T97" fmla="*/ 201 h 1990"/>
              <a:gd name="T98" fmla="*/ 1025 w 1769"/>
              <a:gd name="T99" fmla="*/ 278 h 1990"/>
              <a:gd name="T100" fmla="*/ 1082 w 1769"/>
              <a:gd name="T101" fmla="*/ 304 h 1990"/>
              <a:gd name="T102" fmla="*/ 1034 w 1769"/>
              <a:gd name="T103" fmla="*/ 431 h 1990"/>
              <a:gd name="T104" fmla="*/ 968 w 1769"/>
              <a:gd name="T105" fmla="*/ 704 h 1990"/>
              <a:gd name="T106" fmla="*/ 875 w 1769"/>
              <a:gd name="T107" fmla="*/ 866 h 1990"/>
              <a:gd name="T108" fmla="*/ 848 w 1769"/>
              <a:gd name="T109" fmla="*/ 965 h 1990"/>
              <a:gd name="T110" fmla="*/ 886 w 1769"/>
              <a:gd name="T111" fmla="*/ 1100 h 1990"/>
              <a:gd name="T112" fmla="*/ 599 w 1769"/>
              <a:gd name="T113" fmla="*/ 1174 h 1990"/>
              <a:gd name="T114" fmla="*/ 440 w 1769"/>
              <a:gd name="T115" fmla="*/ 1102 h 1990"/>
              <a:gd name="T116" fmla="*/ 457 w 1769"/>
              <a:gd name="T117" fmla="*/ 1030 h 1990"/>
              <a:gd name="T118" fmla="*/ 422 w 1769"/>
              <a:gd name="T119" fmla="*/ 1063 h 1990"/>
              <a:gd name="T120" fmla="*/ 363 w 1769"/>
              <a:gd name="T121" fmla="*/ 1078 h 1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9" h="1990">
                <a:moveTo>
                  <a:pt x="308" y="1078"/>
                </a:moveTo>
                <a:lnTo>
                  <a:pt x="308" y="1078"/>
                </a:lnTo>
                <a:lnTo>
                  <a:pt x="302" y="1080"/>
                </a:lnTo>
                <a:lnTo>
                  <a:pt x="289" y="1082"/>
                </a:lnTo>
                <a:lnTo>
                  <a:pt x="252" y="1089"/>
                </a:lnTo>
                <a:lnTo>
                  <a:pt x="199" y="1098"/>
                </a:lnTo>
                <a:lnTo>
                  <a:pt x="199" y="1098"/>
                </a:lnTo>
                <a:lnTo>
                  <a:pt x="171" y="1109"/>
                </a:lnTo>
                <a:lnTo>
                  <a:pt x="151" y="1118"/>
                </a:lnTo>
                <a:lnTo>
                  <a:pt x="136" y="1128"/>
                </a:lnTo>
                <a:lnTo>
                  <a:pt x="136" y="1128"/>
                </a:lnTo>
                <a:lnTo>
                  <a:pt x="125" y="1139"/>
                </a:lnTo>
                <a:lnTo>
                  <a:pt x="120" y="1144"/>
                </a:lnTo>
                <a:lnTo>
                  <a:pt x="120" y="1144"/>
                </a:lnTo>
                <a:lnTo>
                  <a:pt x="116" y="1144"/>
                </a:lnTo>
                <a:lnTo>
                  <a:pt x="103" y="1148"/>
                </a:lnTo>
                <a:lnTo>
                  <a:pt x="103" y="1148"/>
                </a:lnTo>
                <a:lnTo>
                  <a:pt x="96" y="1153"/>
                </a:lnTo>
                <a:lnTo>
                  <a:pt x="88" y="1163"/>
                </a:lnTo>
                <a:lnTo>
                  <a:pt x="79" y="1170"/>
                </a:lnTo>
                <a:lnTo>
                  <a:pt x="70" y="1177"/>
                </a:lnTo>
                <a:lnTo>
                  <a:pt x="70" y="1177"/>
                </a:lnTo>
                <a:lnTo>
                  <a:pt x="57" y="1181"/>
                </a:lnTo>
                <a:lnTo>
                  <a:pt x="39" y="1190"/>
                </a:lnTo>
                <a:lnTo>
                  <a:pt x="29" y="1194"/>
                </a:lnTo>
                <a:lnTo>
                  <a:pt x="22" y="1201"/>
                </a:lnTo>
                <a:lnTo>
                  <a:pt x="16" y="1209"/>
                </a:lnTo>
                <a:lnTo>
                  <a:pt x="13" y="1218"/>
                </a:lnTo>
                <a:lnTo>
                  <a:pt x="13" y="1218"/>
                </a:lnTo>
                <a:lnTo>
                  <a:pt x="11" y="1236"/>
                </a:lnTo>
                <a:lnTo>
                  <a:pt x="11" y="1247"/>
                </a:lnTo>
                <a:lnTo>
                  <a:pt x="13" y="1257"/>
                </a:lnTo>
                <a:lnTo>
                  <a:pt x="13" y="1257"/>
                </a:lnTo>
                <a:lnTo>
                  <a:pt x="7" y="1262"/>
                </a:lnTo>
                <a:lnTo>
                  <a:pt x="2" y="1268"/>
                </a:lnTo>
                <a:lnTo>
                  <a:pt x="0" y="1277"/>
                </a:lnTo>
                <a:lnTo>
                  <a:pt x="0" y="1277"/>
                </a:lnTo>
                <a:lnTo>
                  <a:pt x="0" y="1281"/>
                </a:lnTo>
                <a:lnTo>
                  <a:pt x="3" y="1284"/>
                </a:lnTo>
                <a:lnTo>
                  <a:pt x="9" y="1292"/>
                </a:lnTo>
                <a:lnTo>
                  <a:pt x="20" y="1297"/>
                </a:lnTo>
                <a:lnTo>
                  <a:pt x="20" y="1297"/>
                </a:lnTo>
                <a:lnTo>
                  <a:pt x="27" y="1301"/>
                </a:lnTo>
                <a:lnTo>
                  <a:pt x="35" y="1303"/>
                </a:lnTo>
                <a:lnTo>
                  <a:pt x="42" y="1301"/>
                </a:lnTo>
                <a:lnTo>
                  <a:pt x="42" y="1301"/>
                </a:lnTo>
                <a:lnTo>
                  <a:pt x="50" y="1295"/>
                </a:lnTo>
                <a:lnTo>
                  <a:pt x="61" y="1284"/>
                </a:lnTo>
                <a:lnTo>
                  <a:pt x="72" y="1273"/>
                </a:lnTo>
                <a:lnTo>
                  <a:pt x="79" y="1268"/>
                </a:lnTo>
                <a:lnTo>
                  <a:pt x="79" y="1268"/>
                </a:lnTo>
                <a:lnTo>
                  <a:pt x="86" y="1266"/>
                </a:lnTo>
                <a:lnTo>
                  <a:pt x="98" y="1260"/>
                </a:lnTo>
                <a:lnTo>
                  <a:pt x="112" y="1251"/>
                </a:lnTo>
                <a:lnTo>
                  <a:pt x="112" y="1251"/>
                </a:lnTo>
                <a:lnTo>
                  <a:pt x="123" y="1257"/>
                </a:lnTo>
                <a:lnTo>
                  <a:pt x="133" y="1258"/>
                </a:lnTo>
                <a:lnTo>
                  <a:pt x="142" y="1260"/>
                </a:lnTo>
                <a:lnTo>
                  <a:pt x="142" y="1260"/>
                </a:lnTo>
                <a:lnTo>
                  <a:pt x="149" y="1258"/>
                </a:lnTo>
                <a:lnTo>
                  <a:pt x="156" y="1257"/>
                </a:lnTo>
                <a:lnTo>
                  <a:pt x="166" y="1251"/>
                </a:lnTo>
                <a:lnTo>
                  <a:pt x="166" y="1251"/>
                </a:lnTo>
                <a:lnTo>
                  <a:pt x="158" y="1277"/>
                </a:lnTo>
                <a:lnTo>
                  <a:pt x="151" y="1295"/>
                </a:lnTo>
                <a:lnTo>
                  <a:pt x="145" y="1301"/>
                </a:lnTo>
                <a:lnTo>
                  <a:pt x="142" y="1306"/>
                </a:lnTo>
                <a:lnTo>
                  <a:pt x="142" y="1306"/>
                </a:lnTo>
                <a:lnTo>
                  <a:pt x="133" y="1308"/>
                </a:lnTo>
                <a:lnTo>
                  <a:pt x="123" y="1310"/>
                </a:lnTo>
                <a:lnTo>
                  <a:pt x="114" y="1312"/>
                </a:lnTo>
                <a:lnTo>
                  <a:pt x="110" y="1316"/>
                </a:lnTo>
                <a:lnTo>
                  <a:pt x="109" y="1317"/>
                </a:lnTo>
                <a:lnTo>
                  <a:pt x="109" y="1317"/>
                </a:lnTo>
                <a:lnTo>
                  <a:pt x="107" y="1321"/>
                </a:lnTo>
                <a:lnTo>
                  <a:pt x="107" y="1325"/>
                </a:lnTo>
                <a:lnTo>
                  <a:pt x="107" y="1327"/>
                </a:lnTo>
                <a:lnTo>
                  <a:pt x="110" y="1328"/>
                </a:lnTo>
                <a:lnTo>
                  <a:pt x="120" y="1330"/>
                </a:lnTo>
                <a:lnTo>
                  <a:pt x="133" y="1330"/>
                </a:lnTo>
                <a:lnTo>
                  <a:pt x="133" y="1330"/>
                </a:lnTo>
                <a:lnTo>
                  <a:pt x="145" y="1330"/>
                </a:lnTo>
                <a:lnTo>
                  <a:pt x="155" y="1328"/>
                </a:lnTo>
                <a:lnTo>
                  <a:pt x="164" y="1325"/>
                </a:lnTo>
                <a:lnTo>
                  <a:pt x="175" y="1314"/>
                </a:lnTo>
                <a:lnTo>
                  <a:pt x="175" y="1314"/>
                </a:lnTo>
                <a:lnTo>
                  <a:pt x="188" y="1295"/>
                </a:lnTo>
                <a:lnTo>
                  <a:pt x="201" y="1270"/>
                </a:lnTo>
                <a:lnTo>
                  <a:pt x="215" y="1240"/>
                </a:lnTo>
                <a:lnTo>
                  <a:pt x="252" y="1231"/>
                </a:lnTo>
                <a:lnTo>
                  <a:pt x="252" y="1231"/>
                </a:lnTo>
                <a:lnTo>
                  <a:pt x="260" y="1246"/>
                </a:lnTo>
                <a:lnTo>
                  <a:pt x="267" y="1258"/>
                </a:lnTo>
                <a:lnTo>
                  <a:pt x="274" y="1268"/>
                </a:lnTo>
                <a:lnTo>
                  <a:pt x="274" y="1268"/>
                </a:lnTo>
                <a:lnTo>
                  <a:pt x="289" y="1284"/>
                </a:lnTo>
                <a:lnTo>
                  <a:pt x="298" y="1293"/>
                </a:lnTo>
                <a:lnTo>
                  <a:pt x="298" y="1293"/>
                </a:lnTo>
                <a:lnTo>
                  <a:pt x="300" y="1305"/>
                </a:lnTo>
                <a:lnTo>
                  <a:pt x="302" y="1310"/>
                </a:lnTo>
                <a:lnTo>
                  <a:pt x="304" y="1314"/>
                </a:lnTo>
                <a:lnTo>
                  <a:pt x="308" y="1314"/>
                </a:lnTo>
                <a:lnTo>
                  <a:pt x="308" y="1314"/>
                </a:lnTo>
                <a:lnTo>
                  <a:pt x="309" y="1314"/>
                </a:lnTo>
                <a:lnTo>
                  <a:pt x="313" y="1310"/>
                </a:lnTo>
                <a:lnTo>
                  <a:pt x="315" y="1303"/>
                </a:lnTo>
                <a:lnTo>
                  <a:pt x="313" y="1290"/>
                </a:lnTo>
                <a:lnTo>
                  <a:pt x="311" y="1277"/>
                </a:lnTo>
                <a:lnTo>
                  <a:pt x="311" y="1277"/>
                </a:lnTo>
                <a:lnTo>
                  <a:pt x="308" y="1264"/>
                </a:lnTo>
                <a:lnTo>
                  <a:pt x="304" y="1255"/>
                </a:lnTo>
                <a:lnTo>
                  <a:pt x="298" y="1246"/>
                </a:lnTo>
                <a:lnTo>
                  <a:pt x="295" y="1234"/>
                </a:lnTo>
                <a:lnTo>
                  <a:pt x="295" y="1234"/>
                </a:lnTo>
                <a:lnTo>
                  <a:pt x="291" y="1225"/>
                </a:lnTo>
                <a:lnTo>
                  <a:pt x="291" y="1216"/>
                </a:lnTo>
                <a:lnTo>
                  <a:pt x="291" y="1211"/>
                </a:lnTo>
                <a:lnTo>
                  <a:pt x="319" y="1194"/>
                </a:lnTo>
                <a:lnTo>
                  <a:pt x="357" y="1188"/>
                </a:lnTo>
                <a:lnTo>
                  <a:pt x="357" y="1188"/>
                </a:lnTo>
                <a:lnTo>
                  <a:pt x="361" y="1216"/>
                </a:lnTo>
                <a:lnTo>
                  <a:pt x="365" y="1234"/>
                </a:lnTo>
                <a:lnTo>
                  <a:pt x="365" y="1247"/>
                </a:lnTo>
                <a:lnTo>
                  <a:pt x="365" y="1247"/>
                </a:lnTo>
                <a:lnTo>
                  <a:pt x="359" y="1266"/>
                </a:lnTo>
                <a:lnTo>
                  <a:pt x="356" y="1275"/>
                </a:lnTo>
                <a:lnTo>
                  <a:pt x="352" y="1279"/>
                </a:lnTo>
                <a:lnTo>
                  <a:pt x="348" y="1281"/>
                </a:lnTo>
                <a:lnTo>
                  <a:pt x="348" y="1281"/>
                </a:lnTo>
                <a:lnTo>
                  <a:pt x="341" y="1282"/>
                </a:lnTo>
                <a:lnTo>
                  <a:pt x="333" y="1282"/>
                </a:lnTo>
                <a:lnTo>
                  <a:pt x="328" y="1282"/>
                </a:lnTo>
                <a:lnTo>
                  <a:pt x="324" y="1284"/>
                </a:lnTo>
                <a:lnTo>
                  <a:pt x="324" y="1284"/>
                </a:lnTo>
                <a:lnTo>
                  <a:pt x="324" y="1284"/>
                </a:lnTo>
                <a:lnTo>
                  <a:pt x="321" y="1292"/>
                </a:lnTo>
                <a:lnTo>
                  <a:pt x="321" y="1295"/>
                </a:lnTo>
                <a:lnTo>
                  <a:pt x="324" y="1297"/>
                </a:lnTo>
                <a:lnTo>
                  <a:pt x="324" y="1297"/>
                </a:lnTo>
                <a:lnTo>
                  <a:pt x="332" y="1299"/>
                </a:lnTo>
                <a:lnTo>
                  <a:pt x="345" y="1299"/>
                </a:lnTo>
                <a:lnTo>
                  <a:pt x="356" y="1299"/>
                </a:lnTo>
                <a:lnTo>
                  <a:pt x="361" y="1297"/>
                </a:lnTo>
                <a:lnTo>
                  <a:pt x="361" y="1297"/>
                </a:lnTo>
                <a:lnTo>
                  <a:pt x="378" y="1284"/>
                </a:lnTo>
                <a:lnTo>
                  <a:pt x="387" y="1275"/>
                </a:lnTo>
                <a:lnTo>
                  <a:pt x="391" y="1268"/>
                </a:lnTo>
                <a:lnTo>
                  <a:pt x="391" y="1227"/>
                </a:lnTo>
                <a:lnTo>
                  <a:pt x="391" y="1227"/>
                </a:lnTo>
                <a:lnTo>
                  <a:pt x="409" y="1242"/>
                </a:lnTo>
                <a:lnTo>
                  <a:pt x="437" y="1260"/>
                </a:lnTo>
                <a:lnTo>
                  <a:pt x="437" y="1260"/>
                </a:lnTo>
                <a:lnTo>
                  <a:pt x="453" y="1271"/>
                </a:lnTo>
                <a:lnTo>
                  <a:pt x="461" y="1279"/>
                </a:lnTo>
                <a:lnTo>
                  <a:pt x="464" y="1282"/>
                </a:lnTo>
                <a:lnTo>
                  <a:pt x="464" y="1284"/>
                </a:lnTo>
                <a:lnTo>
                  <a:pt x="464" y="1284"/>
                </a:lnTo>
                <a:lnTo>
                  <a:pt x="470" y="1310"/>
                </a:lnTo>
                <a:lnTo>
                  <a:pt x="472" y="1323"/>
                </a:lnTo>
                <a:lnTo>
                  <a:pt x="474" y="1330"/>
                </a:lnTo>
                <a:lnTo>
                  <a:pt x="474" y="1330"/>
                </a:lnTo>
                <a:lnTo>
                  <a:pt x="474" y="1332"/>
                </a:lnTo>
                <a:lnTo>
                  <a:pt x="477" y="1332"/>
                </a:lnTo>
                <a:lnTo>
                  <a:pt x="481" y="1330"/>
                </a:lnTo>
                <a:lnTo>
                  <a:pt x="486" y="1327"/>
                </a:lnTo>
                <a:lnTo>
                  <a:pt x="486" y="1327"/>
                </a:lnTo>
                <a:lnTo>
                  <a:pt x="488" y="1319"/>
                </a:lnTo>
                <a:lnTo>
                  <a:pt x="490" y="1306"/>
                </a:lnTo>
                <a:lnTo>
                  <a:pt x="492" y="1295"/>
                </a:lnTo>
                <a:lnTo>
                  <a:pt x="490" y="1284"/>
                </a:lnTo>
                <a:lnTo>
                  <a:pt x="490" y="1284"/>
                </a:lnTo>
                <a:lnTo>
                  <a:pt x="488" y="1275"/>
                </a:lnTo>
                <a:lnTo>
                  <a:pt x="490" y="1264"/>
                </a:lnTo>
                <a:lnTo>
                  <a:pt x="488" y="1255"/>
                </a:lnTo>
                <a:lnTo>
                  <a:pt x="488" y="1251"/>
                </a:lnTo>
                <a:lnTo>
                  <a:pt x="486" y="1247"/>
                </a:lnTo>
                <a:lnTo>
                  <a:pt x="486" y="1247"/>
                </a:lnTo>
                <a:lnTo>
                  <a:pt x="475" y="1240"/>
                </a:lnTo>
                <a:lnTo>
                  <a:pt x="468" y="1234"/>
                </a:lnTo>
                <a:lnTo>
                  <a:pt x="461" y="1227"/>
                </a:lnTo>
                <a:lnTo>
                  <a:pt x="461" y="1227"/>
                </a:lnTo>
                <a:lnTo>
                  <a:pt x="457" y="1222"/>
                </a:lnTo>
                <a:lnTo>
                  <a:pt x="453" y="1216"/>
                </a:lnTo>
                <a:lnTo>
                  <a:pt x="450" y="1203"/>
                </a:lnTo>
                <a:lnTo>
                  <a:pt x="448" y="1188"/>
                </a:lnTo>
                <a:lnTo>
                  <a:pt x="450" y="1187"/>
                </a:lnTo>
                <a:lnTo>
                  <a:pt x="450" y="1187"/>
                </a:lnTo>
                <a:lnTo>
                  <a:pt x="503" y="1187"/>
                </a:lnTo>
                <a:lnTo>
                  <a:pt x="540" y="1188"/>
                </a:lnTo>
                <a:lnTo>
                  <a:pt x="540" y="1188"/>
                </a:lnTo>
                <a:lnTo>
                  <a:pt x="562" y="1188"/>
                </a:lnTo>
                <a:lnTo>
                  <a:pt x="599" y="1187"/>
                </a:lnTo>
                <a:lnTo>
                  <a:pt x="639" y="1183"/>
                </a:lnTo>
                <a:lnTo>
                  <a:pt x="673" y="1181"/>
                </a:lnTo>
                <a:lnTo>
                  <a:pt x="673" y="1181"/>
                </a:lnTo>
                <a:lnTo>
                  <a:pt x="704" y="1177"/>
                </a:lnTo>
                <a:lnTo>
                  <a:pt x="741" y="1170"/>
                </a:lnTo>
                <a:lnTo>
                  <a:pt x="815" y="1152"/>
                </a:lnTo>
                <a:lnTo>
                  <a:pt x="815" y="1152"/>
                </a:lnTo>
                <a:lnTo>
                  <a:pt x="840" y="1144"/>
                </a:lnTo>
                <a:lnTo>
                  <a:pt x="866" y="1135"/>
                </a:lnTo>
                <a:lnTo>
                  <a:pt x="907" y="1120"/>
                </a:lnTo>
                <a:lnTo>
                  <a:pt x="907" y="1120"/>
                </a:lnTo>
                <a:lnTo>
                  <a:pt x="916" y="1126"/>
                </a:lnTo>
                <a:lnTo>
                  <a:pt x="921" y="1128"/>
                </a:lnTo>
                <a:lnTo>
                  <a:pt x="921" y="1128"/>
                </a:lnTo>
                <a:lnTo>
                  <a:pt x="929" y="1126"/>
                </a:lnTo>
                <a:lnTo>
                  <a:pt x="936" y="1124"/>
                </a:lnTo>
                <a:lnTo>
                  <a:pt x="951" y="1118"/>
                </a:lnTo>
                <a:lnTo>
                  <a:pt x="962" y="1109"/>
                </a:lnTo>
                <a:lnTo>
                  <a:pt x="966" y="1105"/>
                </a:lnTo>
                <a:lnTo>
                  <a:pt x="968" y="1102"/>
                </a:lnTo>
                <a:lnTo>
                  <a:pt x="968" y="1102"/>
                </a:lnTo>
                <a:lnTo>
                  <a:pt x="971" y="1085"/>
                </a:lnTo>
                <a:lnTo>
                  <a:pt x="975" y="1072"/>
                </a:lnTo>
                <a:lnTo>
                  <a:pt x="988" y="1098"/>
                </a:lnTo>
                <a:lnTo>
                  <a:pt x="988" y="1098"/>
                </a:lnTo>
                <a:lnTo>
                  <a:pt x="925" y="1281"/>
                </a:lnTo>
                <a:lnTo>
                  <a:pt x="925" y="1281"/>
                </a:lnTo>
                <a:lnTo>
                  <a:pt x="923" y="1292"/>
                </a:lnTo>
                <a:lnTo>
                  <a:pt x="920" y="1303"/>
                </a:lnTo>
                <a:lnTo>
                  <a:pt x="918" y="1330"/>
                </a:lnTo>
                <a:lnTo>
                  <a:pt x="912" y="1365"/>
                </a:lnTo>
                <a:lnTo>
                  <a:pt x="901" y="1413"/>
                </a:lnTo>
                <a:lnTo>
                  <a:pt x="901" y="1413"/>
                </a:lnTo>
                <a:lnTo>
                  <a:pt x="894" y="1443"/>
                </a:lnTo>
                <a:lnTo>
                  <a:pt x="888" y="1474"/>
                </a:lnTo>
                <a:lnTo>
                  <a:pt x="879" y="1540"/>
                </a:lnTo>
                <a:lnTo>
                  <a:pt x="872" y="1607"/>
                </a:lnTo>
                <a:lnTo>
                  <a:pt x="866" y="1638"/>
                </a:lnTo>
                <a:lnTo>
                  <a:pt x="859" y="1668"/>
                </a:lnTo>
                <a:lnTo>
                  <a:pt x="859" y="1668"/>
                </a:lnTo>
                <a:lnTo>
                  <a:pt x="837" y="1762"/>
                </a:lnTo>
                <a:lnTo>
                  <a:pt x="829" y="1789"/>
                </a:lnTo>
                <a:lnTo>
                  <a:pt x="826" y="1800"/>
                </a:lnTo>
                <a:lnTo>
                  <a:pt x="826" y="1800"/>
                </a:lnTo>
                <a:lnTo>
                  <a:pt x="815" y="1808"/>
                </a:lnTo>
                <a:lnTo>
                  <a:pt x="807" y="1813"/>
                </a:lnTo>
                <a:lnTo>
                  <a:pt x="802" y="1821"/>
                </a:lnTo>
                <a:lnTo>
                  <a:pt x="802" y="1821"/>
                </a:lnTo>
                <a:lnTo>
                  <a:pt x="792" y="1837"/>
                </a:lnTo>
                <a:lnTo>
                  <a:pt x="789" y="1846"/>
                </a:lnTo>
                <a:lnTo>
                  <a:pt x="789" y="1846"/>
                </a:lnTo>
                <a:lnTo>
                  <a:pt x="780" y="1843"/>
                </a:lnTo>
                <a:lnTo>
                  <a:pt x="774" y="1841"/>
                </a:lnTo>
                <a:lnTo>
                  <a:pt x="770" y="1841"/>
                </a:lnTo>
                <a:lnTo>
                  <a:pt x="768" y="1841"/>
                </a:lnTo>
                <a:lnTo>
                  <a:pt x="768" y="1841"/>
                </a:lnTo>
                <a:lnTo>
                  <a:pt x="765" y="1848"/>
                </a:lnTo>
                <a:lnTo>
                  <a:pt x="765" y="1850"/>
                </a:lnTo>
                <a:lnTo>
                  <a:pt x="765" y="1850"/>
                </a:lnTo>
                <a:lnTo>
                  <a:pt x="761" y="1852"/>
                </a:lnTo>
                <a:lnTo>
                  <a:pt x="757" y="1854"/>
                </a:lnTo>
                <a:lnTo>
                  <a:pt x="752" y="1854"/>
                </a:lnTo>
                <a:lnTo>
                  <a:pt x="752" y="1854"/>
                </a:lnTo>
                <a:lnTo>
                  <a:pt x="743" y="1854"/>
                </a:lnTo>
                <a:lnTo>
                  <a:pt x="739" y="1859"/>
                </a:lnTo>
                <a:lnTo>
                  <a:pt x="739" y="1859"/>
                </a:lnTo>
                <a:lnTo>
                  <a:pt x="732" y="1867"/>
                </a:lnTo>
                <a:lnTo>
                  <a:pt x="732" y="1867"/>
                </a:lnTo>
                <a:lnTo>
                  <a:pt x="722" y="1870"/>
                </a:lnTo>
                <a:lnTo>
                  <a:pt x="713" y="1874"/>
                </a:lnTo>
                <a:lnTo>
                  <a:pt x="702" y="1876"/>
                </a:lnTo>
                <a:lnTo>
                  <a:pt x="702" y="1876"/>
                </a:lnTo>
                <a:lnTo>
                  <a:pt x="671" y="1876"/>
                </a:lnTo>
                <a:lnTo>
                  <a:pt x="647" y="1876"/>
                </a:lnTo>
                <a:lnTo>
                  <a:pt x="647" y="1876"/>
                </a:lnTo>
                <a:lnTo>
                  <a:pt x="643" y="1878"/>
                </a:lnTo>
                <a:lnTo>
                  <a:pt x="638" y="1883"/>
                </a:lnTo>
                <a:lnTo>
                  <a:pt x="632" y="1891"/>
                </a:lnTo>
                <a:lnTo>
                  <a:pt x="627" y="1900"/>
                </a:lnTo>
                <a:lnTo>
                  <a:pt x="627" y="1900"/>
                </a:lnTo>
                <a:lnTo>
                  <a:pt x="625" y="1909"/>
                </a:lnTo>
                <a:lnTo>
                  <a:pt x="625" y="1918"/>
                </a:lnTo>
                <a:lnTo>
                  <a:pt x="625" y="1927"/>
                </a:lnTo>
                <a:lnTo>
                  <a:pt x="627" y="1933"/>
                </a:lnTo>
                <a:lnTo>
                  <a:pt x="627" y="1933"/>
                </a:lnTo>
                <a:lnTo>
                  <a:pt x="636" y="1942"/>
                </a:lnTo>
                <a:lnTo>
                  <a:pt x="652" y="1955"/>
                </a:lnTo>
                <a:lnTo>
                  <a:pt x="663" y="1962"/>
                </a:lnTo>
                <a:lnTo>
                  <a:pt x="676" y="1968"/>
                </a:lnTo>
                <a:lnTo>
                  <a:pt x="689" y="1972"/>
                </a:lnTo>
                <a:lnTo>
                  <a:pt x="702" y="1975"/>
                </a:lnTo>
                <a:lnTo>
                  <a:pt x="702" y="1975"/>
                </a:lnTo>
                <a:lnTo>
                  <a:pt x="722" y="1975"/>
                </a:lnTo>
                <a:lnTo>
                  <a:pt x="739" y="1974"/>
                </a:lnTo>
                <a:lnTo>
                  <a:pt x="756" y="1974"/>
                </a:lnTo>
                <a:lnTo>
                  <a:pt x="781" y="1979"/>
                </a:lnTo>
                <a:lnTo>
                  <a:pt x="781" y="1979"/>
                </a:lnTo>
                <a:lnTo>
                  <a:pt x="816" y="1985"/>
                </a:lnTo>
                <a:lnTo>
                  <a:pt x="857" y="1990"/>
                </a:lnTo>
                <a:lnTo>
                  <a:pt x="892" y="1990"/>
                </a:lnTo>
                <a:lnTo>
                  <a:pt x="905" y="1988"/>
                </a:lnTo>
                <a:lnTo>
                  <a:pt x="914" y="1986"/>
                </a:lnTo>
                <a:lnTo>
                  <a:pt x="914" y="1986"/>
                </a:lnTo>
                <a:lnTo>
                  <a:pt x="925" y="1983"/>
                </a:lnTo>
                <a:lnTo>
                  <a:pt x="934" y="1977"/>
                </a:lnTo>
                <a:lnTo>
                  <a:pt x="940" y="1970"/>
                </a:lnTo>
                <a:lnTo>
                  <a:pt x="942" y="1966"/>
                </a:lnTo>
                <a:lnTo>
                  <a:pt x="942" y="1962"/>
                </a:lnTo>
                <a:lnTo>
                  <a:pt x="942" y="1962"/>
                </a:lnTo>
                <a:lnTo>
                  <a:pt x="942" y="1953"/>
                </a:lnTo>
                <a:lnTo>
                  <a:pt x="940" y="1946"/>
                </a:lnTo>
                <a:lnTo>
                  <a:pt x="938" y="1937"/>
                </a:lnTo>
                <a:lnTo>
                  <a:pt x="931" y="1876"/>
                </a:lnTo>
                <a:lnTo>
                  <a:pt x="918" y="1867"/>
                </a:lnTo>
                <a:lnTo>
                  <a:pt x="918" y="1867"/>
                </a:lnTo>
                <a:lnTo>
                  <a:pt x="975" y="1756"/>
                </a:lnTo>
                <a:lnTo>
                  <a:pt x="1015" y="1675"/>
                </a:lnTo>
                <a:lnTo>
                  <a:pt x="1030" y="1644"/>
                </a:lnTo>
                <a:lnTo>
                  <a:pt x="1038" y="1625"/>
                </a:lnTo>
                <a:lnTo>
                  <a:pt x="1038" y="1625"/>
                </a:lnTo>
                <a:lnTo>
                  <a:pt x="1041" y="1612"/>
                </a:lnTo>
                <a:lnTo>
                  <a:pt x="1045" y="1594"/>
                </a:lnTo>
                <a:lnTo>
                  <a:pt x="1049" y="1550"/>
                </a:lnTo>
                <a:lnTo>
                  <a:pt x="1054" y="1493"/>
                </a:lnTo>
                <a:lnTo>
                  <a:pt x="1054" y="1493"/>
                </a:lnTo>
                <a:lnTo>
                  <a:pt x="1082" y="1439"/>
                </a:lnTo>
                <a:lnTo>
                  <a:pt x="1126" y="1360"/>
                </a:lnTo>
                <a:lnTo>
                  <a:pt x="1126" y="1360"/>
                </a:lnTo>
                <a:lnTo>
                  <a:pt x="1133" y="1347"/>
                </a:lnTo>
                <a:lnTo>
                  <a:pt x="1143" y="1336"/>
                </a:lnTo>
                <a:lnTo>
                  <a:pt x="1161" y="1317"/>
                </a:lnTo>
                <a:lnTo>
                  <a:pt x="1178" y="1306"/>
                </a:lnTo>
                <a:lnTo>
                  <a:pt x="1183" y="1301"/>
                </a:lnTo>
                <a:lnTo>
                  <a:pt x="1183" y="1301"/>
                </a:lnTo>
                <a:lnTo>
                  <a:pt x="1196" y="1330"/>
                </a:lnTo>
                <a:lnTo>
                  <a:pt x="1229" y="1395"/>
                </a:lnTo>
                <a:lnTo>
                  <a:pt x="1248" y="1430"/>
                </a:lnTo>
                <a:lnTo>
                  <a:pt x="1266" y="1461"/>
                </a:lnTo>
                <a:lnTo>
                  <a:pt x="1283" y="1487"/>
                </a:lnTo>
                <a:lnTo>
                  <a:pt x="1290" y="1496"/>
                </a:lnTo>
                <a:lnTo>
                  <a:pt x="1296" y="1502"/>
                </a:lnTo>
                <a:lnTo>
                  <a:pt x="1296" y="1502"/>
                </a:lnTo>
                <a:lnTo>
                  <a:pt x="1320" y="1516"/>
                </a:lnTo>
                <a:lnTo>
                  <a:pt x="1347" y="1529"/>
                </a:lnTo>
                <a:lnTo>
                  <a:pt x="1369" y="1540"/>
                </a:lnTo>
                <a:lnTo>
                  <a:pt x="1377" y="1544"/>
                </a:lnTo>
                <a:lnTo>
                  <a:pt x="1379" y="1546"/>
                </a:lnTo>
                <a:lnTo>
                  <a:pt x="1379" y="1546"/>
                </a:lnTo>
                <a:lnTo>
                  <a:pt x="1404" y="1581"/>
                </a:lnTo>
                <a:lnTo>
                  <a:pt x="1465" y="1655"/>
                </a:lnTo>
                <a:lnTo>
                  <a:pt x="1526" y="1732"/>
                </a:lnTo>
                <a:lnTo>
                  <a:pt x="1546" y="1760"/>
                </a:lnTo>
                <a:lnTo>
                  <a:pt x="1557" y="1774"/>
                </a:lnTo>
                <a:lnTo>
                  <a:pt x="1557" y="1774"/>
                </a:lnTo>
                <a:lnTo>
                  <a:pt x="1567" y="1802"/>
                </a:lnTo>
                <a:lnTo>
                  <a:pt x="1570" y="1813"/>
                </a:lnTo>
                <a:lnTo>
                  <a:pt x="1570" y="1813"/>
                </a:lnTo>
                <a:lnTo>
                  <a:pt x="1563" y="1815"/>
                </a:lnTo>
                <a:lnTo>
                  <a:pt x="1557" y="1819"/>
                </a:lnTo>
                <a:lnTo>
                  <a:pt x="1554" y="1824"/>
                </a:lnTo>
                <a:lnTo>
                  <a:pt x="1554" y="1824"/>
                </a:lnTo>
                <a:lnTo>
                  <a:pt x="1541" y="1854"/>
                </a:lnTo>
                <a:lnTo>
                  <a:pt x="1541" y="1854"/>
                </a:lnTo>
                <a:lnTo>
                  <a:pt x="1539" y="1857"/>
                </a:lnTo>
                <a:lnTo>
                  <a:pt x="1537" y="1857"/>
                </a:lnTo>
                <a:lnTo>
                  <a:pt x="1535" y="1859"/>
                </a:lnTo>
                <a:lnTo>
                  <a:pt x="1532" y="1867"/>
                </a:lnTo>
                <a:lnTo>
                  <a:pt x="1532" y="1867"/>
                </a:lnTo>
                <a:lnTo>
                  <a:pt x="1530" y="1876"/>
                </a:lnTo>
                <a:lnTo>
                  <a:pt x="1530" y="1881"/>
                </a:lnTo>
                <a:lnTo>
                  <a:pt x="1528" y="1885"/>
                </a:lnTo>
                <a:lnTo>
                  <a:pt x="1524" y="1887"/>
                </a:lnTo>
                <a:lnTo>
                  <a:pt x="1524" y="1887"/>
                </a:lnTo>
                <a:lnTo>
                  <a:pt x="1508" y="1896"/>
                </a:lnTo>
                <a:lnTo>
                  <a:pt x="1497" y="1900"/>
                </a:lnTo>
                <a:lnTo>
                  <a:pt x="1487" y="1904"/>
                </a:lnTo>
                <a:lnTo>
                  <a:pt x="1487" y="1904"/>
                </a:lnTo>
                <a:lnTo>
                  <a:pt x="1476" y="1907"/>
                </a:lnTo>
                <a:lnTo>
                  <a:pt x="1467" y="1909"/>
                </a:lnTo>
                <a:lnTo>
                  <a:pt x="1460" y="1915"/>
                </a:lnTo>
                <a:lnTo>
                  <a:pt x="1454" y="1926"/>
                </a:lnTo>
                <a:lnTo>
                  <a:pt x="1454" y="1926"/>
                </a:lnTo>
                <a:lnTo>
                  <a:pt x="1450" y="1937"/>
                </a:lnTo>
                <a:lnTo>
                  <a:pt x="1450" y="1944"/>
                </a:lnTo>
                <a:lnTo>
                  <a:pt x="1454" y="1950"/>
                </a:lnTo>
                <a:lnTo>
                  <a:pt x="1458" y="1953"/>
                </a:lnTo>
                <a:lnTo>
                  <a:pt x="1458" y="1953"/>
                </a:lnTo>
                <a:lnTo>
                  <a:pt x="1480" y="1966"/>
                </a:lnTo>
                <a:lnTo>
                  <a:pt x="1497" y="1975"/>
                </a:lnTo>
                <a:lnTo>
                  <a:pt x="1511" y="1979"/>
                </a:lnTo>
                <a:lnTo>
                  <a:pt x="1511" y="1979"/>
                </a:lnTo>
                <a:lnTo>
                  <a:pt x="1552" y="1986"/>
                </a:lnTo>
                <a:lnTo>
                  <a:pt x="1574" y="1988"/>
                </a:lnTo>
                <a:lnTo>
                  <a:pt x="1583" y="1988"/>
                </a:lnTo>
                <a:lnTo>
                  <a:pt x="1591" y="1986"/>
                </a:lnTo>
                <a:lnTo>
                  <a:pt x="1591" y="1986"/>
                </a:lnTo>
                <a:lnTo>
                  <a:pt x="1626" y="1972"/>
                </a:lnTo>
                <a:lnTo>
                  <a:pt x="1685" y="1944"/>
                </a:lnTo>
                <a:lnTo>
                  <a:pt x="1716" y="1927"/>
                </a:lnTo>
                <a:lnTo>
                  <a:pt x="1742" y="1913"/>
                </a:lnTo>
                <a:lnTo>
                  <a:pt x="1760" y="1898"/>
                </a:lnTo>
                <a:lnTo>
                  <a:pt x="1766" y="1892"/>
                </a:lnTo>
                <a:lnTo>
                  <a:pt x="1769" y="1887"/>
                </a:lnTo>
                <a:lnTo>
                  <a:pt x="1769" y="1887"/>
                </a:lnTo>
                <a:lnTo>
                  <a:pt x="1769" y="1880"/>
                </a:lnTo>
                <a:lnTo>
                  <a:pt x="1768" y="1872"/>
                </a:lnTo>
                <a:lnTo>
                  <a:pt x="1766" y="1865"/>
                </a:lnTo>
                <a:lnTo>
                  <a:pt x="1762" y="1857"/>
                </a:lnTo>
                <a:lnTo>
                  <a:pt x="1753" y="1845"/>
                </a:lnTo>
                <a:lnTo>
                  <a:pt x="1740" y="1830"/>
                </a:lnTo>
                <a:lnTo>
                  <a:pt x="1740" y="1830"/>
                </a:lnTo>
                <a:lnTo>
                  <a:pt x="1720" y="1802"/>
                </a:lnTo>
                <a:lnTo>
                  <a:pt x="1712" y="1795"/>
                </a:lnTo>
                <a:lnTo>
                  <a:pt x="1709" y="1793"/>
                </a:lnTo>
                <a:lnTo>
                  <a:pt x="1707" y="1791"/>
                </a:lnTo>
                <a:lnTo>
                  <a:pt x="1707" y="1791"/>
                </a:lnTo>
                <a:lnTo>
                  <a:pt x="1690" y="1797"/>
                </a:lnTo>
                <a:lnTo>
                  <a:pt x="1690" y="1797"/>
                </a:lnTo>
                <a:lnTo>
                  <a:pt x="1666" y="1745"/>
                </a:lnTo>
                <a:lnTo>
                  <a:pt x="1640" y="1693"/>
                </a:lnTo>
                <a:lnTo>
                  <a:pt x="1611" y="1638"/>
                </a:lnTo>
                <a:lnTo>
                  <a:pt x="1611" y="1638"/>
                </a:lnTo>
                <a:lnTo>
                  <a:pt x="1585" y="1587"/>
                </a:lnTo>
                <a:lnTo>
                  <a:pt x="1565" y="1546"/>
                </a:lnTo>
                <a:lnTo>
                  <a:pt x="1548" y="1516"/>
                </a:lnTo>
                <a:lnTo>
                  <a:pt x="1543" y="1507"/>
                </a:lnTo>
                <a:lnTo>
                  <a:pt x="1537" y="1502"/>
                </a:lnTo>
                <a:lnTo>
                  <a:pt x="1537" y="1502"/>
                </a:lnTo>
                <a:lnTo>
                  <a:pt x="1509" y="1481"/>
                </a:lnTo>
                <a:lnTo>
                  <a:pt x="1495" y="1469"/>
                </a:lnTo>
                <a:lnTo>
                  <a:pt x="1495" y="1469"/>
                </a:lnTo>
                <a:lnTo>
                  <a:pt x="1465" y="1402"/>
                </a:lnTo>
                <a:lnTo>
                  <a:pt x="1445" y="1354"/>
                </a:lnTo>
                <a:lnTo>
                  <a:pt x="1439" y="1334"/>
                </a:lnTo>
                <a:lnTo>
                  <a:pt x="1438" y="1323"/>
                </a:lnTo>
                <a:lnTo>
                  <a:pt x="1438" y="1323"/>
                </a:lnTo>
                <a:lnTo>
                  <a:pt x="1441" y="1131"/>
                </a:lnTo>
                <a:lnTo>
                  <a:pt x="1462" y="1015"/>
                </a:lnTo>
                <a:lnTo>
                  <a:pt x="1462" y="1015"/>
                </a:lnTo>
                <a:lnTo>
                  <a:pt x="1460" y="1004"/>
                </a:lnTo>
                <a:lnTo>
                  <a:pt x="1454" y="978"/>
                </a:lnTo>
                <a:lnTo>
                  <a:pt x="1447" y="947"/>
                </a:lnTo>
                <a:lnTo>
                  <a:pt x="1439" y="932"/>
                </a:lnTo>
                <a:lnTo>
                  <a:pt x="1432" y="919"/>
                </a:lnTo>
                <a:lnTo>
                  <a:pt x="1432" y="919"/>
                </a:lnTo>
                <a:lnTo>
                  <a:pt x="1425" y="906"/>
                </a:lnTo>
                <a:lnTo>
                  <a:pt x="1419" y="890"/>
                </a:lnTo>
                <a:lnTo>
                  <a:pt x="1414" y="871"/>
                </a:lnTo>
                <a:lnTo>
                  <a:pt x="1410" y="855"/>
                </a:lnTo>
                <a:lnTo>
                  <a:pt x="1406" y="824"/>
                </a:lnTo>
                <a:lnTo>
                  <a:pt x="1404" y="807"/>
                </a:lnTo>
                <a:lnTo>
                  <a:pt x="1404" y="807"/>
                </a:lnTo>
                <a:lnTo>
                  <a:pt x="1404" y="800"/>
                </a:lnTo>
                <a:lnTo>
                  <a:pt x="1406" y="783"/>
                </a:lnTo>
                <a:lnTo>
                  <a:pt x="1412" y="753"/>
                </a:lnTo>
                <a:lnTo>
                  <a:pt x="1421" y="704"/>
                </a:lnTo>
                <a:lnTo>
                  <a:pt x="1421" y="704"/>
                </a:lnTo>
                <a:lnTo>
                  <a:pt x="1423" y="667"/>
                </a:lnTo>
                <a:lnTo>
                  <a:pt x="1421" y="626"/>
                </a:lnTo>
                <a:lnTo>
                  <a:pt x="1419" y="582"/>
                </a:lnTo>
                <a:lnTo>
                  <a:pt x="1414" y="538"/>
                </a:lnTo>
                <a:lnTo>
                  <a:pt x="1404" y="468"/>
                </a:lnTo>
                <a:lnTo>
                  <a:pt x="1399" y="436"/>
                </a:lnTo>
                <a:lnTo>
                  <a:pt x="1399" y="436"/>
                </a:lnTo>
                <a:lnTo>
                  <a:pt x="1410" y="435"/>
                </a:lnTo>
                <a:lnTo>
                  <a:pt x="1419" y="429"/>
                </a:lnTo>
                <a:lnTo>
                  <a:pt x="1428" y="420"/>
                </a:lnTo>
                <a:lnTo>
                  <a:pt x="1428" y="420"/>
                </a:lnTo>
                <a:lnTo>
                  <a:pt x="1432" y="413"/>
                </a:lnTo>
                <a:lnTo>
                  <a:pt x="1434" y="401"/>
                </a:lnTo>
                <a:lnTo>
                  <a:pt x="1432" y="387"/>
                </a:lnTo>
                <a:lnTo>
                  <a:pt x="1430" y="372"/>
                </a:lnTo>
                <a:lnTo>
                  <a:pt x="1425" y="344"/>
                </a:lnTo>
                <a:lnTo>
                  <a:pt x="1419" y="335"/>
                </a:lnTo>
                <a:lnTo>
                  <a:pt x="1415" y="330"/>
                </a:lnTo>
                <a:lnTo>
                  <a:pt x="1415" y="330"/>
                </a:lnTo>
                <a:lnTo>
                  <a:pt x="1408" y="322"/>
                </a:lnTo>
                <a:lnTo>
                  <a:pt x="1408" y="322"/>
                </a:lnTo>
                <a:lnTo>
                  <a:pt x="1404" y="317"/>
                </a:lnTo>
                <a:lnTo>
                  <a:pt x="1399" y="304"/>
                </a:lnTo>
                <a:lnTo>
                  <a:pt x="1399" y="304"/>
                </a:lnTo>
                <a:lnTo>
                  <a:pt x="1395" y="291"/>
                </a:lnTo>
                <a:lnTo>
                  <a:pt x="1395" y="282"/>
                </a:lnTo>
                <a:lnTo>
                  <a:pt x="1393" y="272"/>
                </a:lnTo>
                <a:lnTo>
                  <a:pt x="1391" y="269"/>
                </a:lnTo>
                <a:lnTo>
                  <a:pt x="1388" y="267"/>
                </a:lnTo>
                <a:lnTo>
                  <a:pt x="1388" y="267"/>
                </a:lnTo>
                <a:lnTo>
                  <a:pt x="1373" y="260"/>
                </a:lnTo>
                <a:lnTo>
                  <a:pt x="1371" y="256"/>
                </a:lnTo>
                <a:lnTo>
                  <a:pt x="1369" y="254"/>
                </a:lnTo>
                <a:lnTo>
                  <a:pt x="1369" y="254"/>
                </a:lnTo>
                <a:lnTo>
                  <a:pt x="1368" y="250"/>
                </a:lnTo>
                <a:lnTo>
                  <a:pt x="1358" y="241"/>
                </a:lnTo>
                <a:lnTo>
                  <a:pt x="1349" y="232"/>
                </a:lnTo>
                <a:lnTo>
                  <a:pt x="1342" y="221"/>
                </a:lnTo>
                <a:lnTo>
                  <a:pt x="1342" y="221"/>
                </a:lnTo>
                <a:lnTo>
                  <a:pt x="1334" y="210"/>
                </a:lnTo>
                <a:lnTo>
                  <a:pt x="1323" y="201"/>
                </a:lnTo>
                <a:lnTo>
                  <a:pt x="1316" y="193"/>
                </a:lnTo>
                <a:lnTo>
                  <a:pt x="1312" y="188"/>
                </a:lnTo>
                <a:lnTo>
                  <a:pt x="1312" y="188"/>
                </a:lnTo>
                <a:lnTo>
                  <a:pt x="1314" y="149"/>
                </a:lnTo>
                <a:lnTo>
                  <a:pt x="1314" y="118"/>
                </a:lnTo>
                <a:lnTo>
                  <a:pt x="1312" y="92"/>
                </a:lnTo>
                <a:lnTo>
                  <a:pt x="1312" y="92"/>
                </a:lnTo>
                <a:lnTo>
                  <a:pt x="1309" y="83"/>
                </a:lnTo>
                <a:lnTo>
                  <a:pt x="1303" y="72"/>
                </a:lnTo>
                <a:lnTo>
                  <a:pt x="1296" y="59"/>
                </a:lnTo>
                <a:lnTo>
                  <a:pt x="1286" y="46"/>
                </a:lnTo>
                <a:lnTo>
                  <a:pt x="1275" y="35"/>
                </a:lnTo>
                <a:lnTo>
                  <a:pt x="1264" y="24"/>
                </a:lnTo>
                <a:lnTo>
                  <a:pt x="1253" y="16"/>
                </a:lnTo>
                <a:lnTo>
                  <a:pt x="1242" y="9"/>
                </a:lnTo>
                <a:lnTo>
                  <a:pt x="1242" y="9"/>
                </a:lnTo>
                <a:lnTo>
                  <a:pt x="1229" y="5"/>
                </a:lnTo>
                <a:lnTo>
                  <a:pt x="1216" y="2"/>
                </a:lnTo>
                <a:lnTo>
                  <a:pt x="1200" y="0"/>
                </a:lnTo>
                <a:lnTo>
                  <a:pt x="1183" y="0"/>
                </a:lnTo>
                <a:lnTo>
                  <a:pt x="1154" y="2"/>
                </a:lnTo>
                <a:lnTo>
                  <a:pt x="1130" y="5"/>
                </a:lnTo>
                <a:lnTo>
                  <a:pt x="1130" y="5"/>
                </a:lnTo>
                <a:lnTo>
                  <a:pt x="1121" y="9"/>
                </a:lnTo>
                <a:lnTo>
                  <a:pt x="1111" y="13"/>
                </a:lnTo>
                <a:lnTo>
                  <a:pt x="1097" y="24"/>
                </a:lnTo>
                <a:lnTo>
                  <a:pt x="1082" y="37"/>
                </a:lnTo>
                <a:lnTo>
                  <a:pt x="1071" y="51"/>
                </a:lnTo>
                <a:lnTo>
                  <a:pt x="1071" y="51"/>
                </a:lnTo>
                <a:lnTo>
                  <a:pt x="1034" y="108"/>
                </a:lnTo>
                <a:lnTo>
                  <a:pt x="1034" y="108"/>
                </a:lnTo>
                <a:lnTo>
                  <a:pt x="1023" y="112"/>
                </a:lnTo>
                <a:lnTo>
                  <a:pt x="999" y="118"/>
                </a:lnTo>
                <a:lnTo>
                  <a:pt x="988" y="123"/>
                </a:lnTo>
                <a:lnTo>
                  <a:pt x="979" y="129"/>
                </a:lnTo>
                <a:lnTo>
                  <a:pt x="975" y="131"/>
                </a:lnTo>
                <a:lnTo>
                  <a:pt x="975" y="134"/>
                </a:lnTo>
                <a:lnTo>
                  <a:pt x="973" y="138"/>
                </a:lnTo>
                <a:lnTo>
                  <a:pt x="975" y="142"/>
                </a:lnTo>
                <a:lnTo>
                  <a:pt x="975" y="142"/>
                </a:lnTo>
                <a:lnTo>
                  <a:pt x="982" y="149"/>
                </a:lnTo>
                <a:lnTo>
                  <a:pt x="991" y="154"/>
                </a:lnTo>
                <a:lnTo>
                  <a:pt x="1001" y="158"/>
                </a:lnTo>
                <a:lnTo>
                  <a:pt x="1010" y="162"/>
                </a:lnTo>
                <a:lnTo>
                  <a:pt x="1027" y="166"/>
                </a:lnTo>
                <a:lnTo>
                  <a:pt x="1034" y="167"/>
                </a:lnTo>
                <a:lnTo>
                  <a:pt x="1034" y="167"/>
                </a:lnTo>
                <a:lnTo>
                  <a:pt x="1023" y="188"/>
                </a:lnTo>
                <a:lnTo>
                  <a:pt x="1015" y="201"/>
                </a:lnTo>
                <a:lnTo>
                  <a:pt x="1015" y="206"/>
                </a:lnTo>
                <a:lnTo>
                  <a:pt x="1017" y="208"/>
                </a:lnTo>
                <a:lnTo>
                  <a:pt x="1017" y="208"/>
                </a:lnTo>
                <a:lnTo>
                  <a:pt x="1025" y="213"/>
                </a:lnTo>
                <a:lnTo>
                  <a:pt x="1025" y="217"/>
                </a:lnTo>
                <a:lnTo>
                  <a:pt x="1025" y="217"/>
                </a:lnTo>
                <a:lnTo>
                  <a:pt x="1027" y="232"/>
                </a:lnTo>
                <a:lnTo>
                  <a:pt x="1025" y="254"/>
                </a:lnTo>
                <a:lnTo>
                  <a:pt x="1025" y="254"/>
                </a:lnTo>
                <a:lnTo>
                  <a:pt x="1025" y="265"/>
                </a:lnTo>
                <a:lnTo>
                  <a:pt x="1025" y="278"/>
                </a:lnTo>
                <a:lnTo>
                  <a:pt x="1028" y="289"/>
                </a:lnTo>
                <a:lnTo>
                  <a:pt x="1030" y="293"/>
                </a:lnTo>
                <a:lnTo>
                  <a:pt x="1034" y="296"/>
                </a:lnTo>
                <a:lnTo>
                  <a:pt x="1034" y="296"/>
                </a:lnTo>
                <a:lnTo>
                  <a:pt x="1038" y="298"/>
                </a:lnTo>
                <a:lnTo>
                  <a:pt x="1043" y="298"/>
                </a:lnTo>
                <a:lnTo>
                  <a:pt x="1054" y="298"/>
                </a:lnTo>
                <a:lnTo>
                  <a:pt x="1065" y="298"/>
                </a:lnTo>
                <a:lnTo>
                  <a:pt x="1076" y="300"/>
                </a:lnTo>
                <a:lnTo>
                  <a:pt x="1076" y="300"/>
                </a:lnTo>
                <a:lnTo>
                  <a:pt x="1082" y="304"/>
                </a:lnTo>
                <a:lnTo>
                  <a:pt x="1086" y="309"/>
                </a:lnTo>
                <a:lnTo>
                  <a:pt x="1087" y="313"/>
                </a:lnTo>
                <a:lnTo>
                  <a:pt x="1087" y="317"/>
                </a:lnTo>
                <a:lnTo>
                  <a:pt x="1087" y="317"/>
                </a:lnTo>
                <a:lnTo>
                  <a:pt x="1067" y="350"/>
                </a:lnTo>
                <a:lnTo>
                  <a:pt x="1067" y="350"/>
                </a:lnTo>
                <a:lnTo>
                  <a:pt x="1060" y="372"/>
                </a:lnTo>
                <a:lnTo>
                  <a:pt x="1052" y="389"/>
                </a:lnTo>
                <a:lnTo>
                  <a:pt x="1047" y="403"/>
                </a:lnTo>
                <a:lnTo>
                  <a:pt x="1047" y="403"/>
                </a:lnTo>
                <a:lnTo>
                  <a:pt x="1034" y="431"/>
                </a:lnTo>
                <a:lnTo>
                  <a:pt x="1015" y="479"/>
                </a:lnTo>
                <a:lnTo>
                  <a:pt x="999" y="529"/>
                </a:lnTo>
                <a:lnTo>
                  <a:pt x="993" y="547"/>
                </a:lnTo>
                <a:lnTo>
                  <a:pt x="991" y="562"/>
                </a:lnTo>
                <a:lnTo>
                  <a:pt x="991" y="562"/>
                </a:lnTo>
                <a:lnTo>
                  <a:pt x="991" y="575"/>
                </a:lnTo>
                <a:lnTo>
                  <a:pt x="990" y="595"/>
                </a:lnTo>
                <a:lnTo>
                  <a:pt x="980" y="641"/>
                </a:lnTo>
                <a:lnTo>
                  <a:pt x="971" y="683"/>
                </a:lnTo>
                <a:lnTo>
                  <a:pt x="968" y="704"/>
                </a:lnTo>
                <a:lnTo>
                  <a:pt x="968" y="704"/>
                </a:lnTo>
                <a:lnTo>
                  <a:pt x="966" y="713"/>
                </a:lnTo>
                <a:lnTo>
                  <a:pt x="960" y="733"/>
                </a:lnTo>
                <a:lnTo>
                  <a:pt x="955" y="744"/>
                </a:lnTo>
                <a:lnTo>
                  <a:pt x="947" y="759"/>
                </a:lnTo>
                <a:lnTo>
                  <a:pt x="938" y="772"/>
                </a:lnTo>
                <a:lnTo>
                  <a:pt x="925" y="787"/>
                </a:lnTo>
                <a:lnTo>
                  <a:pt x="925" y="787"/>
                </a:lnTo>
                <a:lnTo>
                  <a:pt x="905" y="812"/>
                </a:lnTo>
                <a:lnTo>
                  <a:pt x="890" y="836"/>
                </a:lnTo>
                <a:lnTo>
                  <a:pt x="881" y="853"/>
                </a:lnTo>
                <a:lnTo>
                  <a:pt x="875" y="866"/>
                </a:lnTo>
                <a:lnTo>
                  <a:pt x="875" y="866"/>
                </a:lnTo>
                <a:lnTo>
                  <a:pt x="870" y="879"/>
                </a:lnTo>
                <a:lnTo>
                  <a:pt x="862" y="895"/>
                </a:lnTo>
                <a:lnTo>
                  <a:pt x="855" y="912"/>
                </a:lnTo>
                <a:lnTo>
                  <a:pt x="851" y="919"/>
                </a:lnTo>
                <a:lnTo>
                  <a:pt x="851" y="923"/>
                </a:lnTo>
                <a:lnTo>
                  <a:pt x="851" y="923"/>
                </a:lnTo>
                <a:lnTo>
                  <a:pt x="851" y="930"/>
                </a:lnTo>
                <a:lnTo>
                  <a:pt x="850" y="941"/>
                </a:lnTo>
                <a:lnTo>
                  <a:pt x="848" y="953"/>
                </a:lnTo>
                <a:lnTo>
                  <a:pt x="848" y="965"/>
                </a:lnTo>
                <a:lnTo>
                  <a:pt x="848" y="965"/>
                </a:lnTo>
                <a:lnTo>
                  <a:pt x="848" y="973"/>
                </a:lnTo>
                <a:lnTo>
                  <a:pt x="851" y="982"/>
                </a:lnTo>
                <a:lnTo>
                  <a:pt x="862" y="1006"/>
                </a:lnTo>
                <a:lnTo>
                  <a:pt x="875" y="1035"/>
                </a:lnTo>
                <a:lnTo>
                  <a:pt x="875" y="1035"/>
                </a:lnTo>
                <a:lnTo>
                  <a:pt x="872" y="1072"/>
                </a:lnTo>
                <a:lnTo>
                  <a:pt x="872" y="1072"/>
                </a:lnTo>
                <a:lnTo>
                  <a:pt x="874" y="1082"/>
                </a:lnTo>
                <a:lnTo>
                  <a:pt x="879" y="1091"/>
                </a:lnTo>
                <a:lnTo>
                  <a:pt x="886" y="1100"/>
                </a:lnTo>
                <a:lnTo>
                  <a:pt x="896" y="1111"/>
                </a:lnTo>
                <a:lnTo>
                  <a:pt x="896" y="1111"/>
                </a:lnTo>
                <a:lnTo>
                  <a:pt x="864" y="1128"/>
                </a:lnTo>
                <a:lnTo>
                  <a:pt x="864" y="1128"/>
                </a:lnTo>
                <a:lnTo>
                  <a:pt x="850" y="1131"/>
                </a:lnTo>
                <a:lnTo>
                  <a:pt x="824" y="1139"/>
                </a:lnTo>
                <a:lnTo>
                  <a:pt x="789" y="1146"/>
                </a:lnTo>
                <a:lnTo>
                  <a:pt x="746" y="1155"/>
                </a:lnTo>
                <a:lnTo>
                  <a:pt x="698" y="1163"/>
                </a:lnTo>
                <a:lnTo>
                  <a:pt x="649" y="1170"/>
                </a:lnTo>
                <a:lnTo>
                  <a:pt x="599" y="1174"/>
                </a:lnTo>
                <a:lnTo>
                  <a:pt x="553" y="1177"/>
                </a:lnTo>
                <a:lnTo>
                  <a:pt x="553" y="1177"/>
                </a:lnTo>
                <a:lnTo>
                  <a:pt x="490" y="1177"/>
                </a:lnTo>
                <a:lnTo>
                  <a:pt x="451" y="1177"/>
                </a:lnTo>
                <a:lnTo>
                  <a:pt x="451" y="1177"/>
                </a:lnTo>
                <a:lnTo>
                  <a:pt x="453" y="1155"/>
                </a:lnTo>
                <a:lnTo>
                  <a:pt x="453" y="1144"/>
                </a:lnTo>
                <a:lnTo>
                  <a:pt x="453" y="1135"/>
                </a:lnTo>
                <a:lnTo>
                  <a:pt x="453" y="1135"/>
                </a:lnTo>
                <a:lnTo>
                  <a:pt x="444" y="1111"/>
                </a:lnTo>
                <a:lnTo>
                  <a:pt x="440" y="1102"/>
                </a:lnTo>
                <a:lnTo>
                  <a:pt x="440" y="1102"/>
                </a:lnTo>
                <a:lnTo>
                  <a:pt x="446" y="1098"/>
                </a:lnTo>
                <a:lnTo>
                  <a:pt x="457" y="1087"/>
                </a:lnTo>
                <a:lnTo>
                  <a:pt x="462" y="1080"/>
                </a:lnTo>
                <a:lnTo>
                  <a:pt x="466" y="1070"/>
                </a:lnTo>
                <a:lnTo>
                  <a:pt x="470" y="1059"/>
                </a:lnTo>
                <a:lnTo>
                  <a:pt x="470" y="1048"/>
                </a:lnTo>
                <a:lnTo>
                  <a:pt x="470" y="1048"/>
                </a:lnTo>
                <a:lnTo>
                  <a:pt x="468" y="1043"/>
                </a:lnTo>
                <a:lnTo>
                  <a:pt x="464" y="1037"/>
                </a:lnTo>
                <a:lnTo>
                  <a:pt x="457" y="1030"/>
                </a:lnTo>
                <a:lnTo>
                  <a:pt x="448" y="1023"/>
                </a:lnTo>
                <a:lnTo>
                  <a:pt x="437" y="1017"/>
                </a:lnTo>
                <a:lnTo>
                  <a:pt x="416" y="1011"/>
                </a:lnTo>
                <a:lnTo>
                  <a:pt x="407" y="1011"/>
                </a:lnTo>
                <a:lnTo>
                  <a:pt x="407" y="1011"/>
                </a:lnTo>
                <a:lnTo>
                  <a:pt x="415" y="1024"/>
                </a:lnTo>
                <a:lnTo>
                  <a:pt x="420" y="1039"/>
                </a:lnTo>
                <a:lnTo>
                  <a:pt x="424" y="1052"/>
                </a:lnTo>
                <a:lnTo>
                  <a:pt x="424" y="1052"/>
                </a:lnTo>
                <a:lnTo>
                  <a:pt x="424" y="1058"/>
                </a:lnTo>
                <a:lnTo>
                  <a:pt x="422" y="1063"/>
                </a:lnTo>
                <a:lnTo>
                  <a:pt x="418" y="1072"/>
                </a:lnTo>
                <a:lnTo>
                  <a:pt x="413" y="1080"/>
                </a:lnTo>
                <a:lnTo>
                  <a:pt x="411" y="1082"/>
                </a:lnTo>
                <a:lnTo>
                  <a:pt x="411" y="1082"/>
                </a:lnTo>
                <a:lnTo>
                  <a:pt x="409" y="1082"/>
                </a:lnTo>
                <a:lnTo>
                  <a:pt x="403" y="1083"/>
                </a:lnTo>
                <a:lnTo>
                  <a:pt x="394" y="1085"/>
                </a:lnTo>
                <a:lnTo>
                  <a:pt x="381" y="1082"/>
                </a:lnTo>
                <a:lnTo>
                  <a:pt x="381" y="1082"/>
                </a:lnTo>
                <a:lnTo>
                  <a:pt x="374" y="1080"/>
                </a:lnTo>
                <a:lnTo>
                  <a:pt x="363" y="1078"/>
                </a:lnTo>
                <a:lnTo>
                  <a:pt x="339" y="1074"/>
                </a:lnTo>
                <a:lnTo>
                  <a:pt x="317" y="1074"/>
                </a:lnTo>
                <a:lnTo>
                  <a:pt x="311" y="1076"/>
                </a:lnTo>
                <a:lnTo>
                  <a:pt x="308" y="1078"/>
                </a:lnTo>
                <a:lnTo>
                  <a:pt x="308" y="10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36DFFBBF-9029-47A1-98AB-F483B58C9736}"/>
              </a:ext>
            </a:extLst>
          </p:cNvPr>
          <p:cNvSpPr>
            <a:spLocks noEditPoints="1"/>
          </p:cNvSpPr>
          <p:nvPr/>
        </p:nvSpPr>
        <p:spPr bwMode="auto">
          <a:xfrm>
            <a:off x="7385033" y="2792502"/>
            <a:ext cx="2275417" cy="1598733"/>
          </a:xfrm>
          <a:custGeom>
            <a:avLst/>
            <a:gdLst>
              <a:gd name="T0" fmla="*/ 732 w 2949"/>
              <a:gd name="T1" fmla="*/ 1277 h 2072"/>
              <a:gd name="T2" fmla="*/ 732 w 2949"/>
              <a:gd name="T3" fmla="*/ 1340 h 2072"/>
              <a:gd name="T4" fmla="*/ 273 w 2949"/>
              <a:gd name="T5" fmla="*/ 1528 h 2072"/>
              <a:gd name="T6" fmla="*/ 190 w 2949"/>
              <a:gd name="T7" fmla="*/ 1469 h 2072"/>
              <a:gd name="T8" fmla="*/ 109 w 2949"/>
              <a:gd name="T9" fmla="*/ 1491 h 2072"/>
              <a:gd name="T10" fmla="*/ 28 w 2949"/>
              <a:gd name="T11" fmla="*/ 1587 h 2072"/>
              <a:gd name="T12" fmla="*/ 20 w 2949"/>
              <a:gd name="T13" fmla="*/ 1648 h 2072"/>
              <a:gd name="T14" fmla="*/ 111 w 2949"/>
              <a:gd name="T15" fmla="*/ 1646 h 2072"/>
              <a:gd name="T16" fmla="*/ 288 w 2949"/>
              <a:gd name="T17" fmla="*/ 1712 h 2072"/>
              <a:gd name="T18" fmla="*/ 286 w 2949"/>
              <a:gd name="T19" fmla="*/ 1769 h 2072"/>
              <a:gd name="T20" fmla="*/ 354 w 2949"/>
              <a:gd name="T21" fmla="*/ 1755 h 2072"/>
              <a:gd name="T22" fmla="*/ 376 w 2949"/>
              <a:gd name="T23" fmla="*/ 1790 h 2072"/>
              <a:gd name="T24" fmla="*/ 315 w 2949"/>
              <a:gd name="T25" fmla="*/ 1863 h 2072"/>
              <a:gd name="T26" fmla="*/ 431 w 2949"/>
              <a:gd name="T27" fmla="*/ 1812 h 2072"/>
              <a:gd name="T28" fmla="*/ 533 w 2949"/>
              <a:gd name="T29" fmla="*/ 1679 h 2072"/>
              <a:gd name="T30" fmla="*/ 656 w 2949"/>
              <a:gd name="T31" fmla="*/ 1685 h 2072"/>
              <a:gd name="T32" fmla="*/ 656 w 2949"/>
              <a:gd name="T33" fmla="*/ 1769 h 2072"/>
              <a:gd name="T34" fmla="*/ 660 w 2949"/>
              <a:gd name="T35" fmla="*/ 1799 h 2072"/>
              <a:gd name="T36" fmla="*/ 734 w 2949"/>
              <a:gd name="T37" fmla="*/ 1736 h 2072"/>
              <a:gd name="T38" fmla="*/ 791 w 2949"/>
              <a:gd name="T39" fmla="*/ 1736 h 2072"/>
              <a:gd name="T40" fmla="*/ 796 w 2949"/>
              <a:gd name="T41" fmla="*/ 1799 h 2072"/>
              <a:gd name="T42" fmla="*/ 824 w 2949"/>
              <a:gd name="T43" fmla="*/ 1710 h 2072"/>
              <a:gd name="T44" fmla="*/ 804 w 2949"/>
              <a:gd name="T45" fmla="*/ 1652 h 2072"/>
              <a:gd name="T46" fmla="*/ 759 w 2949"/>
              <a:gd name="T47" fmla="*/ 1508 h 2072"/>
              <a:gd name="T48" fmla="*/ 1860 w 2949"/>
              <a:gd name="T49" fmla="*/ 977 h 2072"/>
              <a:gd name="T50" fmla="*/ 1954 w 2949"/>
              <a:gd name="T51" fmla="*/ 933 h 2072"/>
              <a:gd name="T52" fmla="*/ 2013 w 2949"/>
              <a:gd name="T53" fmla="*/ 890 h 2072"/>
              <a:gd name="T54" fmla="*/ 2081 w 2949"/>
              <a:gd name="T55" fmla="*/ 839 h 2072"/>
              <a:gd name="T56" fmla="*/ 2219 w 2949"/>
              <a:gd name="T57" fmla="*/ 787 h 2072"/>
              <a:gd name="T58" fmla="*/ 2230 w 2949"/>
              <a:gd name="T59" fmla="*/ 1034 h 2072"/>
              <a:gd name="T60" fmla="*/ 2170 w 2949"/>
              <a:gd name="T61" fmla="*/ 1484 h 2072"/>
              <a:gd name="T62" fmla="*/ 1941 w 2949"/>
              <a:gd name="T63" fmla="*/ 1810 h 2072"/>
              <a:gd name="T64" fmla="*/ 1819 w 2949"/>
              <a:gd name="T65" fmla="*/ 1812 h 2072"/>
              <a:gd name="T66" fmla="*/ 1838 w 2949"/>
              <a:gd name="T67" fmla="*/ 1908 h 2072"/>
              <a:gd name="T68" fmla="*/ 2024 w 2949"/>
              <a:gd name="T69" fmla="*/ 2027 h 2072"/>
              <a:gd name="T70" fmla="*/ 2098 w 2949"/>
              <a:gd name="T71" fmla="*/ 1948 h 2072"/>
              <a:gd name="T72" fmla="*/ 2280 w 2949"/>
              <a:gd name="T73" fmla="*/ 1616 h 2072"/>
              <a:gd name="T74" fmla="*/ 2745 w 2949"/>
              <a:gd name="T75" fmla="*/ 1781 h 2072"/>
              <a:gd name="T76" fmla="*/ 2747 w 2949"/>
              <a:gd name="T77" fmla="*/ 1913 h 2072"/>
              <a:gd name="T78" fmla="*/ 2710 w 2949"/>
              <a:gd name="T79" fmla="*/ 1959 h 2072"/>
              <a:gd name="T80" fmla="*/ 2627 w 2949"/>
              <a:gd name="T81" fmla="*/ 1996 h 2072"/>
              <a:gd name="T82" fmla="*/ 2706 w 2949"/>
              <a:gd name="T83" fmla="*/ 2072 h 2072"/>
              <a:gd name="T84" fmla="*/ 2946 w 2949"/>
              <a:gd name="T85" fmla="*/ 2026 h 2072"/>
              <a:gd name="T86" fmla="*/ 2936 w 2949"/>
              <a:gd name="T87" fmla="*/ 1956 h 2072"/>
              <a:gd name="T88" fmla="*/ 2883 w 2949"/>
              <a:gd name="T89" fmla="*/ 1838 h 2072"/>
              <a:gd name="T90" fmla="*/ 2771 w 2949"/>
              <a:gd name="T91" fmla="*/ 1447 h 2072"/>
              <a:gd name="T92" fmla="*/ 2778 w 2949"/>
              <a:gd name="T93" fmla="*/ 1091 h 2072"/>
              <a:gd name="T94" fmla="*/ 2765 w 2949"/>
              <a:gd name="T95" fmla="*/ 933 h 2072"/>
              <a:gd name="T96" fmla="*/ 2734 w 2949"/>
              <a:gd name="T97" fmla="*/ 424 h 2072"/>
              <a:gd name="T98" fmla="*/ 2776 w 2949"/>
              <a:gd name="T99" fmla="*/ 328 h 2072"/>
              <a:gd name="T100" fmla="*/ 2739 w 2949"/>
              <a:gd name="T101" fmla="*/ 255 h 2072"/>
              <a:gd name="T102" fmla="*/ 2594 w 2949"/>
              <a:gd name="T103" fmla="*/ 65 h 2072"/>
              <a:gd name="T104" fmla="*/ 2455 w 2949"/>
              <a:gd name="T105" fmla="*/ 4 h 2072"/>
              <a:gd name="T106" fmla="*/ 2321 w 2949"/>
              <a:gd name="T107" fmla="*/ 131 h 2072"/>
              <a:gd name="T108" fmla="*/ 2302 w 2949"/>
              <a:gd name="T109" fmla="*/ 225 h 2072"/>
              <a:gd name="T110" fmla="*/ 2348 w 2949"/>
              <a:gd name="T111" fmla="*/ 288 h 2072"/>
              <a:gd name="T112" fmla="*/ 2378 w 2949"/>
              <a:gd name="T113" fmla="*/ 336 h 2072"/>
              <a:gd name="T114" fmla="*/ 2310 w 2949"/>
              <a:gd name="T115" fmla="*/ 586 h 2072"/>
              <a:gd name="T116" fmla="*/ 2216 w 2949"/>
              <a:gd name="T117" fmla="*/ 667 h 2072"/>
              <a:gd name="T118" fmla="*/ 2011 w 2949"/>
              <a:gd name="T119" fmla="*/ 783 h 2072"/>
              <a:gd name="T120" fmla="*/ 1886 w 2949"/>
              <a:gd name="T121" fmla="*/ 817 h 2072"/>
              <a:gd name="T122" fmla="*/ 741 w 2949"/>
              <a:gd name="T123" fmla="*/ 1390 h 2072"/>
              <a:gd name="T124" fmla="*/ 649 w 2949"/>
              <a:gd name="T125" fmla="*/ 1469 h 2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49" h="2072">
                <a:moveTo>
                  <a:pt x="1830" y="909"/>
                </a:moveTo>
                <a:lnTo>
                  <a:pt x="778" y="1358"/>
                </a:lnTo>
                <a:lnTo>
                  <a:pt x="778" y="1358"/>
                </a:lnTo>
                <a:lnTo>
                  <a:pt x="778" y="1338"/>
                </a:lnTo>
                <a:lnTo>
                  <a:pt x="778" y="1338"/>
                </a:lnTo>
                <a:lnTo>
                  <a:pt x="778" y="1323"/>
                </a:lnTo>
                <a:lnTo>
                  <a:pt x="778" y="1318"/>
                </a:lnTo>
                <a:lnTo>
                  <a:pt x="774" y="1314"/>
                </a:lnTo>
                <a:lnTo>
                  <a:pt x="767" y="1305"/>
                </a:lnTo>
                <a:lnTo>
                  <a:pt x="752" y="1294"/>
                </a:lnTo>
                <a:lnTo>
                  <a:pt x="752" y="1294"/>
                </a:lnTo>
                <a:lnTo>
                  <a:pt x="737" y="1281"/>
                </a:lnTo>
                <a:lnTo>
                  <a:pt x="732" y="1277"/>
                </a:lnTo>
                <a:lnTo>
                  <a:pt x="726" y="1274"/>
                </a:lnTo>
                <a:lnTo>
                  <a:pt x="721" y="1274"/>
                </a:lnTo>
                <a:lnTo>
                  <a:pt x="715" y="1274"/>
                </a:lnTo>
                <a:lnTo>
                  <a:pt x="701" y="1281"/>
                </a:lnTo>
                <a:lnTo>
                  <a:pt x="701" y="1281"/>
                </a:lnTo>
                <a:lnTo>
                  <a:pt x="699" y="1283"/>
                </a:lnTo>
                <a:lnTo>
                  <a:pt x="697" y="1285"/>
                </a:lnTo>
                <a:lnTo>
                  <a:pt x="697" y="1288"/>
                </a:lnTo>
                <a:lnTo>
                  <a:pt x="699" y="1292"/>
                </a:lnTo>
                <a:lnTo>
                  <a:pt x="704" y="1301"/>
                </a:lnTo>
                <a:lnTo>
                  <a:pt x="713" y="1312"/>
                </a:lnTo>
                <a:lnTo>
                  <a:pt x="723" y="1325"/>
                </a:lnTo>
                <a:lnTo>
                  <a:pt x="732" y="1340"/>
                </a:lnTo>
                <a:lnTo>
                  <a:pt x="739" y="1355"/>
                </a:lnTo>
                <a:lnTo>
                  <a:pt x="741" y="1364"/>
                </a:lnTo>
                <a:lnTo>
                  <a:pt x="743" y="1373"/>
                </a:lnTo>
                <a:lnTo>
                  <a:pt x="415" y="1513"/>
                </a:lnTo>
                <a:lnTo>
                  <a:pt x="415" y="1513"/>
                </a:lnTo>
                <a:lnTo>
                  <a:pt x="389" y="1515"/>
                </a:lnTo>
                <a:lnTo>
                  <a:pt x="389" y="1515"/>
                </a:lnTo>
                <a:lnTo>
                  <a:pt x="348" y="1519"/>
                </a:lnTo>
                <a:lnTo>
                  <a:pt x="319" y="1524"/>
                </a:lnTo>
                <a:lnTo>
                  <a:pt x="295" y="1528"/>
                </a:lnTo>
                <a:lnTo>
                  <a:pt x="284" y="1528"/>
                </a:lnTo>
                <a:lnTo>
                  <a:pt x="273" y="1528"/>
                </a:lnTo>
                <a:lnTo>
                  <a:pt x="273" y="1528"/>
                </a:lnTo>
                <a:lnTo>
                  <a:pt x="264" y="1526"/>
                </a:lnTo>
                <a:lnTo>
                  <a:pt x="254" y="1524"/>
                </a:lnTo>
                <a:lnTo>
                  <a:pt x="243" y="1517"/>
                </a:lnTo>
                <a:lnTo>
                  <a:pt x="234" y="1511"/>
                </a:lnTo>
                <a:lnTo>
                  <a:pt x="230" y="1510"/>
                </a:lnTo>
                <a:lnTo>
                  <a:pt x="229" y="1508"/>
                </a:lnTo>
                <a:lnTo>
                  <a:pt x="203" y="1508"/>
                </a:lnTo>
                <a:lnTo>
                  <a:pt x="203" y="1508"/>
                </a:lnTo>
                <a:lnTo>
                  <a:pt x="199" y="1489"/>
                </a:lnTo>
                <a:lnTo>
                  <a:pt x="195" y="1476"/>
                </a:lnTo>
                <a:lnTo>
                  <a:pt x="192" y="1471"/>
                </a:lnTo>
                <a:lnTo>
                  <a:pt x="190" y="1469"/>
                </a:lnTo>
                <a:lnTo>
                  <a:pt x="190" y="1469"/>
                </a:lnTo>
                <a:lnTo>
                  <a:pt x="186" y="1471"/>
                </a:lnTo>
                <a:lnTo>
                  <a:pt x="183" y="1473"/>
                </a:lnTo>
                <a:lnTo>
                  <a:pt x="175" y="1482"/>
                </a:lnTo>
                <a:lnTo>
                  <a:pt x="170" y="1495"/>
                </a:lnTo>
                <a:lnTo>
                  <a:pt x="136" y="1489"/>
                </a:lnTo>
                <a:lnTo>
                  <a:pt x="136" y="1489"/>
                </a:lnTo>
                <a:lnTo>
                  <a:pt x="129" y="1480"/>
                </a:lnTo>
                <a:lnTo>
                  <a:pt x="124" y="1476"/>
                </a:lnTo>
                <a:lnTo>
                  <a:pt x="120" y="1475"/>
                </a:lnTo>
                <a:lnTo>
                  <a:pt x="118" y="1476"/>
                </a:lnTo>
                <a:lnTo>
                  <a:pt x="118" y="1476"/>
                </a:lnTo>
                <a:lnTo>
                  <a:pt x="114" y="1482"/>
                </a:lnTo>
                <a:lnTo>
                  <a:pt x="109" y="1491"/>
                </a:lnTo>
                <a:lnTo>
                  <a:pt x="105" y="1502"/>
                </a:lnTo>
                <a:lnTo>
                  <a:pt x="105" y="1502"/>
                </a:lnTo>
                <a:lnTo>
                  <a:pt x="79" y="1517"/>
                </a:lnTo>
                <a:lnTo>
                  <a:pt x="59" y="1530"/>
                </a:lnTo>
                <a:lnTo>
                  <a:pt x="41" y="1541"/>
                </a:lnTo>
                <a:lnTo>
                  <a:pt x="41" y="1541"/>
                </a:lnTo>
                <a:lnTo>
                  <a:pt x="35" y="1546"/>
                </a:lnTo>
                <a:lnTo>
                  <a:pt x="31" y="1554"/>
                </a:lnTo>
                <a:lnTo>
                  <a:pt x="30" y="1561"/>
                </a:lnTo>
                <a:lnTo>
                  <a:pt x="30" y="1567"/>
                </a:lnTo>
                <a:lnTo>
                  <a:pt x="30" y="1580"/>
                </a:lnTo>
                <a:lnTo>
                  <a:pt x="30" y="1583"/>
                </a:lnTo>
                <a:lnTo>
                  <a:pt x="28" y="1587"/>
                </a:lnTo>
                <a:lnTo>
                  <a:pt x="28" y="1587"/>
                </a:lnTo>
                <a:lnTo>
                  <a:pt x="18" y="1594"/>
                </a:lnTo>
                <a:lnTo>
                  <a:pt x="9" y="1604"/>
                </a:lnTo>
                <a:lnTo>
                  <a:pt x="4" y="1609"/>
                </a:lnTo>
                <a:lnTo>
                  <a:pt x="2" y="1615"/>
                </a:lnTo>
                <a:lnTo>
                  <a:pt x="0" y="1620"/>
                </a:lnTo>
                <a:lnTo>
                  <a:pt x="2" y="1626"/>
                </a:lnTo>
                <a:lnTo>
                  <a:pt x="2" y="1626"/>
                </a:lnTo>
                <a:lnTo>
                  <a:pt x="7" y="1635"/>
                </a:lnTo>
                <a:lnTo>
                  <a:pt x="13" y="1640"/>
                </a:lnTo>
                <a:lnTo>
                  <a:pt x="20" y="1646"/>
                </a:lnTo>
                <a:lnTo>
                  <a:pt x="20" y="1646"/>
                </a:lnTo>
                <a:lnTo>
                  <a:pt x="20" y="1648"/>
                </a:lnTo>
                <a:lnTo>
                  <a:pt x="18" y="1655"/>
                </a:lnTo>
                <a:lnTo>
                  <a:pt x="18" y="1659"/>
                </a:lnTo>
                <a:lnTo>
                  <a:pt x="20" y="1661"/>
                </a:lnTo>
                <a:lnTo>
                  <a:pt x="22" y="1664"/>
                </a:lnTo>
                <a:lnTo>
                  <a:pt x="28" y="1664"/>
                </a:lnTo>
                <a:lnTo>
                  <a:pt x="28" y="1664"/>
                </a:lnTo>
                <a:lnTo>
                  <a:pt x="33" y="1664"/>
                </a:lnTo>
                <a:lnTo>
                  <a:pt x="42" y="1663"/>
                </a:lnTo>
                <a:lnTo>
                  <a:pt x="63" y="1655"/>
                </a:lnTo>
                <a:lnTo>
                  <a:pt x="87" y="1650"/>
                </a:lnTo>
                <a:lnTo>
                  <a:pt x="100" y="1646"/>
                </a:lnTo>
                <a:lnTo>
                  <a:pt x="111" y="1646"/>
                </a:lnTo>
                <a:lnTo>
                  <a:pt x="111" y="1646"/>
                </a:lnTo>
                <a:lnTo>
                  <a:pt x="144" y="1644"/>
                </a:lnTo>
                <a:lnTo>
                  <a:pt x="151" y="1644"/>
                </a:lnTo>
                <a:lnTo>
                  <a:pt x="157" y="1646"/>
                </a:lnTo>
                <a:lnTo>
                  <a:pt x="157" y="1646"/>
                </a:lnTo>
                <a:lnTo>
                  <a:pt x="171" y="1653"/>
                </a:lnTo>
                <a:lnTo>
                  <a:pt x="195" y="1664"/>
                </a:lnTo>
                <a:lnTo>
                  <a:pt x="195" y="1664"/>
                </a:lnTo>
                <a:lnTo>
                  <a:pt x="243" y="1692"/>
                </a:lnTo>
                <a:lnTo>
                  <a:pt x="267" y="1705"/>
                </a:lnTo>
                <a:lnTo>
                  <a:pt x="275" y="1710"/>
                </a:lnTo>
                <a:lnTo>
                  <a:pt x="280" y="1710"/>
                </a:lnTo>
                <a:lnTo>
                  <a:pt x="280" y="1710"/>
                </a:lnTo>
                <a:lnTo>
                  <a:pt x="288" y="1712"/>
                </a:lnTo>
                <a:lnTo>
                  <a:pt x="299" y="1716"/>
                </a:lnTo>
                <a:lnTo>
                  <a:pt x="312" y="1723"/>
                </a:lnTo>
                <a:lnTo>
                  <a:pt x="312" y="1723"/>
                </a:lnTo>
                <a:lnTo>
                  <a:pt x="312" y="1723"/>
                </a:lnTo>
                <a:lnTo>
                  <a:pt x="304" y="1727"/>
                </a:lnTo>
                <a:lnTo>
                  <a:pt x="297" y="1731"/>
                </a:lnTo>
                <a:lnTo>
                  <a:pt x="291" y="1736"/>
                </a:lnTo>
                <a:lnTo>
                  <a:pt x="286" y="1744"/>
                </a:lnTo>
                <a:lnTo>
                  <a:pt x="282" y="1751"/>
                </a:lnTo>
                <a:lnTo>
                  <a:pt x="282" y="1760"/>
                </a:lnTo>
                <a:lnTo>
                  <a:pt x="284" y="1766"/>
                </a:lnTo>
                <a:lnTo>
                  <a:pt x="286" y="1769"/>
                </a:lnTo>
                <a:lnTo>
                  <a:pt x="286" y="1769"/>
                </a:lnTo>
                <a:lnTo>
                  <a:pt x="295" y="1779"/>
                </a:lnTo>
                <a:lnTo>
                  <a:pt x="302" y="1784"/>
                </a:lnTo>
                <a:lnTo>
                  <a:pt x="312" y="1790"/>
                </a:lnTo>
                <a:lnTo>
                  <a:pt x="321" y="1793"/>
                </a:lnTo>
                <a:lnTo>
                  <a:pt x="330" y="1795"/>
                </a:lnTo>
                <a:lnTo>
                  <a:pt x="339" y="1795"/>
                </a:lnTo>
                <a:lnTo>
                  <a:pt x="347" y="1793"/>
                </a:lnTo>
                <a:lnTo>
                  <a:pt x="350" y="1790"/>
                </a:lnTo>
                <a:lnTo>
                  <a:pt x="350" y="1790"/>
                </a:lnTo>
                <a:lnTo>
                  <a:pt x="354" y="1784"/>
                </a:lnTo>
                <a:lnTo>
                  <a:pt x="356" y="1779"/>
                </a:lnTo>
                <a:lnTo>
                  <a:pt x="358" y="1766"/>
                </a:lnTo>
                <a:lnTo>
                  <a:pt x="354" y="1755"/>
                </a:lnTo>
                <a:lnTo>
                  <a:pt x="352" y="1751"/>
                </a:lnTo>
                <a:lnTo>
                  <a:pt x="350" y="1749"/>
                </a:lnTo>
                <a:lnTo>
                  <a:pt x="350" y="1749"/>
                </a:lnTo>
                <a:lnTo>
                  <a:pt x="350" y="1749"/>
                </a:lnTo>
                <a:lnTo>
                  <a:pt x="352" y="1745"/>
                </a:lnTo>
                <a:lnTo>
                  <a:pt x="361" y="1740"/>
                </a:lnTo>
                <a:lnTo>
                  <a:pt x="376" y="1731"/>
                </a:lnTo>
                <a:lnTo>
                  <a:pt x="376" y="1731"/>
                </a:lnTo>
                <a:lnTo>
                  <a:pt x="378" y="1736"/>
                </a:lnTo>
                <a:lnTo>
                  <a:pt x="380" y="1751"/>
                </a:lnTo>
                <a:lnTo>
                  <a:pt x="382" y="1771"/>
                </a:lnTo>
                <a:lnTo>
                  <a:pt x="380" y="1781"/>
                </a:lnTo>
                <a:lnTo>
                  <a:pt x="376" y="1790"/>
                </a:lnTo>
                <a:lnTo>
                  <a:pt x="376" y="1790"/>
                </a:lnTo>
                <a:lnTo>
                  <a:pt x="363" y="1816"/>
                </a:lnTo>
                <a:lnTo>
                  <a:pt x="358" y="1823"/>
                </a:lnTo>
                <a:lnTo>
                  <a:pt x="350" y="1828"/>
                </a:lnTo>
                <a:lnTo>
                  <a:pt x="350" y="1828"/>
                </a:lnTo>
                <a:lnTo>
                  <a:pt x="328" y="1838"/>
                </a:lnTo>
                <a:lnTo>
                  <a:pt x="321" y="1841"/>
                </a:lnTo>
                <a:lnTo>
                  <a:pt x="317" y="1845"/>
                </a:lnTo>
                <a:lnTo>
                  <a:pt x="313" y="1849"/>
                </a:lnTo>
                <a:lnTo>
                  <a:pt x="312" y="1854"/>
                </a:lnTo>
                <a:lnTo>
                  <a:pt x="312" y="1854"/>
                </a:lnTo>
                <a:lnTo>
                  <a:pt x="313" y="1860"/>
                </a:lnTo>
                <a:lnTo>
                  <a:pt x="315" y="1863"/>
                </a:lnTo>
                <a:lnTo>
                  <a:pt x="319" y="1867"/>
                </a:lnTo>
                <a:lnTo>
                  <a:pt x="323" y="1869"/>
                </a:lnTo>
                <a:lnTo>
                  <a:pt x="328" y="1871"/>
                </a:lnTo>
                <a:lnTo>
                  <a:pt x="334" y="1871"/>
                </a:lnTo>
                <a:lnTo>
                  <a:pt x="350" y="1867"/>
                </a:lnTo>
                <a:lnTo>
                  <a:pt x="350" y="1867"/>
                </a:lnTo>
                <a:lnTo>
                  <a:pt x="367" y="1862"/>
                </a:lnTo>
                <a:lnTo>
                  <a:pt x="382" y="1854"/>
                </a:lnTo>
                <a:lnTo>
                  <a:pt x="409" y="1834"/>
                </a:lnTo>
                <a:lnTo>
                  <a:pt x="409" y="1834"/>
                </a:lnTo>
                <a:lnTo>
                  <a:pt x="418" y="1828"/>
                </a:lnTo>
                <a:lnTo>
                  <a:pt x="426" y="1819"/>
                </a:lnTo>
                <a:lnTo>
                  <a:pt x="431" y="1812"/>
                </a:lnTo>
                <a:lnTo>
                  <a:pt x="437" y="1803"/>
                </a:lnTo>
                <a:lnTo>
                  <a:pt x="441" y="1795"/>
                </a:lnTo>
                <a:lnTo>
                  <a:pt x="442" y="1788"/>
                </a:lnTo>
                <a:lnTo>
                  <a:pt x="442" y="1781"/>
                </a:lnTo>
                <a:lnTo>
                  <a:pt x="442" y="1777"/>
                </a:lnTo>
                <a:lnTo>
                  <a:pt x="442" y="1777"/>
                </a:lnTo>
                <a:lnTo>
                  <a:pt x="441" y="1771"/>
                </a:lnTo>
                <a:lnTo>
                  <a:pt x="439" y="1762"/>
                </a:lnTo>
                <a:lnTo>
                  <a:pt x="441" y="1744"/>
                </a:lnTo>
                <a:lnTo>
                  <a:pt x="442" y="1718"/>
                </a:lnTo>
                <a:lnTo>
                  <a:pt x="442" y="1718"/>
                </a:lnTo>
                <a:lnTo>
                  <a:pt x="477" y="1703"/>
                </a:lnTo>
                <a:lnTo>
                  <a:pt x="533" y="1679"/>
                </a:lnTo>
                <a:lnTo>
                  <a:pt x="533" y="1679"/>
                </a:lnTo>
                <a:lnTo>
                  <a:pt x="544" y="1672"/>
                </a:lnTo>
                <a:lnTo>
                  <a:pt x="557" y="1663"/>
                </a:lnTo>
                <a:lnTo>
                  <a:pt x="584" y="1640"/>
                </a:lnTo>
                <a:lnTo>
                  <a:pt x="616" y="1613"/>
                </a:lnTo>
                <a:lnTo>
                  <a:pt x="616" y="1613"/>
                </a:lnTo>
                <a:lnTo>
                  <a:pt x="619" y="1622"/>
                </a:lnTo>
                <a:lnTo>
                  <a:pt x="627" y="1644"/>
                </a:lnTo>
                <a:lnTo>
                  <a:pt x="632" y="1655"/>
                </a:lnTo>
                <a:lnTo>
                  <a:pt x="638" y="1668"/>
                </a:lnTo>
                <a:lnTo>
                  <a:pt x="647" y="1677"/>
                </a:lnTo>
                <a:lnTo>
                  <a:pt x="656" y="1685"/>
                </a:lnTo>
                <a:lnTo>
                  <a:pt x="656" y="1685"/>
                </a:lnTo>
                <a:lnTo>
                  <a:pt x="671" y="1694"/>
                </a:lnTo>
                <a:lnTo>
                  <a:pt x="682" y="1698"/>
                </a:lnTo>
                <a:lnTo>
                  <a:pt x="688" y="1698"/>
                </a:lnTo>
                <a:lnTo>
                  <a:pt x="688" y="1698"/>
                </a:lnTo>
                <a:lnTo>
                  <a:pt x="689" y="1716"/>
                </a:lnTo>
                <a:lnTo>
                  <a:pt x="691" y="1731"/>
                </a:lnTo>
                <a:lnTo>
                  <a:pt x="689" y="1738"/>
                </a:lnTo>
                <a:lnTo>
                  <a:pt x="688" y="1744"/>
                </a:lnTo>
                <a:lnTo>
                  <a:pt x="688" y="1744"/>
                </a:lnTo>
                <a:lnTo>
                  <a:pt x="682" y="1753"/>
                </a:lnTo>
                <a:lnTo>
                  <a:pt x="675" y="1760"/>
                </a:lnTo>
                <a:lnTo>
                  <a:pt x="667" y="1766"/>
                </a:lnTo>
                <a:lnTo>
                  <a:pt x="656" y="1769"/>
                </a:lnTo>
                <a:lnTo>
                  <a:pt x="656" y="1769"/>
                </a:lnTo>
                <a:lnTo>
                  <a:pt x="636" y="1775"/>
                </a:lnTo>
                <a:lnTo>
                  <a:pt x="630" y="1779"/>
                </a:lnTo>
                <a:lnTo>
                  <a:pt x="629" y="1781"/>
                </a:lnTo>
                <a:lnTo>
                  <a:pt x="629" y="1782"/>
                </a:lnTo>
                <a:lnTo>
                  <a:pt x="629" y="1782"/>
                </a:lnTo>
                <a:lnTo>
                  <a:pt x="632" y="1788"/>
                </a:lnTo>
                <a:lnTo>
                  <a:pt x="638" y="1792"/>
                </a:lnTo>
                <a:lnTo>
                  <a:pt x="643" y="1795"/>
                </a:lnTo>
                <a:lnTo>
                  <a:pt x="649" y="1795"/>
                </a:lnTo>
                <a:lnTo>
                  <a:pt x="649" y="1795"/>
                </a:lnTo>
                <a:lnTo>
                  <a:pt x="654" y="1797"/>
                </a:lnTo>
                <a:lnTo>
                  <a:pt x="660" y="1799"/>
                </a:lnTo>
                <a:lnTo>
                  <a:pt x="665" y="1801"/>
                </a:lnTo>
                <a:lnTo>
                  <a:pt x="669" y="1803"/>
                </a:lnTo>
                <a:lnTo>
                  <a:pt x="669" y="1803"/>
                </a:lnTo>
                <a:lnTo>
                  <a:pt x="680" y="1799"/>
                </a:lnTo>
                <a:lnTo>
                  <a:pt x="691" y="1795"/>
                </a:lnTo>
                <a:lnTo>
                  <a:pt x="701" y="1790"/>
                </a:lnTo>
                <a:lnTo>
                  <a:pt x="701" y="1790"/>
                </a:lnTo>
                <a:lnTo>
                  <a:pt x="706" y="1784"/>
                </a:lnTo>
                <a:lnTo>
                  <a:pt x="710" y="1779"/>
                </a:lnTo>
                <a:lnTo>
                  <a:pt x="719" y="1764"/>
                </a:lnTo>
                <a:lnTo>
                  <a:pt x="726" y="1749"/>
                </a:lnTo>
                <a:lnTo>
                  <a:pt x="734" y="1736"/>
                </a:lnTo>
                <a:lnTo>
                  <a:pt x="734" y="1736"/>
                </a:lnTo>
                <a:lnTo>
                  <a:pt x="739" y="1725"/>
                </a:lnTo>
                <a:lnTo>
                  <a:pt x="747" y="1709"/>
                </a:lnTo>
                <a:lnTo>
                  <a:pt x="752" y="1692"/>
                </a:lnTo>
                <a:lnTo>
                  <a:pt x="752" y="1692"/>
                </a:lnTo>
                <a:lnTo>
                  <a:pt x="785" y="1698"/>
                </a:lnTo>
                <a:lnTo>
                  <a:pt x="785" y="1698"/>
                </a:lnTo>
                <a:lnTo>
                  <a:pt x="787" y="1701"/>
                </a:lnTo>
                <a:lnTo>
                  <a:pt x="791" y="1709"/>
                </a:lnTo>
                <a:lnTo>
                  <a:pt x="793" y="1714"/>
                </a:lnTo>
                <a:lnTo>
                  <a:pt x="795" y="1722"/>
                </a:lnTo>
                <a:lnTo>
                  <a:pt x="795" y="1729"/>
                </a:lnTo>
                <a:lnTo>
                  <a:pt x="791" y="1736"/>
                </a:lnTo>
                <a:lnTo>
                  <a:pt x="791" y="1736"/>
                </a:lnTo>
                <a:lnTo>
                  <a:pt x="776" y="1769"/>
                </a:lnTo>
                <a:lnTo>
                  <a:pt x="772" y="1782"/>
                </a:lnTo>
                <a:lnTo>
                  <a:pt x="771" y="1790"/>
                </a:lnTo>
                <a:lnTo>
                  <a:pt x="772" y="1795"/>
                </a:lnTo>
                <a:lnTo>
                  <a:pt x="772" y="1795"/>
                </a:lnTo>
                <a:lnTo>
                  <a:pt x="774" y="1801"/>
                </a:lnTo>
                <a:lnTo>
                  <a:pt x="776" y="1803"/>
                </a:lnTo>
                <a:lnTo>
                  <a:pt x="780" y="1804"/>
                </a:lnTo>
                <a:lnTo>
                  <a:pt x="783" y="1804"/>
                </a:lnTo>
                <a:lnTo>
                  <a:pt x="789" y="1803"/>
                </a:lnTo>
                <a:lnTo>
                  <a:pt x="791" y="1803"/>
                </a:lnTo>
                <a:lnTo>
                  <a:pt x="791" y="1803"/>
                </a:lnTo>
                <a:lnTo>
                  <a:pt x="796" y="1799"/>
                </a:lnTo>
                <a:lnTo>
                  <a:pt x="804" y="1790"/>
                </a:lnTo>
                <a:lnTo>
                  <a:pt x="804" y="1790"/>
                </a:lnTo>
                <a:lnTo>
                  <a:pt x="807" y="1782"/>
                </a:lnTo>
                <a:lnTo>
                  <a:pt x="811" y="1773"/>
                </a:lnTo>
                <a:lnTo>
                  <a:pt x="813" y="1764"/>
                </a:lnTo>
                <a:lnTo>
                  <a:pt x="817" y="1757"/>
                </a:lnTo>
                <a:lnTo>
                  <a:pt x="817" y="1757"/>
                </a:lnTo>
                <a:lnTo>
                  <a:pt x="820" y="1753"/>
                </a:lnTo>
                <a:lnTo>
                  <a:pt x="820" y="1749"/>
                </a:lnTo>
                <a:lnTo>
                  <a:pt x="822" y="1738"/>
                </a:lnTo>
                <a:lnTo>
                  <a:pt x="822" y="1725"/>
                </a:lnTo>
                <a:lnTo>
                  <a:pt x="824" y="1710"/>
                </a:lnTo>
                <a:lnTo>
                  <a:pt x="824" y="1710"/>
                </a:lnTo>
                <a:lnTo>
                  <a:pt x="828" y="1698"/>
                </a:lnTo>
                <a:lnTo>
                  <a:pt x="833" y="1685"/>
                </a:lnTo>
                <a:lnTo>
                  <a:pt x="837" y="1674"/>
                </a:lnTo>
                <a:lnTo>
                  <a:pt x="839" y="1670"/>
                </a:lnTo>
                <a:lnTo>
                  <a:pt x="837" y="1664"/>
                </a:lnTo>
                <a:lnTo>
                  <a:pt x="837" y="1664"/>
                </a:lnTo>
                <a:lnTo>
                  <a:pt x="833" y="1663"/>
                </a:lnTo>
                <a:lnTo>
                  <a:pt x="830" y="1661"/>
                </a:lnTo>
                <a:lnTo>
                  <a:pt x="822" y="1659"/>
                </a:lnTo>
                <a:lnTo>
                  <a:pt x="811" y="1657"/>
                </a:lnTo>
                <a:lnTo>
                  <a:pt x="807" y="1655"/>
                </a:lnTo>
                <a:lnTo>
                  <a:pt x="804" y="1652"/>
                </a:lnTo>
                <a:lnTo>
                  <a:pt x="804" y="1652"/>
                </a:lnTo>
                <a:lnTo>
                  <a:pt x="789" y="1626"/>
                </a:lnTo>
                <a:lnTo>
                  <a:pt x="778" y="1607"/>
                </a:lnTo>
                <a:lnTo>
                  <a:pt x="778" y="1607"/>
                </a:lnTo>
                <a:lnTo>
                  <a:pt x="782" y="1602"/>
                </a:lnTo>
                <a:lnTo>
                  <a:pt x="787" y="1589"/>
                </a:lnTo>
                <a:lnTo>
                  <a:pt x="793" y="1574"/>
                </a:lnTo>
                <a:lnTo>
                  <a:pt x="793" y="1567"/>
                </a:lnTo>
                <a:lnTo>
                  <a:pt x="791" y="1561"/>
                </a:lnTo>
                <a:lnTo>
                  <a:pt x="791" y="1561"/>
                </a:lnTo>
                <a:lnTo>
                  <a:pt x="783" y="1546"/>
                </a:lnTo>
                <a:lnTo>
                  <a:pt x="772" y="1528"/>
                </a:lnTo>
                <a:lnTo>
                  <a:pt x="759" y="1508"/>
                </a:lnTo>
                <a:lnTo>
                  <a:pt x="759" y="1508"/>
                </a:lnTo>
                <a:lnTo>
                  <a:pt x="759" y="1499"/>
                </a:lnTo>
                <a:lnTo>
                  <a:pt x="765" y="1469"/>
                </a:lnTo>
                <a:lnTo>
                  <a:pt x="765" y="1469"/>
                </a:lnTo>
                <a:lnTo>
                  <a:pt x="769" y="1452"/>
                </a:lnTo>
                <a:lnTo>
                  <a:pt x="772" y="1429"/>
                </a:lnTo>
                <a:lnTo>
                  <a:pt x="776" y="1375"/>
                </a:lnTo>
                <a:lnTo>
                  <a:pt x="1832" y="924"/>
                </a:lnTo>
                <a:lnTo>
                  <a:pt x="1832" y="924"/>
                </a:lnTo>
                <a:lnTo>
                  <a:pt x="1836" y="935"/>
                </a:lnTo>
                <a:lnTo>
                  <a:pt x="1840" y="946"/>
                </a:lnTo>
                <a:lnTo>
                  <a:pt x="1845" y="957"/>
                </a:lnTo>
                <a:lnTo>
                  <a:pt x="1851" y="968"/>
                </a:lnTo>
                <a:lnTo>
                  <a:pt x="1860" y="977"/>
                </a:lnTo>
                <a:lnTo>
                  <a:pt x="1869" y="982"/>
                </a:lnTo>
                <a:lnTo>
                  <a:pt x="1882" y="986"/>
                </a:lnTo>
                <a:lnTo>
                  <a:pt x="1895" y="988"/>
                </a:lnTo>
                <a:lnTo>
                  <a:pt x="1895" y="988"/>
                </a:lnTo>
                <a:lnTo>
                  <a:pt x="1912" y="988"/>
                </a:lnTo>
                <a:lnTo>
                  <a:pt x="1924" y="986"/>
                </a:lnTo>
                <a:lnTo>
                  <a:pt x="1934" y="982"/>
                </a:lnTo>
                <a:lnTo>
                  <a:pt x="1941" y="977"/>
                </a:lnTo>
                <a:lnTo>
                  <a:pt x="1947" y="971"/>
                </a:lnTo>
                <a:lnTo>
                  <a:pt x="1948" y="966"/>
                </a:lnTo>
                <a:lnTo>
                  <a:pt x="1950" y="951"/>
                </a:lnTo>
                <a:lnTo>
                  <a:pt x="1950" y="951"/>
                </a:lnTo>
                <a:lnTo>
                  <a:pt x="1954" y="933"/>
                </a:lnTo>
                <a:lnTo>
                  <a:pt x="1961" y="916"/>
                </a:lnTo>
                <a:lnTo>
                  <a:pt x="1969" y="896"/>
                </a:lnTo>
                <a:lnTo>
                  <a:pt x="1969" y="896"/>
                </a:lnTo>
                <a:lnTo>
                  <a:pt x="1976" y="896"/>
                </a:lnTo>
                <a:lnTo>
                  <a:pt x="1982" y="896"/>
                </a:lnTo>
                <a:lnTo>
                  <a:pt x="1989" y="896"/>
                </a:lnTo>
                <a:lnTo>
                  <a:pt x="1989" y="896"/>
                </a:lnTo>
                <a:lnTo>
                  <a:pt x="1998" y="889"/>
                </a:lnTo>
                <a:lnTo>
                  <a:pt x="2002" y="887"/>
                </a:lnTo>
                <a:lnTo>
                  <a:pt x="2002" y="887"/>
                </a:lnTo>
                <a:lnTo>
                  <a:pt x="2004" y="887"/>
                </a:lnTo>
                <a:lnTo>
                  <a:pt x="2007" y="889"/>
                </a:lnTo>
                <a:lnTo>
                  <a:pt x="2013" y="890"/>
                </a:lnTo>
                <a:lnTo>
                  <a:pt x="2017" y="889"/>
                </a:lnTo>
                <a:lnTo>
                  <a:pt x="2020" y="887"/>
                </a:lnTo>
                <a:lnTo>
                  <a:pt x="2020" y="887"/>
                </a:lnTo>
                <a:lnTo>
                  <a:pt x="2028" y="877"/>
                </a:lnTo>
                <a:lnTo>
                  <a:pt x="2030" y="870"/>
                </a:lnTo>
                <a:lnTo>
                  <a:pt x="2030" y="863"/>
                </a:lnTo>
                <a:lnTo>
                  <a:pt x="2030" y="863"/>
                </a:lnTo>
                <a:lnTo>
                  <a:pt x="2042" y="859"/>
                </a:lnTo>
                <a:lnTo>
                  <a:pt x="2063" y="853"/>
                </a:lnTo>
                <a:lnTo>
                  <a:pt x="2063" y="853"/>
                </a:lnTo>
                <a:lnTo>
                  <a:pt x="2068" y="850"/>
                </a:lnTo>
                <a:lnTo>
                  <a:pt x="2076" y="844"/>
                </a:lnTo>
                <a:lnTo>
                  <a:pt x="2081" y="839"/>
                </a:lnTo>
                <a:lnTo>
                  <a:pt x="2081" y="839"/>
                </a:lnTo>
                <a:lnTo>
                  <a:pt x="2085" y="846"/>
                </a:lnTo>
                <a:lnTo>
                  <a:pt x="2090" y="852"/>
                </a:lnTo>
                <a:lnTo>
                  <a:pt x="2092" y="853"/>
                </a:lnTo>
                <a:lnTo>
                  <a:pt x="2096" y="853"/>
                </a:lnTo>
                <a:lnTo>
                  <a:pt x="2096" y="853"/>
                </a:lnTo>
                <a:lnTo>
                  <a:pt x="2112" y="848"/>
                </a:lnTo>
                <a:lnTo>
                  <a:pt x="2144" y="835"/>
                </a:lnTo>
                <a:lnTo>
                  <a:pt x="2175" y="820"/>
                </a:lnTo>
                <a:lnTo>
                  <a:pt x="2188" y="813"/>
                </a:lnTo>
                <a:lnTo>
                  <a:pt x="2197" y="807"/>
                </a:lnTo>
                <a:lnTo>
                  <a:pt x="2197" y="807"/>
                </a:lnTo>
                <a:lnTo>
                  <a:pt x="2219" y="787"/>
                </a:lnTo>
                <a:lnTo>
                  <a:pt x="2230" y="778"/>
                </a:lnTo>
                <a:lnTo>
                  <a:pt x="2230" y="778"/>
                </a:lnTo>
                <a:lnTo>
                  <a:pt x="2208" y="831"/>
                </a:lnTo>
                <a:lnTo>
                  <a:pt x="2194" y="874"/>
                </a:lnTo>
                <a:lnTo>
                  <a:pt x="2186" y="890"/>
                </a:lnTo>
                <a:lnTo>
                  <a:pt x="2184" y="905"/>
                </a:lnTo>
                <a:lnTo>
                  <a:pt x="2184" y="905"/>
                </a:lnTo>
                <a:lnTo>
                  <a:pt x="2184" y="911"/>
                </a:lnTo>
                <a:lnTo>
                  <a:pt x="2184" y="920"/>
                </a:lnTo>
                <a:lnTo>
                  <a:pt x="2190" y="940"/>
                </a:lnTo>
                <a:lnTo>
                  <a:pt x="2199" y="964"/>
                </a:lnTo>
                <a:lnTo>
                  <a:pt x="2210" y="990"/>
                </a:lnTo>
                <a:lnTo>
                  <a:pt x="2230" y="1034"/>
                </a:lnTo>
                <a:lnTo>
                  <a:pt x="2240" y="1054"/>
                </a:lnTo>
                <a:lnTo>
                  <a:pt x="2291" y="1091"/>
                </a:lnTo>
                <a:lnTo>
                  <a:pt x="2291" y="1091"/>
                </a:lnTo>
                <a:lnTo>
                  <a:pt x="2249" y="1207"/>
                </a:lnTo>
                <a:lnTo>
                  <a:pt x="2216" y="1299"/>
                </a:lnTo>
                <a:lnTo>
                  <a:pt x="2203" y="1340"/>
                </a:lnTo>
                <a:lnTo>
                  <a:pt x="2194" y="1371"/>
                </a:lnTo>
                <a:lnTo>
                  <a:pt x="2194" y="1371"/>
                </a:lnTo>
                <a:lnTo>
                  <a:pt x="2183" y="1414"/>
                </a:lnTo>
                <a:lnTo>
                  <a:pt x="2177" y="1443"/>
                </a:lnTo>
                <a:lnTo>
                  <a:pt x="2173" y="1467"/>
                </a:lnTo>
                <a:lnTo>
                  <a:pt x="2170" y="1484"/>
                </a:lnTo>
                <a:lnTo>
                  <a:pt x="2170" y="1484"/>
                </a:lnTo>
                <a:lnTo>
                  <a:pt x="2138" y="1546"/>
                </a:lnTo>
                <a:lnTo>
                  <a:pt x="2079" y="1664"/>
                </a:lnTo>
                <a:lnTo>
                  <a:pt x="1993" y="1828"/>
                </a:lnTo>
                <a:lnTo>
                  <a:pt x="1993" y="1828"/>
                </a:lnTo>
                <a:lnTo>
                  <a:pt x="1982" y="1827"/>
                </a:lnTo>
                <a:lnTo>
                  <a:pt x="1972" y="1823"/>
                </a:lnTo>
                <a:lnTo>
                  <a:pt x="1965" y="1819"/>
                </a:lnTo>
                <a:lnTo>
                  <a:pt x="1965" y="1819"/>
                </a:lnTo>
                <a:lnTo>
                  <a:pt x="1952" y="1810"/>
                </a:lnTo>
                <a:lnTo>
                  <a:pt x="1947" y="1808"/>
                </a:lnTo>
                <a:lnTo>
                  <a:pt x="1945" y="1808"/>
                </a:lnTo>
                <a:lnTo>
                  <a:pt x="1941" y="1810"/>
                </a:lnTo>
                <a:lnTo>
                  <a:pt x="1941" y="1810"/>
                </a:lnTo>
                <a:lnTo>
                  <a:pt x="1934" y="1819"/>
                </a:lnTo>
                <a:lnTo>
                  <a:pt x="1930" y="1819"/>
                </a:lnTo>
                <a:lnTo>
                  <a:pt x="1923" y="1819"/>
                </a:lnTo>
                <a:lnTo>
                  <a:pt x="1923" y="1819"/>
                </a:lnTo>
                <a:lnTo>
                  <a:pt x="1908" y="1817"/>
                </a:lnTo>
                <a:lnTo>
                  <a:pt x="1895" y="1816"/>
                </a:lnTo>
                <a:lnTo>
                  <a:pt x="1895" y="1816"/>
                </a:lnTo>
                <a:lnTo>
                  <a:pt x="1888" y="1814"/>
                </a:lnTo>
                <a:lnTo>
                  <a:pt x="1880" y="1816"/>
                </a:lnTo>
                <a:lnTo>
                  <a:pt x="1880" y="1816"/>
                </a:lnTo>
                <a:lnTo>
                  <a:pt x="1865" y="1814"/>
                </a:lnTo>
                <a:lnTo>
                  <a:pt x="1834" y="1812"/>
                </a:lnTo>
                <a:lnTo>
                  <a:pt x="1819" y="1812"/>
                </a:lnTo>
                <a:lnTo>
                  <a:pt x="1805" y="1814"/>
                </a:lnTo>
                <a:lnTo>
                  <a:pt x="1795" y="1817"/>
                </a:lnTo>
                <a:lnTo>
                  <a:pt x="1794" y="1821"/>
                </a:lnTo>
                <a:lnTo>
                  <a:pt x="1792" y="1825"/>
                </a:lnTo>
                <a:lnTo>
                  <a:pt x="1792" y="1825"/>
                </a:lnTo>
                <a:lnTo>
                  <a:pt x="1794" y="1838"/>
                </a:lnTo>
                <a:lnTo>
                  <a:pt x="1794" y="1845"/>
                </a:lnTo>
                <a:lnTo>
                  <a:pt x="1795" y="1852"/>
                </a:lnTo>
                <a:lnTo>
                  <a:pt x="1799" y="1860"/>
                </a:lnTo>
                <a:lnTo>
                  <a:pt x="1805" y="1869"/>
                </a:lnTo>
                <a:lnTo>
                  <a:pt x="1825" y="1895"/>
                </a:lnTo>
                <a:lnTo>
                  <a:pt x="1825" y="1895"/>
                </a:lnTo>
                <a:lnTo>
                  <a:pt x="1838" y="1908"/>
                </a:lnTo>
                <a:lnTo>
                  <a:pt x="1851" y="1917"/>
                </a:lnTo>
                <a:lnTo>
                  <a:pt x="1864" y="1924"/>
                </a:lnTo>
                <a:lnTo>
                  <a:pt x="1875" y="1930"/>
                </a:lnTo>
                <a:lnTo>
                  <a:pt x="1899" y="1943"/>
                </a:lnTo>
                <a:lnTo>
                  <a:pt x="1913" y="1952"/>
                </a:lnTo>
                <a:lnTo>
                  <a:pt x="1928" y="1965"/>
                </a:lnTo>
                <a:lnTo>
                  <a:pt x="1928" y="1965"/>
                </a:lnTo>
                <a:lnTo>
                  <a:pt x="1943" y="1978"/>
                </a:lnTo>
                <a:lnTo>
                  <a:pt x="1961" y="1992"/>
                </a:lnTo>
                <a:lnTo>
                  <a:pt x="1978" y="2004"/>
                </a:lnTo>
                <a:lnTo>
                  <a:pt x="1994" y="2015"/>
                </a:lnTo>
                <a:lnTo>
                  <a:pt x="2011" y="2022"/>
                </a:lnTo>
                <a:lnTo>
                  <a:pt x="2024" y="2027"/>
                </a:lnTo>
                <a:lnTo>
                  <a:pt x="2037" y="2031"/>
                </a:lnTo>
                <a:lnTo>
                  <a:pt x="2044" y="2029"/>
                </a:lnTo>
                <a:lnTo>
                  <a:pt x="2044" y="2029"/>
                </a:lnTo>
                <a:lnTo>
                  <a:pt x="2050" y="2026"/>
                </a:lnTo>
                <a:lnTo>
                  <a:pt x="2053" y="2020"/>
                </a:lnTo>
                <a:lnTo>
                  <a:pt x="2057" y="2005"/>
                </a:lnTo>
                <a:lnTo>
                  <a:pt x="2059" y="1991"/>
                </a:lnTo>
                <a:lnTo>
                  <a:pt x="2061" y="1985"/>
                </a:lnTo>
                <a:lnTo>
                  <a:pt x="2063" y="1983"/>
                </a:lnTo>
                <a:lnTo>
                  <a:pt x="2063" y="1983"/>
                </a:lnTo>
                <a:lnTo>
                  <a:pt x="2083" y="1965"/>
                </a:lnTo>
                <a:lnTo>
                  <a:pt x="2094" y="1954"/>
                </a:lnTo>
                <a:lnTo>
                  <a:pt x="2098" y="1948"/>
                </a:lnTo>
                <a:lnTo>
                  <a:pt x="2100" y="1946"/>
                </a:lnTo>
                <a:lnTo>
                  <a:pt x="2100" y="1946"/>
                </a:lnTo>
                <a:lnTo>
                  <a:pt x="2098" y="1939"/>
                </a:lnTo>
                <a:lnTo>
                  <a:pt x="2092" y="1932"/>
                </a:lnTo>
                <a:lnTo>
                  <a:pt x="2087" y="1922"/>
                </a:lnTo>
                <a:lnTo>
                  <a:pt x="2087" y="1922"/>
                </a:lnTo>
                <a:lnTo>
                  <a:pt x="2159" y="1812"/>
                </a:lnTo>
                <a:lnTo>
                  <a:pt x="2212" y="1731"/>
                </a:lnTo>
                <a:lnTo>
                  <a:pt x="2243" y="1685"/>
                </a:lnTo>
                <a:lnTo>
                  <a:pt x="2243" y="1685"/>
                </a:lnTo>
                <a:lnTo>
                  <a:pt x="2251" y="1674"/>
                </a:lnTo>
                <a:lnTo>
                  <a:pt x="2260" y="1657"/>
                </a:lnTo>
                <a:lnTo>
                  <a:pt x="2280" y="1616"/>
                </a:lnTo>
                <a:lnTo>
                  <a:pt x="2299" y="1580"/>
                </a:lnTo>
                <a:lnTo>
                  <a:pt x="2310" y="1558"/>
                </a:lnTo>
                <a:lnTo>
                  <a:pt x="2310" y="1558"/>
                </a:lnTo>
                <a:lnTo>
                  <a:pt x="2400" y="1452"/>
                </a:lnTo>
                <a:lnTo>
                  <a:pt x="2461" y="1384"/>
                </a:lnTo>
                <a:lnTo>
                  <a:pt x="2487" y="1353"/>
                </a:lnTo>
                <a:lnTo>
                  <a:pt x="2487" y="1353"/>
                </a:lnTo>
                <a:lnTo>
                  <a:pt x="2555" y="1464"/>
                </a:lnTo>
                <a:lnTo>
                  <a:pt x="2636" y="1591"/>
                </a:lnTo>
                <a:lnTo>
                  <a:pt x="2636" y="1591"/>
                </a:lnTo>
                <a:lnTo>
                  <a:pt x="2660" y="1633"/>
                </a:lnTo>
                <a:lnTo>
                  <a:pt x="2704" y="1707"/>
                </a:lnTo>
                <a:lnTo>
                  <a:pt x="2745" y="1781"/>
                </a:lnTo>
                <a:lnTo>
                  <a:pt x="2759" y="1808"/>
                </a:lnTo>
                <a:lnTo>
                  <a:pt x="2765" y="1825"/>
                </a:lnTo>
                <a:lnTo>
                  <a:pt x="2765" y="1825"/>
                </a:lnTo>
                <a:lnTo>
                  <a:pt x="2767" y="1834"/>
                </a:lnTo>
                <a:lnTo>
                  <a:pt x="2769" y="1847"/>
                </a:lnTo>
                <a:lnTo>
                  <a:pt x="2769" y="1873"/>
                </a:lnTo>
                <a:lnTo>
                  <a:pt x="2765" y="1904"/>
                </a:lnTo>
                <a:lnTo>
                  <a:pt x="2774" y="1913"/>
                </a:lnTo>
                <a:lnTo>
                  <a:pt x="2774" y="1913"/>
                </a:lnTo>
                <a:lnTo>
                  <a:pt x="2771" y="1911"/>
                </a:lnTo>
                <a:lnTo>
                  <a:pt x="2758" y="1911"/>
                </a:lnTo>
                <a:lnTo>
                  <a:pt x="2752" y="1911"/>
                </a:lnTo>
                <a:lnTo>
                  <a:pt x="2747" y="1913"/>
                </a:lnTo>
                <a:lnTo>
                  <a:pt x="2743" y="1917"/>
                </a:lnTo>
                <a:lnTo>
                  <a:pt x="2743" y="1922"/>
                </a:lnTo>
                <a:lnTo>
                  <a:pt x="2743" y="1922"/>
                </a:lnTo>
                <a:lnTo>
                  <a:pt x="2745" y="1943"/>
                </a:lnTo>
                <a:lnTo>
                  <a:pt x="2743" y="1948"/>
                </a:lnTo>
                <a:lnTo>
                  <a:pt x="2737" y="1950"/>
                </a:lnTo>
                <a:lnTo>
                  <a:pt x="2737" y="1950"/>
                </a:lnTo>
                <a:lnTo>
                  <a:pt x="2730" y="1952"/>
                </a:lnTo>
                <a:lnTo>
                  <a:pt x="2723" y="1952"/>
                </a:lnTo>
                <a:lnTo>
                  <a:pt x="2715" y="1954"/>
                </a:lnTo>
                <a:lnTo>
                  <a:pt x="2713" y="1956"/>
                </a:lnTo>
                <a:lnTo>
                  <a:pt x="2710" y="1959"/>
                </a:lnTo>
                <a:lnTo>
                  <a:pt x="2710" y="1959"/>
                </a:lnTo>
                <a:lnTo>
                  <a:pt x="2706" y="1967"/>
                </a:lnTo>
                <a:lnTo>
                  <a:pt x="2704" y="1974"/>
                </a:lnTo>
                <a:lnTo>
                  <a:pt x="2702" y="1978"/>
                </a:lnTo>
                <a:lnTo>
                  <a:pt x="2695" y="1983"/>
                </a:lnTo>
                <a:lnTo>
                  <a:pt x="2695" y="1983"/>
                </a:lnTo>
                <a:lnTo>
                  <a:pt x="2691" y="1985"/>
                </a:lnTo>
                <a:lnTo>
                  <a:pt x="2682" y="1985"/>
                </a:lnTo>
                <a:lnTo>
                  <a:pt x="2664" y="1985"/>
                </a:lnTo>
                <a:lnTo>
                  <a:pt x="2653" y="1985"/>
                </a:lnTo>
                <a:lnTo>
                  <a:pt x="2643" y="1987"/>
                </a:lnTo>
                <a:lnTo>
                  <a:pt x="2634" y="1991"/>
                </a:lnTo>
                <a:lnTo>
                  <a:pt x="2627" y="1996"/>
                </a:lnTo>
                <a:lnTo>
                  <a:pt x="2627" y="1996"/>
                </a:lnTo>
                <a:lnTo>
                  <a:pt x="2621" y="2005"/>
                </a:lnTo>
                <a:lnTo>
                  <a:pt x="2616" y="2011"/>
                </a:lnTo>
                <a:lnTo>
                  <a:pt x="2614" y="2018"/>
                </a:lnTo>
                <a:lnTo>
                  <a:pt x="2614" y="2022"/>
                </a:lnTo>
                <a:lnTo>
                  <a:pt x="2614" y="2027"/>
                </a:lnTo>
                <a:lnTo>
                  <a:pt x="2616" y="2031"/>
                </a:lnTo>
                <a:lnTo>
                  <a:pt x="2621" y="2039"/>
                </a:lnTo>
                <a:lnTo>
                  <a:pt x="2621" y="2039"/>
                </a:lnTo>
                <a:lnTo>
                  <a:pt x="2636" y="2048"/>
                </a:lnTo>
                <a:lnTo>
                  <a:pt x="2660" y="2059"/>
                </a:lnTo>
                <a:lnTo>
                  <a:pt x="2686" y="2068"/>
                </a:lnTo>
                <a:lnTo>
                  <a:pt x="2697" y="2070"/>
                </a:lnTo>
                <a:lnTo>
                  <a:pt x="2706" y="2072"/>
                </a:lnTo>
                <a:lnTo>
                  <a:pt x="2706" y="2072"/>
                </a:lnTo>
                <a:lnTo>
                  <a:pt x="2724" y="2070"/>
                </a:lnTo>
                <a:lnTo>
                  <a:pt x="2750" y="2066"/>
                </a:lnTo>
                <a:lnTo>
                  <a:pt x="2783" y="2061"/>
                </a:lnTo>
                <a:lnTo>
                  <a:pt x="2822" y="2057"/>
                </a:lnTo>
                <a:lnTo>
                  <a:pt x="2822" y="2057"/>
                </a:lnTo>
                <a:lnTo>
                  <a:pt x="2863" y="2055"/>
                </a:lnTo>
                <a:lnTo>
                  <a:pt x="2883" y="2051"/>
                </a:lnTo>
                <a:lnTo>
                  <a:pt x="2901" y="2048"/>
                </a:lnTo>
                <a:lnTo>
                  <a:pt x="2918" y="2044"/>
                </a:lnTo>
                <a:lnTo>
                  <a:pt x="2933" y="2037"/>
                </a:lnTo>
                <a:lnTo>
                  <a:pt x="2942" y="2029"/>
                </a:lnTo>
                <a:lnTo>
                  <a:pt x="2946" y="2026"/>
                </a:lnTo>
                <a:lnTo>
                  <a:pt x="2947" y="2020"/>
                </a:lnTo>
                <a:lnTo>
                  <a:pt x="2947" y="2020"/>
                </a:lnTo>
                <a:lnTo>
                  <a:pt x="2949" y="2011"/>
                </a:lnTo>
                <a:lnTo>
                  <a:pt x="2949" y="2004"/>
                </a:lnTo>
                <a:lnTo>
                  <a:pt x="2947" y="1996"/>
                </a:lnTo>
                <a:lnTo>
                  <a:pt x="2946" y="1991"/>
                </a:lnTo>
                <a:lnTo>
                  <a:pt x="2942" y="1981"/>
                </a:lnTo>
                <a:lnTo>
                  <a:pt x="2938" y="1978"/>
                </a:lnTo>
                <a:lnTo>
                  <a:pt x="2938" y="1978"/>
                </a:lnTo>
                <a:lnTo>
                  <a:pt x="2936" y="1976"/>
                </a:lnTo>
                <a:lnTo>
                  <a:pt x="2936" y="1974"/>
                </a:lnTo>
                <a:lnTo>
                  <a:pt x="2936" y="1963"/>
                </a:lnTo>
                <a:lnTo>
                  <a:pt x="2936" y="1956"/>
                </a:lnTo>
                <a:lnTo>
                  <a:pt x="2935" y="1948"/>
                </a:lnTo>
                <a:lnTo>
                  <a:pt x="2931" y="1939"/>
                </a:lnTo>
                <a:lnTo>
                  <a:pt x="2924" y="1926"/>
                </a:lnTo>
                <a:lnTo>
                  <a:pt x="2924" y="1926"/>
                </a:lnTo>
                <a:lnTo>
                  <a:pt x="2916" y="1917"/>
                </a:lnTo>
                <a:lnTo>
                  <a:pt x="2909" y="1911"/>
                </a:lnTo>
                <a:lnTo>
                  <a:pt x="2903" y="1910"/>
                </a:lnTo>
                <a:lnTo>
                  <a:pt x="2898" y="1910"/>
                </a:lnTo>
                <a:lnTo>
                  <a:pt x="2888" y="1911"/>
                </a:lnTo>
                <a:lnTo>
                  <a:pt x="2887" y="1913"/>
                </a:lnTo>
                <a:lnTo>
                  <a:pt x="2887" y="1913"/>
                </a:lnTo>
                <a:lnTo>
                  <a:pt x="2885" y="1876"/>
                </a:lnTo>
                <a:lnTo>
                  <a:pt x="2883" y="1838"/>
                </a:lnTo>
                <a:lnTo>
                  <a:pt x="2877" y="1793"/>
                </a:lnTo>
                <a:lnTo>
                  <a:pt x="2870" y="1745"/>
                </a:lnTo>
                <a:lnTo>
                  <a:pt x="2863" y="1698"/>
                </a:lnTo>
                <a:lnTo>
                  <a:pt x="2852" y="1655"/>
                </a:lnTo>
                <a:lnTo>
                  <a:pt x="2846" y="1639"/>
                </a:lnTo>
                <a:lnTo>
                  <a:pt x="2841" y="1624"/>
                </a:lnTo>
                <a:lnTo>
                  <a:pt x="2841" y="1624"/>
                </a:lnTo>
                <a:lnTo>
                  <a:pt x="2817" y="1578"/>
                </a:lnTo>
                <a:lnTo>
                  <a:pt x="2800" y="1539"/>
                </a:lnTo>
                <a:lnTo>
                  <a:pt x="2785" y="1506"/>
                </a:lnTo>
                <a:lnTo>
                  <a:pt x="2774" y="1469"/>
                </a:lnTo>
                <a:lnTo>
                  <a:pt x="2774" y="1469"/>
                </a:lnTo>
                <a:lnTo>
                  <a:pt x="2771" y="1447"/>
                </a:lnTo>
                <a:lnTo>
                  <a:pt x="2767" y="1416"/>
                </a:lnTo>
                <a:lnTo>
                  <a:pt x="2763" y="1346"/>
                </a:lnTo>
                <a:lnTo>
                  <a:pt x="2761" y="1281"/>
                </a:lnTo>
                <a:lnTo>
                  <a:pt x="2761" y="1241"/>
                </a:lnTo>
                <a:lnTo>
                  <a:pt x="2761" y="1241"/>
                </a:lnTo>
                <a:lnTo>
                  <a:pt x="2765" y="1217"/>
                </a:lnTo>
                <a:lnTo>
                  <a:pt x="2771" y="1189"/>
                </a:lnTo>
                <a:lnTo>
                  <a:pt x="2776" y="1159"/>
                </a:lnTo>
                <a:lnTo>
                  <a:pt x="2780" y="1147"/>
                </a:lnTo>
                <a:lnTo>
                  <a:pt x="2780" y="1134"/>
                </a:lnTo>
                <a:lnTo>
                  <a:pt x="2780" y="1134"/>
                </a:lnTo>
                <a:lnTo>
                  <a:pt x="2780" y="1110"/>
                </a:lnTo>
                <a:lnTo>
                  <a:pt x="2778" y="1091"/>
                </a:lnTo>
                <a:lnTo>
                  <a:pt x="2774" y="1073"/>
                </a:lnTo>
                <a:lnTo>
                  <a:pt x="2774" y="1073"/>
                </a:lnTo>
                <a:lnTo>
                  <a:pt x="2793" y="1075"/>
                </a:lnTo>
                <a:lnTo>
                  <a:pt x="2804" y="1075"/>
                </a:lnTo>
                <a:lnTo>
                  <a:pt x="2807" y="1073"/>
                </a:lnTo>
                <a:lnTo>
                  <a:pt x="2807" y="1073"/>
                </a:lnTo>
                <a:lnTo>
                  <a:pt x="2807" y="1073"/>
                </a:lnTo>
                <a:lnTo>
                  <a:pt x="2800" y="1058"/>
                </a:lnTo>
                <a:lnTo>
                  <a:pt x="2785" y="1023"/>
                </a:lnTo>
                <a:lnTo>
                  <a:pt x="2778" y="1003"/>
                </a:lnTo>
                <a:lnTo>
                  <a:pt x="2772" y="979"/>
                </a:lnTo>
                <a:lnTo>
                  <a:pt x="2767" y="955"/>
                </a:lnTo>
                <a:lnTo>
                  <a:pt x="2765" y="933"/>
                </a:lnTo>
                <a:lnTo>
                  <a:pt x="2765" y="933"/>
                </a:lnTo>
                <a:lnTo>
                  <a:pt x="2767" y="782"/>
                </a:lnTo>
                <a:lnTo>
                  <a:pt x="2771" y="638"/>
                </a:lnTo>
                <a:lnTo>
                  <a:pt x="2771" y="638"/>
                </a:lnTo>
                <a:lnTo>
                  <a:pt x="2771" y="616"/>
                </a:lnTo>
                <a:lnTo>
                  <a:pt x="2767" y="586"/>
                </a:lnTo>
                <a:lnTo>
                  <a:pt x="2756" y="518"/>
                </a:lnTo>
                <a:lnTo>
                  <a:pt x="2743" y="455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34" y="424"/>
                </a:lnTo>
                <a:lnTo>
                  <a:pt x="2741" y="426"/>
                </a:lnTo>
                <a:lnTo>
                  <a:pt x="2754" y="424"/>
                </a:lnTo>
                <a:lnTo>
                  <a:pt x="2761" y="422"/>
                </a:lnTo>
                <a:lnTo>
                  <a:pt x="2767" y="419"/>
                </a:lnTo>
                <a:lnTo>
                  <a:pt x="2772" y="413"/>
                </a:lnTo>
                <a:lnTo>
                  <a:pt x="2774" y="406"/>
                </a:lnTo>
                <a:lnTo>
                  <a:pt x="2774" y="406"/>
                </a:lnTo>
                <a:lnTo>
                  <a:pt x="2780" y="384"/>
                </a:lnTo>
                <a:lnTo>
                  <a:pt x="2782" y="360"/>
                </a:lnTo>
                <a:lnTo>
                  <a:pt x="2782" y="347"/>
                </a:lnTo>
                <a:lnTo>
                  <a:pt x="2780" y="337"/>
                </a:lnTo>
                <a:lnTo>
                  <a:pt x="2776" y="328"/>
                </a:lnTo>
                <a:lnTo>
                  <a:pt x="2771" y="321"/>
                </a:lnTo>
                <a:lnTo>
                  <a:pt x="2771" y="321"/>
                </a:lnTo>
                <a:lnTo>
                  <a:pt x="2758" y="312"/>
                </a:lnTo>
                <a:lnTo>
                  <a:pt x="2750" y="306"/>
                </a:lnTo>
                <a:lnTo>
                  <a:pt x="2747" y="299"/>
                </a:lnTo>
                <a:lnTo>
                  <a:pt x="2743" y="288"/>
                </a:lnTo>
                <a:lnTo>
                  <a:pt x="2743" y="288"/>
                </a:lnTo>
                <a:lnTo>
                  <a:pt x="2741" y="282"/>
                </a:lnTo>
                <a:lnTo>
                  <a:pt x="2743" y="277"/>
                </a:lnTo>
                <a:lnTo>
                  <a:pt x="2745" y="266"/>
                </a:lnTo>
                <a:lnTo>
                  <a:pt x="2745" y="262"/>
                </a:lnTo>
                <a:lnTo>
                  <a:pt x="2743" y="258"/>
                </a:lnTo>
                <a:lnTo>
                  <a:pt x="2739" y="255"/>
                </a:lnTo>
                <a:lnTo>
                  <a:pt x="2734" y="251"/>
                </a:lnTo>
                <a:lnTo>
                  <a:pt x="2734" y="251"/>
                </a:lnTo>
                <a:lnTo>
                  <a:pt x="2710" y="242"/>
                </a:lnTo>
                <a:lnTo>
                  <a:pt x="2700" y="236"/>
                </a:lnTo>
                <a:lnTo>
                  <a:pt x="2627" y="232"/>
                </a:lnTo>
                <a:lnTo>
                  <a:pt x="2627" y="232"/>
                </a:lnTo>
                <a:lnTo>
                  <a:pt x="2619" y="214"/>
                </a:lnTo>
                <a:lnTo>
                  <a:pt x="2612" y="196"/>
                </a:lnTo>
                <a:lnTo>
                  <a:pt x="2612" y="196"/>
                </a:lnTo>
                <a:lnTo>
                  <a:pt x="2606" y="135"/>
                </a:lnTo>
                <a:lnTo>
                  <a:pt x="2599" y="90"/>
                </a:lnTo>
                <a:lnTo>
                  <a:pt x="2597" y="74"/>
                </a:lnTo>
                <a:lnTo>
                  <a:pt x="2594" y="65"/>
                </a:lnTo>
                <a:lnTo>
                  <a:pt x="2594" y="65"/>
                </a:lnTo>
                <a:lnTo>
                  <a:pt x="2588" y="57"/>
                </a:lnTo>
                <a:lnTo>
                  <a:pt x="2583" y="48"/>
                </a:lnTo>
                <a:lnTo>
                  <a:pt x="2562" y="32"/>
                </a:lnTo>
                <a:lnTo>
                  <a:pt x="2549" y="22"/>
                </a:lnTo>
                <a:lnTo>
                  <a:pt x="2536" y="15"/>
                </a:lnTo>
                <a:lnTo>
                  <a:pt x="2524" y="8"/>
                </a:lnTo>
                <a:lnTo>
                  <a:pt x="2509" y="4"/>
                </a:lnTo>
                <a:lnTo>
                  <a:pt x="2509" y="4"/>
                </a:lnTo>
                <a:lnTo>
                  <a:pt x="2496" y="2"/>
                </a:lnTo>
                <a:lnTo>
                  <a:pt x="2483" y="0"/>
                </a:lnTo>
                <a:lnTo>
                  <a:pt x="2470" y="0"/>
                </a:lnTo>
                <a:lnTo>
                  <a:pt x="2455" y="4"/>
                </a:lnTo>
                <a:lnTo>
                  <a:pt x="2439" y="8"/>
                </a:lnTo>
                <a:lnTo>
                  <a:pt x="2422" y="13"/>
                </a:lnTo>
                <a:lnTo>
                  <a:pt x="2404" y="20"/>
                </a:lnTo>
                <a:lnTo>
                  <a:pt x="2383" y="32"/>
                </a:lnTo>
                <a:lnTo>
                  <a:pt x="2383" y="32"/>
                </a:lnTo>
                <a:lnTo>
                  <a:pt x="2374" y="37"/>
                </a:lnTo>
                <a:lnTo>
                  <a:pt x="2365" y="44"/>
                </a:lnTo>
                <a:lnTo>
                  <a:pt x="2358" y="54"/>
                </a:lnTo>
                <a:lnTo>
                  <a:pt x="2350" y="61"/>
                </a:lnTo>
                <a:lnTo>
                  <a:pt x="2339" y="79"/>
                </a:lnTo>
                <a:lnTo>
                  <a:pt x="2330" y="100"/>
                </a:lnTo>
                <a:lnTo>
                  <a:pt x="2324" y="116"/>
                </a:lnTo>
                <a:lnTo>
                  <a:pt x="2321" y="131"/>
                </a:lnTo>
                <a:lnTo>
                  <a:pt x="2319" y="144"/>
                </a:lnTo>
                <a:lnTo>
                  <a:pt x="2319" y="144"/>
                </a:lnTo>
                <a:lnTo>
                  <a:pt x="2308" y="151"/>
                </a:lnTo>
                <a:lnTo>
                  <a:pt x="2284" y="168"/>
                </a:lnTo>
                <a:lnTo>
                  <a:pt x="2271" y="177"/>
                </a:lnTo>
                <a:lnTo>
                  <a:pt x="2262" y="186"/>
                </a:lnTo>
                <a:lnTo>
                  <a:pt x="2256" y="194"/>
                </a:lnTo>
                <a:lnTo>
                  <a:pt x="2256" y="197"/>
                </a:lnTo>
                <a:lnTo>
                  <a:pt x="2258" y="199"/>
                </a:lnTo>
                <a:lnTo>
                  <a:pt x="2258" y="199"/>
                </a:lnTo>
                <a:lnTo>
                  <a:pt x="2271" y="208"/>
                </a:lnTo>
                <a:lnTo>
                  <a:pt x="2286" y="218"/>
                </a:lnTo>
                <a:lnTo>
                  <a:pt x="2302" y="225"/>
                </a:lnTo>
                <a:lnTo>
                  <a:pt x="2313" y="227"/>
                </a:lnTo>
                <a:lnTo>
                  <a:pt x="2313" y="227"/>
                </a:lnTo>
                <a:lnTo>
                  <a:pt x="2336" y="229"/>
                </a:lnTo>
                <a:lnTo>
                  <a:pt x="2343" y="231"/>
                </a:lnTo>
                <a:lnTo>
                  <a:pt x="2347" y="232"/>
                </a:lnTo>
                <a:lnTo>
                  <a:pt x="2347" y="232"/>
                </a:lnTo>
                <a:lnTo>
                  <a:pt x="2350" y="245"/>
                </a:lnTo>
                <a:lnTo>
                  <a:pt x="2352" y="256"/>
                </a:lnTo>
                <a:lnTo>
                  <a:pt x="2352" y="266"/>
                </a:lnTo>
                <a:lnTo>
                  <a:pt x="2352" y="266"/>
                </a:lnTo>
                <a:lnTo>
                  <a:pt x="2347" y="280"/>
                </a:lnTo>
                <a:lnTo>
                  <a:pt x="2347" y="286"/>
                </a:lnTo>
                <a:lnTo>
                  <a:pt x="2348" y="288"/>
                </a:lnTo>
                <a:lnTo>
                  <a:pt x="2352" y="288"/>
                </a:lnTo>
                <a:lnTo>
                  <a:pt x="2352" y="288"/>
                </a:lnTo>
                <a:lnTo>
                  <a:pt x="2361" y="291"/>
                </a:lnTo>
                <a:lnTo>
                  <a:pt x="2365" y="293"/>
                </a:lnTo>
                <a:lnTo>
                  <a:pt x="2365" y="293"/>
                </a:lnTo>
                <a:lnTo>
                  <a:pt x="2365" y="295"/>
                </a:lnTo>
                <a:lnTo>
                  <a:pt x="2363" y="302"/>
                </a:lnTo>
                <a:lnTo>
                  <a:pt x="2363" y="310"/>
                </a:lnTo>
                <a:lnTo>
                  <a:pt x="2367" y="315"/>
                </a:lnTo>
                <a:lnTo>
                  <a:pt x="2371" y="321"/>
                </a:lnTo>
                <a:lnTo>
                  <a:pt x="2371" y="321"/>
                </a:lnTo>
                <a:lnTo>
                  <a:pt x="2376" y="330"/>
                </a:lnTo>
                <a:lnTo>
                  <a:pt x="2378" y="336"/>
                </a:lnTo>
                <a:lnTo>
                  <a:pt x="2382" y="341"/>
                </a:lnTo>
                <a:lnTo>
                  <a:pt x="2389" y="345"/>
                </a:lnTo>
                <a:lnTo>
                  <a:pt x="2389" y="345"/>
                </a:lnTo>
                <a:lnTo>
                  <a:pt x="2398" y="349"/>
                </a:lnTo>
                <a:lnTo>
                  <a:pt x="2406" y="356"/>
                </a:lnTo>
                <a:lnTo>
                  <a:pt x="2411" y="363"/>
                </a:lnTo>
                <a:lnTo>
                  <a:pt x="2411" y="363"/>
                </a:lnTo>
                <a:lnTo>
                  <a:pt x="2394" y="393"/>
                </a:lnTo>
                <a:lnTo>
                  <a:pt x="2365" y="452"/>
                </a:lnTo>
                <a:lnTo>
                  <a:pt x="2365" y="452"/>
                </a:lnTo>
                <a:lnTo>
                  <a:pt x="2334" y="524"/>
                </a:lnTo>
                <a:lnTo>
                  <a:pt x="2319" y="560"/>
                </a:lnTo>
                <a:lnTo>
                  <a:pt x="2310" y="586"/>
                </a:lnTo>
                <a:lnTo>
                  <a:pt x="2310" y="586"/>
                </a:lnTo>
                <a:lnTo>
                  <a:pt x="2295" y="643"/>
                </a:lnTo>
                <a:lnTo>
                  <a:pt x="2295" y="643"/>
                </a:lnTo>
                <a:lnTo>
                  <a:pt x="2282" y="643"/>
                </a:lnTo>
                <a:lnTo>
                  <a:pt x="2254" y="643"/>
                </a:lnTo>
                <a:lnTo>
                  <a:pt x="2254" y="643"/>
                </a:lnTo>
                <a:lnTo>
                  <a:pt x="2230" y="642"/>
                </a:lnTo>
                <a:lnTo>
                  <a:pt x="2223" y="643"/>
                </a:lnTo>
                <a:lnTo>
                  <a:pt x="2221" y="645"/>
                </a:lnTo>
                <a:lnTo>
                  <a:pt x="2221" y="647"/>
                </a:lnTo>
                <a:lnTo>
                  <a:pt x="2221" y="647"/>
                </a:lnTo>
                <a:lnTo>
                  <a:pt x="2218" y="660"/>
                </a:lnTo>
                <a:lnTo>
                  <a:pt x="2216" y="667"/>
                </a:lnTo>
                <a:lnTo>
                  <a:pt x="2216" y="667"/>
                </a:lnTo>
                <a:lnTo>
                  <a:pt x="2184" y="684"/>
                </a:lnTo>
                <a:lnTo>
                  <a:pt x="2136" y="708"/>
                </a:lnTo>
                <a:lnTo>
                  <a:pt x="2136" y="708"/>
                </a:lnTo>
                <a:lnTo>
                  <a:pt x="2122" y="719"/>
                </a:lnTo>
                <a:lnTo>
                  <a:pt x="2103" y="730"/>
                </a:lnTo>
                <a:lnTo>
                  <a:pt x="2081" y="750"/>
                </a:lnTo>
                <a:lnTo>
                  <a:pt x="2081" y="750"/>
                </a:lnTo>
                <a:lnTo>
                  <a:pt x="2068" y="758"/>
                </a:lnTo>
                <a:lnTo>
                  <a:pt x="2046" y="769"/>
                </a:lnTo>
                <a:lnTo>
                  <a:pt x="2024" y="778"/>
                </a:lnTo>
                <a:lnTo>
                  <a:pt x="2011" y="783"/>
                </a:lnTo>
                <a:lnTo>
                  <a:pt x="2011" y="783"/>
                </a:lnTo>
                <a:lnTo>
                  <a:pt x="2000" y="787"/>
                </a:lnTo>
                <a:lnTo>
                  <a:pt x="1982" y="796"/>
                </a:lnTo>
                <a:lnTo>
                  <a:pt x="1956" y="811"/>
                </a:lnTo>
                <a:lnTo>
                  <a:pt x="1956" y="811"/>
                </a:lnTo>
                <a:lnTo>
                  <a:pt x="1952" y="817"/>
                </a:lnTo>
                <a:lnTo>
                  <a:pt x="1950" y="820"/>
                </a:lnTo>
                <a:lnTo>
                  <a:pt x="1950" y="820"/>
                </a:lnTo>
                <a:lnTo>
                  <a:pt x="1947" y="818"/>
                </a:lnTo>
                <a:lnTo>
                  <a:pt x="1932" y="815"/>
                </a:lnTo>
                <a:lnTo>
                  <a:pt x="1923" y="813"/>
                </a:lnTo>
                <a:lnTo>
                  <a:pt x="1912" y="813"/>
                </a:lnTo>
                <a:lnTo>
                  <a:pt x="1900" y="813"/>
                </a:lnTo>
                <a:lnTo>
                  <a:pt x="1886" y="817"/>
                </a:lnTo>
                <a:lnTo>
                  <a:pt x="1886" y="817"/>
                </a:lnTo>
                <a:lnTo>
                  <a:pt x="1873" y="820"/>
                </a:lnTo>
                <a:lnTo>
                  <a:pt x="1864" y="828"/>
                </a:lnTo>
                <a:lnTo>
                  <a:pt x="1854" y="837"/>
                </a:lnTo>
                <a:lnTo>
                  <a:pt x="1849" y="846"/>
                </a:lnTo>
                <a:lnTo>
                  <a:pt x="1845" y="859"/>
                </a:lnTo>
                <a:lnTo>
                  <a:pt x="1842" y="870"/>
                </a:lnTo>
                <a:lnTo>
                  <a:pt x="1834" y="896"/>
                </a:lnTo>
                <a:lnTo>
                  <a:pt x="1834" y="896"/>
                </a:lnTo>
                <a:lnTo>
                  <a:pt x="1832" y="909"/>
                </a:lnTo>
                <a:lnTo>
                  <a:pt x="1830" y="909"/>
                </a:lnTo>
                <a:close/>
                <a:moveTo>
                  <a:pt x="476" y="1502"/>
                </a:moveTo>
                <a:lnTo>
                  <a:pt x="741" y="1390"/>
                </a:lnTo>
                <a:lnTo>
                  <a:pt x="741" y="1390"/>
                </a:lnTo>
                <a:lnTo>
                  <a:pt x="739" y="1397"/>
                </a:lnTo>
                <a:lnTo>
                  <a:pt x="739" y="1397"/>
                </a:lnTo>
                <a:lnTo>
                  <a:pt x="734" y="1419"/>
                </a:lnTo>
                <a:lnTo>
                  <a:pt x="726" y="1436"/>
                </a:lnTo>
                <a:lnTo>
                  <a:pt x="717" y="1458"/>
                </a:lnTo>
                <a:lnTo>
                  <a:pt x="710" y="1467"/>
                </a:lnTo>
                <a:lnTo>
                  <a:pt x="708" y="1469"/>
                </a:lnTo>
                <a:lnTo>
                  <a:pt x="708" y="1469"/>
                </a:lnTo>
                <a:lnTo>
                  <a:pt x="697" y="1471"/>
                </a:lnTo>
                <a:lnTo>
                  <a:pt x="678" y="1471"/>
                </a:lnTo>
                <a:lnTo>
                  <a:pt x="649" y="1469"/>
                </a:lnTo>
                <a:lnTo>
                  <a:pt x="649" y="1469"/>
                </a:lnTo>
                <a:lnTo>
                  <a:pt x="616" y="1467"/>
                </a:lnTo>
                <a:lnTo>
                  <a:pt x="590" y="1469"/>
                </a:lnTo>
                <a:lnTo>
                  <a:pt x="566" y="1475"/>
                </a:lnTo>
                <a:lnTo>
                  <a:pt x="538" y="1482"/>
                </a:lnTo>
                <a:lnTo>
                  <a:pt x="538" y="1482"/>
                </a:lnTo>
                <a:lnTo>
                  <a:pt x="509" y="1493"/>
                </a:lnTo>
                <a:lnTo>
                  <a:pt x="476" y="1502"/>
                </a:lnTo>
                <a:lnTo>
                  <a:pt x="476" y="15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0">
            <a:extLst>
              <a:ext uri="{FF2B5EF4-FFF2-40B4-BE49-F238E27FC236}">
                <a16:creationId xmlns:a16="http://schemas.microsoft.com/office/drawing/2014/main" id="{C9C80BB6-19E5-4BD3-8247-2D2DA9177AF7}"/>
              </a:ext>
            </a:extLst>
          </p:cNvPr>
          <p:cNvSpPr>
            <a:spLocks/>
          </p:cNvSpPr>
          <p:nvPr/>
        </p:nvSpPr>
        <p:spPr bwMode="auto">
          <a:xfrm>
            <a:off x="4452729" y="2753925"/>
            <a:ext cx="1023932" cy="1627878"/>
          </a:xfrm>
          <a:custGeom>
            <a:avLst/>
            <a:gdLst>
              <a:gd name="T0" fmla="*/ 546 w 885"/>
              <a:gd name="T1" fmla="*/ 84 h 1407"/>
              <a:gd name="T2" fmla="*/ 574 w 885"/>
              <a:gd name="T3" fmla="*/ 170 h 1407"/>
              <a:gd name="T4" fmla="*/ 467 w 885"/>
              <a:gd name="T5" fmla="*/ 254 h 1407"/>
              <a:gd name="T6" fmla="*/ 423 w 885"/>
              <a:gd name="T7" fmla="*/ 550 h 1407"/>
              <a:gd name="T8" fmla="*/ 436 w 885"/>
              <a:gd name="T9" fmla="*/ 756 h 1407"/>
              <a:gd name="T10" fmla="*/ 474 w 885"/>
              <a:gd name="T11" fmla="*/ 872 h 1407"/>
              <a:gd name="T12" fmla="*/ 468 w 885"/>
              <a:gd name="T13" fmla="*/ 901 h 1407"/>
              <a:gd name="T14" fmla="*/ 466 w 885"/>
              <a:gd name="T15" fmla="*/ 922 h 1407"/>
              <a:gd name="T16" fmla="*/ 468 w 885"/>
              <a:gd name="T17" fmla="*/ 955 h 1407"/>
              <a:gd name="T18" fmla="*/ 474 w 885"/>
              <a:gd name="T19" fmla="*/ 998 h 1407"/>
              <a:gd name="T20" fmla="*/ 309 w 885"/>
              <a:gd name="T21" fmla="*/ 1134 h 1407"/>
              <a:gd name="T22" fmla="*/ 145 w 885"/>
              <a:gd name="T23" fmla="*/ 1094 h 1407"/>
              <a:gd name="T24" fmla="*/ 77 w 885"/>
              <a:gd name="T25" fmla="*/ 1062 h 1407"/>
              <a:gd name="T26" fmla="*/ 42 w 885"/>
              <a:gd name="T27" fmla="*/ 1065 h 1407"/>
              <a:gd name="T28" fmla="*/ 27 w 885"/>
              <a:gd name="T29" fmla="*/ 1139 h 1407"/>
              <a:gd name="T30" fmla="*/ 0 w 885"/>
              <a:gd name="T31" fmla="*/ 1249 h 1407"/>
              <a:gd name="T32" fmla="*/ 12 w 885"/>
              <a:gd name="T33" fmla="*/ 1379 h 1407"/>
              <a:gd name="T34" fmla="*/ 41 w 885"/>
              <a:gd name="T35" fmla="*/ 1390 h 1407"/>
              <a:gd name="T36" fmla="*/ 90 w 885"/>
              <a:gd name="T37" fmla="*/ 1380 h 1407"/>
              <a:gd name="T38" fmla="*/ 98 w 885"/>
              <a:gd name="T39" fmla="*/ 1324 h 1407"/>
              <a:gd name="T40" fmla="*/ 122 w 885"/>
              <a:gd name="T41" fmla="*/ 1346 h 1407"/>
              <a:gd name="T42" fmla="*/ 149 w 885"/>
              <a:gd name="T43" fmla="*/ 1331 h 1407"/>
              <a:gd name="T44" fmla="*/ 155 w 885"/>
              <a:gd name="T45" fmla="*/ 1216 h 1407"/>
              <a:gd name="T46" fmla="*/ 127 w 885"/>
              <a:gd name="T47" fmla="*/ 1146 h 1407"/>
              <a:gd name="T48" fmla="*/ 168 w 885"/>
              <a:gd name="T49" fmla="*/ 1126 h 1407"/>
              <a:gd name="T50" fmla="*/ 338 w 885"/>
              <a:gd name="T51" fmla="*/ 1144 h 1407"/>
              <a:gd name="T52" fmla="*/ 484 w 885"/>
              <a:gd name="T53" fmla="*/ 998 h 1407"/>
              <a:gd name="T54" fmla="*/ 487 w 885"/>
              <a:gd name="T55" fmla="*/ 882 h 1407"/>
              <a:gd name="T56" fmla="*/ 506 w 885"/>
              <a:gd name="T57" fmla="*/ 885 h 1407"/>
              <a:gd name="T58" fmla="*/ 516 w 885"/>
              <a:gd name="T59" fmla="*/ 978 h 1407"/>
              <a:gd name="T60" fmla="*/ 511 w 885"/>
              <a:gd name="T61" fmla="*/ 1261 h 1407"/>
              <a:gd name="T62" fmla="*/ 543 w 885"/>
              <a:gd name="T63" fmla="*/ 1324 h 1407"/>
              <a:gd name="T64" fmla="*/ 579 w 885"/>
              <a:gd name="T65" fmla="*/ 1282 h 1407"/>
              <a:gd name="T66" fmla="*/ 590 w 885"/>
              <a:gd name="T67" fmla="*/ 1205 h 1407"/>
              <a:gd name="T68" fmla="*/ 609 w 885"/>
              <a:gd name="T69" fmla="*/ 1114 h 1407"/>
              <a:gd name="T70" fmla="*/ 622 w 885"/>
              <a:gd name="T71" fmla="*/ 843 h 1407"/>
              <a:gd name="T72" fmla="*/ 620 w 885"/>
              <a:gd name="T73" fmla="*/ 1194 h 1407"/>
              <a:gd name="T74" fmla="*/ 635 w 885"/>
              <a:gd name="T75" fmla="*/ 1353 h 1407"/>
              <a:gd name="T76" fmla="*/ 670 w 885"/>
              <a:gd name="T77" fmla="*/ 1405 h 1407"/>
              <a:gd name="T78" fmla="*/ 728 w 885"/>
              <a:gd name="T79" fmla="*/ 1358 h 1407"/>
              <a:gd name="T80" fmla="*/ 729 w 885"/>
              <a:gd name="T81" fmla="*/ 1324 h 1407"/>
              <a:gd name="T82" fmla="*/ 713 w 885"/>
              <a:gd name="T83" fmla="*/ 1262 h 1407"/>
              <a:gd name="T84" fmla="*/ 731 w 885"/>
              <a:gd name="T85" fmla="*/ 1054 h 1407"/>
              <a:gd name="T86" fmla="*/ 742 w 885"/>
              <a:gd name="T87" fmla="*/ 901 h 1407"/>
              <a:gd name="T88" fmla="*/ 778 w 885"/>
              <a:gd name="T89" fmla="*/ 756 h 1407"/>
              <a:gd name="T90" fmla="*/ 810 w 885"/>
              <a:gd name="T91" fmla="*/ 695 h 1407"/>
              <a:gd name="T92" fmla="*/ 814 w 885"/>
              <a:gd name="T93" fmla="*/ 726 h 1407"/>
              <a:gd name="T94" fmla="*/ 838 w 885"/>
              <a:gd name="T95" fmla="*/ 756 h 1407"/>
              <a:gd name="T96" fmla="*/ 832 w 885"/>
              <a:gd name="T97" fmla="*/ 823 h 1407"/>
              <a:gd name="T98" fmla="*/ 884 w 885"/>
              <a:gd name="T99" fmla="*/ 806 h 1407"/>
              <a:gd name="T100" fmla="*/ 863 w 885"/>
              <a:gd name="T101" fmla="*/ 764 h 1407"/>
              <a:gd name="T102" fmla="*/ 852 w 885"/>
              <a:gd name="T103" fmla="*/ 737 h 1407"/>
              <a:gd name="T104" fmla="*/ 865 w 885"/>
              <a:gd name="T105" fmla="*/ 685 h 1407"/>
              <a:gd name="T106" fmla="*/ 844 w 885"/>
              <a:gd name="T107" fmla="*/ 469 h 1407"/>
              <a:gd name="T108" fmla="*/ 796 w 885"/>
              <a:gd name="T109" fmla="*/ 281 h 1407"/>
              <a:gd name="T110" fmla="*/ 690 w 885"/>
              <a:gd name="T111" fmla="*/ 199 h 1407"/>
              <a:gd name="T112" fmla="*/ 704 w 885"/>
              <a:gd name="T113" fmla="*/ 138 h 1407"/>
              <a:gd name="T114" fmla="*/ 701 w 885"/>
              <a:gd name="T115" fmla="*/ 41 h 1407"/>
              <a:gd name="T116" fmla="*/ 633 w 885"/>
              <a:gd name="T117" fmla="*/ 4 h 1407"/>
              <a:gd name="T118" fmla="*/ 607 w 885"/>
              <a:gd name="T119" fmla="*/ 3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5" h="1407">
                <a:moveTo>
                  <a:pt x="588" y="16"/>
                </a:moveTo>
                <a:lnTo>
                  <a:pt x="588" y="16"/>
                </a:lnTo>
                <a:lnTo>
                  <a:pt x="584" y="16"/>
                </a:lnTo>
                <a:lnTo>
                  <a:pt x="577" y="18"/>
                </a:lnTo>
                <a:lnTo>
                  <a:pt x="568" y="23"/>
                </a:lnTo>
                <a:lnTo>
                  <a:pt x="564" y="25"/>
                </a:lnTo>
                <a:lnTo>
                  <a:pt x="561" y="29"/>
                </a:lnTo>
                <a:lnTo>
                  <a:pt x="561" y="29"/>
                </a:lnTo>
                <a:lnTo>
                  <a:pt x="555" y="40"/>
                </a:lnTo>
                <a:lnTo>
                  <a:pt x="551" y="55"/>
                </a:lnTo>
                <a:lnTo>
                  <a:pt x="546" y="71"/>
                </a:lnTo>
                <a:lnTo>
                  <a:pt x="545" y="78"/>
                </a:lnTo>
                <a:lnTo>
                  <a:pt x="546" y="84"/>
                </a:lnTo>
                <a:lnTo>
                  <a:pt x="546" y="84"/>
                </a:lnTo>
                <a:lnTo>
                  <a:pt x="552" y="114"/>
                </a:lnTo>
                <a:lnTo>
                  <a:pt x="558" y="138"/>
                </a:lnTo>
                <a:lnTo>
                  <a:pt x="558" y="138"/>
                </a:lnTo>
                <a:lnTo>
                  <a:pt x="564" y="148"/>
                </a:lnTo>
                <a:lnTo>
                  <a:pt x="566" y="153"/>
                </a:lnTo>
                <a:lnTo>
                  <a:pt x="567" y="157"/>
                </a:lnTo>
                <a:lnTo>
                  <a:pt x="567" y="157"/>
                </a:lnTo>
                <a:lnTo>
                  <a:pt x="568" y="160"/>
                </a:lnTo>
                <a:lnTo>
                  <a:pt x="571" y="164"/>
                </a:lnTo>
                <a:lnTo>
                  <a:pt x="573" y="168"/>
                </a:lnTo>
                <a:lnTo>
                  <a:pt x="574" y="170"/>
                </a:lnTo>
                <a:lnTo>
                  <a:pt x="574" y="170"/>
                </a:lnTo>
                <a:lnTo>
                  <a:pt x="574" y="171"/>
                </a:lnTo>
                <a:lnTo>
                  <a:pt x="576" y="174"/>
                </a:lnTo>
                <a:lnTo>
                  <a:pt x="577" y="177"/>
                </a:lnTo>
                <a:lnTo>
                  <a:pt x="577" y="177"/>
                </a:lnTo>
                <a:lnTo>
                  <a:pt x="577" y="183"/>
                </a:lnTo>
                <a:lnTo>
                  <a:pt x="577" y="183"/>
                </a:lnTo>
                <a:lnTo>
                  <a:pt x="516" y="208"/>
                </a:lnTo>
                <a:lnTo>
                  <a:pt x="516" y="208"/>
                </a:lnTo>
                <a:lnTo>
                  <a:pt x="506" y="215"/>
                </a:lnTo>
                <a:lnTo>
                  <a:pt x="488" y="230"/>
                </a:lnTo>
                <a:lnTo>
                  <a:pt x="480" y="237"/>
                </a:lnTo>
                <a:lnTo>
                  <a:pt x="472" y="245"/>
                </a:lnTo>
                <a:lnTo>
                  <a:pt x="467" y="254"/>
                </a:lnTo>
                <a:lnTo>
                  <a:pt x="466" y="257"/>
                </a:lnTo>
                <a:lnTo>
                  <a:pt x="464" y="261"/>
                </a:lnTo>
                <a:lnTo>
                  <a:pt x="464" y="261"/>
                </a:lnTo>
                <a:lnTo>
                  <a:pt x="463" y="272"/>
                </a:lnTo>
                <a:lnTo>
                  <a:pt x="460" y="290"/>
                </a:lnTo>
                <a:lnTo>
                  <a:pt x="450" y="341"/>
                </a:lnTo>
                <a:lnTo>
                  <a:pt x="441" y="392"/>
                </a:lnTo>
                <a:lnTo>
                  <a:pt x="437" y="413"/>
                </a:lnTo>
                <a:lnTo>
                  <a:pt x="436" y="425"/>
                </a:lnTo>
                <a:lnTo>
                  <a:pt x="436" y="425"/>
                </a:lnTo>
                <a:lnTo>
                  <a:pt x="435" y="447"/>
                </a:lnTo>
                <a:lnTo>
                  <a:pt x="431" y="480"/>
                </a:lnTo>
                <a:lnTo>
                  <a:pt x="423" y="550"/>
                </a:lnTo>
                <a:lnTo>
                  <a:pt x="423" y="550"/>
                </a:lnTo>
                <a:lnTo>
                  <a:pt x="421" y="569"/>
                </a:lnTo>
                <a:lnTo>
                  <a:pt x="420" y="596"/>
                </a:lnTo>
                <a:lnTo>
                  <a:pt x="421" y="659"/>
                </a:lnTo>
                <a:lnTo>
                  <a:pt x="423" y="715"/>
                </a:lnTo>
                <a:lnTo>
                  <a:pt x="425" y="733"/>
                </a:lnTo>
                <a:lnTo>
                  <a:pt x="426" y="740"/>
                </a:lnTo>
                <a:lnTo>
                  <a:pt x="426" y="740"/>
                </a:lnTo>
                <a:lnTo>
                  <a:pt x="432" y="743"/>
                </a:lnTo>
                <a:lnTo>
                  <a:pt x="436" y="743"/>
                </a:lnTo>
                <a:lnTo>
                  <a:pt x="436" y="743"/>
                </a:lnTo>
                <a:lnTo>
                  <a:pt x="435" y="746"/>
                </a:lnTo>
                <a:lnTo>
                  <a:pt x="436" y="756"/>
                </a:lnTo>
                <a:lnTo>
                  <a:pt x="437" y="766"/>
                </a:lnTo>
                <a:lnTo>
                  <a:pt x="439" y="773"/>
                </a:lnTo>
                <a:lnTo>
                  <a:pt x="439" y="773"/>
                </a:lnTo>
                <a:lnTo>
                  <a:pt x="443" y="776"/>
                </a:lnTo>
                <a:lnTo>
                  <a:pt x="448" y="779"/>
                </a:lnTo>
                <a:lnTo>
                  <a:pt x="455" y="782"/>
                </a:lnTo>
                <a:lnTo>
                  <a:pt x="461" y="788"/>
                </a:lnTo>
                <a:lnTo>
                  <a:pt x="461" y="788"/>
                </a:lnTo>
                <a:lnTo>
                  <a:pt x="468" y="830"/>
                </a:lnTo>
                <a:lnTo>
                  <a:pt x="468" y="830"/>
                </a:lnTo>
                <a:lnTo>
                  <a:pt x="470" y="853"/>
                </a:lnTo>
                <a:lnTo>
                  <a:pt x="474" y="872"/>
                </a:lnTo>
                <a:lnTo>
                  <a:pt x="474" y="872"/>
                </a:lnTo>
                <a:lnTo>
                  <a:pt x="475" y="876"/>
                </a:lnTo>
                <a:lnTo>
                  <a:pt x="476" y="878"/>
                </a:lnTo>
                <a:lnTo>
                  <a:pt x="478" y="879"/>
                </a:lnTo>
                <a:lnTo>
                  <a:pt x="478" y="882"/>
                </a:lnTo>
                <a:lnTo>
                  <a:pt x="478" y="882"/>
                </a:lnTo>
                <a:lnTo>
                  <a:pt x="478" y="884"/>
                </a:lnTo>
                <a:lnTo>
                  <a:pt x="478" y="886"/>
                </a:lnTo>
                <a:lnTo>
                  <a:pt x="476" y="889"/>
                </a:lnTo>
                <a:lnTo>
                  <a:pt x="474" y="891"/>
                </a:lnTo>
                <a:lnTo>
                  <a:pt x="474" y="891"/>
                </a:lnTo>
                <a:lnTo>
                  <a:pt x="472" y="895"/>
                </a:lnTo>
                <a:lnTo>
                  <a:pt x="469" y="898"/>
                </a:lnTo>
                <a:lnTo>
                  <a:pt x="468" y="901"/>
                </a:lnTo>
                <a:lnTo>
                  <a:pt x="468" y="904"/>
                </a:lnTo>
                <a:lnTo>
                  <a:pt x="468" y="904"/>
                </a:lnTo>
                <a:lnTo>
                  <a:pt x="468" y="908"/>
                </a:lnTo>
                <a:lnTo>
                  <a:pt x="468" y="910"/>
                </a:lnTo>
                <a:lnTo>
                  <a:pt x="468" y="910"/>
                </a:lnTo>
                <a:lnTo>
                  <a:pt x="468" y="913"/>
                </a:lnTo>
                <a:lnTo>
                  <a:pt x="468" y="915"/>
                </a:lnTo>
                <a:lnTo>
                  <a:pt x="469" y="915"/>
                </a:lnTo>
                <a:lnTo>
                  <a:pt x="468" y="917"/>
                </a:lnTo>
                <a:lnTo>
                  <a:pt x="468" y="917"/>
                </a:lnTo>
                <a:lnTo>
                  <a:pt x="467" y="919"/>
                </a:lnTo>
                <a:lnTo>
                  <a:pt x="467" y="921"/>
                </a:lnTo>
                <a:lnTo>
                  <a:pt x="466" y="922"/>
                </a:lnTo>
                <a:lnTo>
                  <a:pt x="464" y="923"/>
                </a:lnTo>
                <a:lnTo>
                  <a:pt x="464" y="923"/>
                </a:lnTo>
                <a:lnTo>
                  <a:pt x="461" y="925"/>
                </a:lnTo>
                <a:lnTo>
                  <a:pt x="460" y="926"/>
                </a:lnTo>
                <a:lnTo>
                  <a:pt x="458" y="927"/>
                </a:lnTo>
                <a:lnTo>
                  <a:pt x="458" y="927"/>
                </a:lnTo>
                <a:lnTo>
                  <a:pt x="457" y="931"/>
                </a:lnTo>
                <a:lnTo>
                  <a:pt x="456" y="938"/>
                </a:lnTo>
                <a:lnTo>
                  <a:pt x="457" y="945"/>
                </a:lnTo>
                <a:lnTo>
                  <a:pt x="460" y="947"/>
                </a:lnTo>
                <a:lnTo>
                  <a:pt x="461" y="950"/>
                </a:lnTo>
                <a:lnTo>
                  <a:pt x="461" y="950"/>
                </a:lnTo>
                <a:lnTo>
                  <a:pt x="468" y="955"/>
                </a:lnTo>
                <a:lnTo>
                  <a:pt x="472" y="956"/>
                </a:lnTo>
                <a:lnTo>
                  <a:pt x="474" y="956"/>
                </a:lnTo>
                <a:lnTo>
                  <a:pt x="474" y="956"/>
                </a:lnTo>
                <a:lnTo>
                  <a:pt x="480" y="953"/>
                </a:lnTo>
                <a:lnTo>
                  <a:pt x="486" y="949"/>
                </a:lnTo>
                <a:lnTo>
                  <a:pt x="493" y="943"/>
                </a:lnTo>
                <a:lnTo>
                  <a:pt x="493" y="943"/>
                </a:lnTo>
                <a:lnTo>
                  <a:pt x="494" y="953"/>
                </a:lnTo>
                <a:lnTo>
                  <a:pt x="493" y="962"/>
                </a:lnTo>
                <a:lnTo>
                  <a:pt x="491" y="972"/>
                </a:lnTo>
                <a:lnTo>
                  <a:pt x="491" y="972"/>
                </a:lnTo>
                <a:lnTo>
                  <a:pt x="485" y="981"/>
                </a:lnTo>
                <a:lnTo>
                  <a:pt x="474" y="998"/>
                </a:lnTo>
                <a:lnTo>
                  <a:pt x="457" y="1019"/>
                </a:lnTo>
                <a:lnTo>
                  <a:pt x="438" y="1044"/>
                </a:lnTo>
                <a:lnTo>
                  <a:pt x="418" y="1069"/>
                </a:lnTo>
                <a:lnTo>
                  <a:pt x="396" y="1092"/>
                </a:lnTo>
                <a:lnTo>
                  <a:pt x="385" y="1103"/>
                </a:lnTo>
                <a:lnTo>
                  <a:pt x="376" y="1111"/>
                </a:lnTo>
                <a:lnTo>
                  <a:pt x="366" y="1118"/>
                </a:lnTo>
                <a:lnTo>
                  <a:pt x="358" y="1123"/>
                </a:lnTo>
                <a:lnTo>
                  <a:pt x="358" y="1123"/>
                </a:lnTo>
                <a:lnTo>
                  <a:pt x="350" y="1127"/>
                </a:lnTo>
                <a:lnTo>
                  <a:pt x="342" y="1129"/>
                </a:lnTo>
                <a:lnTo>
                  <a:pt x="326" y="1133"/>
                </a:lnTo>
                <a:lnTo>
                  <a:pt x="309" y="1134"/>
                </a:lnTo>
                <a:lnTo>
                  <a:pt x="292" y="1134"/>
                </a:lnTo>
                <a:lnTo>
                  <a:pt x="277" y="1133"/>
                </a:lnTo>
                <a:lnTo>
                  <a:pt x="262" y="1130"/>
                </a:lnTo>
                <a:lnTo>
                  <a:pt x="236" y="1127"/>
                </a:lnTo>
                <a:lnTo>
                  <a:pt x="236" y="1127"/>
                </a:lnTo>
                <a:lnTo>
                  <a:pt x="214" y="1123"/>
                </a:lnTo>
                <a:lnTo>
                  <a:pt x="199" y="1121"/>
                </a:lnTo>
                <a:lnTo>
                  <a:pt x="186" y="1118"/>
                </a:lnTo>
                <a:lnTo>
                  <a:pt x="177" y="1117"/>
                </a:lnTo>
                <a:lnTo>
                  <a:pt x="155" y="1117"/>
                </a:lnTo>
                <a:lnTo>
                  <a:pt x="155" y="1117"/>
                </a:lnTo>
                <a:lnTo>
                  <a:pt x="145" y="1094"/>
                </a:lnTo>
                <a:lnTo>
                  <a:pt x="145" y="1094"/>
                </a:lnTo>
                <a:lnTo>
                  <a:pt x="144" y="1087"/>
                </a:lnTo>
                <a:lnTo>
                  <a:pt x="140" y="1084"/>
                </a:lnTo>
                <a:lnTo>
                  <a:pt x="133" y="1078"/>
                </a:lnTo>
                <a:lnTo>
                  <a:pt x="133" y="1078"/>
                </a:lnTo>
                <a:lnTo>
                  <a:pt x="125" y="1073"/>
                </a:lnTo>
                <a:lnTo>
                  <a:pt x="120" y="1069"/>
                </a:lnTo>
                <a:lnTo>
                  <a:pt x="116" y="1066"/>
                </a:lnTo>
                <a:lnTo>
                  <a:pt x="110" y="1066"/>
                </a:lnTo>
                <a:lnTo>
                  <a:pt x="110" y="1066"/>
                </a:lnTo>
                <a:lnTo>
                  <a:pt x="92" y="1063"/>
                </a:lnTo>
                <a:lnTo>
                  <a:pt x="81" y="1062"/>
                </a:lnTo>
                <a:lnTo>
                  <a:pt x="81" y="1062"/>
                </a:lnTo>
                <a:lnTo>
                  <a:pt x="77" y="1062"/>
                </a:lnTo>
                <a:lnTo>
                  <a:pt x="75" y="1062"/>
                </a:lnTo>
                <a:lnTo>
                  <a:pt x="75" y="1062"/>
                </a:lnTo>
                <a:lnTo>
                  <a:pt x="64" y="1057"/>
                </a:lnTo>
                <a:lnTo>
                  <a:pt x="55" y="1054"/>
                </a:lnTo>
                <a:lnTo>
                  <a:pt x="48" y="1053"/>
                </a:lnTo>
                <a:lnTo>
                  <a:pt x="48" y="1053"/>
                </a:lnTo>
                <a:lnTo>
                  <a:pt x="43" y="1051"/>
                </a:lnTo>
                <a:lnTo>
                  <a:pt x="40" y="1049"/>
                </a:lnTo>
                <a:lnTo>
                  <a:pt x="37" y="1049"/>
                </a:lnTo>
                <a:lnTo>
                  <a:pt x="37" y="1050"/>
                </a:lnTo>
                <a:lnTo>
                  <a:pt x="39" y="1056"/>
                </a:lnTo>
                <a:lnTo>
                  <a:pt x="39" y="1056"/>
                </a:lnTo>
                <a:lnTo>
                  <a:pt x="42" y="1065"/>
                </a:lnTo>
                <a:lnTo>
                  <a:pt x="42" y="1073"/>
                </a:lnTo>
                <a:lnTo>
                  <a:pt x="42" y="1081"/>
                </a:lnTo>
                <a:lnTo>
                  <a:pt x="42" y="1081"/>
                </a:lnTo>
                <a:lnTo>
                  <a:pt x="34" y="1089"/>
                </a:lnTo>
                <a:lnTo>
                  <a:pt x="28" y="1096"/>
                </a:lnTo>
                <a:lnTo>
                  <a:pt x="23" y="1104"/>
                </a:lnTo>
                <a:lnTo>
                  <a:pt x="23" y="1104"/>
                </a:lnTo>
                <a:lnTo>
                  <a:pt x="22" y="1108"/>
                </a:lnTo>
                <a:lnTo>
                  <a:pt x="22" y="1114"/>
                </a:lnTo>
                <a:lnTo>
                  <a:pt x="23" y="1123"/>
                </a:lnTo>
                <a:lnTo>
                  <a:pt x="26" y="1133"/>
                </a:lnTo>
                <a:lnTo>
                  <a:pt x="27" y="1139"/>
                </a:lnTo>
                <a:lnTo>
                  <a:pt x="27" y="1139"/>
                </a:lnTo>
                <a:lnTo>
                  <a:pt x="26" y="1146"/>
                </a:lnTo>
                <a:lnTo>
                  <a:pt x="24" y="1149"/>
                </a:lnTo>
                <a:lnTo>
                  <a:pt x="23" y="1152"/>
                </a:lnTo>
                <a:lnTo>
                  <a:pt x="23" y="1152"/>
                </a:lnTo>
                <a:lnTo>
                  <a:pt x="20" y="1157"/>
                </a:lnTo>
                <a:lnTo>
                  <a:pt x="14" y="1169"/>
                </a:lnTo>
                <a:lnTo>
                  <a:pt x="14" y="1169"/>
                </a:lnTo>
                <a:lnTo>
                  <a:pt x="11" y="1175"/>
                </a:lnTo>
                <a:lnTo>
                  <a:pt x="9" y="1185"/>
                </a:lnTo>
                <a:lnTo>
                  <a:pt x="4" y="1209"/>
                </a:lnTo>
                <a:lnTo>
                  <a:pt x="2" y="1233"/>
                </a:lnTo>
                <a:lnTo>
                  <a:pt x="0" y="1249"/>
                </a:lnTo>
                <a:lnTo>
                  <a:pt x="0" y="1249"/>
                </a:lnTo>
                <a:lnTo>
                  <a:pt x="3" y="1274"/>
                </a:lnTo>
                <a:lnTo>
                  <a:pt x="4" y="1288"/>
                </a:lnTo>
                <a:lnTo>
                  <a:pt x="6" y="1300"/>
                </a:lnTo>
                <a:lnTo>
                  <a:pt x="6" y="1300"/>
                </a:lnTo>
                <a:lnTo>
                  <a:pt x="10" y="1312"/>
                </a:lnTo>
                <a:lnTo>
                  <a:pt x="11" y="1317"/>
                </a:lnTo>
                <a:lnTo>
                  <a:pt x="10" y="1323"/>
                </a:lnTo>
                <a:lnTo>
                  <a:pt x="10" y="1323"/>
                </a:lnTo>
                <a:lnTo>
                  <a:pt x="10" y="1335"/>
                </a:lnTo>
                <a:lnTo>
                  <a:pt x="11" y="1349"/>
                </a:lnTo>
                <a:lnTo>
                  <a:pt x="14" y="1374"/>
                </a:lnTo>
                <a:lnTo>
                  <a:pt x="14" y="1374"/>
                </a:lnTo>
                <a:lnTo>
                  <a:pt x="12" y="1379"/>
                </a:lnTo>
                <a:lnTo>
                  <a:pt x="11" y="1382"/>
                </a:lnTo>
                <a:lnTo>
                  <a:pt x="11" y="1383"/>
                </a:lnTo>
                <a:lnTo>
                  <a:pt x="12" y="1383"/>
                </a:lnTo>
                <a:lnTo>
                  <a:pt x="17" y="1384"/>
                </a:lnTo>
                <a:lnTo>
                  <a:pt x="17" y="1384"/>
                </a:lnTo>
                <a:lnTo>
                  <a:pt x="26" y="1385"/>
                </a:lnTo>
                <a:lnTo>
                  <a:pt x="34" y="1384"/>
                </a:lnTo>
                <a:lnTo>
                  <a:pt x="40" y="1384"/>
                </a:lnTo>
                <a:lnTo>
                  <a:pt x="42" y="1384"/>
                </a:lnTo>
                <a:lnTo>
                  <a:pt x="42" y="1384"/>
                </a:lnTo>
                <a:lnTo>
                  <a:pt x="41" y="1386"/>
                </a:lnTo>
                <a:lnTo>
                  <a:pt x="41" y="1389"/>
                </a:lnTo>
                <a:lnTo>
                  <a:pt x="41" y="1390"/>
                </a:lnTo>
                <a:lnTo>
                  <a:pt x="43" y="1391"/>
                </a:lnTo>
                <a:lnTo>
                  <a:pt x="46" y="1392"/>
                </a:lnTo>
                <a:lnTo>
                  <a:pt x="48" y="1393"/>
                </a:lnTo>
                <a:lnTo>
                  <a:pt x="48" y="1393"/>
                </a:lnTo>
                <a:lnTo>
                  <a:pt x="57" y="1395"/>
                </a:lnTo>
                <a:lnTo>
                  <a:pt x="65" y="1393"/>
                </a:lnTo>
                <a:lnTo>
                  <a:pt x="78" y="1390"/>
                </a:lnTo>
                <a:lnTo>
                  <a:pt x="78" y="1390"/>
                </a:lnTo>
                <a:lnTo>
                  <a:pt x="87" y="1388"/>
                </a:lnTo>
                <a:lnTo>
                  <a:pt x="90" y="1385"/>
                </a:lnTo>
                <a:lnTo>
                  <a:pt x="90" y="1383"/>
                </a:lnTo>
                <a:lnTo>
                  <a:pt x="90" y="1380"/>
                </a:lnTo>
                <a:lnTo>
                  <a:pt x="90" y="1380"/>
                </a:lnTo>
                <a:lnTo>
                  <a:pt x="89" y="1373"/>
                </a:lnTo>
                <a:lnTo>
                  <a:pt x="88" y="1368"/>
                </a:lnTo>
                <a:lnTo>
                  <a:pt x="88" y="1368"/>
                </a:lnTo>
                <a:lnTo>
                  <a:pt x="89" y="1365"/>
                </a:lnTo>
                <a:lnTo>
                  <a:pt x="91" y="1362"/>
                </a:lnTo>
                <a:lnTo>
                  <a:pt x="94" y="1359"/>
                </a:lnTo>
                <a:lnTo>
                  <a:pt x="94" y="1355"/>
                </a:lnTo>
                <a:lnTo>
                  <a:pt x="94" y="1355"/>
                </a:lnTo>
                <a:lnTo>
                  <a:pt x="94" y="1348"/>
                </a:lnTo>
                <a:lnTo>
                  <a:pt x="94" y="1342"/>
                </a:lnTo>
                <a:lnTo>
                  <a:pt x="94" y="1342"/>
                </a:lnTo>
                <a:lnTo>
                  <a:pt x="95" y="1335"/>
                </a:lnTo>
                <a:lnTo>
                  <a:pt x="98" y="1324"/>
                </a:lnTo>
                <a:lnTo>
                  <a:pt x="103" y="1306"/>
                </a:lnTo>
                <a:lnTo>
                  <a:pt x="113" y="1258"/>
                </a:lnTo>
                <a:lnTo>
                  <a:pt x="113" y="1258"/>
                </a:lnTo>
                <a:lnTo>
                  <a:pt x="115" y="1269"/>
                </a:lnTo>
                <a:lnTo>
                  <a:pt x="116" y="1279"/>
                </a:lnTo>
                <a:lnTo>
                  <a:pt x="116" y="1291"/>
                </a:lnTo>
                <a:lnTo>
                  <a:pt x="116" y="1291"/>
                </a:lnTo>
                <a:lnTo>
                  <a:pt x="115" y="1313"/>
                </a:lnTo>
                <a:lnTo>
                  <a:pt x="115" y="1323"/>
                </a:lnTo>
                <a:lnTo>
                  <a:pt x="116" y="1329"/>
                </a:lnTo>
                <a:lnTo>
                  <a:pt x="116" y="1329"/>
                </a:lnTo>
                <a:lnTo>
                  <a:pt x="122" y="1346"/>
                </a:lnTo>
                <a:lnTo>
                  <a:pt x="122" y="1346"/>
                </a:lnTo>
                <a:lnTo>
                  <a:pt x="125" y="1347"/>
                </a:lnTo>
                <a:lnTo>
                  <a:pt x="127" y="1347"/>
                </a:lnTo>
                <a:lnTo>
                  <a:pt x="131" y="1347"/>
                </a:lnTo>
                <a:lnTo>
                  <a:pt x="136" y="1346"/>
                </a:lnTo>
                <a:lnTo>
                  <a:pt x="136" y="1346"/>
                </a:lnTo>
                <a:lnTo>
                  <a:pt x="140" y="1344"/>
                </a:lnTo>
                <a:lnTo>
                  <a:pt x="144" y="1343"/>
                </a:lnTo>
                <a:lnTo>
                  <a:pt x="147" y="1342"/>
                </a:lnTo>
                <a:lnTo>
                  <a:pt x="149" y="1338"/>
                </a:lnTo>
                <a:lnTo>
                  <a:pt x="149" y="1338"/>
                </a:lnTo>
                <a:lnTo>
                  <a:pt x="149" y="1336"/>
                </a:lnTo>
                <a:lnTo>
                  <a:pt x="149" y="1334"/>
                </a:lnTo>
                <a:lnTo>
                  <a:pt x="149" y="1331"/>
                </a:lnTo>
                <a:lnTo>
                  <a:pt x="152" y="1327"/>
                </a:lnTo>
                <a:lnTo>
                  <a:pt x="152" y="1327"/>
                </a:lnTo>
                <a:lnTo>
                  <a:pt x="157" y="1317"/>
                </a:lnTo>
                <a:lnTo>
                  <a:pt x="161" y="1306"/>
                </a:lnTo>
                <a:lnTo>
                  <a:pt x="163" y="1295"/>
                </a:lnTo>
                <a:lnTo>
                  <a:pt x="164" y="1285"/>
                </a:lnTo>
                <a:lnTo>
                  <a:pt x="164" y="1285"/>
                </a:lnTo>
                <a:lnTo>
                  <a:pt x="167" y="1258"/>
                </a:lnTo>
                <a:lnTo>
                  <a:pt x="167" y="1246"/>
                </a:lnTo>
                <a:lnTo>
                  <a:pt x="167" y="1240"/>
                </a:lnTo>
                <a:lnTo>
                  <a:pt x="164" y="1236"/>
                </a:lnTo>
                <a:lnTo>
                  <a:pt x="164" y="1236"/>
                </a:lnTo>
                <a:lnTo>
                  <a:pt x="155" y="1216"/>
                </a:lnTo>
                <a:lnTo>
                  <a:pt x="155" y="1216"/>
                </a:lnTo>
                <a:lnTo>
                  <a:pt x="152" y="1194"/>
                </a:lnTo>
                <a:lnTo>
                  <a:pt x="150" y="1177"/>
                </a:lnTo>
                <a:lnTo>
                  <a:pt x="147" y="1170"/>
                </a:lnTo>
                <a:lnTo>
                  <a:pt x="145" y="1165"/>
                </a:lnTo>
                <a:lnTo>
                  <a:pt x="145" y="1165"/>
                </a:lnTo>
                <a:lnTo>
                  <a:pt x="143" y="1159"/>
                </a:lnTo>
                <a:lnTo>
                  <a:pt x="140" y="1155"/>
                </a:lnTo>
                <a:lnTo>
                  <a:pt x="139" y="1152"/>
                </a:lnTo>
                <a:lnTo>
                  <a:pt x="136" y="1149"/>
                </a:lnTo>
                <a:lnTo>
                  <a:pt x="136" y="1149"/>
                </a:lnTo>
                <a:lnTo>
                  <a:pt x="132" y="1147"/>
                </a:lnTo>
                <a:lnTo>
                  <a:pt x="127" y="1146"/>
                </a:lnTo>
                <a:lnTo>
                  <a:pt x="125" y="1145"/>
                </a:lnTo>
                <a:lnTo>
                  <a:pt x="125" y="1144"/>
                </a:lnTo>
                <a:lnTo>
                  <a:pt x="126" y="1142"/>
                </a:lnTo>
                <a:lnTo>
                  <a:pt x="126" y="1142"/>
                </a:lnTo>
                <a:lnTo>
                  <a:pt x="134" y="1135"/>
                </a:lnTo>
                <a:lnTo>
                  <a:pt x="143" y="1129"/>
                </a:lnTo>
                <a:lnTo>
                  <a:pt x="143" y="1129"/>
                </a:lnTo>
                <a:lnTo>
                  <a:pt x="146" y="1128"/>
                </a:lnTo>
                <a:lnTo>
                  <a:pt x="152" y="1127"/>
                </a:lnTo>
                <a:lnTo>
                  <a:pt x="158" y="1127"/>
                </a:lnTo>
                <a:lnTo>
                  <a:pt x="158" y="1127"/>
                </a:lnTo>
                <a:lnTo>
                  <a:pt x="161" y="1126"/>
                </a:lnTo>
                <a:lnTo>
                  <a:pt x="168" y="1126"/>
                </a:lnTo>
                <a:lnTo>
                  <a:pt x="179" y="1126"/>
                </a:lnTo>
                <a:lnTo>
                  <a:pt x="186" y="1127"/>
                </a:lnTo>
                <a:lnTo>
                  <a:pt x="194" y="1129"/>
                </a:lnTo>
                <a:lnTo>
                  <a:pt x="194" y="1129"/>
                </a:lnTo>
                <a:lnTo>
                  <a:pt x="205" y="1133"/>
                </a:lnTo>
                <a:lnTo>
                  <a:pt x="222" y="1136"/>
                </a:lnTo>
                <a:lnTo>
                  <a:pt x="261" y="1142"/>
                </a:lnTo>
                <a:lnTo>
                  <a:pt x="281" y="1145"/>
                </a:lnTo>
                <a:lnTo>
                  <a:pt x="301" y="1146"/>
                </a:lnTo>
                <a:lnTo>
                  <a:pt x="317" y="1147"/>
                </a:lnTo>
                <a:lnTo>
                  <a:pt x="329" y="1146"/>
                </a:lnTo>
                <a:lnTo>
                  <a:pt x="329" y="1146"/>
                </a:lnTo>
                <a:lnTo>
                  <a:pt x="338" y="1144"/>
                </a:lnTo>
                <a:lnTo>
                  <a:pt x="346" y="1141"/>
                </a:lnTo>
                <a:lnTo>
                  <a:pt x="353" y="1138"/>
                </a:lnTo>
                <a:lnTo>
                  <a:pt x="362" y="1134"/>
                </a:lnTo>
                <a:lnTo>
                  <a:pt x="380" y="1121"/>
                </a:lnTo>
                <a:lnTo>
                  <a:pt x="403" y="1100"/>
                </a:lnTo>
                <a:lnTo>
                  <a:pt x="403" y="1100"/>
                </a:lnTo>
                <a:lnTo>
                  <a:pt x="418" y="1087"/>
                </a:lnTo>
                <a:lnTo>
                  <a:pt x="431" y="1073"/>
                </a:lnTo>
                <a:lnTo>
                  <a:pt x="443" y="1059"/>
                </a:lnTo>
                <a:lnTo>
                  <a:pt x="454" y="1044"/>
                </a:lnTo>
                <a:lnTo>
                  <a:pt x="472" y="1017"/>
                </a:lnTo>
                <a:lnTo>
                  <a:pt x="484" y="998"/>
                </a:lnTo>
                <a:lnTo>
                  <a:pt x="484" y="998"/>
                </a:lnTo>
                <a:lnTo>
                  <a:pt x="492" y="983"/>
                </a:lnTo>
                <a:lnTo>
                  <a:pt x="498" y="970"/>
                </a:lnTo>
                <a:lnTo>
                  <a:pt x="503" y="956"/>
                </a:lnTo>
                <a:lnTo>
                  <a:pt x="503" y="940"/>
                </a:lnTo>
                <a:lnTo>
                  <a:pt x="503" y="940"/>
                </a:lnTo>
                <a:lnTo>
                  <a:pt x="497" y="917"/>
                </a:lnTo>
                <a:lnTo>
                  <a:pt x="497" y="917"/>
                </a:lnTo>
                <a:lnTo>
                  <a:pt x="493" y="904"/>
                </a:lnTo>
                <a:lnTo>
                  <a:pt x="491" y="898"/>
                </a:lnTo>
                <a:lnTo>
                  <a:pt x="491" y="898"/>
                </a:lnTo>
                <a:lnTo>
                  <a:pt x="488" y="890"/>
                </a:lnTo>
                <a:lnTo>
                  <a:pt x="487" y="885"/>
                </a:lnTo>
                <a:lnTo>
                  <a:pt x="487" y="882"/>
                </a:lnTo>
                <a:lnTo>
                  <a:pt x="487" y="882"/>
                </a:lnTo>
                <a:lnTo>
                  <a:pt x="490" y="868"/>
                </a:lnTo>
                <a:lnTo>
                  <a:pt x="491" y="859"/>
                </a:lnTo>
                <a:lnTo>
                  <a:pt x="491" y="853"/>
                </a:lnTo>
                <a:lnTo>
                  <a:pt x="491" y="853"/>
                </a:lnTo>
                <a:lnTo>
                  <a:pt x="485" y="824"/>
                </a:lnTo>
                <a:lnTo>
                  <a:pt x="481" y="798"/>
                </a:lnTo>
                <a:lnTo>
                  <a:pt x="484" y="775"/>
                </a:lnTo>
                <a:lnTo>
                  <a:pt x="491" y="779"/>
                </a:lnTo>
                <a:lnTo>
                  <a:pt x="491" y="779"/>
                </a:lnTo>
                <a:lnTo>
                  <a:pt x="499" y="830"/>
                </a:lnTo>
                <a:lnTo>
                  <a:pt x="504" y="870"/>
                </a:lnTo>
                <a:lnTo>
                  <a:pt x="506" y="885"/>
                </a:lnTo>
                <a:lnTo>
                  <a:pt x="506" y="895"/>
                </a:lnTo>
                <a:lnTo>
                  <a:pt x="506" y="895"/>
                </a:lnTo>
                <a:lnTo>
                  <a:pt x="506" y="901"/>
                </a:lnTo>
                <a:lnTo>
                  <a:pt x="507" y="908"/>
                </a:lnTo>
                <a:lnTo>
                  <a:pt x="512" y="920"/>
                </a:lnTo>
                <a:lnTo>
                  <a:pt x="516" y="932"/>
                </a:lnTo>
                <a:lnTo>
                  <a:pt x="516" y="937"/>
                </a:lnTo>
                <a:lnTo>
                  <a:pt x="516" y="940"/>
                </a:lnTo>
                <a:lnTo>
                  <a:pt x="516" y="940"/>
                </a:lnTo>
                <a:lnTo>
                  <a:pt x="516" y="949"/>
                </a:lnTo>
                <a:lnTo>
                  <a:pt x="516" y="961"/>
                </a:lnTo>
                <a:lnTo>
                  <a:pt x="516" y="978"/>
                </a:lnTo>
                <a:lnTo>
                  <a:pt x="516" y="978"/>
                </a:lnTo>
                <a:lnTo>
                  <a:pt x="511" y="1017"/>
                </a:lnTo>
                <a:lnTo>
                  <a:pt x="507" y="1050"/>
                </a:lnTo>
                <a:lnTo>
                  <a:pt x="506" y="1085"/>
                </a:lnTo>
                <a:lnTo>
                  <a:pt x="506" y="1085"/>
                </a:lnTo>
                <a:lnTo>
                  <a:pt x="505" y="1126"/>
                </a:lnTo>
                <a:lnTo>
                  <a:pt x="503" y="1173"/>
                </a:lnTo>
                <a:lnTo>
                  <a:pt x="500" y="1214"/>
                </a:lnTo>
                <a:lnTo>
                  <a:pt x="500" y="1236"/>
                </a:lnTo>
                <a:lnTo>
                  <a:pt x="500" y="1236"/>
                </a:lnTo>
                <a:lnTo>
                  <a:pt x="500" y="1239"/>
                </a:lnTo>
                <a:lnTo>
                  <a:pt x="503" y="1244"/>
                </a:lnTo>
                <a:lnTo>
                  <a:pt x="507" y="1252"/>
                </a:lnTo>
                <a:lnTo>
                  <a:pt x="511" y="1261"/>
                </a:lnTo>
                <a:lnTo>
                  <a:pt x="513" y="1264"/>
                </a:lnTo>
                <a:lnTo>
                  <a:pt x="513" y="1264"/>
                </a:lnTo>
                <a:lnTo>
                  <a:pt x="515" y="1276"/>
                </a:lnTo>
                <a:lnTo>
                  <a:pt x="516" y="1291"/>
                </a:lnTo>
                <a:lnTo>
                  <a:pt x="516" y="1291"/>
                </a:lnTo>
                <a:lnTo>
                  <a:pt x="516" y="1297"/>
                </a:lnTo>
                <a:lnTo>
                  <a:pt x="517" y="1303"/>
                </a:lnTo>
                <a:lnTo>
                  <a:pt x="521" y="1310"/>
                </a:lnTo>
                <a:lnTo>
                  <a:pt x="525" y="1317"/>
                </a:lnTo>
                <a:lnTo>
                  <a:pt x="525" y="1317"/>
                </a:lnTo>
                <a:lnTo>
                  <a:pt x="530" y="1319"/>
                </a:lnTo>
                <a:lnTo>
                  <a:pt x="536" y="1322"/>
                </a:lnTo>
                <a:lnTo>
                  <a:pt x="543" y="1324"/>
                </a:lnTo>
                <a:lnTo>
                  <a:pt x="551" y="1325"/>
                </a:lnTo>
                <a:lnTo>
                  <a:pt x="564" y="1325"/>
                </a:lnTo>
                <a:lnTo>
                  <a:pt x="570" y="1324"/>
                </a:lnTo>
                <a:lnTo>
                  <a:pt x="574" y="1323"/>
                </a:lnTo>
                <a:lnTo>
                  <a:pt x="574" y="1323"/>
                </a:lnTo>
                <a:lnTo>
                  <a:pt x="577" y="1321"/>
                </a:lnTo>
                <a:lnTo>
                  <a:pt x="579" y="1317"/>
                </a:lnTo>
                <a:lnTo>
                  <a:pt x="580" y="1315"/>
                </a:lnTo>
                <a:lnTo>
                  <a:pt x="582" y="1310"/>
                </a:lnTo>
                <a:lnTo>
                  <a:pt x="582" y="1301"/>
                </a:lnTo>
                <a:lnTo>
                  <a:pt x="580" y="1294"/>
                </a:lnTo>
                <a:lnTo>
                  <a:pt x="580" y="1294"/>
                </a:lnTo>
                <a:lnTo>
                  <a:pt x="579" y="1282"/>
                </a:lnTo>
                <a:lnTo>
                  <a:pt x="580" y="1275"/>
                </a:lnTo>
                <a:lnTo>
                  <a:pt x="580" y="1275"/>
                </a:lnTo>
                <a:lnTo>
                  <a:pt x="583" y="1270"/>
                </a:lnTo>
                <a:lnTo>
                  <a:pt x="588" y="1264"/>
                </a:lnTo>
                <a:lnTo>
                  <a:pt x="591" y="1258"/>
                </a:lnTo>
                <a:lnTo>
                  <a:pt x="594" y="1252"/>
                </a:lnTo>
                <a:lnTo>
                  <a:pt x="594" y="1252"/>
                </a:lnTo>
                <a:lnTo>
                  <a:pt x="595" y="1234"/>
                </a:lnTo>
                <a:lnTo>
                  <a:pt x="595" y="1226"/>
                </a:lnTo>
                <a:lnTo>
                  <a:pt x="594" y="1220"/>
                </a:lnTo>
                <a:lnTo>
                  <a:pt x="594" y="1220"/>
                </a:lnTo>
                <a:lnTo>
                  <a:pt x="591" y="1214"/>
                </a:lnTo>
                <a:lnTo>
                  <a:pt x="590" y="1205"/>
                </a:lnTo>
                <a:lnTo>
                  <a:pt x="589" y="1194"/>
                </a:lnTo>
                <a:lnTo>
                  <a:pt x="589" y="1189"/>
                </a:lnTo>
                <a:lnTo>
                  <a:pt x="590" y="1184"/>
                </a:lnTo>
                <a:lnTo>
                  <a:pt x="590" y="1184"/>
                </a:lnTo>
                <a:lnTo>
                  <a:pt x="598" y="1164"/>
                </a:lnTo>
                <a:lnTo>
                  <a:pt x="601" y="1153"/>
                </a:lnTo>
                <a:lnTo>
                  <a:pt x="603" y="1146"/>
                </a:lnTo>
                <a:lnTo>
                  <a:pt x="603" y="1146"/>
                </a:lnTo>
                <a:lnTo>
                  <a:pt x="604" y="1140"/>
                </a:lnTo>
                <a:lnTo>
                  <a:pt x="607" y="1134"/>
                </a:lnTo>
                <a:lnTo>
                  <a:pt x="609" y="1124"/>
                </a:lnTo>
                <a:lnTo>
                  <a:pt x="609" y="1114"/>
                </a:lnTo>
                <a:lnTo>
                  <a:pt x="609" y="1114"/>
                </a:lnTo>
                <a:lnTo>
                  <a:pt x="609" y="1094"/>
                </a:lnTo>
                <a:lnTo>
                  <a:pt x="609" y="1075"/>
                </a:lnTo>
                <a:lnTo>
                  <a:pt x="609" y="1075"/>
                </a:lnTo>
                <a:lnTo>
                  <a:pt x="610" y="1051"/>
                </a:lnTo>
                <a:lnTo>
                  <a:pt x="609" y="1013"/>
                </a:lnTo>
                <a:lnTo>
                  <a:pt x="609" y="972"/>
                </a:lnTo>
                <a:lnTo>
                  <a:pt x="609" y="943"/>
                </a:lnTo>
                <a:lnTo>
                  <a:pt x="609" y="943"/>
                </a:lnTo>
                <a:lnTo>
                  <a:pt x="612" y="916"/>
                </a:lnTo>
                <a:lnTo>
                  <a:pt x="616" y="883"/>
                </a:lnTo>
                <a:lnTo>
                  <a:pt x="620" y="854"/>
                </a:lnTo>
                <a:lnTo>
                  <a:pt x="622" y="843"/>
                </a:lnTo>
                <a:lnTo>
                  <a:pt x="622" y="843"/>
                </a:lnTo>
                <a:lnTo>
                  <a:pt x="625" y="864"/>
                </a:lnTo>
                <a:lnTo>
                  <a:pt x="627" y="907"/>
                </a:lnTo>
                <a:lnTo>
                  <a:pt x="628" y="953"/>
                </a:lnTo>
                <a:lnTo>
                  <a:pt x="629" y="982"/>
                </a:lnTo>
                <a:lnTo>
                  <a:pt x="629" y="982"/>
                </a:lnTo>
                <a:lnTo>
                  <a:pt x="628" y="1006"/>
                </a:lnTo>
                <a:lnTo>
                  <a:pt x="628" y="1019"/>
                </a:lnTo>
                <a:lnTo>
                  <a:pt x="629" y="1030"/>
                </a:lnTo>
                <a:lnTo>
                  <a:pt x="629" y="1030"/>
                </a:lnTo>
                <a:lnTo>
                  <a:pt x="628" y="1057"/>
                </a:lnTo>
                <a:lnTo>
                  <a:pt x="626" y="1108"/>
                </a:lnTo>
                <a:lnTo>
                  <a:pt x="620" y="1194"/>
                </a:lnTo>
                <a:lnTo>
                  <a:pt x="620" y="1194"/>
                </a:lnTo>
                <a:lnTo>
                  <a:pt x="619" y="1207"/>
                </a:lnTo>
                <a:lnTo>
                  <a:pt x="619" y="1225"/>
                </a:lnTo>
                <a:lnTo>
                  <a:pt x="620" y="1270"/>
                </a:lnTo>
                <a:lnTo>
                  <a:pt x="621" y="1312"/>
                </a:lnTo>
                <a:lnTo>
                  <a:pt x="622" y="1336"/>
                </a:lnTo>
                <a:lnTo>
                  <a:pt x="622" y="1336"/>
                </a:lnTo>
                <a:lnTo>
                  <a:pt x="623" y="1340"/>
                </a:lnTo>
                <a:lnTo>
                  <a:pt x="625" y="1342"/>
                </a:lnTo>
                <a:lnTo>
                  <a:pt x="629" y="1347"/>
                </a:lnTo>
                <a:lnTo>
                  <a:pt x="634" y="1349"/>
                </a:lnTo>
                <a:lnTo>
                  <a:pt x="635" y="1352"/>
                </a:lnTo>
                <a:lnTo>
                  <a:pt x="635" y="1352"/>
                </a:lnTo>
                <a:lnTo>
                  <a:pt x="635" y="1353"/>
                </a:lnTo>
                <a:lnTo>
                  <a:pt x="637" y="1353"/>
                </a:lnTo>
                <a:lnTo>
                  <a:pt x="638" y="1354"/>
                </a:lnTo>
                <a:lnTo>
                  <a:pt x="639" y="1355"/>
                </a:lnTo>
                <a:lnTo>
                  <a:pt x="639" y="1355"/>
                </a:lnTo>
                <a:lnTo>
                  <a:pt x="639" y="1362"/>
                </a:lnTo>
                <a:lnTo>
                  <a:pt x="639" y="1377"/>
                </a:lnTo>
                <a:lnTo>
                  <a:pt x="641" y="1391"/>
                </a:lnTo>
                <a:lnTo>
                  <a:pt x="643" y="1397"/>
                </a:lnTo>
                <a:lnTo>
                  <a:pt x="645" y="1401"/>
                </a:lnTo>
                <a:lnTo>
                  <a:pt x="645" y="1401"/>
                </a:lnTo>
                <a:lnTo>
                  <a:pt x="649" y="1402"/>
                </a:lnTo>
                <a:lnTo>
                  <a:pt x="655" y="1403"/>
                </a:lnTo>
                <a:lnTo>
                  <a:pt x="670" y="1405"/>
                </a:lnTo>
                <a:lnTo>
                  <a:pt x="684" y="1407"/>
                </a:lnTo>
                <a:lnTo>
                  <a:pt x="696" y="1407"/>
                </a:lnTo>
                <a:lnTo>
                  <a:pt x="696" y="1407"/>
                </a:lnTo>
                <a:lnTo>
                  <a:pt x="701" y="1405"/>
                </a:lnTo>
                <a:lnTo>
                  <a:pt x="705" y="1404"/>
                </a:lnTo>
                <a:lnTo>
                  <a:pt x="713" y="1398"/>
                </a:lnTo>
                <a:lnTo>
                  <a:pt x="720" y="1390"/>
                </a:lnTo>
                <a:lnTo>
                  <a:pt x="725" y="1380"/>
                </a:lnTo>
                <a:lnTo>
                  <a:pt x="725" y="1380"/>
                </a:lnTo>
                <a:lnTo>
                  <a:pt x="729" y="1372"/>
                </a:lnTo>
                <a:lnTo>
                  <a:pt x="730" y="1365"/>
                </a:lnTo>
                <a:lnTo>
                  <a:pt x="730" y="1360"/>
                </a:lnTo>
                <a:lnTo>
                  <a:pt x="728" y="1358"/>
                </a:lnTo>
                <a:lnTo>
                  <a:pt x="725" y="1355"/>
                </a:lnTo>
                <a:lnTo>
                  <a:pt x="725" y="1355"/>
                </a:lnTo>
                <a:lnTo>
                  <a:pt x="720" y="1352"/>
                </a:lnTo>
                <a:lnTo>
                  <a:pt x="717" y="1349"/>
                </a:lnTo>
                <a:lnTo>
                  <a:pt x="713" y="1347"/>
                </a:lnTo>
                <a:lnTo>
                  <a:pt x="713" y="1346"/>
                </a:lnTo>
                <a:lnTo>
                  <a:pt x="713" y="1346"/>
                </a:lnTo>
                <a:lnTo>
                  <a:pt x="714" y="1342"/>
                </a:lnTo>
                <a:lnTo>
                  <a:pt x="718" y="1340"/>
                </a:lnTo>
                <a:lnTo>
                  <a:pt x="723" y="1335"/>
                </a:lnTo>
                <a:lnTo>
                  <a:pt x="725" y="1329"/>
                </a:lnTo>
                <a:lnTo>
                  <a:pt x="725" y="1329"/>
                </a:lnTo>
                <a:lnTo>
                  <a:pt x="729" y="1324"/>
                </a:lnTo>
                <a:lnTo>
                  <a:pt x="731" y="1318"/>
                </a:lnTo>
                <a:lnTo>
                  <a:pt x="732" y="1316"/>
                </a:lnTo>
                <a:lnTo>
                  <a:pt x="732" y="1312"/>
                </a:lnTo>
                <a:lnTo>
                  <a:pt x="731" y="1309"/>
                </a:lnTo>
                <a:lnTo>
                  <a:pt x="729" y="1304"/>
                </a:lnTo>
                <a:lnTo>
                  <a:pt x="729" y="1304"/>
                </a:lnTo>
                <a:lnTo>
                  <a:pt x="724" y="1294"/>
                </a:lnTo>
                <a:lnTo>
                  <a:pt x="718" y="1287"/>
                </a:lnTo>
                <a:lnTo>
                  <a:pt x="714" y="1279"/>
                </a:lnTo>
                <a:lnTo>
                  <a:pt x="713" y="1274"/>
                </a:lnTo>
                <a:lnTo>
                  <a:pt x="713" y="1268"/>
                </a:lnTo>
                <a:lnTo>
                  <a:pt x="713" y="1268"/>
                </a:lnTo>
                <a:lnTo>
                  <a:pt x="713" y="1262"/>
                </a:lnTo>
                <a:lnTo>
                  <a:pt x="714" y="1257"/>
                </a:lnTo>
                <a:lnTo>
                  <a:pt x="717" y="1248"/>
                </a:lnTo>
                <a:lnTo>
                  <a:pt x="720" y="1237"/>
                </a:lnTo>
                <a:lnTo>
                  <a:pt x="723" y="1222"/>
                </a:lnTo>
                <a:lnTo>
                  <a:pt x="723" y="1222"/>
                </a:lnTo>
                <a:lnTo>
                  <a:pt x="724" y="1193"/>
                </a:lnTo>
                <a:lnTo>
                  <a:pt x="726" y="1178"/>
                </a:lnTo>
                <a:lnTo>
                  <a:pt x="729" y="1165"/>
                </a:lnTo>
                <a:lnTo>
                  <a:pt x="729" y="1165"/>
                </a:lnTo>
                <a:lnTo>
                  <a:pt x="731" y="1155"/>
                </a:lnTo>
                <a:lnTo>
                  <a:pt x="732" y="1140"/>
                </a:lnTo>
                <a:lnTo>
                  <a:pt x="732" y="1097"/>
                </a:lnTo>
                <a:lnTo>
                  <a:pt x="731" y="1054"/>
                </a:lnTo>
                <a:lnTo>
                  <a:pt x="730" y="1038"/>
                </a:lnTo>
                <a:lnTo>
                  <a:pt x="729" y="1030"/>
                </a:lnTo>
                <a:lnTo>
                  <a:pt x="729" y="1030"/>
                </a:lnTo>
                <a:lnTo>
                  <a:pt x="726" y="1023"/>
                </a:lnTo>
                <a:lnTo>
                  <a:pt x="725" y="1017"/>
                </a:lnTo>
                <a:lnTo>
                  <a:pt x="725" y="1006"/>
                </a:lnTo>
                <a:lnTo>
                  <a:pt x="729" y="984"/>
                </a:lnTo>
                <a:lnTo>
                  <a:pt x="729" y="984"/>
                </a:lnTo>
                <a:lnTo>
                  <a:pt x="734" y="957"/>
                </a:lnTo>
                <a:lnTo>
                  <a:pt x="737" y="933"/>
                </a:lnTo>
                <a:lnTo>
                  <a:pt x="740" y="914"/>
                </a:lnTo>
                <a:lnTo>
                  <a:pt x="742" y="901"/>
                </a:lnTo>
                <a:lnTo>
                  <a:pt x="742" y="901"/>
                </a:lnTo>
                <a:lnTo>
                  <a:pt x="744" y="889"/>
                </a:lnTo>
                <a:lnTo>
                  <a:pt x="745" y="873"/>
                </a:lnTo>
                <a:lnTo>
                  <a:pt x="748" y="858"/>
                </a:lnTo>
                <a:lnTo>
                  <a:pt x="749" y="850"/>
                </a:lnTo>
                <a:lnTo>
                  <a:pt x="751" y="847"/>
                </a:lnTo>
                <a:lnTo>
                  <a:pt x="751" y="847"/>
                </a:lnTo>
                <a:lnTo>
                  <a:pt x="757" y="833"/>
                </a:lnTo>
                <a:lnTo>
                  <a:pt x="767" y="811"/>
                </a:lnTo>
                <a:lnTo>
                  <a:pt x="774" y="788"/>
                </a:lnTo>
                <a:lnTo>
                  <a:pt x="777" y="780"/>
                </a:lnTo>
                <a:lnTo>
                  <a:pt x="778" y="773"/>
                </a:lnTo>
                <a:lnTo>
                  <a:pt x="778" y="773"/>
                </a:lnTo>
                <a:lnTo>
                  <a:pt x="778" y="756"/>
                </a:lnTo>
                <a:lnTo>
                  <a:pt x="779" y="733"/>
                </a:lnTo>
                <a:lnTo>
                  <a:pt x="780" y="701"/>
                </a:lnTo>
                <a:lnTo>
                  <a:pt x="780" y="605"/>
                </a:lnTo>
                <a:lnTo>
                  <a:pt x="780" y="605"/>
                </a:lnTo>
                <a:lnTo>
                  <a:pt x="787" y="632"/>
                </a:lnTo>
                <a:lnTo>
                  <a:pt x="797" y="666"/>
                </a:lnTo>
                <a:lnTo>
                  <a:pt x="797" y="666"/>
                </a:lnTo>
                <a:lnTo>
                  <a:pt x="798" y="670"/>
                </a:lnTo>
                <a:lnTo>
                  <a:pt x="799" y="672"/>
                </a:lnTo>
                <a:lnTo>
                  <a:pt x="804" y="678"/>
                </a:lnTo>
                <a:lnTo>
                  <a:pt x="808" y="685"/>
                </a:lnTo>
                <a:lnTo>
                  <a:pt x="809" y="690"/>
                </a:lnTo>
                <a:lnTo>
                  <a:pt x="810" y="695"/>
                </a:lnTo>
                <a:lnTo>
                  <a:pt x="810" y="695"/>
                </a:lnTo>
                <a:lnTo>
                  <a:pt x="810" y="700"/>
                </a:lnTo>
                <a:lnTo>
                  <a:pt x="811" y="703"/>
                </a:lnTo>
                <a:lnTo>
                  <a:pt x="814" y="706"/>
                </a:lnTo>
                <a:lnTo>
                  <a:pt x="816" y="707"/>
                </a:lnTo>
                <a:lnTo>
                  <a:pt x="821" y="708"/>
                </a:lnTo>
                <a:lnTo>
                  <a:pt x="822" y="708"/>
                </a:lnTo>
                <a:lnTo>
                  <a:pt x="822" y="708"/>
                </a:lnTo>
                <a:lnTo>
                  <a:pt x="820" y="715"/>
                </a:lnTo>
                <a:lnTo>
                  <a:pt x="818" y="721"/>
                </a:lnTo>
                <a:lnTo>
                  <a:pt x="816" y="724"/>
                </a:lnTo>
                <a:lnTo>
                  <a:pt x="816" y="724"/>
                </a:lnTo>
                <a:lnTo>
                  <a:pt x="814" y="726"/>
                </a:lnTo>
                <a:lnTo>
                  <a:pt x="812" y="731"/>
                </a:lnTo>
                <a:lnTo>
                  <a:pt x="811" y="734"/>
                </a:lnTo>
                <a:lnTo>
                  <a:pt x="811" y="736"/>
                </a:lnTo>
                <a:lnTo>
                  <a:pt x="812" y="737"/>
                </a:lnTo>
                <a:lnTo>
                  <a:pt x="812" y="737"/>
                </a:lnTo>
                <a:lnTo>
                  <a:pt x="824" y="737"/>
                </a:lnTo>
                <a:lnTo>
                  <a:pt x="829" y="737"/>
                </a:lnTo>
                <a:lnTo>
                  <a:pt x="832" y="737"/>
                </a:lnTo>
                <a:lnTo>
                  <a:pt x="832" y="737"/>
                </a:lnTo>
                <a:lnTo>
                  <a:pt x="833" y="744"/>
                </a:lnTo>
                <a:lnTo>
                  <a:pt x="835" y="752"/>
                </a:lnTo>
                <a:lnTo>
                  <a:pt x="835" y="752"/>
                </a:lnTo>
                <a:lnTo>
                  <a:pt x="838" y="756"/>
                </a:lnTo>
                <a:lnTo>
                  <a:pt x="839" y="763"/>
                </a:lnTo>
                <a:lnTo>
                  <a:pt x="839" y="763"/>
                </a:lnTo>
                <a:lnTo>
                  <a:pt x="840" y="772"/>
                </a:lnTo>
                <a:lnTo>
                  <a:pt x="840" y="775"/>
                </a:lnTo>
                <a:lnTo>
                  <a:pt x="839" y="779"/>
                </a:lnTo>
                <a:lnTo>
                  <a:pt x="839" y="779"/>
                </a:lnTo>
                <a:lnTo>
                  <a:pt x="836" y="781"/>
                </a:lnTo>
                <a:lnTo>
                  <a:pt x="834" y="787"/>
                </a:lnTo>
                <a:lnTo>
                  <a:pt x="832" y="794"/>
                </a:lnTo>
                <a:lnTo>
                  <a:pt x="830" y="803"/>
                </a:lnTo>
                <a:lnTo>
                  <a:pt x="829" y="810"/>
                </a:lnTo>
                <a:lnTo>
                  <a:pt x="829" y="817"/>
                </a:lnTo>
                <a:lnTo>
                  <a:pt x="832" y="823"/>
                </a:lnTo>
                <a:lnTo>
                  <a:pt x="833" y="825"/>
                </a:lnTo>
                <a:lnTo>
                  <a:pt x="835" y="827"/>
                </a:lnTo>
                <a:lnTo>
                  <a:pt x="835" y="827"/>
                </a:lnTo>
                <a:lnTo>
                  <a:pt x="846" y="833"/>
                </a:lnTo>
                <a:lnTo>
                  <a:pt x="858" y="836"/>
                </a:lnTo>
                <a:lnTo>
                  <a:pt x="863" y="837"/>
                </a:lnTo>
                <a:lnTo>
                  <a:pt x="867" y="836"/>
                </a:lnTo>
                <a:lnTo>
                  <a:pt x="871" y="833"/>
                </a:lnTo>
                <a:lnTo>
                  <a:pt x="873" y="827"/>
                </a:lnTo>
                <a:lnTo>
                  <a:pt x="873" y="827"/>
                </a:lnTo>
                <a:lnTo>
                  <a:pt x="879" y="816"/>
                </a:lnTo>
                <a:lnTo>
                  <a:pt x="883" y="809"/>
                </a:lnTo>
                <a:lnTo>
                  <a:pt x="884" y="806"/>
                </a:lnTo>
                <a:lnTo>
                  <a:pt x="885" y="803"/>
                </a:lnTo>
                <a:lnTo>
                  <a:pt x="885" y="799"/>
                </a:lnTo>
                <a:lnTo>
                  <a:pt x="884" y="794"/>
                </a:lnTo>
                <a:lnTo>
                  <a:pt x="884" y="794"/>
                </a:lnTo>
                <a:lnTo>
                  <a:pt x="881" y="786"/>
                </a:lnTo>
                <a:lnTo>
                  <a:pt x="881" y="779"/>
                </a:lnTo>
                <a:lnTo>
                  <a:pt x="878" y="773"/>
                </a:lnTo>
                <a:lnTo>
                  <a:pt x="877" y="772"/>
                </a:lnTo>
                <a:lnTo>
                  <a:pt x="873" y="769"/>
                </a:lnTo>
                <a:lnTo>
                  <a:pt x="873" y="769"/>
                </a:lnTo>
                <a:lnTo>
                  <a:pt x="869" y="767"/>
                </a:lnTo>
                <a:lnTo>
                  <a:pt x="865" y="766"/>
                </a:lnTo>
                <a:lnTo>
                  <a:pt x="863" y="764"/>
                </a:lnTo>
                <a:lnTo>
                  <a:pt x="861" y="763"/>
                </a:lnTo>
                <a:lnTo>
                  <a:pt x="861" y="763"/>
                </a:lnTo>
                <a:lnTo>
                  <a:pt x="861" y="760"/>
                </a:lnTo>
                <a:lnTo>
                  <a:pt x="863" y="758"/>
                </a:lnTo>
                <a:lnTo>
                  <a:pt x="864" y="756"/>
                </a:lnTo>
                <a:lnTo>
                  <a:pt x="861" y="752"/>
                </a:lnTo>
                <a:lnTo>
                  <a:pt x="861" y="752"/>
                </a:lnTo>
                <a:lnTo>
                  <a:pt x="858" y="751"/>
                </a:lnTo>
                <a:lnTo>
                  <a:pt x="856" y="751"/>
                </a:lnTo>
                <a:lnTo>
                  <a:pt x="856" y="751"/>
                </a:lnTo>
                <a:lnTo>
                  <a:pt x="854" y="750"/>
                </a:lnTo>
                <a:lnTo>
                  <a:pt x="854" y="750"/>
                </a:lnTo>
                <a:lnTo>
                  <a:pt x="852" y="737"/>
                </a:lnTo>
                <a:lnTo>
                  <a:pt x="852" y="737"/>
                </a:lnTo>
                <a:lnTo>
                  <a:pt x="852" y="734"/>
                </a:lnTo>
                <a:lnTo>
                  <a:pt x="853" y="731"/>
                </a:lnTo>
                <a:lnTo>
                  <a:pt x="858" y="724"/>
                </a:lnTo>
                <a:lnTo>
                  <a:pt x="858" y="724"/>
                </a:lnTo>
                <a:lnTo>
                  <a:pt x="861" y="718"/>
                </a:lnTo>
                <a:lnTo>
                  <a:pt x="864" y="714"/>
                </a:lnTo>
                <a:lnTo>
                  <a:pt x="864" y="711"/>
                </a:lnTo>
                <a:lnTo>
                  <a:pt x="864" y="711"/>
                </a:lnTo>
                <a:lnTo>
                  <a:pt x="867" y="695"/>
                </a:lnTo>
                <a:lnTo>
                  <a:pt x="867" y="691"/>
                </a:lnTo>
                <a:lnTo>
                  <a:pt x="867" y="691"/>
                </a:lnTo>
                <a:lnTo>
                  <a:pt x="865" y="685"/>
                </a:lnTo>
                <a:lnTo>
                  <a:pt x="858" y="670"/>
                </a:lnTo>
                <a:lnTo>
                  <a:pt x="851" y="650"/>
                </a:lnTo>
                <a:lnTo>
                  <a:pt x="850" y="640"/>
                </a:lnTo>
                <a:lnTo>
                  <a:pt x="848" y="630"/>
                </a:lnTo>
                <a:lnTo>
                  <a:pt x="848" y="630"/>
                </a:lnTo>
                <a:lnTo>
                  <a:pt x="847" y="597"/>
                </a:lnTo>
                <a:lnTo>
                  <a:pt x="845" y="566"/>
                </a:lnTo>
                <a:lnTo>
                  <a:pt x="845" y="566"/>
                </a:lnTo>
                <a:lnTo>
                  <a:pt x="845" y="547"/>
                </a:lnTo>
                <a:lnTo>
                  <a:pt x="845" y="519"/>
                </a:lnTo>
                <a:lnTo>
                  <a:pt x="845" y="476"/>
                </a:lnTo>
                <a:lnTo>
                  <a:pt x="845" y="476"/>
                </a:lnTo>
                <a:lnTo>
                  <a:pt x="844" y="469"/>
                </a:lnTo>
                <a:lnTo>
                  <a:pt x="841" y="459"/>
                </a:lnTo>
                <a:lnTo>
                  <a:pt x="834" y="437"/>
                </a:lnTo>
                <a:lnTo>
                  <a:pt x="827" y="414"/>
                </a:lnTo>
                <a:lnTo>
                  <a:pt x="823" y="404"/>
                </a:lnTo>
                <a:lnTo>
                  <a:pt x="822" y="396"/>
                </a:lnTo>
                <a:lnTo>
                  <a:pt x="822" y="396"/>
                </a:lnTo>
                <a:lnTo>
                  <a:pt x="821" y="377"/>
                </a:lnTo>
                <a:lnTo>
                  <a:pt x="817" y="353"/>
                </a:lnTo>
                <a:lnTo>
                  <a:pt x="814" y="329"/>
                </a:lnTo>
                <a:lnTo>
                  <a:pt x="810" y="312"/>
                </a:lnTo>
                <a:lnTo>
                  <a:pt x="810" y="312"/>
                </a:lnTo>
                <a:lnTo>
                  <a:pt x="804" y="298"/>
                </a:lnTo>
                <a:lnTo>
                  <a:pt x="796" y="281"/>
                </a:lnTo>
                <a:lnTo>
                  <a:pt x="785" y="266"/>
                </a:lnTo>
                <a:lnTo>
                  <a:pt x="774" y="250"/>
                </a:lnTo>
                <a:lnTo>
                  <a:pt x="774" y="250"/>
                </a:lnTo>
                <a:lnTo>
                  <a:pt x="766" y="239"/>
                </a:lnTo>
                <a:lnTo>
                  <a:pt x="761" y="232"/>
                </a:lnTo>
                <a:lnTo>
                  <a:pt x="757" y="227"/>
                </a:lnTo>
                <a:lnTo>
                  <a:pt x="755" y="226"/>
                </a:lnTo>
                <a:lnTo>
                  <a:pt x="751" y="225"/>
                </a:lnTo>
                <a:lnTo>
                  <a:pt x="751" y="225"/>
                </a:lnTo>
                <a:lnTo>
                  <a:pt x="741" y="223"/>
                </a:lnTo>
                <a:lnTo>
                  <a:pt x="728" y="218"/>
                </a:lnTo>
                <a:lnTo>
                  <a:pt x="713" y="212"/>
                </a:lnTo>
                <a:lnTo>
                  <a:pt x="690" y="199"/>
                </a:lnTo>
                <a:lnTo>
                  <a:pt x="681" y="187"/>
                </a:lnTo>
                <a:lnTo>
                  <a:pt x="681" y="180"/>
                </a:lnTo>
                <a:lnTo>
                  <a:pt x="681" y="180"/>
                </a:lnTo>
                <a:lnTo>
                  <a:pt x="687" y="183"/>
                </a:lnTo>
                <a:lnTo>
                  <a:pt x="692" y="184"/>
                </a:lnTo>
                <a:lnTo>
                  <a:pt x="694" y="184"/>
                </a:lnTo>
                <a:lnTo>
                  <a:pt x="696" y="183"/>
                </a:lnTo>
                <a:lnTo>
                  <a:pt x="696" y="183"/>
                </a:lnTo>
                <a:lnTo>
                  <a:pt x="699" y="181"/>
                </a:lnTo>
                <a:lnTo>
                  <a:pt x="700" y="177"/>
                </a:lnTo>
                <a:lnTo>
                  <a:pt x="702" y="169"/>
                </a:lnTo>
                <a:lnTo>
                  <a:pt x="704" y="154"/>
                </a:lnTo>
                <a:lnTo>
                  <a:pt x="704" y="138"/>
                </a:lnTo>
                <a:lnTo>
                  <a:pt x="704" y="138"/>
                </a:lnTo>
                <a:lnTo>
                  <a:pt x="704" y="128"/>
                </a:lnTo>
                <a:lnTo>
                  <a:pt x="704" y="122"/>
                </a:lnTo>
                <a:lnTo>
                  <a:pt x="704" y="122"/>
                </a:lnTo>
                <a:lnTo>
                  <a:pt x="702" y="117"/>
                </a:lnTo>
                <a:lnTo>
                  <a:pt x="702" y="110"/>
                </a:lnTo>
                <a:lnTo>
                  <a:pt x="704" y="99"/>
                </a:lnTo>
                <a:lnTo>
                  <a:pt x="704" y="99"/>
                </a:lnTo>
                <a:lnTo>
                  <a:pt x="710" y="73"/>
                </a:lnTo>
                <a:lnTo>
                  <a:pt x="710" y="73"/>
                </a:lnTo>
                <a:lnTo>
                  <a:pt x="704" y="48"/>
                </a:lnTo>
                <a:lnTo>
                  <a:pt x="704" y="48"/>
                </a:lnTo>
                <a:lnTo>
                  <a:pt x="701" y="41"/>
                </a:lnTo>
                <a:lnTo>
                  <a:pt x="698" y="36"/>
                </a:lnTo>
                <a:lnTo>
                  <a:pt x="694" y="31"/>
                </a:lnTo>
                <a:lnTo>
                  <a:pt x="694" y="31"/>
                </a:lnTo>
                <a:lnTo>
                  <a:pt x="684" y="26"/>
                </a:lnTo>
                <a:lnTo>
                  <a:pt x="671" y="22"/>
                </a:lnTo>
                <a:lnTo>
                  <a:pt x="651" y="12"/>
                </a:lnTo>
                <a:lnTo>
                  <a:pt x="651" y="12"/>
                </a:lnTo>
                <a:lnTo>
                  <a:pt x="646" y="9"/>
                </a:lnTo>
                <a:lnTo>
                  <a:pt x="644" y="7"/>
                </a:lnTo>
                <a:lnTo>
                  <a:pt x="639" y="6"/>
                </a:lnTo>
                <a:lnTo>
                  <a:pt x="639" y="6"/>
                </a:lnTo>
                <a:lnTo>
                  <a:pt x="634" y="5"/>
                </a:lnTo>
                <a:lnTo>
                  <a:pt x="633" y="4"/>
                </a:lnTo>
                <a:lnTo>
                  <a:pt x="632" y="3"/>
                </a:lnTo>
                <a:lnTo>
                  <a:pt x="629" y="3"/>
                </a:lnTo>
                <a:lnTo>
                  <a:pt x="629" y="3"/>
                </a:lnTo>
                <a:lnTo>
                  <a:pt x="626" y="3"/>
                </a:lnTo>
                <a:lnTo>
                  <a:pt x="623" y="3"/>
                </a:lnTo>
                <a:lnTo>
                  <a:pt x="622" y="3"/>
                </a:lnTo>
                <a:lnTo>
                  <a:pt x="620" y="3"/>
                </a:lnTo>
                <a:lnTo>
                  <a:pt x="620" y="3"/>
                </a:lnTo>
                <a:lnTo>
                  <a:pt x="615" y="3"/>
                </a:lnTo>
                <a:lnTo>
                  <a:pt x="613" y="1"/>
                </a:lnTo>
                <a:lnTo>
                  <a:pt x="609" y="0"/>
                </a:lnTo>
                <a:lnTo>
                  <a:pt x="608" y="1"/>
                </a:lnTo>
                <a:lnTo>
                  <a:pt x="607" y="3"/>
                </a:lnTo>
                <a:lnTo>
                  <a:pt x="600" y="12"/>
                </a:lnTo>
                <a:lnTo>
                  <a:pt x="600" y="12"/>
                </a:lnTo>
                <a:lnTo>
                  <a:pt x="600" y="14"/>
                </a:lnTo>
                <a:lnTo>
                  <a:pt x="598" y="16"/>
                </a:lnTo>
                <a:lnTo>
                  <a:pt x="597" y="16"/>
                </a:lnTo>
                <a:lnTo>
                  <a:pt x="588" y="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5987FA41-F2D4-4AB5-A96A-4181BC070CE5}"/>
              </a:ext>
            </a:extLst>
          </p:cNvPr>
          <p:cNvSpPr>
            <a:spLocks noEditPoints="1"/>
          </p:cNvSpPr>
          <p:nvPr/>
        </p:nvSpPr>
        <p:spPr bwMode="auto">
          <a:xfrm>
            <a:off x="550186" y="4745539"/>
            <a:ext cx="1308689" cy="1622055"/>
          </a:xfrm>
          <a:custGeom>
            <a:avLst/>
            <a:gdLst>
              <a:gd name="T0" fmla="*/ 772 w 1019"/>
              <a:gd name="T1" fmla="*/ 1007 h 1263"/>
              <a:gd name="T2" fmla="*/ 878 w 1019"/>
              <a:gd name="T3" fmla="*/ 1139 h 1263"/>
              <a:gd name="T4" fmla="*/ 890 w 1019"/>
              <a:gd name="T5" fmla="*/ 1205 h 1263"/>
              <a:gd name="T6" fmla="*/ 846 w 1019"/>
              <a:gd name="T7" fmla="*/ 1222 h 1263"/>
              <a:gd name="T8" fmla="*/ 887 w 1019"/>
              <a:gd name="T9" fmla="*/ 1252 h 1263"/>
              <a:gd name="T10" fmla="*/ 1009 w 1019"/>
              <a:gd name="T11" fmla="*/ 1163 h 1263"/>
              <a:gd name="T12" fmla="*/ 858 w 1019"/>
              <a:gd name="T13" fmla="*/ 935 h 1263"/>
              <a:gd name="T14" fmla="*/ 769 w 1019"/>
              <a:gd name="T15" fmla="*/ 740 h 1263"/>
              <a:gd name="T16" fmla="*/ 840 w 1019"/>
              <a:gd name="T17" fmla="*/ 635 h 1263"/>
              <a:gd name="T18" fmla="*/ 861 w 1019"/>
              <a:gd name="T19" fmla="*/ 587 h 1263"/>
              <a:gd name="T20" fmla="*/ 858 w 1019"/>
              <a:gd name="T21" fmla="*/ 495 h 1263"/>
              <a:gd name="T22" fmla="*/ 795 w 1019"/>
              <a:gd name="T23" fmla="*/ 285 h 1263"/>
              <a:gd name="T24" fmla="*/ 707 w 1019"/>
              <a:gd name="T25" fmla="*/ 162 h 1263"/>
              <a:gd name="T26" fmla="*/ 675 w 1019"/>
              <a:gd name="T27" fmla="*/ 127 h 1263"/>
              <a:gd name="T28" fmla="*/ 662 w 1019"/>
              <a:gd name="T29" fmla="*/ 18 h 1263"/>
              <a:gd name="T30" fmla="*/ 608 w 1019"/>
              <a:gd name="T31" fmla="*/ 6 h 1263"/>
              <a:gd name="T32" fmla="*/ 534 w 1019"/>
              <a:gd name="T33" fmla="*/ 28 h 1263"/>
              <a:gd name="T34" fmla="*/ 532 w 1019"/>
              <a:gd name="T35" fmla="*/ 60 h 1263"/>
              <a:gd name="T36" fmla="*/ 526 w 1019"/>
              <a:gd name="T37" fmla="*/ 134 h 1263"/>
              <a:gd name="T38" fmla="*/ 558 w 1019"/>
              <a:gd name="T39" fmla="*/ 186 h 1263"/>
              <a:gd name="T40" fmla="*/ 599 w 1019"/>
              <a:gd name="T41" fmla="*/ 226 h 1263"/>
              <a:gd name="T42" fmla="*/ 583 w 1019"/>
              <a:gd name="T43" fmla="*/ 463 h 1263"/>
              <a:gd name="T44" fmla="*/ 612 w 1019"/>
              <a:gd name="T45" fmla="*/ 679 h 1263"/>
              <a:gd name="T46" fmla="*/ 471 w 1019"/>
              <a:gd name="T47" fmla="*/ 900 h 1263"/>
              <a:gd name="T48" fmla="*/ 110 w 1019"/>
              <a:gd name="T49" fmla="*/ 992 h 1263"/>
              <a:gd name="T50" fmla="*/ 22 w 1019"/>
              <a:gd name="T51" fmla="*/ 995 h 1263"/>
              <a:gd name="T52" fmla="*/ 0 w 1019"/>
              <a:gd name="T53" fmla="*/ 1048 h 1263"/>
              <a:gd name="T54" fmla="*/ 34 w 1019"/>
              <a:gd name="T55" fmla="*/ 1067 h 1263"/>
              <a:gd name="T56" fmla="*/ 71 w 1019"/>
              <a:gd name="T57" fmla="*/ 1086 h 1263"/>
              <a:gd name="T58" fmla="*/ 89 w 1019"/>
              <a:gd name="T59" fmla="*/ 1111 h 1263"/>
              <a:gd name="T60" fmla="*/ 80 w 1019"/>
              <a:gd name="T61" fmla="*/ 1161 h 1263"/>
              <a:gd name="T62" fmla="*/ 68 w 1019"/>
              <a:gd name="T63" fmla="*/ 1207 h 1263"/>
              <a:gd name="T64" fmla="*/ 67 w 1019"/>
              <a:gd name="T65" fmla="*/ 1237 h 1263"/>
              <a:gd name="T66" fmla="*/ 104 w 1019"/>
              <a:gd name="T67" fmla="*/ 1207 h 1263"/>
              <a:gd name="T68" fmla="*/ 136 w 1019"/>
              <a:gd name="T69" fmla="*/ 1213 h 1263"/>
              <a:gd name="T70" fmla="*/ 130 w 1019"/>
              <a:gd name="T71" fmla="*/ 1257 h 1263"/>
              <a:gd name="T72" fmla="*/ 176 w 1019"/>
              <a:gd name="T73" fmla="*/ 1216 h 1263"/>
              <a:gd name="T74" fmla="*/ 187 w 1019"/>
              <a:gd name="T75" fmla="*/ 1141 h 1263"/>
              <a:gd name="T76" fmla="*/ 234 w 1019"/>
              <a:gd name="T77" fmla="*/ 1185 h 1263"/>
              <a:gd name="T78" fmla="*/ 268 w 1019"/>
              <a:gd name="T79" fmla="*/ 1221 h 1263"/>
              <a:gd name="T80" fmla="*/ 256 w 1019"/>
              <a:gd name="T81" fmla="*/ 1256 h 1263"/>
              <a:gd name="T82" fmla="*/ 306 w 1019"/>
              <a:gd name="T83" fmla="*/ 1246 h 1263"/>
              <a:gd name="T84" fmla="*/ 306 w 1019"/>
              <a:gd name="T85" fmla="*/ 1169 h 1263"/>
              <a:gd name="T86" fmla="*/ 324 w 1019"/>
              <a:gd name="T87" fmla="*/ 1090 h 1263"/>
              <a:gd name="T88" fmla="*/ 380 w 1019"/>
              <a:gd name="T89" fmla="*/ 1071 h 1263"/>
              <a:gd name="T90" fmla="*/ 376 w 1019"/>
              <a:gd name="T91" fmla="*/ 1032 h 1263"/>
              <a:gd name="T92" fmla="*/ 368 w 1019"/>
              <a:gd name="T93" fmla="*/ 999 h 1263"/>
              <a:gd name="T94" fmla="*/ 350 w 1019"/>
              <a:gd name="T95" fmla="*/ 1014 h 1263"/>
              <a:gd name="T96" fmla="*/ 356 w 1019"/>
              <a:gd name="T97" fmla="*/ 1051 h 1263"/>
              <a:gd name="T98" fmla="*/ 317 w 1019"/>
              <a:gd name="T99" fmla="*/ 1065 h 1263"/>
              <a:gd name="T100" fmla="*/ 256 w 1019"/>
              <a:gd name="T101" fmla="*/ 1025 h 1263"/>
              <a:gd name="T102" fmla="*/ 607 w 1019"/>
              <a:gd name="T103" fmla="*/ 854 h 1263"/>
              <a:gd name="T104" fmla="*/ 592 w 1019"/>
              <a:gd name="T105" fmla="*/ 998 h 1263"/>
              <a:gd name="T106" fmla="*/ 544 w 1019"/>
              <a:gd name="T107" fmla="*/ 1123 h 1263"/>
              <a:gd name="T108" fmla="*/ 536 w 1019"/>
              <a:gd name="T109" fmla="*/ 1177 h 1263"/>
              <a:gd name="T110" fmla="*/ 461 w 1019"/>
              <a:gd name="T111" fmla="*/ 1221 h 1263"/>
              <a:gd name="T112" fmla="*/ 602 w 1019"/>
              <a:gd name="T113" fmla="*/ 1233 h 1263"/>
              <a:gd name="T114" fmla="*/ 628 w 1019"/>
              <a:gd name="T115" fmla="*/ 1160 h 1263"/>
              <a:gd name="T116" fmla="*/ 695 w 1019"/>
              <a:gd name="T117" fmla="*/ 983 h 1263"/>
              <a:gd name="T118" fmla="*/ 769 w 1019"/>
              <a:gd name="T119" fmla="*/ 718 h 1263"/>
              <a:gd name="T120" fmla="*/ 808 w 1019"/>
              <a:gd name="T121" fmla="*/ 620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9" h="1263">
                <a:moveTo>
                  <a:pt x="695" y="983"/>
                </a:moveTo>
                <a:lnTo>
                  <a:pt x="695" y="983"/>
                </a:lnTo>
                <a:lnTo>
                  <a:pt x="710" y="909"/>
                </a:lnTo>
                <a:lnTo>
                  <a:pt x="710" y="909"/>
                </a:lnTo>
                <a:lnTo>
                  <a:pt x="710" y="909"/>
                </a:lnTo>
                <a:lnTo>
                  <a:pt x="710" y="909"/>
                </a:lnTo>
                <a:lnTo>
                  <a:pt x="717" y="925"/>
                </a:lnTo>
                <a:lnTo>
                  <a:pt x="735" y="956"/>
                </a:lnTo>
                <a:lnTo>
                  <a:pt x="757" y="988"/>
                </a:lnTo>
                <a:lnTo>
                  <a:pt x="765" y="1000"/>
                </a:lnTo>
                <a:lnTo>
                  <a:pt x="769" y="1005"/>
                </a:lnTo>
                <a:lnTo>
                  <a:pt x="772" y="1007"/>
                </a:lnTo>
                <a:lnTo>
                  <a:pt x="772" y="1007"/>
                </a:lnTo>
                <a:lnTo>
                  <a:pt x="789" y="1019"/>
                </a:lnTo>
                <a:lnTo>
                  <a:pt x="812" y="1036"/>
                </a:lnTo>
                <a:lnTo>
                  <a:pt x="840" y="1061"/>
                </a:lnTo>
                <a:lnTo>
                  <a:pt x="840" y="1061"/>
                </a:lnTo>
                <a:lnTo>
                  <a:pt x="862" y="1085"/>
                </a:lnTo>
                <a:lnTo>
                  <a:pt x="876" y="1100"/>
                </a:lnTo>
                <a:lnTo>
                  <a:pt x="882" y="1108"/>
                </a:lnTo>
                <a:lnTo>
                  <a:pt x="882" y="1108"/>
                </a:lnTo>
                <a:lnTo>
                  <a:pt x="881" y="1112"/>
                </a:lnTo>
                <a:lnTo>
                  <a:pt x="880" y="1123"/>
                </a:lnTo>
                <a:lnTo>
                  <a:pt x="879" y="1138"/>
                </a:lnTo>
                <a:lnTo>
                  <a:pt x="879" y="1138"/>
                </a:lnTo>
                <a:lnTo>
                  <a:pt x="878" y="1139"/>
                </a:lnTo>
                <a:lnTo>
                  <a:pt x="874" y="1141"/>
                </a:lnTo>
                <a:lnTo>
                  <a:pt x="873" y="1144"/>
                </a:lnTo>
                <a:lnTo>
                  <a:pt x="872" y="1145"/>
                </a:lnTo>
                <a:lnTo>
                  <a:pt x="872" y="1147"/>
                </a:lnTo>
                <a:lnTo>
                  <a:pt x="873" y="1149"/>
                </a:lnTo>
                <a:lnTo>
                  <a:pt x="873" y="1149"/>
                </a:lnTo>
                <a:lnTo>
                  <a:pt x="885" y="1165"/>
                </a:lnTo>
                <a:lnTo>
                  <a:pt x="890" y="1172"/>
                </a:lnTo>
                <a:lnTo>
                  <a:pt x="891" y="1175"/>
                </a:lnTo>
                <a:lnTo>
                  <a:pt x="891" y="1177"/>
                </a:lnTo>
                <a:lnTo>
                  <a:pt x="891" y="1177"/>
                </a:lnTo>
                <a:lnTo>
                  <a:pt x="891" y="1194"/>
                </a:lnTo>
                <a:lnTo>
                  <a:pt x="890" y="1205"/>
                </a:lnTo>
                <a:lnTo>
                  <a:pt x="890" y="1208"/>
                </a:lnTo>
                <a:lnTo>
                  <a:pt x="888" y="1209"/>
                </a:lnTo>
                <a:lnTo>
                  <a:pt x="888" y="1209"/>
                </a:lnTo>
                <a:lnTo>
                  <a:pt x="887" y="1212"/>
                </a:lnTo>
                <a:lnTo>
                  <a:pt x="886" y="1216"/>
                </a:lnTo>
                <a:lnTo>
                  <a:pt x="884" y="1218"/>
                </a:lnTo>
                <a:lnTo>
                  <a:pt x="881" y="1220"/>
                </a:lnTo>
                <a:lnTo>
                  <a:pt x="879" y="1221"/>
                </a:lnTo>
                <a:lnTo>
                  <a:pt x="873" y="1221"/>
                </a:lnTo>
                <a:lnTo>
                  <a:pt x="873" y="1221"/>
                </a:lnTo>
                <a:lnTo>
                  <a:pt x="862" y="1221"/>
                </a:lnTo>
                <a:lnTo>
                  <a:pt x="851" y="1222"/>
                </a:lnTo>
                <a:lnTo>
                  <a:pt x="846" y="1222"/>
                </a:lnTo>
                <a:lnTo>
                  <a:pt x="844" y="1225"/>
                </a:lnTo>
                <a:lnTo>
                  <a:pt x="842" y="1227"/>
                </a:lnTo>
                <a:lnTo>
                  <a:pt x="840" y="1231"/>
                </a:lnTo>
                <a:lnTo>
                  <a:pt x="840" y="1231"/>
                </a:lnTo>
                <a:lnTo>
                  <a:pt x="840" y="1238"/>
                </a:lnTo>
                <a:lnTo>
                  <a:pt x="843" y="1245"/>
                </a:lnTo>
                <a:lnTo>
                  <a:pt x="846" y="1250"/>
                </a:lnTo>
                <a:lnTo>
                  <a:pt x="849" y="1252"/>
                </a:lnTo>
                <a:lnTo>
                  <a:pt x="852" y="1254"/>
                </a:lnTo>
                <a:lnTo>
                  <a:pt x="852" y="1254"/>
                </a:lnTo>
                <a:lnTo>
                  <a:pt x="857" y="1255"/>
                </a:lnTo>
                <a:lnTo>
                  <a:pt x="866" y="1255"/>
                </a:lnTo>
                <a:lnTo>
                  <a:pt x="887" y="1252"/>
                </a:lnTo>
                <a:lnTo>
                  <a:pt x="924" y="1248"/>
                </a:lnTo>
                <a:lnTo>
                  <a:pt x="924" y="1248"/>
                </a:lnTo>
                <a:lnTo>
                  <a:pt x="930" y="1245"/>
                </a:lnTo>
                <a:lnTo>
                  <a:pt x="943" y="1238"/>
                </a:lnTo>
                <a:lnTo>
                  <a:pt x="976" y="1214"/>
                </a:lnTo>
                <a:lnTo>
                  <a:pt x="1006" y="1190"/>
                </a:lnTo>
                <a:lnTo>
                  <a:pt x="1015" y="1182"/>
                </a:lnTo>
                <a:lnTo>
                  <a:pt x="1017" y="1178"/>
                </a:lnTo>
                <a:lnTo>
                  <a:pt x="1019" y="1177"/>
                </a:lnTo>
                <a:lnTo>
                  <a:pt x="1019" y="1177"/>
                </a:lnTo>
                <a:lnTo>
                  <a:pt x="1017" y="1173"/>
                </a:lnTo>
                <a:lnTo>
                  <a:pt x="1016" y="1170"/>
                </a:lnTo>
                <a:lnTo>
                  <a:pt x="1009" y="1163"/>
                </a:lnTo>
                <a:lnTo>
                  <a:pt x="1001" y="1152"/>
                </a:lnTo>
                <a:lnTo>
                  <a:pt x="992" y="1141"/>
                </a:lnTo>
                <a:lnTo>
                  <a:pt x="992" y="1141"/>
                </a:lnTo>
                <a:lnTo>
                  <a:pt x="983" y="1124"/>
                </a:lnTo>
                <a:lnTo>
                  <a:pt x="977" y="1114"/>
                </a:lnTo>
                <a:lnTo>
                  <a:pt x="977" y="1114"/>
                </a:lnTo>
                <a:lnTo>
                  <a:pt x="971" y="1102"/>
                </a:lnTo>
                <a:lnTo>
                  <a:pt x="956" y="1079"/>
                </a:lnTo>
                <a:lnTo>
                  <a:pt x="956" y="1079"/>
                </a:lnTo>
                <a:lnTo>
                  <a:pt x="904" y="1001"/>
                </a:lnTo>
                <a:lnTo>
                  <a:pt x="874" y="957"/>
                </a:lnTo>
                <a:lnTo>
                  <a:pt x="858" y="935"/>
                </a:lnTo>
                <a:lnTo>
                  <a:pt x="858" y="935"/>
                </a:lnTo>
                <a:lnTo>
                  <a:pt x="835" y="907"/>
                </a:lnTo>
                <a:lnTo>
                  <a:pt x="814" y="879"/>
                </a:lnTo>
                <a:lnTo>
                  <a:pt x="814" y="879"/>
                </a:lnTo>
                <a:lnTo>
                  <a:pt x="802" y="850"/>
                </a:lnTo>
                <a:lnTo>
                  <a:pt x="790" y="822"/>
                </a:lnTo>
                <a:lnTo>
                  <a:pt x="790" y="822"/>
                </a:lnTo>
                <a:lnTo>
                  <a:pt x="784" y="795"/>
                </a:lnTo>
                <a:lnTo>
                  <a:pt x="784" y="795"/>
                </a:lnTo>
                <a:lnTo>
                  <a:pt x="778" y="782"/>
                </a:lnTo>
                <a:lnTo>
                  <a:pt x="775" y="770"/>
                </a:lnTo>
                <a:lnTo>
                  <a:pt x="772" y="760"/>
                </a:lnTo>
                <a:lnTo>
                  <a:pt x="772" y="760"/>
                </a:lnTo>
                <a:lnTo>
                  <a:pt x="769" y="740"/>
                </a:lnTo>
                <a:lnTo>
                  <a:pt x="766" y="730"/>
                </a:lnTo>
                <a:lnTo>
                  <a:pt x="766" y="730"/>
                </a:lnTo>
                <a:lnTo>
                  <a:pt x="775" y="723"/>
                </a:lnTo>
                <a:lnTo>
                  <a:pt x="796" y="703"/>
                </a:lnTo>
                <a:lnTo>
                  <a:pt x="796" y="703"/>
                </a:lnTo>
                <a:lnTo>
                  <a:pt x="818" y="681"/>
                </a:lnTo>
                <a:lnTo>
                  <a:pt x="826" y="671"/>
                </a:lnTo>
                <a:lnTo>
                  <a:pt x="830" y="666"/>
                </a:lnTo>
                <a:lnTo>
                  <a:pt x="832" y="662"/>
                </a:lnTo>
                <a:lnTo>
                  <a:pt x="832" y="662"/>
                </a:lnTo>
                <a:lnTo>
                  <a:pt x="838" y="644"/>
                </a:lnTo>
                <a:lnTo>
                  <a:pt x="840" y="635"/>
                </a:lnTo>
                <a:lnTo>
                  <a:pt x="840" y="635"/>
                </a:lnTo>
                <a:lnTo>
                  <a:pt x="848" y="634"/>
                </a:lnTo>
                <a:lnTo>
                  <a:pt x="852" y="634"/>
                </a:lnTo>
                <a:lnTo>
                  <a:pt x="854" y="633"/>
                </a:lnTo>
                <a:lnTo>
                  <a:pt x="855" y="632"/>
                </a:lnTo>
                <a:lnTo>
                  <a:pt x="855" y="632"/>
                </a:lnTo>
                <a:lnTo>
                  <a:pt x="856" y="628"/>
                </a:lnTo>
                <a:lnTo>
                  <a:pt x="857" y="622"/>
                </a:lnTo>
                <a:lnTo>
                  <a:pt x="858" y="611"/>
                </a:lnTo>
                <a:lnTo>
                  <a:pt x="858" y="611"/>
                </a:lnTo>
                <a:lnTo>
                  <a:pt x="858" y="598"/>
                </a:lnTo>
                <a:lnTo>
                  <a:pt x="860" y="591"/>
                </a:lnTo>
                <a:lnTo>
                  <a:pt x="861" y="587"/>
                </a:lnTo>
                <a:lnTo>
                  <a:pt x="861" y="587"/>
                </a:lnTo>
                <a:lnTo>
                  <a:pt x="863" y="583"/>
                </a:lnTo>
                <a:lnTo>
                  <a:pt x="864" y="577"/>
                </a:lnTo>
                <a:lnTo>
                  <a:pt x="866" y="569"/>
                </a:lnTo>
                <a:lnTo>
                  <a:pt x="864" y="563"/>
                </a:lnTo>
                <a:lnTo>
                  <a:pt x="864" y="563"/>
                </a:lnTo>
                <a:lnTo>
                  <a:pt x="858" y="550"/>
                </a:lnTo>
                <a:lnTo>
                  <a:pt x="855" y="546"/>
                </a:lnTo>
                <a:lnTo>
                  <a:pt x="855" y="546"/>
                </a:lnTo>
                <a:lnTo>
                  <a:pt x="856" y="540"/>
                </a:lnTo>
                <a:lnTo>
                  <a:pt x="858" y="525"/>
                </a:lnTo>
                <a:lnTo>
                  <a:pt x="858" y="508"/>
                </a:lnTo>
                <a:lnTo>
                  <a:pt x="858" y="495"/>
                </a:lnTo>
                <a:lnTo>
                  <a:pt x="858" y="495"/>
                </a:lnTo>
                <a:lnTo>
                  <a:pt x="855" y="482"/>
                </a:lnTo>
                <a:lnTo>
                  <a:pt x="850" y="464"/>
                </a:lnTo>
                <a:lnTo>
                  <a:pt x="837" y="429"/>
                </a:lnTo>
                <a:lnTo>
                  <a:pt x="837" y="429"/>
                </a:lnTo>
                <a:lnTo>
                  <a:pt x="832" y="414"/>
                </a:lnTo>
                <a:lnTo>
                  <a:pt x="826" y="400"/>
                </a:lnTo>
                <a:lnTo>
                  <a:pt x="820" y="384"/>
                </a:lnTo>
                <a:lnTo>
                  <a:pt x="820" y="384"/>
                </a:lnTo>
                <a:lnTo>
                  <a:pt x="813" y="360"/>
                </a:lnTo>
                <a:lnTo>
                  <a:pt x="802" y="310"/>
                </a:lnTo>
                <a:lnTo>
                  <a:pt x="802" y="310"/>
                </a:lnTo>
                <a:lnTo>
                  <a:pt x="799" y="297"/>
                </a:lnTo>
                <a:lnTo>
                  <a:pt x="795" y="285"/>
                </a:lnTo>
                <a:lnTo>
                  <a:pt x="787" y="264"/>
                </a:lnTo>
                <a:lnTo>
                  <a:pt x="779" y="249"/>
                </a:lnTo>
                <a:lnTo>
                  <a:pt x="775" y="238"/>
                </a:lnTo>
                <a:lnTo>
                  <a:pt x="775" y="238"/>
                </a:lnTo>
                <a:lnTo>
                  <a:pt x="774" y="236"/>
                </a:lnTo>
                <a:lnTo>
                  <a:pt x="771" y="232"/>
                </a:lnTo>
                <a:lnTo>
                  <a:pt x="763" y="224"/>
                </a:lnTo>
                <a:lnTo>
                  <a:pt x="753" y="214"/>
                </a:lnTo>
                <a:lnTo>
                  <a:pt x="742" y="203"/>
                </a:lnTo>
                <a:lnTo>
                  <a:pt x="742" y="203"/>
                </a:lnTo>
                <a:lnTo>
                  <a:pt x="722" y="177"/>
                </a:lnTo>
                <a:lnTo>
                  <a:pt x="713" y="168"/>
                </a:lnTo>
                <a:lnTo>
                  <a:pt x="707" y="162"/>
                </a:lnTo>
                <a:lnTo>
                  <a:pt x="707" y="162"/>
                </a:lnTo>
                <a:lnTo>
                  <a:pt x="702" y="157"/>
                </a:lnTo>
                <a:lnTo>
                  <a:pt x="696" y="152"/>
                </a:lnTo>
                <a:lnTo>
                  <a:pt x="686" y="144"/>
                </a:lnTo>
                <a:lnTo>
                  <a:pt x="686" y="144"/>
                </a:lnTo>
                <a:lnTo>
                  <a:pt x="683" y="141"/>
                </a:lnTo>
                <a:lnTo>
                  <a:pt x="678" y="139"/>
                </a:lnTo>
                <a:lnTo>
                  <a:pt x="671" y="138"/>
                </a:lnTo>
                <a:lnTo>
                  <a:pt x="671" y="128"/>
                </a:lnTo>
                <a:lnTo>
                  <a:pt x="674" y="126"/>
                </a:lnTo>
                <a:lnTo>
                  <a:pt x="674" y="126"/>
                </a:lnTo>
                <a:lnTo>
                  <a:pt x="674" y="126"/>
                </a:lnTo>
                <a:lnTo>
                  <a:pt x="675" y="127"/>
                </a:lnTo>
                <a:lnTo>
                  <a:pt x="677" y="125"/>
                </a:lnTo>
                <a:lnTo>
                  <a:pt x="677" y="120"/>
                </a:lnTo>
                <a:lnTo>
                  <a:pt x="677" y="120"/>
                </a:lnTo>
                <a:lnTo>
                  <a:pt x="677" y="103"/>
                </a:lnTo>
                <a:lnTo>
                  <a:pt x="677" y="86"/>
                </a:lnTo>
                <a:lnTo>
                  <a:pt x="677" y="86"/>
                </a:lnTo>
                <a:lnTo>
                  <a:pt x="678" y="68"/>
                </a:lnTo>
                <a:lnTo>
                  <a:pt x="678" y="59"/>
                </a:lnTo>
                <a:lnTo>
                  <a:pt x="677" y="52"/>
                </a:lnTo>
                <a:lnTo>
                  <a:pt x="677" y="52"/>
                </a:lnTo>
                <a:lnTo>
                  <a:pt x="669" y="35"/>
                </a:lnTo>
                <a:lnTo>
                  <a:pt x="662" y="18"/>
                </a:lnTo>
                <a:lnTo>
                  <a:pt x="662" y="18"/>
                </a:lnTo>
                <a:lnTo>
                  <a:pt x="661" y="13"/>
                </a:lnTo>
                <a:lnTo>
                  <a:pt x="661" y="9"/>
                </a:lnTo>
                <a:lnTo>
                  <a:pt x="660" y="7"/>
                </a:lnTo>
                <a:lnTo>
                  <a:pt x="659" y="5"/>
                </a:lnTo>
                <a:lnTo>
                  <a:pt x="656" y="4"/>
                </a:lnTo>
                <a:lnTo>
                  <a:pt x="654" y="4"/>
                </a:lnTo>
                <a:lnTo>
                  <a:pt x="654" y="4"/>
                </a:lnTo>
                <a:lnTo>
                  <a:pt x="640" y="1"/>
                </a:lnTo>
                <a:lnTo>
                  <a:pt x="634" y="0"/>
                </a:lnTo>
                <a:lnTo>
                  <a:pt x="630" y="0"/>
                </a:lnTo>
                <a:lnTo>
                  <a:pt x="630" y="0"/>
                </a:lnTo>
                <a:lnTo>
                  <a:pt x="608" y="6"/>
                </a:lnTo>
                <a:lnTo>
                  <a:pt x="608" y="6"/>
                </a:lnTo>
                <a:lnTo>
                  <a:pt x="589" y="5"/>
                </a:lnTo>
                <a:lnTo>
                  <a:pt x="574" y="5"/>
                </a:lnTo>
                <a:lnTo>
                  <a:pt x="568" y="5"/>
                </a:lnTo>
                <a:lnTo>
                  <a:pt x="564" y="6"/>
                </a:lnTo>
                <a:lnTo>
                  <a:pt x="564" y="6"/>
                </a:lnTo>
                <a:lnTo>
                  <a:pt x="558" y="10"/>
                </a:lnTo>
                <a:lnTo>
                  <a:pt x="552" y="13"/>
                </a:lnTo>
                <a:lnTo>
                  <a:pt x="544" y="22"/>
                </a:lnTo>
                <a:lnTo>
                  <a:pt x="544" y="22"/>
                </a:lnTo>
                <a:lnTo>
                  <a:pt x="538" y="24"/>
                </a:lnTo>
                <a:lnTo>
                  <a:pt x="537" y="25"/>
                </a:lnTo>
                <a:lnTo>
                  <a:pt x="534" y="28"/>
                </a:lnTo>
                <a:lnTo>
                  <a:pt x="534" y="28"/>
                </a:lnTo>
                <a:lnTo>
                  <a:pt x="533" y="29"/>
                </a:lnTo>
                <a:lnTo>
                  <a:pt x="531" y="30"/>
                </a:lnTo>
                <a:lnTo>
                  <a:pt x="528" y="31"/>
                </a:lnTo>
                <a:lnTo>
                  <a:pt x="526" y="34"/>
                </a:lnTo>
                <a:lnTo>
                  <a:pt x="526" y="34"/>
                </a:lnTo>
                <a:lnTo>
                  <a:pt x="525" y="36"/>
                </a:lnTo>
                <a:lnTo>
                  <a:pt x="524" y="40"/>
                </a:lnTo>
                <a:lnTo>
                  <a:pt x="526" y="46"/>
                </a:lnTo>
                <a:lnTo>
                  <a:pt x="526" y="46"/>
                </a:lnTo>
                <a:lnTo>
                  <a:pt x="530" y="53"/>
                </a:lnTo>
                <a:lnTo>
                  <a:pt x="531" y="56"/>
                </a:lnTo>
                <a:lnTo>
                  <a:pt x="532" y="60"/>
                </a:lnTo>
                <a:lnTo>
                  <a:pt x="532" y="60"/>
                </a:lnTo>
                <a:lnTo>
                  <a:pt x="526" y="74"/>
                </a:lnTo>
                <a:lnTo>
                  <a:pt x="526" y="74"/>
                </a:lnTo>
                <a:lnTo>
                  <a:pt x="527" y="78"/>
                </a:lnTo>
                <a:lnTo>
                  <a:pt x="528" y="80"/>
                </a:lnTo>
                <a:lnTo>
                  <a:pt x="528" y="84"/>
                </a:lnTo>
                <a:lnTo>
                  <a:pt x="528" y="84"/>
                </a:lnTo>
                <a:lnTo>
                  <a:pt x="532" y="99"/>
                </a:lnTo>
                <a:lnTo>
                  <a:pt x="534" y="110"/>
                </a:lnTo>
                <a:lnTo>
                  <a:pt x="534" y="110"/>
                </a:lnTo>
                <a:lnTo>
                  <a:pt x="528" y="121"/>
                </a:lnTo>
                <a:lnTo>
                  <a:pt x="525" y="129"/>
                </a:lnTo>
                <a:lnTo>
                  <a:pt x="525" y="132"/>
                </a:lnTo>
                <a:lnTo>
                  <a:pt x="526" y="134"/>
                </a:lnTo>
                <a:lnTo>
                  <a:pt x="532" y="140"/>
                </a:lnTo>
                <a:lnTo>
                  <a:pt x="532" y="140"/>
                </a:lnTo>
                <a:lnTo>
                  <a:pt x="534" y="147"/>
                </a:lnTo>
                <a:lnTo>
                  <a:pt x="538" y="162"/>
                </a:lnTo>
                <a:lnTo>
                  <a:pt x="538" y="162"/>
                </a:lnTo>
                <a:lnTo>
                  <a:pt x="539" y="170"/>
                </a:lnTo>
                <a:lnTo>
                  <a:pt x="540" y="174"/>
                </a:lnTo>
                <a:lnTo>
                  <a:pt x="540" y="174"/>
                </a:lnTo>
                <a:lnTo>
                  <a:pt x="541" y="176"/>
                </a:lnTo>
                <a:lnTo>
                  <a:pt x="545" y="178"/>
                </a:lnTo>
                <a:lnTo>
                  <a:pt x="550" y="182"/>
                </a:lnTo>
                <a:lnTo>
                  <a:pt x="558" y="186"/>
                </a:lnTo>
                <a:lnTo>
                  <a:pt x="558" y="186"/>
                </a:lnTo>
                <a:lnTo>
                  <a:pt x="563" y="186"/>
                </a:lnTo>
                <a:lnTo>
                  <a:pt x="568" y="186"/>
                </a:lnTo>
                <a:lnTo>
                  <a:pt x="571" y="184"/>
                </a:lnTo>
                <a:lnTo>
                  <a:pt x="574" y="183"/>
                </a:lnTo>
                <a:lnTo>
                  <a:pt x="577" y="181"/>
                </a:lnTo>
                <a:lnTo>
                  <a:pt x="579" y="180"/>
                </a:lnTo>
                <a:lnTo>
                  <a:pt x="597" y="182"/>
                </a:lnTo>
                <a:lnTo>
                  <a:pt x="597" y="182"/>
                </a:lnTo>
                <a:lnTo>
                  <a:pt x="599" y="193"/>
                </a:lnTo>
                <a:lnTo>
                  <a:pt x="600" y="208"/>
                </a:lnTo>
                <a:lnTo>
                  <a:pt x="600" y="208"/>
                </a:lnTo>
                <a:lnTo>
                  <a:pt x="599" y="220"/>
                </a:lnTo>
                <a:lnTo>
                  <a:pt x="599" y="226"/>
                </a:lnTo>
                <a:lnTo>
                  <a:pt x="597" y="230"/>
                </a:lnTo>
                <a:lnTo>
                  <a:pt x="597" y="230"/>
                </a:lnTo>
                <a:lnTo>
                  <a:pt x="595" y="236"/>
                </a:lnTo>
                <a:lnTo>
                  <a:pt x="594" y="251"/>
                </a:lnTo>
                <a:lnTo>
                  <a:pt x="593" y="298"/>
                </a:lnTo>
                <a:lnTo>
                  <a:pt x="591" y="347"/>
                </a:lnTo>
                <a:lnTo>
                  <a:pt x="588" y="378"/>
                </a:lnTo>
                <a:lnTo>
                  <a:pt x="588" y="378"/>
                </a:lnTo>
                <a:lnTo>
                  <a:pt x="583" y="410"/>
                </a:lnTo>
                <a:lnTo>
                  <a:pt x="582" y="427"/>
                </a:lnTo>
                <a:lnTo>
                  <a:pt x="582" y="444"/>
                </a:lnTo>
                <a:lnTo>
                  <a:pt x="582" y="444"/>
                </a:lnTo>
                <a:lnTo>
                  <a:pt x="583" y="463"/>
                </a:lnTo>
                <a:lnTo>
                  <a:pt x="587" y="482"/>
                </a:lnTo>
                <a:lnTo>
                  <a:pt x="589" y="500"/>
                </a:lnTo>
                <a:lnTo>
                  <a:pt x="591" y="516"/>
                </a:lnTo>
                <a:lnTo>
                  <a:pt x="591" y="516"/>
                </a:lnTo>
                <a:lnTo>
                  <a:pt x="592" y="528"/>
                </a:lnTo>
                <a:lnTo>
                  <a:pt x="593" y="538"/>
                </a:lnTo>
                <a:lnTo>
                  <a:pt x="594" y="548"/>
                </a:lnTo>
                <a:lnTo>
                  <a:pt x="597" y="554"/>
                </a:lnTo>
                <a:lnTo>
                  <a:pt x="597" y="554"/>
                </a:lnTo>
                <a:lnTo>
                  <a:pt x="600" y="574"/>
                </a:lnTo>
                <a:lnTo>
                  <a:pt x="605" y="614"/>
                </a:lnTo>
                <a:lnTo>
                  <a:pt x="612" y="679"/>
                </a:lnTo>
                <a:lnTo>
                  <a:pt x="612" y="679"/>
                </a:lnTo>
                <a:lnTo>
                  <a:pt x="613" y="691"/>
                </a:lnTo>
                <a:lnTo>
                  <a:pt x="617" y="703"/>
                </a:lnTo>
                <a:lnTo>
                  <a:pt x="620" y="721"/>
                </a:lnTo>
                <a:lnTo>
                  <a:pt x="620" y="721"/>
                </a:lnTo>
                <a:lnTo>
                  <a:pt x="620" y="730"/>
                </a:lnTo>
                <a:lnTo>
                  <a:pt x="620" y="742"/>
                </a:lnTo>
                <a:lnTo>
                  <a:pt x="618" y="766"/>
                </a:lnTo>
                <a:lnTo>
                  <a:pt x="618" y="766"/>
                </a:lnTo>
                <a:lnTo>
                  <a:pt x="612" y="816"/>
                </a:lnTo>
                <a:lnTo>
                  <a:pt x="612" y="816"/>
                </a:lnTo>
                <a:lnTo>
                  <a:pt x="589" y="830"/>
                </a:lnTo>
                <a:lnTo>
                  <a:pt x="534" y="862"/>
                </a:lnTo>
                <a:lnTo>
                  <a:pt x="471" y="900"/>
                </a:lnTo>
                <a:lnTo>
                  <a:pt x="442" y="915"/>
                </a:lnTo>
                <a:lnTo>
                  <a:pt x="418" y="927"/>
                </a:lnTo>
                <a:lnTo>
                  <a:pt x="418" y="927"/>
                </a:lnTo>
                <a:lnTo>
                  <a:pt x="220" y="1013"/>
                </a:lnTo>
                <a:lnTo>
                  <a:pt x="136" y="1016"/>
                </a:lnTo>
                <a:lnTo>
                  <a:pt x="130" y="1019"/>
                </a:lnTo>
                <a:lnTo>
                  <a:pt x="130" y="1019"/>
                </a:lnTo>
                <a:lnTo>
                  <a:pt x="130" y="1016"/>
                </a:lnTo>
                <a:lnTo>
                  <a:pt x="126" y="1008"/>
                </a:lnTo>
                <a:lnTo>
                  <a:pt x="123" y="1004"/>
                </a:lnTo>
                <a:lnTo>
                  <a:pt x="119" y="1000"/>
                </a:lnTo>
                <a:lnTo>
                  <a:pt x="116" y="995"/>
                </a:lnTo>
                <a:lnTo>
                  <a:pt x="110" y="992"/>
                </a:lnTo>
                <a:lnTo>
                  <a:pt x="110" y="992"/>
                </a:lnTo>
                <a:lnTo>
                  <a:pt x="86" y="982"/>
                </a:lnTo>
                <a:lnTo>
                  <a:pt x="74" y="977"/>
                </a:lnTo>
                <a:lnTo>
                  <a:pt x="74" y="977"/>
                </a:lnTo>
                <a:lnTo>
                  <a:pt x="71" y="977"/>
                </a:lnTo>
                <a:lnTo>
                  <a:pt x="60" y="977"/>
                </a:lnTo>
                <a:lnTo>
                  <a:pt x="60" y="977"/>
                </a:lnTo>
                <a:lnTo>
                  <a:pt x="46" y="976"/>
                </a:lnTo>
                <a:lnTo>
                  <a:pt x="42" y="976"/>
                </a:lnTo>
                <a:lnTo>
                  <a:pt x="36" y="980"/>
                </a:lnTo>
                <a:lnTo>
                  <a:pt x="36" y="980"/>
                </a:lnTo>
                <a:lnTo>
                  <a:pt x="28" y="987"/>
                </a:lnTo>
                <a:lnTo>
                  <a:pt x="22" y="995"/>
                </a:lnTo>
                <a:lnTo>
                  <a:pt x="19" y="1004"/>
                </a:lnTo>
                <a:lnTo>
                  <a:pt x="18" y="1007"/>
                </a:lnTo>
                <a:lnTo>
                  <a:pt x="18" y="1010"/>
                </a:lnTo>
                <a:lnTo>
                  <a:pt x="18" y="1010"/>
                </a:lnTo>
                <a:lnTo>
                  <a:pt x="18" y="1024"/>
                </a:lnTo>
                <a:lnTo>
                  <a:pt x="18" y="1033"/>
                </a:lnTo>
                <a:lnTo>
                  <a:pt x="18" y="1033"/>
                </a:lnTo>
                <a:lnTo>
                  <a:pt x="10" y="1036"/>
                </a:lnTo>
                <a:lnTo>
                  <a:pt x="6" y="1038"/>
                </a:lnTo>
                <a:lnTo>
                  <a:pt x="3" y="1039"/>
                </a:lnTo>
                <a:lnTo>
                  <a:pt x="0" y="1045"/>
                </a:lnTo>
                <a:lnTo>
                  <a:pt x="0" y="1045"/>
                </a:lnTo>
                <a:lnTo>
                  <a:pt x="0" y="1048"/>
                </a:lnTo>
                <a:lnTo>
                  <a:pt x="0" y="1051"/>
                </a:lnTo>
                <a:lnTo>
                  <a:pt x="0" y="1051"/>
                </a:lnTo>
                <a:lnTo>
                  <a:pt x="0" y="1054"/>
                </a:lnTo>
                <a:lnTo>
                  <a:pt x="1" y="1055"/>
                </a:lnTo>
                <a:lnTo>
                  <a:pt x="3" y="1061"/>
                </a:lnTo>
                <a:lnTo>
                  <a:pt x="3" y="1061"/>
                </a:lnTo>
                <a:lnTo>
                  <a:pt x="5" y="1063"/>
                </a:lnTo>
                <a:lnTo>
                  <a:pt x="6" y="1065"/>
                </a:lnTo>
                <a:lnTo>
                  <a:pt x="12" y="1067"/>
                </a:lnTo>
                <a:lnTo>
                  <a:pt x="12" y="1067"/>
                </a:lnTo>
                <a:lnTo>
                  <a:pt x="18" y="1068"/>
                </a:lnTo>
                <a:lnTo>
                  <a:pt x="27" y="1068"/>
                </a:lnTo>
                <a:lnTo>
                  <a:pt x="34" y="1067"/>
                </a:lnTo>
                <a:lnTo>
                  <a:pt x="38" y="1067"/>
                </a:lnTo>
                <a:lnTo>
                  <a:pt x="38" y="1067"/>
                </a:lnTo>
                <a:lnTo>
                  <a:pt x="48" y="1063"/>
                </a:lnTo>
                <a:lnTo>
                  <a:pt x="55" y="1062"/>
                </a:lnTo>
                <a:lnTo>
                  <a:pt x="57" y="1062"/>
                </a:lnTo>
                <a:lnTo>
                  <a:pt x="60" y="1063"/>
                </a:lnTo>
                <a:lnTo>
                  <a:pt x="60" y="1063"/>
                </a:lnTo>
                <a:lnTo>
                  <a:pt x="61" y="1067"/>
                </a:lnTo>
                <a:lnTo>
                  <a:pt x="62" y="1071"/>
                </a:lnTo>
                <a:lnTo>
                  <a:pt x="63" y="1075"/>
                </a:lnTo>
                <a:lnTo>
                  <a:pt x="65" y="1079"/>
                </a:lnTo>
                <a:lnTo>
                  <a:pt x="65" y="1079"/>
                </a:lnTo>
                <a:lnTo>
                  <a:pt x="71" y="1086"/>
                </a:lnTo>
                <a:lnTo>
                  <a:pt x="74" y="1091"/>
                </a:lnTo>
                <a:lnTo>
                  <a:pt x="77" y="1093"/>
                </a:lnTo>
                <a:lnTo>
                  <a:pt x="77" y="1093"/>
                </a:lnTo>
                <a:lnTo>
                  <a:pt x="79" y="1093"/>
                </a:lnTo>
                <a:lnTo>
                  <a:pt x="79" y="1093"/>
                </a:lnTo>
                <a:lnTo>
                  <a:pt x="80" y="1092"/>
                </a:lnTo>
                <a:lnTo>
                  <a:pt x="81" y="1092"/>
                </a:lnTo>
                <a:lnTo>
                  <a:pt x="82" y="1092"/>
                </a:lnTo>
                <a:lnTo>
                  <a:pt x="83" y="1096"/>
                </a:lnTo>
                <a:lnTo>
                  <a:pt x="83" y="1096"/>
                </a:lnTo>
                <a:lnTo>
                  <a:pt x="86" y="1106"/>
                </a:lnTo>
                <a:lnTo>
                  <a:pt x="89" y="1111"/>
                </a:lnTo>
                <a:lnTo>
                  <a:pt x="89" y="1111"/>
                </a:lnTo>
                <a:lnTo>
                  <a:pt x="91" y="1114"/>
                </a:lnTo>
                <a:lnTo>
                  <a:pt x="94" y="1116"/>
                </a:lnTo>
                <a:lnTo>
                  <a:pt x="97" y="1120"/>
                </a:lnTo>
                <a:lnTo>
                  <a:pt x="98" y="1123"/>
                </a:lnTo>
                <a:lnTo>
                  <a:pt x="98" y="1123"/>
                </a:lnTo>
                <a:lnTo>
                  <a:pt x="99" y="1129"/>
                </a:lnTo>
                <a:lnTo>
                  <a:pt x="101" y="1135"/>
                </a:lnTo>
                <a:lnTo>
                  <a:pt x="104" y="1144"/>
                </a:lnTo>
                <a:lnTo>
                  <a:pt x="101" y="1159"/>
                </a:lnTo>
                <a:lnTo>
                  <a:pt x="101" y="1159"/>
                </a:lnTo>
                <a:lnTo>
                  <a:pt x="92" y="1159"/>
                </a:lnTo>
                <a:lnTo>
                  <a:pt x="85" y="1160"/>
                </a:lnTo>
                <a:lnTo>
                  <a:pt x="80" y="1161"/>
                </a:lnTo>
                <a:lnTo>
                  <a:pt x="80" y="1161"/>
                </a:lnTo>
                <a:lnTo>
                  <a:pt x="77" y="1165"/>
                </a:lnTo>
                <a:lnTo>
                  <a:pt x="76" y="1171"/>
                </a:lnTo>
                <a:lnTo>
                  <a:pt x="74" y="1183"/>
                </a:lnTo>
                <a:lnTo>
                  <a:pt x="74" y="1183"/>
                </a:lnTo>
                <a:lnTo>
                  <a:pt x="75" y="1194"/>
                </a:lnTo>
                <a:lnTo>
                  <a:pt x="75" y="1199"/>
                </a:lnTo>
                <a:lnTo>
                  <a:pt x="75" y="1200"/>
                </a:lnTo>
                <a:lnTo>
                  <a:pt x="74" y="1201"/>
                </a:lnTo>
                <a:lnTo>
                  <a:pt x="74" y="1201"/>
                </a:lnTo>
                <a:lnTo>
                  <a:pt x="73" y="1201"/>
                </a:lnTo>
                <a:lnTo>
                  <a:pt x="71" y="1203"/>
                </a:lnTo>
                <a:lnTo>
                  <a:pt x="68" y="1207"/>
                </a:lnTo>
                <a:lnTo>
                  <a:pt x="68" y="1207"/>
                </a:lnTo>
                <a:lnTo>
                  <a:pt x="67" y="1209"/>
                </a:lnTo>
                <a:lnTo>
                  <a:pt x="64" y="1213"/>
                </a:lnTo>
                <a:lnTo>
                  <a:pt x="62" y="1219"/>
                </a:lnTo>
                <a:lnTo>
                  <a:pt x="62" y="1219"/>
                </a:lnTo>
                <a:lnTo>
                  <a:pt x="51" y="1226"/>
                </a:lnTo>
                <a:lnTo>
                  <a:pt x="49" y="1230"/>
                </a:lnTo>
                <a:lnTo>
                  <a:pt x="48" y="1232"/>
                </a:lnTo>
                <a:lnTo>
                  <a:pt x="48" y="1234"/>
                </a:lnTo>
                <a:lnTo>
                  <a:pt x="50" y="1236"/>
                </a:lnTo>
                <a:lnTo>
                  <a:pt x="50" y="1236"/>
                </a:lnTo>
                <a:lnTo>
                  <a:pt x="58" y="1237"/>
                </a:lnTo>
                <a:lnTo>
                  <a:pt x="67" y="1237"/>
                </a:lnTo>
                <a:lnTo>
                  <a:pt x="77" y="1233"/>
                </a:lnTo>
                <a:lnTo>
                  <a:pt x="77" y="1233"/>
                </a:lnTo>
                <a:lnTo>
                  <a:pt x="82" y="1231"/>
                </a:lnTo>
                <a:lnTo>
                  <a:pt x="89" y="1227"/>
                </a:lnTo>
                <a:lnTo>
                  <a:pt x="89" y="1227"/>
                </a:lnTo>
                <a:lnTo>
                  <a:pt x="94" y="1224"/>
                </a:lnTo>
                <a:lnTo>
                  <a:pt x="98" y="1221"/>
                </a:lnTo>
                <a:lnTo>
                  <a:pt x="100" y="1218"/>
                </a:lnTo>
                <a:lnTo>
                  <a:pt x="101" y="1215"/>
                </a:lnTo>
                <a:lnTo>
                  <a:pt x="101" y="1215"/>
                </a:lnTo>
                <a:lnTo>
                  <a:pt x="103" y="1210"/>
                </a:lnTo>
                <a:lnTo>
                  <a:pt x="104" y="1208"/>
                </a:lnTo>
                <a:lnTo>
                  <a:pt x="104" y="1207"/>
                </a:lnTo>
                <a:lnTo>
                  <a:pt x="104" y="1207"/>
                </a:lnTo>
                <a:lnTo>
                  <a:pt x="106" y="1203"/>
                </a:lnTo>
                <a:lnTo>
                  <a:pt x="112" y="1199"/>
                </a:lnTo>
                <a:lnTo>
                  <a:pt x="119" y="1193"/>
                </a:lnTo>
                <a:lnTo>
                  <a:pt x="123" y="1191"/>
                </a:lnTo>
                <a:lnTo>
                  <a:pt x="124" y="1191"/>
                </a:lnTo>
                <a:lnTo>
                  <a:pt x="124" y="1191"/>
                </a:lnTo>
                <a:lnTo>
                  <a:pt x="128" y="1195"/>
                </a:lnTo>
                <a:lnTo>
                  <a:pt x="132" y="1201"/>
                </a:lnTo>
                <a:lnTo>
                  <a:pt x="136" y="1207"/>
                </a:lnTo>
                <a:lnTo>
                  <a:pt x="136" y="1210"/>
                </a:lnTo>
                <a:lnTo>
                  <a:pt x="136" y="1213"/>
                </a:lnTo>
                <a:lnTo>
                  <a:pt x="136" y="1213"/>
                </a:lnTo>
                <a:lnTo>
                  <a:pt x="136" y="1218"/>
                </a:lnTo>
                <a:lnTo>
                  <a:pt x="136" y="1226"/>
                </a:lnTo>
                <a:lnTo>
                  <a:pt x="136" y="1236"/>
                </a:lnTo>
                <a:lnTo>
                  <a:pt x="136" y="1236"/>
                </a:lnTo>
                <a:lnTo>
                  <a:pt x="128" y="1240"/>
                </a:lnTo>
                <a:lnTo>
                  <a:pt x="122" y="1244"/>
                </a:lnTo>
                <a:lnTo>
                  <a:pt x="118" y="1248"/>
                </a:lnTo>
                <a:lnTo>
                  <a:pt x="118" y="1248"/>
                </a:lnTo>
                <a:lnTo>
                  <a:pt x="118" y="1251"/>
                </a:lnTo>
                <a:lnTo>
                  <a:pt x="121" y="1255"/>
                </a:lnTo>
                <a:lnTo>
                  <a:pt x="124" y="1257"/>
                </a:lnTo>
                <a:lnTo>
                  <a:pt x="130" y="1257"/>
                </a:lnTo>
                <a:lnTo>
                  <a:pt x="130" y="1257"/>
                </a:lnTo>
                <a:lnTo>
                  <a:pt x="150" y="1256"/>
                </a:lnTo>
                <a:lnTo>
                  <a:pt x="160" y="1255"/>
                </a:lnTo>
                <a:lnTo>
                  <a:pt x="166" y="1254"/>
                </a:lnTo>
                <a:lnTo>
                  <a:pt x="166" y="1254"/>
                </a:lnTo>
                <a:lnTo>
                  <a:pt x="170" y="1252"/>
                </a:lnTo>
                <a:lnTo>
                  <a:pt x="173" y="1249"/>
                </a:lnTo>
                <a:lnTo>
                  <a:pt x="174" y="1245"/>
                </a:lnTo>
                <a:lnTo>
                  <a:pt x="176" y="1239"/>
                </a:lnTo>
                <a:lnTo>
                  <a:pt x="176" y="1239"/>
                </a:lnTo>
                <a:lnTo>
                  <a:pt x="174" y="1232"/>
                </a:lnTo>
                <a:lnTo>
                  <a:pt x="176" y="1225"/>
                </a:lnTo>
                <a:lnTo>
                  <a:pt x="176" y="1225"/>
                </a:lnTo>
                <a:lnTo>
                  <a:pt x="176" y="1216"/>
                </a:lnTo>
                <a:lnTo>
                  <a:pt x="176" y="1208"/>
                </a:lnTo>
                <a:lnTo>
                  <a:pt x="174" y="1202"/>
                </a:lnTo>
                <a:lnTo>
                  <a:pt x="176" y="1197"/>
                </a:lnTo>
                <a:lnTo>
                  <a:pt x="176" y="1197"/>
                </a:lnTo>
                <a:lnTo>
                  <a:pt x="176" y="1182"/>
                </a:lnTo>
                <a:lnTo>
                  <a:pt x="176" y="1167"/>
                </a:lnTo>
                <a:lnTo>
                  <a:pt x="176" y="1167"/>
                </a:lnTo>
                <a:lnTo>
                  <a:pt x="173" y="1157"/>
                </a:lnTo>
                <a:lnTo>
                  <a:pt x="172" y="1151"/>
                </a:lnTo>
                <a:lnTo>
                  <a:pt x="172" y="1147"/>
                </a:lnTo>
                <a:lnTo>
                  <a:pt x="172" y="1147"/>
                </a:lnTo>
                <a:lnTo>
                  <a:pt x="180" y="1144"/>
                </a:lnTo>
                <a:lnTo>
                  <a:pt x="187" y="1141"/>
                </a:lnTo>
                <a:lnTo>
                  <a:pt x="187" y="1141"/>
                </a:lnTo>
                <a:lnTo>
                  <a:pt x="193" y="1145"/>
                </a:lnTo>
                <a:lnTo>
                  <a:pt x="197" y="1147"/>
                </a:lnTo>
                <a:lnTo>
                  <a:pt x="198" y="1149"/>
                </a:lnTo>
                <a:lnTo>
                  <a:pt x="198" y="1149"/>
                </a:lnTo>
                <a:lnTo>
                  <a:pt x="201" y="1154"/>
                </a:lnTo>
                <a:lnTo>
                  <a:pt x="204" y="1161"/>
                </a:lnTo>
                <a:lnTo>
                  <a:pt x="214" y="1173"/>
                </a:lnTo>
                <a:lnTo>
                  <a:pt x="214" y="1173"/>
                </a:lnTo>
                <a:lnTo>
                  <a:pt x="219" y="1177"/>
                </a:lnTo>
                <a:lnTo>
                  <a:pt x="225" y="1181"/>
                </a:lnTo>
                <a:lnTo>
                  <a:pt x="234" y="1185"/>
                </a:lnTo>
                <a:lnTo>
                  <a:pt x="234" y="1185"/>
                </a:lnTo>
                <a:lnTo>
                  <a:pt x="248" y="1189"/>
                </a:lnTo>
                <a:lnTo>
                  <a:pt x="257" y="1191"/>
                </a:lnTo>
                <a:lnTo>
                  <a:pt x="259" y="1194"/>
                </a:lnTo>
                <a:lnTo>
                  <a:pt x="262" y="1195"/>
                </a:lnTo>
                <a:lnTo>
                  <a:pt x="262" y="1195"/>
                </a:lnTo>
                <a:lnTo>
                  <a:pt x="266" y="1201"/>
                </a:lnTo>
                <a:lnTo>
                  <a:pt x="270" y="1205"/>
                </a:lnTo>
                <a:lnTo>
                  <a:pt x="270" y="1207"/>
                </a:lnTo>
                <a:lnTo>
                  <a:pt x="270" y="1207"/>
                </a:lnTo>
                <a:lnTo>
                  <a:pt x="270" y="1208"/>
                </a:lnTo>
                <a:lnTo>
                  <a:pt x="269" y="1210"/>
                </a:lnTo>
                <a:lnTo>
                  <a:pt x="269" y="1215"/>
                </a:lnTo>
                <a:lnTo>
                  <a:pt x="268" y="1221"/>
                </a:lnTo>
                <a:lnTo>
                  <a:pt x="268" y="1221"/>
                </a:lnTo>
                <a:lnTo>
                  <a:pt x="264" y="1233"/>
                </a:lnTo>
                <a:lnTo>
                  <a:pt x="263" y="1238"/>
                </a:lnTo>
                <a:lnTo>
                  <a:pt x="262" y="1242"/>
                </a:lnTo>
                <a:lnTo>
                  <a:pt x="262" y="1242"/>
                </a:lnTo>
                <a:lnTo>
                  <a:pt x="259" y="1244"/>
                </a:lnTo>
                <a:lnTo>
                  <a:pt x="256" y="1245"/>
                </a:lnTo>
                <a:lnTo>
                  <a:pt x="253" y="1248"/>
                </a:lnTo>
                <a:lnTo>
                  <a:pt x="252" y="1249"/>
                </a:lnTo>
                <a:lnTo>
                  <a:pt x="252" y="1251"/>
                </a:lnTo>
                <a:lnTo>
                  <a:pt x="252" y="1251"/>
                </a:lnTo>
                <a:lnTo>
                  <a:pt x="253" y="1254"/>
                </a:lnTo>
                <a:lnTo>
                  <a:pt x="256" y="1256"/>
                </a:lnTo>
                <a:lnTo>
                  <a:pt x="262" y="1258"/>
                </a:lnTo>
                <a:lnTo>
                  <a:pt x="270" y="1260"/>
                </a:lnTo>
                <a:lnTo>
                  <a:pt x="270" y="1260"/>
                </a:lnTo>
                <a:lnTo>
                  <a:pt x="274" y="1261"/>
                </a:lnTo>
                <a:lnTo>
                  <a:pt x="282" y="1263"/>
                </a:lnTo>
                <a:lnTo>
                  <a:pt x="282" y="1263"/>
                </a:lnTo>
                <a:lnTo>
                  <a:pt x="288" y="1263"/>
                </a:lnTo>
                <a:lnTo>
                  <a:pt x="295" y="1261"/>
                </a:lnTo>
                <a:lnTo>
                  <a:pt x="300" y="1260"/>
                </a:lnTo>
                <a:lnTo>
                  <a:pt x="302" y="1257"/>
                </a:lnTo>
                <a:lnTo>
                  <a:pt x="302" y="1257"/>
                </a:lnTo>
                <a:lnTo>
                  <a:pt x="305" y="1251"/>
                </a:lnTo>
                <a:lnTo>
                  <a:pt x="306" y="1246"/>
                </a:lnTo>
                <a:lnTo>
                  <a:pt x="308" y="1239"/>
                </a:lnTo>
                <a:lnTo>
                  <a:pt x="308" y="1239"/>
                </a:lnTo>
                <a:lnTo>
                  <a:pt x="317" y="1225"/>
                </a:lnTo>
                <a:lnTo>
                  <a:pt x="319" y="1218"/>
                </a:lnTo>
                <a:lnTo>
                  <a:pt x="320" y="1213"/>
                </a:lnTo>
                <a:lnTo>
                  <a:pt x="320" y="1213"/>
                </a:lnTo>
                <a:lnTo>
                  <a:pt x="319" y="1207"/>
                </a:lnTo>
                <a:lnTo>
                  <a:pt x="317" y="1201"/>
                </a:lnTo>
                <a:lnTo>
                  <a:pt x="314" y="1195"/>
                </a:lnTo>
                <a:lnTo>
                  <a:pt x="312" y="1189"/>
                </a:lnTo>
                <a:lnTo>
                  <a:pt x="312" y="1189"/>
                </a:lnTo>
                <a:lnTo>
                  <a:pt x="308" y="1175"/>
                </a:lnTo>
                <a:lnTo>
                  <a:pt x="306" y="1169"/>
                </a:lnTo>
                <a:lnTo>
                  <a:pt x="306" y="1161"/>
                </a:lnTo>
                <a:lnTo>
                  <a:pt x="306" y="1161"/>
                </a:lnTo>
                <a:lnTo>
                  <a:pt x="306" y="1155"/>
                </a:lnTo>
                <a:lnTo>
                  <a:pt x="305" y="1151"/>
                </a:lnTo>
                <a:lnTo>
                  <a:pt x="305" y="1146"/>
                </a:lnTo>
                <a:lnTo>
                  <a:pt x="306" y="1141"/>
                </a:lnTo>
                <a:lnTo>
                  <a:pt x="306" y="1141"/>
                </a:lnTo>
                <a:lnTo>
                  <a:pt x="312" y="1133"/>
                </a:lnTo>
                <a:lnTo>
                  <a:pt x="315" y="1128"/>
                </a:lnTo>
                <a:lnTo>
                  <a:pt x="318" y="1120"/>
                </a:lnTo>
                <a:lnTo>
                  <a:pt x="318" y="1120"/>
                </a:lnTo>
                <a:lnTo>
                  <a:pt x="321" y="1100"/>
                </a:lnTo>
                <a:lnTo>
                  <a:pt x="324" y="1090"/>
                </a:lnTo>
                <a:lnTo>
                  <a:pt x="324" y="1090"/>
                </a:lnTo>
                <a:lnTo>
                  <a:pt x="336" y="1092"/>
                </a:lnTo>
                <a:lnTo>
                  <a:pt x="345" y="1092"/>
                </a:lnTo>
                <a:lnTo>
                  <a:pt x="350" y="1091"/>
                </a:lnTo>
                <a:lnTo>
                  <a:pt x="354" y="1090"/>
                </a:lnTo>
                <a:lnTo>
                  <a:pt x="354" y="1090"/>
                </a:lnTo>
                <a:lnTo>
                  <a:pt x="360" y="1087"/>
                </a:lnTo>
                <a:lnTo>
                  <a:pt x="366" y="1084"/>
                </a:lnTo>
                <a:lnTo>
                  <a:pt x="366" y="1084"/>
                </a:lnTo>
                <a:lnTo>
                  <a:pt x="369" y="1081"/>
                </a:lnTo>
                <a:lnTo>
                  <a:pt x="374" y="1079"/>
                </a:lnTo>
                <a:lnTo>
                  <a:pt x="374" y="1079"/>
                </a:lnTo>
                <a:lnTo>
                  <a:pt x="380" y="1071"/>
                </a:lnTo>
                <a:lnTo>
                  <a:pt x="382" y="1067"/>
                </a:lnTo>
                <a:lnTo>
                  <a:pt x="382" y="1063"/>
                </a:lnTo>
                <a:lnTo>
                  <a:pt x="382" y="1063"/>
                </a:lnTo>
                <a:lnTo>
                  <a:pt x="381" y="1054"/>
                </a:lnTo>
                <a:lnTo>
                  <a:pt x="380" y="1045"/>
                </a:lnTo>
                <a:lnTo>
                  <a:pt x="380" y="1045"/>
                </a:lnTo>
                <a:lnTo>
                  <a:pt x="380" y="1045"/>
                </a:lnTo>
                <a:lnTo>
                  <a:pt x="380" y="1045"/>
                </a:lnTo>
                <a:lnTo>
                  <a:pt x="381" y="1043"/>
                </a:lnTo>
                <a:lnTo>
                  <a:pt x="380" y="1039"/>
                </a:lnTo>
                <a:lnTo>
                  <a:pt x="380" y="1039"/>
                </a:lnTo>
                <a:lnTo>
                  <a:pt x="379" y="1035"/>
                </a:lnTo>
                <a:lnTo>
                  <a:pt x="376" y="1032"/>
                </a:lnTo>
                <a:lnTo>
                  <a:pt x="375" y="1030"/>
                </a:lnTo>
                <a:lnTo>
                  <a:pt x="374" y="1028"/>
                </a:lnTo>
                <a:lnTo>
                  <a:pt x="374" y="1028"/>
                </a:lnTo>
                <a:lnTo>
                  <a:pt x="375" y="1023"/>
                </a:lnTo>
                <a:lnTo>
                  <a:pt x="375" y="1022"/>
                </a:lnTo>
                <a:lnTo>
                  <a:pt x="374" y="1019"/>
                </a:lnTo>
                <a:lnTo>
                  <a:pt x="374" y="1019"/>
                </a:lnTo>
                <a:lnTo>
                  <a:pt x="370" y="1014"/>
                </a:lnTo>
                <a:lnTo>
                  <a:pt x="368" y="1007"/>
                </a:lnTo>
                <a:lnTo>
                  <a:pt x="368" y="1007"/>
                </a:lnTo>
                <a:lnTo>
                  <a:pt x="368" y="1002"/>
                </a:lnTo>
                <a:lnTo>
                  <a:pt x="368" y="1000"/>
                </a:lnTo>
                <a:lnTo>
                  <a:pt x="368" y="999"/>
                </a:lnTo>
                <a:lnTo>
                  <a:pt x="366" y="998"/>
                </a:lnTo>
                <a:lnTo>
                  <a:pt x="366" y="998"/>
                </a:lnTo>
                <a:lnTo>
                  <a:pt x="360" y="998"/>
                </a:lnTo>
                <a:lnTo>
                  <a:pt x="356" y="998"/>
                </a:lnTo>
                <a:lnTo>
                  <a:pt x="354" y="998"/>
                </a:lnTo>
                <a:lnTo>
                  <a:pt x="354" y="998"/>
                </a:lnTo>
                <a:lnTo>
                  <a:pt x="351" y="1000"/>
                </a:lnTo>
                <a:lnTo>
                  <a:pt x="350" y="1002"/>
                </a:lnTo>
                <a:lnTo>
                  <a:pt x="350" y="1007"/>
                </a:lnTo>
                <a:lnTo>
                  <a:pt x="350" y="1007"/>
                </a:lnTo>
                <a:lnTo>
                  <a:pt x="350" y="1011"/>
                </a:lnTo>
                <a:lnTo>
                  <a:pt x="350" y="1012"/>
                </a:lnTo>
                <a:lnTo>
                  <a:pt x="350" y="1014"/>
                </a:lnTo>
                <a:lnTo>
                  <a:pt x="350" y="1019"/>
                </a:lnTo>
                <a:lnTo>
                  <a:pt x="350" y="1019"/>
                </a:lnTo>
                <a:lnTo>
                  <a:pt x="354" y="1033"/>
                </a:lnTo>
                <a:lnTo>
                  <a:pt x="354" y="1033"/>
                </a:lnTo>
                <a:lnTo>
                  <a:pt x="354" y="1035"/>
                </a:lnTo>
                <a:lnTo>
                  <a:pt x="355" y="1035"/>
                </a:lnTo>
                <a:lnTo>
                  <a:pt x="356" y="1036"/>
                </a:lnTo>
                <a:lnTo>
                  <a:pt x="356" y="1039"/>
                </a:lnTo>
                <a:lnTo>
                  <a:pt x="356" y="1039"/>
                </a:lnTo>
                <a:lnTo>
                  <a:pt x="356" y="1044"/>
                </a:lnTo>
                <a:lnTo>
                  <a:pt x="357" y="1047"/>
                </a:lnTo>
                <a:lnTo>
                  <a:pt x="357" y="1049"/>
                </a:lnTo>
                <a:lnTo>
                  <a:pt x="356" y="1051"/>
                </a:lnTo>
                <a:lnTo>
                  <a:pt x="356" y="1051"/>
                </a:lnTo>
                <a:lnTo>
                  <a:pt x="353" y="1054"/>
                </a:lnTo>
                <a:lnTo>
                  <a:pt x="349" y="1055"/>
                </a:lnTo>
                <a:lnTo>
                  <a:pt x="342" y="1057"/>
                </a:lnTo>
                <a:lnTo>
                  <a:pt x="342" y="1057"/>
                </a:lnTo>
                <a:lnTo>
                  <a:pt x="338" y="1059"/>
                </a:lnTo>
                <a:lnTo>
                  <a:pt x="336" y="1059"/>
                </a:lnTo>
                <a:lnTo>
                  <a:pt x="333" y="1059"/>
                </a:lnTo>
                <a:lnTo>
                  <a:pt x="330" y="1061"/>
                </a:lnTo>
                <a:lnTo>
                  <a:pt x="330" y="1061"/>
                </a:lnTo>
                <a:lnTo>
                  <a:pt x="325" y="1063"/>
                </a:lnTo>
                <a:lnTo>
                  <a:pt x="320" y="1065"/>
                </a:lnTo>
                <a:lnTo>
                  <a:pt x="317" y="1065"/>
                </a:lnTo>
                <a:lnTo>
                  <a:pt x="314" y="1063"/>
                </a:lnTo>
                <a:lnTo>
                  <a:pt x="314" y="1063"/>
                </a:lnTo>
                <a:lnTo>
                  <a:pt x="311" y="1054"/>
                </a:lnTo>
                <a:lnTo>
                  <a:pt x="308" y="1049"/>
                </a:lnTo>
                <a:lnTo>
                  <a:pt x="306" y="1045"/>
                </a:lnTo>
                <a:lnTo>
                  <a:pt x="306" y="1045"/>
                </a:lnTo>
                <a:lnTo>
                  <a:pt x="298" y="1041"/>
                </a:lnTo>
                <a:lnTo>
                  <a:pt x="290" y="1037"/>
                </a:lnTo>
                <a:lnTo>
                  <a:pt x="290" y="1037"/>
                </a:lnTo>
                <a:lnTo>
                  <a:pt x="264" y="1025"/>
                </a:lnTo>
                <a:lnTo>
                  <a:pt x="264" y="1025"/>
                </a:lnTo>
                <a:lnTo>
                  <a:pt x="260" y="1025"/>
                </a:lnTo>
                <a:lnTo>
                  <a:pt x="256" y="1025"/>
                </a:lnTo>
                <a:lnTo>
                  <a:pt x="256" y="1025"/>
                </a:lnTo>
                <a:lnTo>
                  <a:pt x="226" y="1016"/>
                </a:lnTo>
                <a:lnTo>
                  <a:pt x="226" y="1016"/>
                </a:lnTo>
                <a:lnTo>
                  <a:pt x="318" y="978"/>
                </a:lnTo>
                <a:lnTo>
                  <a:pt x="385" y="951"/>
                </a:lnTo>
                <a:lnTo>
                  <a:pt x="410" y="939"/>
                </a:lnTo>
                <a:lnTo>
                  <a:pt x="424" y="933"/>
                </a:lnTo>
                <a:lnTo>
                  <a:pt x="424" y="933"/>
                </a:lnTo>
                <a:lnTo>
                  <a:pt x="527" y="873"/>
                </a:lnTo>
                <a:lnTo>
                  <a:pt x="614" y="822"/>
                </a:lnTo>
                <a:lnTo>
                  <a:pt x="614" y="822"/>
                </a:lnTo>
                <a:lnTo>
                  <a:pt x="610" y="840"/>
                </a:lnTo>
                <a:lnTo>
                  <a:pt x="607" y="854"/>
                </a:lnTo>
                <a:lnTo>
                  <a:pt x="606" y="864"/>
                </a:lnTo>
                <a:lnTo>
                  <a:pt x="606" y="864"/>
                </a:lnTo>
                <a:lnTo>
                  <a:pt x="607" y="882"/>
                </a:lnTo>
                <a:lnTo>
                  <a:pt x="608" y="903"/>
                </a:lnTo>
                <a:lnTo>
                  <a:pt x="608" y="903"/>
                </a:lnTo>
                <a:lnTo>
                  <a:pt x="610" y="933"/>
                </a:lnTo>
                <a:lnTo>
                  <a:pt x="608" y="959"/>
                </a:lnTo>
                <a:lnTo>
                  <a:pt x="608" y="959"/>
                </a:lnTo>
                <a:lnTo>
                  <a:pt x="605" y="971"/>
                </a:lnTo>
                <a:lnTo>
                  <a:pt x="602" y="980"/>
                </a:lnTo>
                <a:lnTo>
                  <a:pt x="600" y="986"/>
                </a:lnTo>
                <a:lnTo>
                  <a:pt x="600" y="986"/>
                </a:lnTo>
                <a:lnTo>
                  <a:pt x="592" y="998"/>
                </a:lnTo>
                <a:lnTo>
                  <a:pt x="587" y="1005"/>
                </a:lnTo>
                <a:lnTo>
                  <a:pt x="582" y="1016"/>
                </a:lnTo>
                <a:lnTo>
                  <a:pt x="582" y="1016"/>
                </a:lnTo>
                <a:lnTo>
                  <a:pt x="577" y="1025"/>
                </a:lnTo>
                <a:lnTo>
                  <a:pt x="575" y="1030"/>
                </a:lnTo>
                <a:lnTo>
                  <a:pt x="571" y="1036"/>
                </a:lnTo>
                <a:lnTo>
                  <a:pt x="567" y="1049"/>
                </a:lnTo>
                <a:lnTo>
                  <a:pt x="567" y="1049"/>
                </a:lnTo>
                <a:lnTo>
                  <a:pt x="558" y="1073"/>
                </a:lnTo>
                <a:lnTo>
                  <a:pt x="552" y="1090"/>
                </a:lnTo>
                <a:lnTo>
                  <a:pt x="552" y="1090"/>
                </a:lnTo>
                <a:lnTo>
                  <a:pt x="546" y="1111"/>
                </a:lnTo>
                <a:lnTo>
                  <a:pt x="544" y="1123"/>
                </a:lnTo>
                <a:lnTo>
                  <a:pt x="544" y="1123"/>
                </a:lnTo>
                <a:lnTo>
                  <a:pt x="538" y="1135"/>
                </a:lnTo>
                <a:lnTo>
                  <a:pt x="533" y="1144"/>
                </a:lnTo>
                <a:lnTo>
                  <a:pt x="532" y="1149"/>
                </a:lnTo>
                <a:lnTo>
                  <a:pt x="532" y="1149"/>
                </a:lnTo>
                <a:lnTo>
                  <a:pt x="532" y="1154"/>
                </a:lnTo>
                <a:lnTo>
                  <a:pt x="533" y="1159"/>
                </a:lnTo>
                <a:lnTo>
                  <a:pt x="534" y="1165"/>
                </a:lnTo>
                <a:lnTo>
                  <a:pt x="534" y="1165"/>
                </a:lnTo>
                <a:lnTo>
                  <a:pt x="537" y="1169"/>
                </a:lnTo>
                <a:lnTo>
                  <a:pt x="538" y="1173"/>
                </a:lnTo>
                <a:lnTo>
                  <a:pt x="538" y="1173"/>
                </a:lnTo>
                <a:lnTo>
                  <a:pt x="536" y="1177"/>
                </a:lnTo>
                <a:lnTo>
                  <a:pt x="531" y="1184"/>
                </a:lnTo>
                <a:lnTo>
                  <a:pt x="526" y="1190"/>
                </a:lnTo>
                <a:lnTo>
                  <a:pt x="522" y="1193"/>
                </a:lnTo>
                <a:lnTo>
                  <a:pt x="520" y="1195"/>
                </a:lnTo>
                <a:lnTo>
                  <a:pt x="520" y="1195"/>
                </a:lnTo>
                <a:lnTo>
                  <a:pt x="484" y="1203"/>
                </a:lnTo>
                <a:lnTo>
                  <a:pt x="484" y="1203"/>
                </a:lnTo>
                <a:lnTo>
                  <a:pt x="471" y="1207"/>
                </a:lnTo>
                <a:lnTo>
                  <a:pt x="466" y="1208"/>
                </a:lnTo>
                <a:lnTo>
                  <a:pt x="464" y="1209"/>
                </a:lnTo>
                <a:lnTo>
                  <a:pt x="464" y="1209"/>
                </a:lnTo>
                <a:lnTo>
                  <a:pt x="463" y="1213"/>
                </a:lnTo>
                <a:lnTo>
                  <a:pt x="461" y="1221"/>
                </a:lnTo>
                <a:lnTo>
                  <a:pt x="463" y="1225"/>
                </a:lnTo>
                <a:lnTo>
                  <a:pt x="464" y="1228"/>
                </a:lnTo>
                <a:lnTo>
                  <a:pt x="466" y="1231"/>
                </a:lnTo>
                <a:lnTo>
                  <a:pt x="470" y="1233"/>
                </a:lnTo>
                <a:lnTo>
                  <a:pt x="470" y="1233"/>
                </a:lnTo>
                <a:lnTo>
                  <a:pt x="480" y="1236"/>
                </a:lnTo>
                <a:lnTo>
                  <a:pt x="495" y="1236"/>
                </a:lnTo>
                <a:lnTo>
                  <a:pt x="510" y="1237"/>
                </a:lnTo>
                <a:lnTo>
                  <a:pt x="522" y="1236"/>
                </a:lnTo>
                <a:lnTo>
                  <a:pt x="522" y="1236"/>
                </a:lnTo>
                <a:lnTo>
                  <a:pt x="564" y="1234"/>
                </a:lnTo>
                <a:lnTo>
                  <a:pt x="589" y="1233"/>
                </a:lnTo>
                <a:lnTo>
                  <a:pt x="602" y="1233"/>
                </a:lnTo>
                <a:lnTo>
                  <a:pt x="602" y="1233"/>
                </a:lnTo>
                <a:lnTo>
                  <a:pt x="622" y="1236"/>
                </a:lnTo>
                <a:lnTo>
                  <a:pt x="631" y="1236"/>
                </a:lnTo>
                <a:lnTo>
                  <a:pt x="635" y="1234"/>
                </a:lnTo>
                <a:lnTo>
                  <a:pt x="636" y="1233"/>
                </a:lnTo>
                <a:lnTo>
                  <a:pt x="636" y="1233"/>
                </a:lnTo>
                <a:lnTo>
                  <a:pt x="635" y="1212"/>
                </a:lnTo>
                <a:lnTo>
                  <a:pt x="634" y="1199"/>
                </a:lnTo>
                <a:lnTo>
                  <a:pt x="632" y="1189"/>
                </a:lnTo>
                <a:lnTo>
                  <a:pt x="632" y="1189"/>
                </a:lnTo>
                <a:lnTo>
                  <a:pt x="629" y="1171"/>
                </a:lnTo>
                <a:lnTo>
                  <a:pt x="628" y="1163"/>
                </a:lnTo>
                <a:lnTo>
                  <a:pt x="628" y="1160"/>
                </a:lnTo>
                <a:lnTo>
                  <a:pt x="630" y="1159"/>
                </a:lnTo>
                <a:lnTo>
                  <a:pt x="630" y="1159"/>
                </a:lnTo>
                <a:lnTo>
                  <a:pt x="644" y="1154"/>
                </a:lnTo>
                <a:lnTo>
                  <a:pt x="653" y="1149"/>
                </a:lnTo>
                <a:lnTo>
                  <a:pt x="656" y="1147"/>
                </a:lnTo>
                <a:lnTo>
                  <a:pt x="659" y="1144"/>
                </a:lnTo>
                <a:lnTo>
                  <a:pt x="659" y="1144"/>
                </a:lnTo>
                <a:lnTo>
                  <a:pt x="662" y="1138"/>
                </a:lnTo>
                <a:lnTo>
                  <a:pt x="665" y="1128"/>
                </a:lnTo>
                <a:lnTo>
                  <a:pt x="672" y="1100"/>
                </a:lnTo>
                <a:lnTo>
                  <a:pt x="680" y="1061"/>
                </a:lnTo>
                <a:lnTo>
                  <a:pt x="680" y="1061"/>
                </a:lnTo>
                <a:lnTo>
                  <a:pt x="695" y="983"/>
                </a:lnTo>
                <a:lnTo>
                  <a:pt x="695" y="983"/>
                </a:lnTo>
                <a:close/>
                <a:moveTo>
                  <a:pt x="826" y="638"/>
                </a:moveTo>
                <a:lnTo>
                  <a:pt x="826" y="638"/>
                </a:lnTo>
                <a:lnTo>
                  <a:pt x="824" y="648"/>
                </a:lnTo>
                <a:lnTo>
                  <a:pt x="823" y="657"/>
                </a:lnTo>
                <a:lnTo>
                  <a:pt x="820" y="664"/>
                </a:lnTo>
                <a:lnTo>
                  <a:pt x="820" y="664"/>
                </a:lnTo>
                <a:lnTo>
                  <a:pt x="817" y="669"/>
                </a:lnTo>
                <a:lnTo>
                  <a:pt x="811" y="676"/>
                </a:lnTo>
                <a:lnTo>
                  <a:pt x="795" y="694"/>
                </a:lnTo>
                <a:lnTo>
                  <a:pt x="778" y="711"/>
                </a:lnTo>
                <a:lnTo>
                  <a:pt x="769" y="718"/>
                </a:lnTo>
                <a:lnTo>
                  <a:pt x="769" y="718"/>
                </a:lnTo>
                <a:lnTo>
                  <a:pt x="763" y="721"/>
                </a:lnTo>
                <a:lnTo>
                  <a:pt x="763" y="700"/>
                </a:lnTo>
                <a:lnTo>
                  <a:pt x="763" y="700"/>
                </a:lnTo>
                <a:lnTo>
                  <a:pt x="787" y="679"/>
                </a:lnTo>
                <a:lnTo>
                  <a:pt x="787" y="679"/>
                </a:lnTo>
                <a:lnTo>
                  <a:pt x="794" y="669"/>
                </a:lnTo>
                <a:lnTo>
                  <a:pt x="799" y="662"/>
                </a:lnTo>
                <a:lnTo>
                  <a:pt x="802" y="652"/>
                </a:lnTo>
                <a:lnTo>
                  <a:pt x="802" y="652"/>
                </a:lnTo>
                <a:lnTo>
                  <a:pt x="805" y="642"/>
                </a:lnTo>
                <a:lnTo>
                  <a:pt x="806" y="632"/>
                </a:lnTo>
                <a:lnTo>
                  <a:pt x="808" y="620"/>
                </a:lnTo>
                <a:lnTo>
                  <a:pt x="808" y="620"/>
                </a:lnTo>
                <a:lnTo>
                  <a:pt x="812" y="627"/>
                </a:lnTo>
                <a:lnTo>
                  <a:pt x="814" y="632"/>
                </a:lnTo>
                <a:lnTo>
                  <a:pt x="817" y="635"/>
                </a:lnTo>
                <a:lnTo>
                  <a:pt x="817" y="635"/>
                </a:lnTo>
                <a:lnTo>
                  <a:pt x="826" y="638"/>
                </a:lnTo>
                <a:lnTo>
                  <a:pt x="826" y="6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5580720A-D8B1-47F0-8B98-40472ADD0333}"/>
              </a:ext>
            </a:extLst>
          </p:cNvPr>
          <p:cNvSpPr>
            <a:spLocks noEditPoints="1"/>
          </p:cNvSpPr>
          <p:nvPr/>
        </p:nvSpPr>
        <p:spPr bwMode="auto">
          <a:xfrm>
            <a:off x="4512535" y="4709810"/>
            <a:ext cx="982480" cy="1665721"/>
          </a:xfrm>
          <a:custGeom>
            <a:avLst/>
            <a:gdLst>
              <a:gd name="T0" fmla="*/ 238 w 765"/>
              <a:gd name="T1" fmla="*/ 256 h 1297"/>
              <a:gd name="T2" fmla="*/ 252 w 765"/>
              <a:gd name="T3" fmla="*/ 337 h 1297"/>
              <a:gd name="T4" fmla="*/ 228 w 765"/>
              <a:gd name="T5" fmla="*/ 381 h 1297"/>
              <a:gd name="T6" fmla="*/ 93 w 765"/>
              <a:gd name="T7" fmla="*/ 473 h 1297"/>
              <a:gd name="T8" fmla="*/ 51 w 765"/>
              <a:gd name="T9" fmla="*/ 499 h 1297"/>
              <a:gd name="T10" fmla="*/ 2 w 765"/>
              <a:gd name="T11" fmla="*/ 582 h 1297"/>
              <a:gd name="T12" fmla="*/ 72 w 765"/>
              <a:gd name="T13" fmla="*/ 557 h 1297"/>
              <a:gd name="T14" fmla="*/ 153 w 765"/>
              <a:gd name="T15" fmla="*/ 522 h 1297"/>
              <a:gd name="T16" fmla="*/ 181 w 765"/>
              <a:gd name="T17" fmla="*/ 694 h 1297"/>
              <a:gd name="T18" fmla="*/ 221 w 765"/>
              <a:gd name="T19" fmla="*/ 670 h 1297"/>
              <a:gd name="T20" fmla="*/ 239 w 765"/>
              <a:gd name="T21" fmla="*/ 646 h 1297"/>
              <a:gd name="T22" fmla="*/ 222 w 765"/>
              <a:gd name="T23" fmla="*/ 836 h 1297"/>
              <a:gd name="T24" fmla="*/ 201 w 765"/>
              <a:gd name="T25" fmla="*/ 1013 h 1297"/>
              <a:gd name="T26" fmla="*/ 142 w 765"/>
              <a:gd name="T27" fmla="*/ 1152 h 1297"/>
              <a:gd name="T28" fmla="*/ 161 w 765"/>
              <a:gd name="T29" fmla="*/ 1216 h 1297"/>
              <a:gd name="T30" fmla="*/ 187 w 765"/>
              <a:gd name="T31" fmla="*/ 1266 h 1297"/>
              <a:gd name="T32" fmla="*/ 281 w 765"/>
              <a:gd name="T33" fmla="*/ 1290 h 1297"/>
              <a:gd name="T34" fmla="*/ 262 w 765"/>
              <a:gd name="T35" fmla="*/ 1262 h 1297"/>
              <a:gd name="T36" fmla="*/ 299 w 765"/>
              <a:gd name="T37" fmla="*/ 1182 h 1297"/>
              <a:gd name="T38" fmla="*/ 411 w 765"/>
              <a:gd name="T39" fmla="*/ 1194 h 1297"/>
              <a:gd name="T40" fmla="*/ 480 w 765"/>
              <a:gd name="T41" fmla="*/ 1201 h 1297"/>
              <a:gd name="T42" fmla="*/ 523 w 765"/>
              <a:gd name="T43" fmla="*/ 1272 h 1297"/>
              <a:gd name="T44" fmla="*/ 567 w 765"/>
              <a:gd name="T45" fmla="*/ 1251 h 1297"/>
              <a:gd name="T46" fmla="*/ 582 w 765"/>
              <a:gd name="T47" fmla="*/ 1216 h 1297"/>
              <a:gd name="T48" fmla="*/ 603 w 765"/>
              <a:gd name="T49" fmla="*/ 1140 h 1297"/>
              <a:gd name="T50" fmla="*/ 664 w 765"/>
              <a:gd name="T51" fmla="*/ 1041 h 1297"/>
              <a:gd name="T52" fmla="*/ 704 w 765"/>
              <a:gd name="T53" fmla="*/ 1003 h 1297"/>
              <a:gd name="T54" fmla="*/ 764 w 765"/>
              <a:gd name="T55" fmla="*/ 982 h 1297"/>
              <a:gd name="T56" fmla="*/ 732 w 765"/>
              <a:gd name="T57" fmla="*/ 915 h 1297"/>
              <a:gd name="T58" fmla="*/ 732 w 765"/>
              <a:gd name="T59" fmla="*/ 817 h 1297"/>
              <a:gd name="T60" fmla="*/ 685 w 765"/>
              <a:gd name="T61" fmla="*/ 872 h 1297"/>
              <a:gd name="T62" fmla="*/ 651 w 765"/>
              <a:gd name="T63" fmla="*/ 815 h 1297"/>
              <a:gd name="T64" fmla="*/ 608 w 765"/>
              <a:gd name="T65" fmla="*/ 902 h 1297"/>
              <a:gd name="T66" fmla="*/ 565 w 765"/>
              <a:gd name="T67" fmla="*/ 926 h 1297"/>
              <a:gd name="T68" fmla="*/ 504 w 765"/>
              <a:gd name="T69" fmla="*/ 681 h 1297"/>
              <a:gd name="T70" fmla="*/ 549 w 765"/>
              <a:gd name="T71" fmla="*/ 603 h 1297"/>
              <a:gd name="T72" fmla="*/ 514 w 765"/>
              <a:gd name="T73" fmla="*/ 418 h 1297"/>
              <a:gd name="T74" fmla="*/ 499 w 765"/>
              <a:gd name="T75" fmla="*/ 265 h 1297"/>
              <a:gd name="T76" fmla="*/ 414 w 765"/>
              <a:gd name="T77" fmla="*/ 120 h 1297"/>
              <a:gd name="T78" fmla="*/ 325 w 765"/>
              <a:gd name="T79" fmla="*/ 38 h 1297"/>
              <a:gd name="T80" fmla="*/ 262 w 765"/>
              <a:gd name="T81" fmla="*/ 20 h 1297"/>
              <a:gd name="T82" fmla="*/ 156 w 765"/>
              <a:gd name="T83" fmla="*/ 22 h 1297"/>
              <a:gd name="T84" fmla="*/ 128 w 765"/>
              <a:gd name="T85" fmla="*/ 109 h 1297"/>
              <a:gd name="T86" fmla="*/ 173 w 765"/>
              <a:gd name="T87" fmla="*/ 177 h 1297"/>
              <a:gd name="T88" fmla="*/ 208 w 765"/>
              <a:gd name="T89" fmla="*/ 180 h 1297"/>
              <a:gd name="T90" fmla="*/ 297 w 765"/>
              <a:gd name="T91" fmla="*/ 421 h 1297"/>
              <a:gd name="T92" fmla="*/ 293 w 765"/>
              <a:gd name="T93" fmla="*/ 451 h 1297"/>
              <a:gd name="T94" fmla="*/ 245 w 765"/>
              <a:gd name="T95" fmla="*/ 582 h 1297"/>
              <a:gd name="T96" fmla="*/ 182 w 765"/>
              <a:gd name="T97" fmla="*/ 479 h 1297"/>
              <a:gd name="T98" fmla="*/ 380 w 765"/>
              <a:gd name="T99" fmla="*/ 708 h 1297"/>
              <a:gd name="T100" fmla="*/ 392 w 765"/>
              <a:gd name="T101" fmla="*/ 818 h 1297"/>
              <a:gd name="T102" fmla="*/ 382 w 765"/>
              <a:gd name="T103" fmla="*/ 823 h 1297"/>
              <a:gd name="T104" fmla="*/ 415 w 765"/>
              <a:gd name="T105" fmla="*/ 895 h 1297"/>
              <a:gd name="T106" fmla="*/ 405 w 765"/>
              <a:gd name="T107" fmla="*/ 985 h 1297"/>
              <a:gd name="T108" fmla="*/ 319 w 765"/>
              <a:gd name="T109" fmla="*/ 923 h 1297"/>
              <a:gd name="T110" fmla="*/ 331 w 765"/>
              <a:gd name="T111" fmla="*/ 823 h 1297"/>
              <a:gd name="T112" fmla="*/ 203 w 765"/>
              <a:gd name="T113" fmla="*/ 650 h 1297"/>
              <a:gd name="T114" fmla="*/ 182 w 765"/>
              <a:gd name="T115" fmla="*/ 674 h 1297"/>
              <a:gd name="T116" fmla="*/ 56 w 765"/>
              <a:gd name="T117" fmla="*/ 571 h 1297"/>
              <a:gd name="T118" fmla="*/ 8 w 765"/>
              <a:gd name="T119" fmla="*/ 567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5" h="1297">
                <a:moveTo>
                  <a:pt x="224" y="192"/>
                </a:moveTo>
                <a:lnTo>
                  <a:pt x="224" y="192"/>
                </a:lnTo>
                <a:lnTo>
                  <a:pt x="232" y="194"/>
                </a:lnTo>
                <a:lnTo>
                  <a:pt x="239" y="197"/>
                </a:lnTo>
                <a:lnTo>
                  <a:pt x="239" y="197"/>
                </a:lnTo>
                <a:lnTo>
                  <a:pt x="239" y="195"/>
                </a:lnTo>
                <a:lnTo>
                  <a:pt x="239" y="195"/>
                </a:lnTo>
                <a:lnTo>
                  <a:pt x="239" y="197"/>
                </a:lnTo>
                <a:lnTo>
                  <a:pt x="239" y="197"/>
                </a:lnTo>
                <a:lnTo>
                  <a:pt x="238" y="207"/>
                </a:lnTo>
                <a:lnTo>
                  <a:pt x="238" y="228"/>
                </a:lnTo>
                <a:lnTo>
                  <a:pt x="238" y="248"/>
                </a:lnTo>
                <a:lnTo>
                  <a:pt x="238" y="256"/>
                </a:lnTo>
                <a:lnTo>
                  <a:pt x="239" y="261"/>
                </a:lnTo>
                <a:lnTo>
                  <a:pt x="239" y="261"/>
                </a:lnTo>
                <a:lnTo>
                  <a:pt x="252" y="287"/>
                </a:lnTo>
                <a:lnTo>
                  <a:pt x="262" y="310"/>
                </a:lnTo>
                <a:lnTo>
                  <a:pt x="262" y="310"/>
                </a:lnTo>
                <a:lnTo>
                  <a:pt x="264" y="317"/>
                </a:lnTo>
                <a:lnTo>
                  <a:pt x="264" y="322"/>
                </a:lnTo>
                <a:lnTo>
                  <a:pt x="263" y="325"/>
                </a:lnTo>
                <a:lnTo>
                  <a:pt x="262" y="326"/>
                </a:lnTo>
                <a:lnTo>
                  <a:pt x="262" y="326"/>
                </a:lnTo>
                <a:lnTo>
                  <a:pt x="258" y="328"/>
                </a:lnTo>
                <a:lnTo>
                  <a:pt x="255" y="332"/>
                </a:lnTo>
                <a:lnTo>
                  <a:pt x="252" y="337"/>
                </a:lnTo>
                <a:lnTo>
                  <a:pt x="251" y="341"/>
                </a:lnTo>
                <a:lnTo>
                  <a:pt x="251" y="341"/>
                </a:lnTo>
                <a:lnTo>
                  <a:pt x="250" y="346"/>
                </a:lnTo>
                <a:lnTo>
                  <a:pt x="248" y="352"/>
                </a:lnTo>
                <a:lnTo>
                  <a:pt x="248" y="352"/>
                </a:lnTo>
                <a:lnTo>
                  <a:pt x="246" y="354"/>
                </a:lnTo>
                <a:lnTo>
                  <a:pt x="246" y="356"/>
                </a:lnTo>
                <a:lnTo>
                  <a:pt x="249" y="354"/>
                </a:lnTo>
                <a:lnTo>
                  <a:pt x="250" y="354"/>
                </a:lnTo>
                <a:lnTo>
                  <a:pt x="250" y="356"/>
                </a:lnTo>
                <a:lnTo>
                  <a:pt x="243" y="364"/>
                </a:lnTo>
                <a:lnTo>
                  <a:pt x="243" y="364"/>
                </a:lnTo>
                <a:lnTo>
                  <a:pt x="228" y="381"/>
                </a:lnTo>
                <a:lnTo>
                  <a:pt x="211" y="400"/>
                </a:lnTo>
                <a:lnTo>
                  <a:pt x="193" y="417"/>
                </a:lnTo>
                <a:lnTo>
                  <a:pt x="182" y="425"/>
                </a:lnTo>
                <a:lnTo>
                  <a:pt x="182" y="425"/>
                </a:lnTo>
                <a:lnTo>
                  <a:pt x="163" y="441"/>
                </a:lnTo>
                <a:lnTo>
                  <a:pt x="148" y="451"/>
                </a:lnTo>
                <a:lnTo>
                  <a:pt x="148" y="451"/>
                </a:lnTo>
                <a:lnTo>
                  <a:pt x="138" y="454"/>
                </a:lnTo>
                <a:lnTo>
                  <a:pt x="127" y="456"/>
                </a:lnTo>
                <a:lnTo>
                  <a:pt x="117" y="460"/>
                </a:lnTo>
                <a:lnTo>
                  <a:pt x="117" y="460"/>
                </a:lnTo>
                <a:lnTo>
                  <a:pt x="99" y="468"/>
                </a:lnTo>
                <a:lnTo>
                  <a:pt x="93" y="473"/>
                </a:lnTo>
                <a:lnTo>
                  <a:pt x="91" y="475"/>
                </a:lnTo>
                <a:lnTo>
                  <a:pt x="91" y="475"/>
                </a:lnTo>
                <a:lnTo>
                  <a:pt x="89" y="476"/>
                </a:lnTo>
                <a:lnTo>
                  <a:pt x="84" y="479"/>
                </a:lnTo>
                <a:lnTo>
                  <a:pt x="77" y="482"/>
                </a:lnTo>
                <a:lnTo>
                  <a:pt x="72" y="486"/>
                </a:lnTo>
                <a:lnTo>
                  <a:pt x="72" y="486"/>
                </a:lnTo>
                <a:lnTo>
                  <a:pt x="69" y="490"/>
                </a:lnTo>
                <a:lnTo>
                  <a:pt x="69" y="491"/>
                </a:lnTo>
                <a:lnTo>
                  <a:pt x="68" y="494"/>
                </a:lnTo>
                <a:lnTo>
                  <a:pt x="68" y="494"/>
                </a:lnTo>
                <a:lnTo>
                  <a:pt x="60" y="497"/>
                </a:lnTo>
                <a:lnTo>
                  <a:pt x="51" y="499"/>
                </a:lnTo>
                <a:lnTo>
                  <a:pt x="41" y="504"/>
                </a:lnTo>
                <a:lnTo>
                  <a:pt x="31" y="509"/>
                </a:lnTo>
                <a:lnTo>
                  <a:pt x="20" y="516"/>
                </a:lnTo>
                <a:lnTo>
                  <a:pt x="17" y="521"/>
                </a:lnTo>
                <a:lnTo>
                  <a:pt x="13" y="525"/>
                </a:lnTo>
                <a:lnTo>
                  <a:pt x="10" y="530"/>
                </a:lnTo>
                <a:lnTo>
                  <a:pt x="7" y="536"/>
                </a:lnTo>
                <a:lnTo>
                  <a:pt x="7" y="536"/>
                </a:lnTo>
                <a:lnTo>
                  <a:pt x="4" y="547"/>
                </a:lnTo>
                <a:lnTo>
                  <a:pt x="1" y="558"/>
                </a:lnTo>
                <a:lnTo>
                  <a:pt x="0" y="566"/>
                </a:lnTo>
                <a:lnTo>
                  <a:pt x="0" y="575"/>
                </a:lnTo>
                <a:lnTo>
                  <a:pt x="2" y="582"/>
                </a:lnTo>
                <a:lnTo>
                  <a:pt x="7" y="588"/>
                </a:lnTo>
                <a:lnTo>
                  <a:pt x="13" y="592"/>
                </a:lnTo>
                <a:lnTo>
                  <a:pt x="23" y="597"/>
                </a:lnTo>
                <a:lnTo>
                  <a:pt x="23" y="597"/>
                </a:lnTo>
                <a:lnTo>
                  <a:pt x="31" y="600"/>
                </a:lnTo>
                <a:lnTo>
                  <a:pt x="40" y="601"/>
                </a:lnTo>
                <a:lnTo>
                  <a:pt x="45" y="598"/>
                </a:lnTo>
                <a:lnTo>
                  <a:pt x="51" y="595"/>
                </a:lnTo>
                <a:lnTo>
                  <a:pt x="56" y="590"/>
                </a:lnTo>
                <a:lnTo>
                  <a:pt x="61" y="583"/>
                </a:lnTo>
                <a:lnTo>
                  <a:pt x="68" y="566"/>
                </a:lnTo>
                <a:lnTo>
                  <a:pt x="68" y="566"/>
                </a:lnTo>
                <a:lnTo>
                  <a:pt x="72" y="557"/>
                </a:lnTo>
                <a:lnTo>
                  <a:pt x="74" y="546"/>
                </a:lnTo>
                <a:lnTo>
                  <a:pt x="78" y="523"/>
                </a:lnTo>
                <a:lnTo>
                  <a:pt x="79" y="498"/>
                </a:lnTo>
                <a:lnTo>
                  <a:pt x="79" y="498"/>
                </a:lnTo>
                <a:lnTo>
                  <a:pt x="97" y="504"/>
                </a:lnTo>
                <a:lnTo>
                  <a:pt x="111" y="509"/>
                </a:lnTo>
                <a:lnTo>
                  <a:pt x="121" y="514"/>
                </a:lnTo>
                <a:lnTo>
                  <a:pt x="121" y="514"/>
                </a:lnTo>
                <a:lnTo>
                  <a:pt x="129" y="516"/>
                </a:lnTo>
                <a:lnTo>
                  <a:pt x="140" y="518"/>
                </a:lnTo>
                <a:lnTo>
                  <a:pt x="152" y="521"/>
                </a:lnTo>
                <a:lnTo>
                  <a:pt x="152" y="521"/>
                </a:lnTo>
                <a:lnTo>
                  <a:pt x="153" y="522"/>
                </a:lnTo>
                <a:lnTo>
                  <a:pt x="156" y="525"/>
                </a:lnTo>
                <a:lnTo>
                  <a:pt x="159" y="535"/>
                </a:lnTo>
                <a:lnTo>
                  <a:pt x="163" y="552"/>
                </a:lnTo>
                <a:lnTo>
                  <a:pt x="163" y="552"/>
                </a:lnTo>
                <a:lnTo>
                  <a:pt x="165" y="564"/>
                </a:lnTo>
                <a:lnTo>
                  <a:pt x="166" y="582"/>
                </a:lnTo>
                <a:lnTo>
                  <a:pt x="169" y="624"/>
                </a:lnTo>
                <a:lnTo>
                  <a:pt x="171" y="662"/>
                </a:lnTo>
                <a:lnTo>
                  <a:pt x="172" y="676"/>
                </a:lnTo>
                <a:lnTo>
                  <a:pt x="175" y="685"/>
                </a:lnTo>
                <a:lnTo>
                  <a:pt x="175" y="685"/>
                </a:lnTo>
                <a:lnTo>
                  <a:pt x="177" y="691"/>
                </a:lnTo>
                <a:lnTo>
                  <a:pt x="181" y="694"/>
                </a:lnTo>
                <a:lnTo>
                  <a:pt x="185" y="698"/>
                </a:lnTo>
                <a:lnTo>
                  <a:pt x="190" y="701"/>
                </a:lnTo>
                <a:lnTo>
                  <a:pt x="195" y="702"/>
                </a:lnTo>
                <a:lnTo>
                  <a:pt x="201" y="702"/>
                </a:lnTo>
                <a:lnTo>
                  <a:pt x="205" y="702"/>
                </a:lnTo>
                <a:lnTo>
                  <a:pt x="209" y="700"/>
                </a:lnTo>
                <a:lnTo>
                  <a:pt x="209" y="700"/>
                </a:lnTo>
                <a:lnTo>
                  <a:pt x="215" y="694"/>
                </a:lnTo>
                <a:lnTo>
                  <a:pt x="218" y="691"/>
                </a:lnTo>
                <a:lnTo>
                  <a:pt x="220" y="687"/>
                </a:lnTo>
                <a:lnTo>
                  <a:pt x="221" y="682"/>
                </a:lnTo>
                <a:lnTo>
                  <a:pt x="222" y="676"/>
                </a:lnTo>
                <a:lnTo>
                  <a:pt x="221" y="670"/>
                </a:lnTo>
                <a:lnTo>
                  <a:pt x="220" y="662"/>
                </a:lnTo>
                <a:lnTo>
                  <a:pt x="220" y="662"/>
                </a:lnTo>
                <a:lnTo>
                  <a:pt x="218" y="653"/>
                </a:lnTo>
                <a:lnTo>
                  <a:pt x="214" y="645"/>
                </a:lnTo>
                <a:lnTo>
                  <a:pt x="207" y="630"/>
                </a:lnTo>
                <a:lnTo>
                  <a:pt x="190" y="601"/>
                </a:lnTo>
                <a:lnTo>
                  <a:pt x="190" y="601"/>
                </a:lnTo>
                <a:lnTo>
                  <a:pt x="187" y="594"/>
                </a:lnTo>
                <a:lnTo>
                  <a:pt x="184" y="585"/>
                </a:lnTo>
                <a:lnTo>
                  <a:pt x="179" y="565"/>
                </a:lnTo>
                <a:lnTo>
                  <a:pt x="175" y="540"/>
                </a:lnTo>
                <a:lnTo>
                  <a:pt x="239" y="646"/>
                </a:lnTo>
                <a:lnTo>
                  <a:pt x="239" y="646"/>
                </a:lnTo>
                <a:lnTo>
                  <a:pt x="228" y="728"/>
                </a:lnTo>
                <a:lnTo>
                  <a:pt x="228" y="728"/>
                </a:lnTo>
                <a:lnTo>
                  <a:pt x="226" y="748"/>
                </a:lnTo>
                <a:lnTo>
                  <a:pt x="224" y="771"/>
                </a:lnTo>
                <a:lnTo>
                  <a:pt x="224" y="790"/>
                </a:lnTo>
                <a:lnTo>
                  <a:pt x="224" y="796"/>
                </a:lnTo>
                <a:lnTo>
                  <a:pt x="224" y="799"/>
                </a:lnTo>
                <a:lnTo>
                  <a:pt x="224" y="799"/>
                </a:lnTo>
                <a:lnTo>
                  <a:pt x="226" y="804"/>
                </a:lnTo>
                <a:lnTo>
                  <a:pt x="226" y="808"/>
                </a:lnTo>
                <a:lnTo>
                  <a:pt x="224" y="815"/>
                </a:lnTo>
                <a:lnTo>
                  <a:pt x="224" y="815"/>
                </a:lnTo>
                <a:lnTo>
                  <a:pt x="222" y="836"/>
                </a:lnTo>
                <a:lnTo>
                  <a:pt x="221" y="881"/>
                </a:lnTo>
                <a:lnTo>
                  <a:pt x="219" y="923"/>
                </a:lnTo>
                <a:lnTo>
                  <a:pt x="217" y="942"/>
                </a:lnTo>
                <a:lnTo>
                  <a:pt x="217" y="942"/>
                </a:lnTo>
                <a:lnTo>
                  <a:pt x="217" y="946"/>
                </a:lnTo>
                <a:lnTo>
                  <a:pt x="217" y="958"/>
                </a:lnTo>
                <a:lnTo>
                  <a:pt x="217" y="984"/>
                </a:lnTo>
                <a:lnTo>
                  <a:pt x="217" y="984"/>
                </a:lnTo>
                <a:lnTo>
                  <a:pt x="217" y="994"/>
                </a:lnTo>
                <a:lnTo>
                  <a:pt x="217" y="999"/>
                </a:lnTo>
                <a:lnTo>
                  <a:pt x="217" y="1003"/>
                </a:lnTo>
                <a:lnTo>
                  <a:pt x="217" y="1003"/>
                </a:lnTo>
                <a:lnTo>
                  <a:pt x="201" y="1013"/>
                </a:lnTo>
                <a:lnTo>
                  <a:pt x="187" y="1024"/>
                </a:lnTo>
                <a:lnTo>
                  <a:pt x="175" y="1037"/>
                </a:lnTo>
                <a:lnTo>
                  <a:pt x="175" y="1037"/>
                </a:lnTo>
                <a:lnTo>
                  <a:pt x="158" y="1058"/>
                </a:lnTo>
                <a:lnTo>
                  <a:pt x="148" y="1071"/>
                </a:lnTo>
                <a:lnTo>
                  <a:pt x="148" y="1071"/>
                </a:lnTo>
                <a:lnTo>
                  <a:pt x="145" y="1076"/>
                </a:lnTo>
                <a:lnTo>
                  <a:pt x="142" y="1080"/>
                </a:lnTo>
                <a:lnTo>
                  <a:pt x="141" y="1086"/>
                </a:lnTo>
                <a:lnTo>
                  <a:pt x="140" y="1095"/>
                </a:lnTo>
                <a:lnTo>
                  <a:pt x="140" y="1095"/>
                </a:lnTo>
                <a:lnTo>
                  <a:pt x="142" y="1132"/>
                </a:lnTo>
                <a:lnTo>
                  <a:pt x="142" y="1152"/>
                </a:lnTo>
                <a:lnTo>
                  <a:pt x="141" y="1161"/>
                </a:lnTo>
                <a:lnTo>
                  <a:pt x="140" y="1167"/>
                </a:lnTo>
                <a:lnTo>
                  <a:pt x="140" y="1167"/>
                </a:lnTo>
                <a:lnTo>
                  <a:pt x="140" y="1174"/>
                </a:lnTo>
                <a:lnTo>
                  <a:pt x="141" y="1183"/>
                </a:lnTo>
                <a:lnTo>
                  <a:pt x="147" y="1207"/>
                </a:lnTo>
                <a:lnTo>
                  <a:pt x="156" y="1239"/>
                </a:lnTo>
                <a:lnTo>
                  <a:pt x="156" y="1239"/>
                </a:lnTo>
                <a:lnTo>
                  <a:pt x="158" y="1223"/>
                </a:lnTo>
                <a:lnTo>
                  <a:pt x="158" y="1218"/>
                </a:lnTo>
                <a:lnTo>
                  <a:pt x="159" y="1216"/>
                </a:lnTo>
                <a:lnTo>
                  <a:pt x="160" y="1216"/>
                </a:lnTo>
                <a:lnTo>
                  <a:pt x="161" y="1216"/>
                </a:lnTo>
                <a:lnTo>
                  <a:pt x="163" y="1220"/>
                </a:lnTo>
                <a:lnTo>
                  <a:pt x="163" y="1220"/>
                </a:lnTo>
                <a:lnTo>
                  <a:pt x="166" y="1226"/>
                </a:lnTo>
                <a:lnTo>
                  <a:pt x="169" y="1230"/>
                </a:lnTo>
                <a:lnTo>
                  <a:pt x="172" y="1232"/>
                </a:lnTo>
                <a:lnTo>
                  <a:pt x="175" y="1234"/>
                </a:lnTo>
                <a:lnTo>
                  <a:pt x="181" y="1232"/>
                </a:lnTo>
                <a:lnTo>
                  <a:pt x="182" y="1232"/>
                </a:lnTo>
                <a:lnTo>
                  <a:pt x="182" y="1232"/>
                </a:lnTo>
                <a:lnTo>
                  <a:pt x="185" y="1245"/>
                </a:lnTo>
                <a:lnTo>
                  <a:pt x="187" y="1257"/>
                </a:lnTo>
                <a:lnTo>
                  <a:pt x="187" y="1266"/>
                </a:lnTo>
                <a:lnTo>
                  <a:pt x="187" y="1266"/>
                </a:lnTo>
                <a:lnTo>
                  <a:pt x="184" y="1275"/>
                </a:lnTo>
                <a:lnTo>
                  <a:pt x="185" y="1279"/>
                </a:lnTo>
                <a:lnTo>
                  <a:pt x="187" y="1281"/>
                </a:lnTo>
                <a:lnTo>
                  <a:pt x="187" y="1281"/>
                </a:lnTo>
                <a:lnTo>
                  <a:pt x="189" y="1285"/>
                </a:lnTo>
                <a:lnTo>
                  <a:pt x="195" y="1287"/>
                </a:lnTo>
                <a:lnTo>
                  <a:pt x="201" y="1290"/>
                </a:lnTo>
                <a:lnTo>
                  <a:pt x="206" y="1297"/>
                </a:lnTo>
                <a:lnTo>
                  <a:pt x="206" y="1297"/>
                </a:lnTo>
                <a:lnTo>
                  <a:pt x="239" y="1295"/>
                </a:lnTo>
                <a:lnTo>
                  <a:pt x="266" y="1292"/>
                </a:lnTo>
                <a:lnTo>
                  <a:pt x="275" y="1291"/>
                </a:lnTo>
                <a:lnTo>
                  <a:pt x="281" y="1290"/>
                </a:lnTo>
                <a:lnTo>
                  <a:pt x="281" y="1290"/>
                </a:lnTo>
                <a:lnTo>
                  <a:pt x="287" y="1286"/>
                </a:lnTo>
                <a:lnTo>
                  <a:pt x="288" y="1284"/>
                </a:lnTo>
                <a:lnTo>
                  <a:pt x="288" y="1283"/>
                </a:lnTo>
                <a:lnTo>
                  <a:pt x="288" y="1281"/>
                </a:lnTo>
                <a:lnTo>
                  <a:pt x="287" y="1279"/>
                </a:lnTo>
                <a:lnTo>
                  <a:pt x="281" y="1274"/>
                </a:lnTo>
                <a:lnTo>
                  <a:pt x="281" y="1274"/>
                </a:lnTo>
                <a:lnTo>
                  <a:pt x="275" y="1271"/>
                </a:lnTo>
                <a:lnTo>
                  <a:pt x="270" y="1268"/>
                </a:lnTo>
                <a:lnTo>
                  <a:pt x="267" y="1267"/>
                </a:lnTo>
                <a:lnTo>
                  <a:pt x="262" y="1262"/>
                </a:lnTo>
                <a:lnTo>
                  <a:pt x="262" y="1262"/>
                </a:lnTo>
                <a:lnTo>
                  <a:pt x="256" y="1251"/>
                </a:lnTo>
                <a:lnTo>
                  <a:pt x="251" y="1243"/>
                </a:lnTo>
                <a:lnTo>
                  <a:pt x="251" y="1243"/>
                </a:lnTo>
                <a:lnTo>
                  <a:pt x="249" y="1238"/>
                </a:lnTo>
                <a:lnTo>
                  <a:pt x="248" y="1229"/>
                </a:lnTo>
                <a:lnTo>
                  <a:pt x="248" y="1217"/>
                </a:lnTo>
                <a:lnTo>
                  <a:pt x="248" y="1217"/>
                </a:lnTo>
                <a:lnTo>
                  <a:pt x="251" y="1212"/>
                </a:lnTo>
                <a:lnTo>
                  <a:pt x="263" y="1204"/>
                </a:lnTo>
                <a:lnTo>
                  <a:pt x="278" y="1194"/>
                </a:lnTo>
                <a:lnTo>
                  <a:pt x="293" y="1186"/>
                </a:lnTo>
                <a:lnTo>
                  <a:pt x="293" y="1186"/>
                </a:lnTo>
                <a:lnTo>
                  <a:pt x="299" y="1182"/>
                </a:lnTo>
                <a:lnTo>
                  <a:pt x="306" y="1177"/>
                </a:lnTo>
                <a:lnTo>
                  <a:pt x="317" y="1168"/>
                </a:lnTo>
                <a:lnTo>
                  <a:pt x="325" y="1161"/>
                </a:lnTo>
                <a:lnTo>
                  <a:pt x="327" y="1159"/>
                </a:lnTo>
                <a:lnTo>
                  <a:pt x="328" y="1159"/>
                </a:lnTo>
                <a:lnTo>
                  <a:pt x="328" y="1159"/>
                </a:lnTo>
                <a:lnTo>
                  <a:pt x="328" y="1161"/>
                </a:lnTo>
                <a:lnTo>
                  <a:pt x="329" y="1162"/>
                </a:lnTo>
                <a:lnTo>
                  <a:pt x="335" y="1165"/>
                </a:lnTo>
                <a:lnTo>
                  <a:pt x="355" y="1174"/>
                </a:lnTo>
                <a:lnTo>
                  <a:pt x="396" y="1189"/>
                </a:lnTo>
                <a:lnTo>
                  <a:pt x="396" y="1189"/>
                </a:lnTo>
                <a:lnTo>
                  <a:pt x="411" y="1194"/>
                </a:lnTo>
                <a:lnTo>
                  <a:pt x="432" y="1199"/>
                </a:lnTo>
                <a:lnTo>
                  <a:pt x="452" y="1201"/>
                </a:lnTo>
                <a:lnTo>
                  <a:pt x="459" y="1201"/>
                </a:lnTo>
                <a:lnTo>
                  <a:pt x="464" y="1201"/>
                </a:lnTo>
                <a:lnTo>
                  <a:pt x="464" y="1201"/>
                </a:lnTo>
                <a:lnTo>
                  <a:pt x="466" y="1200"/>
                </a:lnTo>
                <a:lnTo>
                  <a:pt x="469" y="1199"/>
                </a:lnTo>
                <a:lnTo>
                  <a:pt x="472" y="1196"/>
                </a:lnTo>
                <a:lnTo>
                  <a:pt x="474" y="1195"/>
                </a:lnTo>
                <a:lnTo>
                  <a:pt x="476" y="1195"/>
                </a:lnTo>
                <a:lnTo>
                  <a:pt x="477" y="1198"/>
                </a:lnTo>
                <a:lnTo>
                  <a:pt x="480" y="1201"/>
                </a:lnTo>
                <a:lnTo>
                  <a:pt x="480" y="1201"/>
                </a:lnTo>
                <a:lnTo>
                  <a:pt x="490" y="1220"/>
                </a:lnTo>
                <a:lnTo>
                  <a:pt x="496" y="1229"/>
                </a:lnTo>
                <a:lnTo>
                  <a:pt x="499" y="1236"/>
                </a:lnTo>
                <a:lnTo>
                  <a:pt x="499" y="1236"/>
                </a:lnTo>
                <a:lnTo>
                  <a:pt x="500" y="1242"/>
                </a:lnTo>
                <a:lnTo>
                  <a:pt x="500" y="1249"/>
                </a:lnTo>
                <a:lnTo>
                  <a:pt x="501" y="1254"/>
                </a:lnTo>
                <a:lnTo>
                  <a:pt x="504" y="1259"/>
                </a:lnTo>
                <a:lnTo>
                  <a:pt x="506" y="1262"/>
                </a:lnTo>
                <a:lnTo>
                  <a:pt x="510" y="1266"/>
                </a:lnTo>
                <a:lnTo>
                  <a:pt x="510" y="1266"/>
                </a:lnTo>
                <a:lnTo>
                  <a:pt x="516" y="1269"/>
                </a:lnTo>
                <a:lnTo>
                  <a:pt x="523" y="1272"/>
                </a:lnTo>
                <a:lnTo>
                  <a:pt x="530" y="1274"/>
                </a:lnTo>
                <a:lnTo>
                  <a:pt x="537" y="1274"/>
                </a:lnTo>
                <a:lnTo>
                  <a:pt x="544" y="1274"/>
                </a:lnTo>
                <a:lnTo>
                  <a:pt x="550" y="1274"/>
                </a:lnTo>
                <a:lnTo>
                  <a:pt x="556" y="1272"/>
                </a:lnTo>
                <a:lnTo>
                  <a:pt x="560" y="1271"/>
                </a:lnTo>
                <a:lnTo>
                  <a:pt x="560" y="1271"/>
                </a:lnTo>
                <a:lnTo>
                  <a:pt x="566" y="1265"/>
                </a:lnTo>
                <a:lnTo>
                  <a:pt x="569" y="1260"/>
                </a:lnTo>
                <a:lnTo>
                  <a:pt x="571" y="1257"/>
                </a:lnTo>
                <a:lnTo>
                  <a:pt x="571" y="1255"/>
                </a:lnTo>
                <a:lnTo>
                  <a:pt x="569" y="1253"/>
                </a:lnTo>
                <a:lnTo>
                  <a:pt x="567" y="1251"/>
                </a:lnTo>
                <a:lnTo>
                  <a:pt x="567" y="1251"/>
                </a:lnTo>
                <a:lnTo>
                  <a:pt x="559" y="1247"/>
                </a:lnTo>
                <a:lnTo>
                  <a:pt x="556" y="1244"/>
                </a:lnTo>
                <a:lnTo>
                  <a:pt x="556" y="1243"/>
                </a:lnTo>
                <a:lnTo>
                  <a:pt x="556" y="1243"/>
                </a:lnTo>
                <a:lnTo>
                  <a:pt x="561" y="1241"/>
                </a:lnTo>
                <a:lnTo>
                  <a:pt x="571" y="1237"/>
                </a:lnTo>
                <a:lnTo>
                  <a:pt x="575" y="1234"/>
                </a:lnTo>
                <a:lnTo>
                  <a:pt x="579" y="1230"/>
                </a:lnTo>
                <a:lnTo>
                  <a:pt x="582" y="1225"/>
                </a:lnTo>
                <a:lnTo>
                  <a:pt x="582" y="1220"/>
                </a:lnTo>
                <a:lnTo>
                  <a:pt x="582" y="1220"/>
                </a:lnTo>
                <a:lnTo>
                  <a:pt x="582" y="1216"/>
                </a:lnTo>
                <a:lnTo>
                  <a:pt x="582" y="1212"/>
                </a:lnTo>
                <a:lnTo>
                  <a:pt x="584" y="1207"/>
                </a:lnTo>
                <a:lnTo>
                  <a:pt x="584" y="1206"/>
                </a:lnTo>
                <a:lnTo>
                  <a:pt x="584" y="1202"/>
                </a:lnTo>
                <a:lnTo>
                  <a:pt x="579" y="1194"/>
                </a:lnTo>
                <a:lnTo>
                  <a:pt x="579" y="1194"/>
                </a:lnTo>
                <a:lnTo>
                  <a:pt x="566" y="1170"/>
                </a:lnTo>
                <a:lnTo>
                  <a:pt x="560" y="1159"/>
                </a:lnTo>
                <a:lnTo>
                  <a:pt x="560" y="1159"/>
                </a:lnTo>
                <a:lnTo>
                  <a:pt x="563" y="1158"/>
                </a:lnTo>
                <a:lnTo>
                  <a:pt x="575" y="1155"/>
                </a:lnTo>
                <a:lnTo>
                  <a:pt x="592" y="1146"/>
                </a:lnTo>
                <a:lnTo>
                  <a:pt x="603" y="1140"/>
                </a:lnTo>
                <a:lnTo>
                  <a:pt x="614" y="1133"/>
                </a:lnTo>
                <a:lnTo>
                  <a:pt x="614" y="1133"/>
                </a:lnTo>
                <a:lnTo>
                  <a:pt x="623" y="1123"/>
                </a:lnTo>
                <a:lnTo>
                  <a:pt x="633" y="1113"/>
                </a:lnTo>
                <a:lnTo>
                  <a:pt x="641" y="1102"/>
                </a:lnTo>
                <a:lnTo>
                  <a:pt x="649" y="1090"/>
                </a:lnTo>
                <a:lnTo>
                  <a:pt x="654" y="1079"/>
                </a:lnTo>
                <a:lnTo>
                  <a:pt x="659" y="1070"/>
                </a:lnTo>
                <a:lnTo>
                  <a:pt x="661" y="1060"/>
                </a:lnTo>
                <a:lnTo>
                  <a:pt x="663" y="1052"/>
                </a:lnTo>
                <a:lnTo>
                  <a:pt x="663" y="1052"/>
                </a:lnTo>
                <a:lnTo>
                  <a:pt x="663" y="1046"/>
                </a:lnTo>
                <a:lnTo>
                  <a:pt x="664" y="1041"/>
                </a:lnTo>
                <a:lnTo>
                  <a:pt x="666" y="1036"/>
                </a:lnTo>
                <a:lnTo>
                  <a:pt x="669" y="1033"/>
                </a:lnTo>
                <a:lnTo>
                  <a:pt x="673" y="1028"/>
                </a:lnTo>
                <a:lnTo>
                  <a:pt x="678" y="1025"/>
                </a:lnTo>
                <a:lnTo>
                  <a:pt x="678" y="1025"/>
                </a:lnTo>
                <a:lnTo>
                  <a:pt x="683" y="1024"/>
                </a:lnTo>
                <a:lnTo>
                  <a:pt x="690" y="1023"/>
                </a:lnTo>
                <a:lnTo>
                  <a:pt x="696" y="1019"/>
                </a:lnTo>
                <a:lnTo>
                  <a:pt x="698" y="1017"/>
                </a:lnTo>
                <a:lnTo>
                  <a:pt x="701" y="1013"/>
                </a:lnTo>
                <a:lnTo>
                  <a:pt x="701" y="1013"/>
                </a:lnTo>
                <a:lnTo>
                  <a:pt x="704" y="1005"/>
                </a:lnTo>
                <a:lnTo>
                  <a:pt x="704" y="1003"/>
                </a:lnTo>
                <a:lnTo>
                  <a:pt x="704" y="1003"/>
                </a:lnTo>
                <a:lnTo>
                  <a:pt x="715" y="1005"/>
                </a:lnTo>
                <a:lnTo>
                  <a:pt x="725" y="1007"/>
                </a:lnTo>
                <a:lnTo>
                  <a:pt x="731" y="1007"/>
                </a:lnTo>
                <a:lnTo>
                  <a:pt x="736" y="1006"/>
                </a:lnTo>
                <a:lnTo>
                  <a:pt x="736" y="1006"/>
                </a:lnTo>
                <a:lnTo>
                  <a:pt x="739" y="1005"/>
                </a:lnTo>
                <a:lnTo>
                  <a:pt x="744" y="1001"/>
                </a:lnTo>
                <a:lnTo>
                  <a:pt x="751" y="996"/>
                </a:lnTo>
                <a:lnTo>
                  <a:pt x="758" y="987"/>
                </a:lnTo>
                <a:lnTo>
                  <a:pt x="758" y="987"/>
                </a:lnTo>
                <a:lnTo>
                  <a:pt x="762" y="985"/>
                </a:lnTo>
                <a:lnTo>
                  <a:pt x="764" y="982"/>
                </a:lnTo>
                <a:lnTo>
                  <a:pt x="765" y="980"/>
                </a:lnTo>
                <a:lnTo>
                  <a:pt x="765" y="980"/>
                </a:lnTo>
                <a:lnTo>
                  <a:pt x="765" y="978"/>
                </a:lnTo>
                <a:lnTo>
                  <a:pt x="764" y="976"/>
                </a:lnTo>
                <a:lnTo>
                  <a:pt x="759" y="974"/>
                </a:lnTo>
                <a:lnTo>
                  <a:pt x="753" y="972"/>
                </a:lnTo>
                <a:lnTo>
                  <a:pt x="753" y="972"/>
                </a:lnTo>
                <a:lnTo>
                  <a:pt x="743" y="958"/>
                </a:lnTo>
                <a:lnTo>
                  <a:pt x="734" y="946"/>
                </a:lnTo>
                <a:lnTo>
                  <a:pt x="732" y="942"/>
                </a:lnTo>
                <a:lnTo>
                  <a:pt x="731" y="937"/>
                </a:lnTo>
                <a:lnTo>
                  <a:pt x="731" y="937"/>
                </a:lnTo>
                <a:lnTo>
                  <a:pt x="732" y="915"/>
                </a:lnTo>
                <a:lnTo>
                  <a:pt x="731" y="899"/>
                </a:lnTo>
                <a:lnTo>
                  <a:pt x="731" y="899"/>
                </a:lnTo>
                <a:lnTo>
                  <a:pt x="733" y="895"/>
                </a:lnTo>
                <a:lnTo>
                  <a:pt x="738" y="883"/>
                </a:lnTo>
                <a:lnTo>
                  <a:pt x="740" y="875"/>
                </a:lnTo>
                <a:lnTo>
                  <a:pt x="742" y="866"/>
                </a:lnTo>
                <a:lnTo>
                  <a:pt x="743" y="858"/>
                </a:lnTo>
                <a:lnTo>
                  <a:pt x="743" y="850"/>
                </a:lnTo>
                <a:lnTo>
                  <a:pt x="743" y="850"/>
                </a:lnTo>
                <a:lnTo>
                  <a:pt x="740" y="835"/>
                </a:lnTo>
                <a:lnTo>
                  <a:pt x="737" y="824"/>
                </a:lnTo>
                <a:lnTo>
                  <a:pt x="734" y="820"/>
                </a:lnTo>
                <a:lnTo>
                  <a:pt x="732" y="817"/>
                </a:lnTo>
                <a:lnTo>
                  <a:pt x="730" y="816"/>
                </a:lnTo>
                <a:lnTo>
                  <a:pt x="727" y="815"/>
                </a:lnTo>
                <a:lnTo>
                  <a:pt x="727" y="815"/>
                </a:lnTo>
                <a:lnTo>
                  <a:pt x="725" y="816"/>
                </a:lnTo>
                <a:lnTo>
                  <a:pt x="722" y="821"/>
                </a:lnTo>
                <a:lnTo>
                  <a:pt x="718" y="833"/>
                </a:lnTo>
                <a:lnTo>
                  <a:pt x="713" y="846"/>
                </a:lnTo>
                <a:lnTo>
                  <a:pt x="708" y="857"/>
                </a:lnTo>
                <a:lnTo>
                  <a:pt x="708" y="857"/>
                </a:lnTo>
                <a:lnTo>
                  <a:pt x="706" y="860"/>
                </a:lnTo>
                <a:lnTo>
                  <a:pt x="702" y="864"/>
                </a:lnTo>
                <a:lnTo>
                  <a:pt x="695" y="869"/>
                </a:lnTo>
                <a:lnTo>
                  <a:pt x="685" y="872"/>
                </a:lnTo>
                <a:lnTo>
                  <a:pt x="675" y="872"/>
                </a:lnTo>
                <a:lnTo>
                  <a:pt x="675" y="872"/>
                </a:lnTo>
                <a:lnTo>
                  <a:pt x="673" y="862"/>
                </a:lnTo>
                <a:lnTo>
                  <a:pt x="670" y="838"/>
                </a:lnTo>
                <a:lnTo>
                  <a:pt x="670" y="838"/>
                </a:lnTo>
                <a:lnTo>
                  <a:pt x="667" y="826"/>
                </a:lnTo>
                <a:lnTo>
                  <a:pt x="665" y="821"/>
                </a:lnTo>
                <a:lnTo>
                  <a:pt x="663" y="816"/>
                </a:lnTo>
                <a:lnTo>
                  <a:pt x="660" y="814"/>
                </a:lnTo>
                <a:lnTo>
                  <a:pt x="658" y="813"/>
                </a:lnTo>
                <a:lnTo>
                  <a:pt x="654" y="813"/>
                </a:lnTo>
                <a:lnTo>
                  <a:pt x="651" y="815"/>
                </a:lnTo>
                <a:lnTo>
                  <a:pt x="651" y="815"/>
                </a:lnTo>
                <a:lnTo>
                  <a:pt x="647" y="820"/>
                </a:lnTo>
                <a:lnTo>
                  <a:pt x="643" y="827"/>
                </a:lnTo>
                <a:lnTo>
                  <a:pt x="635" y="844"/>
                </a:lnTo>
                <a:lnTo>
                  <a:pt x="627" y="862"/>
                </a:lnTo>
                <a:lnTo>
                  <a:pt x="621" y="872"/>
                </a:lnTo>
                <a:lnTo>
                  <a:pt x="621" y="872"/>
                </a:lnTo>
                <a:lnTo>
                  <a:pt x="616" y="877"/>
                </a:lnTo>
                <a:lnTo>
                  <a:pt x="612" y="881"/>
                </a:lnTo>
                <a:lnTo>
                  <a:pt x="610" y="884"/>
                </a:lnTo>
                <a:lnTo>
                  <a:pt x="609" y="888"/>
                </a:lnTo>
                <a:lnTo>
                  <a:pt x="609" y="888"/>
                </a:lnTo>
                <a:lnTo>
                  <a:pt x="609" y="899"/>
                </a:lnTo>
                <a:lnTo>
                  <a:pt x="608" y="902"/>
                </a:lnTo>
                <a:lnTo>
                  <a:pt x="606" y="903"/>
                </a:lnTo>
                <a:lnTo>
                  <a:pt x="605" y="903"/>
                </a:lnTo>
                <a:lnTo>
                  <a:pt x="605" y="903"/>
                </a:lnTo>
                <a:lnTo>
                  <a:pt x="602" y="903"/>
                </a:lnTo>
                <a:lnTo>
                  <a:pt x="596" y="903"/>
                </a:lnTo>
                <a:lnTo>
                  <a:pt x="590" y="905"/>
                </a:lnTo>
                <a:lnTo>
                  <a:pt x="586" y="907"/>
                </a:lnTo>
                <a:lnTo>
                  <a:pt x="586" y="907"/>
                </a:lnTo>
                <a:lnTo>
                  <a:pt x="580" y="913"/>
                </a:lnTo>
                <a:lnTo>
                  <a:pt x="575" y="918"/>
                </a:lnTo>
                <a:lnTo>
                  <a:pt x="575" y="918"/>
                </a:lnTo>
                <a:lnTo>
                  <a:pt x="572" y="921"/>
                </a:lnTo>
                <a:lnTo>
                  <a:pt x="565" y="926"/>
                </a:lnTo>
                <a:lnTo>
                  <a:pt x="556" y="933"/>
                </a:lnTo>
                <a:lnTo>
                  <a:pt x="521" y="923"/>
                </a:lnTo>
                <a:lnTo>
                  <a:pt x="502" y="891"/>
                </a:lnTo>
                <a:lnTo>
                  <a:pt x="502" y="891"/>
                </a:lnTo>
                <a:lnTo>
                  <a:pt x="496" y="805"/>
                </a:lnTo>
                <a:lnTo>
                  <a:pt x="493" y="744"/>
                </a:lnTo>
                <a:lnTo>
                  <a:pt x="492" y="716"/>
                </a:lnTo>
                <a:lnTo>
                  <a:pt x="492" y="716"/>
                </a:lnTo>
                <a:lnTo>
                  <a:pt x="496" y="704"/>
                </a:lnTo>
                <a:lnTo>
                  <a:pt x="500" y="695"/>
                </a:lnTo>
                <a:lnTo>
                  <a:pt x="502" y="689"/>
                </a:lnTo>
                <a:lnTo>
                  <a:pt x="502" y="689"/>
                </a:lnTo>
                <a:lnTo>
                  <a:pt x="504" y="681"/>
                </a:lnTo>
                <a:lnTo>
                  <a:pt x="505" y="676"/>
                </a:lnTo>
                <a:lnTo>
                  <a:pt x="510" y="665"/>
                </a:lnTo>
                <a:lnTo>
                  <a:pt x="510" y="665"/>
                </a:lnTo>
                <a:lnTo>
                  <a:pt x="513" y="658"/>
                </a:lnTo>
                <a:lnTo>
                  <a:pt x="516" y="649"/>
                </a:lnTo>
                <a:lnTo>
                  <a:pt x="519" y="628"/>
                </a:lnTo>
                <a:lnTo>
                  <a:pt x="521" y="612"/>
                </a:lnTo>
                <a:lnTo>
                  <a:pt x="521" y="604"/>
                </a:lnTo>
                <a:lnTo>
                  <a:pt x="521" y="604"/>
                </a:lnTo>
                <a:lnTo>
                  <a:pt x="525" y="606"/>
                </a:lnTo>
                <a:lnTo>
                  <a:pt x="533" y="606"/>
                </a:lnTo>
                <a:lnTo>
                  <a:pt x="544" y="604"/>
                </a:lnTo>
                <a:lnTo>
                  <a:pt x="549" y="603"/>
                </a:lnTo>
                <a:lnTo>
                  <a:pt x="553" y="601"/>
                </a:lnTo>
                <a:lnTo>
                  <a:pt x="553" y="601"/>
                </a:lnTo>
                <a:lnTo>
                  <a:pt x="555" y="597"/>
                </a:lnTo>
                <a:lnTo>
                  <a:pt x="556" y="594"/>
                </a:lnTo>
                <a:lnTo>
                  <a:pt x="557" y="589"/>
                </a:lnTo>
                <a:lnTo>
                  <a:pt x="557" y="583"/>
                </a:lnTo>
                <a:lnTo>
                  <a:pt x="554" y="567"/>
                </a:lnTo>
                <a:lnTo>
                  <a:pt x="548" y="547"/>
                </a:lnTo>
                <a:lnTo>
                  <a:pt x="548" y="547"/>
                </a:lnTo>
                <a:lnTo>
                  <a:pt x="538" y="515"/>
                </a:lnTo>
                <a:lnTo>
                  <a:pt x="527" y="472"/>
                </a:lnTo>
                <a:lnTo>
                  <a:pt x="514" y="418"/>
                </a:lnTo>
                <a:lnTo>
                  <a:pt x="514" y="418"/>
                </a:lnTo>
                <a:lnTo>
                  <a:pt x="516" y="406"/>
                </a:lnTo>
                <a:lnTo>
                  <a:pt x="520" y="382"/>
                </a:lnTo>
                <a:lnTo>
                  <a:pt x="525" y="353"/>
                </a:lnTo>
                <a:lnTo>
                  <a:pt x="525" y="342"/>
                </a:lnTo>
                <a:lnTo>
                  <a:pt x="525" y="333"/>
                </a:lnTo>
                <a:lnTo>
                  <a:pt x="525" y="333"/>
                </a:lnTo>
                <a:lnTo>
                  <a:pt x="524" y="326"/>
                </a:lnTo>
                <a:lnTo>
                  <a:pt x="520" y="316"/>
                </a:lnTo>
                <a:lnTo>
                  <a:pt x="511" y="297"/>
                </a:lnTo>
                <a:lnTo>
                  <a:pt x="501" y="278"/>
                </a:lnTo>
                <a:lnTo>
                  <a:pt x="499" y="271"/>
                </a:lnTo>
                <a:lnTo>
                  <a:pt x="499" y="265"/>
                </a:lnTo>
                <a:lnTo>
                  <a:pt x="499" y="265"/>
                </a:lnTo>
                <a:lnTo>
                  <a:pt x="500" y="248"/>
                </a:lnTo>
                <a:lnTo>
                  <a:pt x="500" y="225"/>
                </a:lnTo>
                <a:lnTo>
                  <a:pt x="499" y="203"/>
                </a:lnTo>
                <a:lnTo>
                  <a:pt x="498" y="194"/>
                </a:lnTo>
                <a:lnTo>
                  <a:pt x="495" y="188"/>
                </a:lnTo>
                <a:lnTo>
                  <a:pt x="495" y="188"/>
                </a:lnTo>
                <a:lnTo>
                  <a:pt x="487" y="179"/>
                </a:lnTo>
                <a:lnTo>
                  <a:pt x="475" y="167"/>
                </a:lnTo>
                <a:lnTo>
                  <a:pt x="460" y="155"/>
                </a:lnTo>
                <a:lnTo>
                  <a:pt x="445" y="142"/>
                </a:lnTo>
                <a:lnTo>
                  <a:pt x="445" y="142"/>
                </a:lnTo>
                <a:lnTo>
                  <a:pt x="423" y="125"/>
                </a:lnTo>
                <a:lnTo>
                  <a:pt x="414" y="120"/>
                </a:lnTo>
                <a:lnTo>
                  <a:pt x="403" y="115"/>
                </a:lnTo>
                <a:lnTo>
                  <a:pt x="403" y="115"/>
                </a:lnTo>
                <a:lnTo>
                  <a:pt x="388" y="110"/>
                </a:lnTo>
                <a:lnTo>
                  <a:pt x="383" y="108"/>
                </a:lnTo>
                <a:lnTo>
                  <a:pt x="377" y="103"/>
                </a:lnTo>
                <a:lnTo>
                  <a:pt x="377" y="103"/>
                </a:lnTo>
                <a:lnTo>
                  <a:pt x="348" y="84"/>
                </a:lnTo>
                <a:lnTo>
                  <a:pt x="328" y="70"/>
                </a:lnTo>
                <a:lnTo>
                  <a:pt x="319" y="66"/>
                </a:lnTo>
                <a:lnTo>
                  <a:pt x="319" y="66"/>
                </a:lnTo>
                <a:lnTo>
                  <a:pt x="322" y="59"/>
                </a:lnTo>
                <a:lnTo>
                  <a:pt x="324" y="45"/>
                </a:lnTo>
                <a:lnTo>
                  <a:pt x="325" y="38"/>
                </a:lnTo>
                <a:lnTo>
                  <a:pt x="327" y="30"/>
                </a:lnTo>
                <a:lnTo>
                  <a:pt x="325" y="23"/>
                </a:lnTo>
                <a:lnTo>
                  <a:pt x="323" y="20"/>
                </a:lnTo>
                <a:lnTo>
                  <a:pt x="323" y="20"/>
                </a:lnTo>
                <a:lnTo>
                  <a:pt x="321" y="17"/>
                </a:lnTo>
                <a:lnTo>
                  <a:pt x="316" y="16"/>
                </a:lnTo>
                <a:lnTo>
                  <a:pt x="306" y="15"/>
                </a:lnTo>
                <a:lnTo>
                  <a:pt x="297" y="15"/>
                </a:lnTo>
                <a:lnTo>
                  <a:pt x="289" y="16"/>
                </a:lnTo>
                <a:lnTo>
                  <a:pt x="289" y="16"/>
                </a:lnTo>
                <a:lnTo>
                  <a:pt x="273" y="18"/>
                </a:lnTo>
                <a:lnTo>
                  <a:pt x="262" y="20"/>
                </a:lnTo>
                <a:lnTo>
                  <a:pt x="262" y="20"/>
                </a:lnTo>
                <a:lnTo>
                  <a:pt x="242" y="11"/>
                </a:lnTo>
                <a:lnTo>
                  <a:pt x="224" y="4"/>
                </a:lnTo>
                <a:lnTo>
                  <a:pt x="217" y="2"/>
                </a:lnTo>
                <a:lnTo>
                  <a:pt x="209" y="0"/>
                </a:lnTo>
                <a:lnTo>
                  <a:pt x="209" y="0"/>
                </a:lnTo>
                <a:lnTo>
                  <a:pt x="202" y="0"/>
                </a:lnTo>
                <a:lnTo>
                  <a:pt x="196" y="2"/>
                </a:lnTo>
                <a:lnTo>
                  <a:pt x="189" y="4"/>
                </a:lnTo>
                <a:lnTo>
                  <a:pt x="183" y="6"/>
                </a:lnTo>
                <a:lnTo>
                  <a:pt x="170" y="12"/>
                </a:lnTo>
                <a:lnTo>
                  <a:pt x="159" y="20"/>
                </a:lnTo>
                <a:lnTo>
                  <a:pt x="159" y="20"/>
                </a:lnTo>
                <a:lnTo>
                  <a:pt x="156" y="22"/>
                </a:lnTo>
                <a:lnTo>
                  <a:pt x="151" y="23"/>
                </a:lnTo>
                <a:lnTo>
                  <a:pt x="142" y="24"/>
                </a:lnTo>
                <a:lnTo>
                  <a:pt x="139" y="27"/>
                </a:lnTo>
                <a:lnTo>
                  <a:pt x="135" y="29"/>
                </a:lnTo>
                <a:lnTo>
                  <a:pt x="132" y="35"/>
                </a:lnTo>
                <a:lnTo>
                  <a:pt x="129" y="42"/>
                </a:lnTo>
                <a:lnTo>
                  <a:pt x="129" y="42"/>
                </a:lnTo>
                <a:lnTo>
                  <a:pt x="124" y="61"/>
                </a:lnTo>
                <a:lnTo>
                  <a:pt x="123" y="77"/>
                </a:lnTo>
                <a:lnTo>
                  <a:pt x="123" y="91"/>
                </a:lnTo>
                <a:lnTo>
                  <a:pt x="126" y="103"/>
                </a:lnTo>
                <a:lnTo>
                  <a:pt x="126" y="103"/>
                </a:lnTo>
                <a:lnTo>
                  <a:pt x="128" y="109"/>
                </a:lnTo>
                <a:lnTo>
                  <a:pt x="130" y="115"/>
                </a:lnTo>
                <a:lnTo>
                  <a:pt x="139" y="125"/>
                </a:lnTo>
                <a:lnTo>
                  <a:pt x="145" y="132"/>
                </a:lnTo>
                <a:lnTo>
                  <a:pt x="148" y="134"/>
                </a:lnTo>
                <a:lnTo>
                  <a:pt x="148" y="134"/>
                </a:lnTo>
                <a:lnTo>
                  <a:pt x="146" y="155"/>
                </a:lnTo>
                <a:lnTo>
                  <a:pt x="146" y="169"/>
                </a:lnTo>
                <a:lnTo>
                  <a:pt x="146" y="174"/>
                </a:lnTo>
                <a:lnTo>
                  <a:pt x="148" y="176"/>
                </a:lnTo>
                <a:lnTo>
                  <a:pt x="148" y="176"/>
                </a:lnTo>
                <a:lnTo>
                  <a:pt x="154" y="177"/>
                </a:lnTo>
                <a:lnTo>
                  <a:pt x="164" y="179"/>
                </a:lnTo>
                <a:lnTo>
                  <a:pt x="173" y="177"/>
                </a:lnTo>
                <a:lnTo>
                  <a:pt x="182" y="176"/>
                </a:lnTo>
                <a:lnTo>
                  <a:pt x="182" y="176"/>
                </a:lnTo>
                <a:lnTo>
                  <a:pt x="189" y="174"/>
                </a:lnTo>
                <a:lnTo>
                  <a:pt x="195" y="171"/>
                </a:lnTo>
                <a:lnTo>
                  <a:pt x="201" y="169"/>
                </a:lnTo>
                <a:lnTo>
                  <a:pt x="201" y="169"/>
                </a:lnTo>
                <a:lnTo>
                  <a:pt x="203" y="169"/>
                </a:lnTo>
                <a:lnTo>
                  <a:pt x="207" y="170"/>
                </a:lnTo>
                <a:lnTo>
                  <a:pt x="209" y="173"/>
                </a:lnTo>
                <a:lnTo>
                  <a:pt x="209" y="175"/>
                </a:lnTo>
                <a:lnTo>
                  <a:pt x="209" y="176"/>
                </a:lnTo>
                <a:lnTo>
                  <a:pt x="209" y="176"/>
                </a:lnTo>
                <a:lnTo>
                  <a:pt x="208" y="180"/>
                </a:lnTo>
                <a:lnTo>
                  <a:pt x="208" y="182"/>
                </a:lnTo>
                <a:lnTo>
                  <a:pt x="209" y="185"/>
                </a:lnTo>
                <a:lnTo>
                  <a:pt x="220" y="185"/>
                </a:lnTo>
                <a:lnTo>
                  <a:pt x="220" y="185"/>
                </a:lnTo>
                <a:lnTo>
                  <a:pt x="220" y="188"/>
                </a:lnTo>
                <a:lnTo>
                  <a:pt x="221" y="191"/>
                </a:lnTo>
                <a:lnTo>
                  <a:pt x="222" y="192"/>
                </a:lnTo>
                <a:lnTo>
                  <a:pt x="224" y="192"/>
                </a:lnTo>
                <a:lnTo>
                  <a:pt x="224" y="192"/>
                </a:lnTo>
                <a:close/>
                <a:moveTo>
                  <a:pt x="285" y="413"/>
                </a:moveTo>
                <a:lnTo>
                  <a:pt x="285" y="413"/>
                </a:lnTo>
                <a:lnTo>
                  <a:pt x="291" y="417"/>
                </a:lnTo>
                <a:lnTo>
                  <a:pt x="297" y="421"/>
                </a:lnTo>
                <a:lnTo>
                  <a:pt x="297" y="421"/>
                </a:lnTo>
                <a:lnTo>
                  <a:pt x="298" y="424"/>
                </a:lnTo>
                <a:lnTo>
                  <a:pt x="297" y="427"/>
                </a:lnTo>
                <a:lnTo>
                  <a:pt x="297" y="432"/>
                </a:lnTo>
                <a:lnTo>
                  <a:pt x="297" y="432"/>
                </a:lnTo>
                <a:lnTo>
                  <a:pt x="295" y="436"/>
                </a:lnTo>
                <a:lnTo>
                  <a:pt x="293" y="441"/>
                </a:lnTo>
                <a:lnTo>
                  <a:pt x="293" y="441"/>
                </a:lnTo>
                <a:lnTo>
                  <a:pt x="291" y="443"/>
                </a:lnTo>
                <a:lnTo>
                  <a:pt x="289" y="445"/>
                </a:lnTo>
                <a:lnTo>
                  <a:pt x="291" y="448"/>
                </a:lnTo>
                <a:lnTo>
                  <a:pt x="293" y="451"/>
                </a:lnTo>
                <a:lnTo>
                  <a:pt x="293" y="451"/>
                </a:lnTo>
                <a:lnTo>
                  <a:pt x="295" y="456"/>
                </a:lnTo>
                <a:lnTo>
                  <a:pt x="295" y="458"/>
                </a:lnTo>
                <a:lnTo>
                  <a:pt x="297" y="462"/>
                </a:lnTo>
                <a:lnTo>
                  <a:pt x="297" y="463"/>
                </a:lnTo>
                <a:lnTo>
                  <a:pt x="297" y="463"/>
                </a:lnTo>
                <a:lnTo>
                  <a:pt x="295" y="466"/>
                </a:lnTo>
                <a:lnTo>
                  <a:pt x="293" y="469"/>
                </a:lnTo>
                <a:lnTo>
                  <a:pt x="283" y="484"/>
                </a:lnTo>
                <a:lnTo>
                  <a:pt x="273" y="503"/>
                </a:lnTo>
                <a:lnTo>
                  <a:pt x="267" y="514"/>
                </a:lnTo>
                <a:lnTo>
                  <a:pt x="262" y="524"/>
                </a:lnTo>
                <a:lnTo>
                  <a:pt x="262" y="524"/>
                </a:lnTo>
                <a:lnTo>
                  <a:pt x="245" y="582"/>
                </a:lnTo>
                <a:lnTo>
                  <a:pt x="236" y="616"/>
                </a:lnTo>
                <a:lnTo>
                  <a:pt x="236" y="616"/>
                </a:lnTo>
                <a:lnTo>
                  <a:pt x="194" y="555"/>
                </a:lnTo>
                <a:lnTo>
                  <a:pt x="194" y="555"/>
                </a:lnTo>
                <a:lnTo>
                  <a:pt x="175" y="529"/>
                </a:lnTo>
                <a:lnTo>
                  <a:pt x="166" y="516"/>
                </a:lnTo>
                <a:lnTo>
                  <a:pt x="164" y="511"/>
                </a:lnTo>
                <a:lnTo>
                  <a:pt x="163" y="509"/>
                </a:lnTo>
                <a:lnTo>
                  <a:pt x="163" y="509"/>
                </a:lnTo>
                <a:lnTo>
                  <a:pt x="171" y="502"/>
                </a:lnTo>
                <a:lnTo>
                  <a:pt x="171" y="502"/>
                </a:lnTo>
                <a:lnTo>
                  <a:pt x="177" y="490"/>
                </a:lnTo>
                <a:lnTo>
                  <a:pt x="182" y="479"/>
                </a:lnTo>
                <a:lnTo>
                  <a:pt x="201" y="498"/>
                </a:lnTo>
                <a:lnTo>
                  <a:pt x="201" y="498"/>
                </a:lnTo>
                <a:lnTo>
                  <a:pt x="203" y="497"/>
                </a:lnTo>
                <a:lnTo>
                  <a:pt x="209" y="494"/>
                </a:lnTo>
                <a:lnTo>
                  <a:pt x="218" y="492"/>
                </a:lnTo>
                <a:lnTo>
                  <a:pt x="228" y="486"/>
                </a:lnTo>
                <a:lnTo>
                  <a:pt x="228" y="486"/>
                </a:lnTo>
                <a:lnTo>
                  <a:pt x="234" y="481"/>
                </a:lnTo>
                <a:lnTo>
                  <a:pt x="243" y="472"/>
                </a:lnTo>
                <a:lnTo>
                  <a:pt x="262" y="447"/>
                </a:lnTo>
                <a:lnTo>
                  <a:pt x="285" y="413"/>
                </a:lnTo>
                <a:lnTo>
                  <a:pt x="285" y="413"/>
                </a:lnTo>
                <a:close/>
                <a:moveTo>
                  <a:pt x="380" y="708"/>
                </a:moveTo>
                <a:lnTo>
                  <a:pt x="380" y="708"/>
                </a:lnTo>
                <a:lnTo>
                  <a:pt x="383" y="706"/>
                </a:lnTo>
                <a:lnTo>
                  <a:pt x="384" y="704"/>
                </a:lnTo>
                <a:lnTo>
                  <a:pt x="384" y="704"/>
                </a:lnTo>
                <a:lnTo>
                  <a:pt x="385" y="708"/>
                </a:lnTo>
                <a:lnTo>
                  <a:pt x="385" y="719"/>
                </a:lnTo>
                <a:lnTo>
                  <a:pt x="384" y="738"/>
                </a:lnTo>
                <a:lnTo>
                  <a:pt x="384" y="738"/>
                </a:lnTo>
                <a:lnTo>
                  <a:pt x="384" y="746"/>
                </a:lnTo>
                <a:lnTo>
                  <a:pt x="385" y="759"/>
                </a:lnTo>
                <a:lnTo>
                  <a:pt x="389" y="785"/>
                </a:lnTo>
                <a:lnTo>
                  <a:pt x="389" y="785"/>
                </a:lnTo>
                <a:lnTo>
                  <a:pt x="392" y="818"/>
                </a:lnTo>
                <a:lnTo>
                  <a:pt x="346" y="769"/>
                </a:lnTo>
                <a:lnTo>
                  <a:pt x="346" y="769"/>
                </a:lnTo>
                <a:lnTo>
                  <a:pt x="346" y="761"/>
                </a:lnTo>
                <a:lnTo>
                  <a:pt x="346" y="761"/>
                </a:lnTo>
                <a:lnTo>
                  <a:pt x="352" y="754"/>
                </a:lnTo>
                <a:lnTo>
                  <a:pt x="361" y="738"/>
                </a:lnTo>
                <a:lnTo>
                  <a:pt x="361" y="738"/>
                </a:lnTo>
                <a:lnTo>
                  <a:pt x="380" y="708"/>
                </a:lnTo>
                <a:lnTo>
                  <a:pt x="380" y="708"/>
                </a:lnTo>
                <a:close/>
                <a:moveTo>
                  <a:pt x="338" y="780"/>
                </a:moveTo>
                <a:lnTo>
                  <a:pt x="338" y="780"/>
                </a:lnTo>
                <a:lnTo>
                  <a:pt x="364" y="805"/>
                </a:lnTo>
                <a:lnTo>
                  <a:pt x="382" y="823"/>
                </a:lnTo>
                <a:lnTo>
                  <a:pt x="392" y="834"/>
                </a:lnTo>
                <a:lnTo>
                  <a:pt x="392" y="834"/>
                </a:lnTo>
                <a:lnTo>
                  <a:pt x="403" y="850"/>
                </a:lnTo>
                <a:lnTo>
                  <a:pt x="403" y="850"/>
                </a:lnTo>
                <a:lnTo>
                  <a:pt x="404" y="853"/>
                </a:lnTo>
                <a:lnTo>
                  <a:pt x="407" y="864"/>
                </a:lnTo>
                <a:lnTo>
                  <a:pt x="411" y="884"/>
                </a:lnTo>
                <a:lnTo>
                  <a:pt x="411" y="884"/>
                </a:lnTo>
                <a:lnTo>
                  <a:pt x="413" y="887"/>
                </a:lnTo>
                <a:lnTo>
                  <a:pt x="415" y="888"/>
                </a:lnTo>
                <a:lnTo>
                  <a:pt x="416" y="890"/>
                </a:lnTo>
                <a:lnTo>
                  <a:pt x="415" y="895"/>
                </a:lnTo>
                <a:lnTo>
                  <a:pt x="415" y="895"/>
                </a:lnTo>
                <a:lnTo>
                  <a:pt x="414" y="900"/>
                </a:lnTo>
                <a:lnTo>
                  <a:pt x="415" y="903"/>
                </a:lnTo>
                <a:lnTo>
                  <a:pt x="419" y="912"/>
                </a:lnTo>
                <a:lnTo>
                  <a:pt x="422" y="920"/>
                </a:lnTo>
                <a:lnTo>
                  <a:pt x="423" y="925"/>
                </a:lnTo>
                <a:lnTo>
                  <a:pt x="422" y="930"/>
                </a:lnTo>
                <a:lnTo>
                  <a:pt x="422" y="930"/>
                </a:lnTo>
                <a:lnTo>
                  <a:pt x="421" y="942"/>
                </a:lnTo>
                <a:lnTo>
                  <a:pt x="420" y="954"/>
                </a:lnTo>
                <a:lnTo>
                  <a:pt x="419" y="968"/>
                </a:lnTo>
                <a:lnTo>
                  <a:pt x="419" y="980"/>
                </a:lnTo>
                <a:lnTo>
                  <a:pt x="419" y="980"/>
                </a:lnTo>
                <a:lnTo>
                  <a:pt x="405" y="985"/>
                </a:lnTo>
                <a:lnTo>
                  <a:pt x="392" y="990"/>
                </a:lnTo>
                <a:lnTo>
                  <a:pt x="386" y="991"/>
                </a:lnTo>
                <a:lnTo>
                  <a:pt x="380" y="991"/>
                </a:lnTo>
                <a:lnTo>
                  <a:pt x="380" y="991"/>
                </a:lnTo>
                <a:lnTo>
                  <a:pt x="343" y="991"/>
                </a:lnTo>
                <a:lnTo>
                  <a:pt x="324" y="991"/>
                </a:lnTo>
                <a:lnTo>
                  <a:pt x="316" y="991"/>
                </a:lnTo>
                <a:lnTo>
                  <a:pt x="316" y="991"/>
                </a:lnTo>
                <a:lnTo>
                  <a:pt x="316" y="988"/>
                </a:lnTo>
                <a:lnTo>
                  <a:pt x="316" y="981"/>
                </a:lnTo>
                <a:lnTo>
                  <a:pt x="317" y="960"/>
                </a:lnTo>
                <a:lnTo>
                  <a:pt x="319" y="936"/>
                </a:lnTo>
                <a:lnTo>
                  <a:pt x="319" y="923"/>
                </a:lnTo>
                <a:lnTo>
                  <a:pt x="319" y="923"/>
                </a:lnTo>
                <a:lnTo>
                  <a:pt x="318" y="912"/>
                </a:lnTo>
                <a:lnTo>
                  <a:pt x="316" y="895"/>
                </a:lnTo>
                <a:lnTo>
                  <a:pt x="315" y="877"/>
                </a:lnTo>
                <a:lnTo>
                  <a:pt x="315" y="870"/>
                </a:lnTo>
                <a:lnTo>
                  <a:pt x="316" y="865"/>
                </a:lnTo>
                <a:lnTo>
                  <a:pt x="316" y="865"/>
                </a:lnTo>
                <a:lnTo>
                  <a:pt x="322" y="851"/>
                </a:lnTo>
                <a:lnTo>
                  <a:pt x="328" y="838"/>
                </a:lnTo>
                <a:lnTo>
                  <a:pt x="328" y="838"/>
                </a:lnTo>
                <a:lnTo>
                  <a:pt x="329" y="828"/>
                </a:lnTo>
                <a:lnTo>
                  <a:pt x="330" y="824"/>
                </a:lnTo>
                <a:lnTo>
                  <a:pt x="331" y="823"/>
                </a:lnTo>
                <a:lnTo>
                  <a:pt x="331" y="823"/>
                </a:lnTo>
                <a:lnTo>
                  <a:pt x="333" y="821"/>
                </a:lnTo>
                <a:lnTo>
                  <a:pt x="335" y="815"/>
                </a:lnTo>
                <a:lnTo>
                  <a:pt x="338" y="804"/>
                </a:lnTo>
                <a:lnTo>
                  <a:pt x="338" y="804"/>
                </a:lnTo>
                <a:lnTo>
                  <a:pt x="338" y="790"/>
                </a:lnTo>
                <a:lnTo>
                  <a:pt x="338" y="780"/>
                </a:lnTo>
                <a:lnTo>
                  <a:pt x="338" y="780"/>
                </a:lnTo>
                <a:close/>
                <a:moveTo>
                  <a:pt x="178" y="609"/>
                </a:moveTo>
                <a:lnTo>
                  <a:pt x="178" y="601"/>
                </a:lnTo>
                <a:lnTo>
                  <a:pt x="178" y="601"/>
                </a:lnTo>
                <a:lnTo>
                  <a:pt x="194" y="630"/>
                </a:lnTo>
                <a:lnTo>
                  <a:pt x="203" y="650"/>
                </a:lnTo>
                <a:lnTo>
                  <a:pt x="209" y="662"/>
                </a:lnTo>
                <a:lnTo>
                  <a:pt x="209" y="662"/>
                </a:lnTo>
                <a:lnTo>
                  <a:pt x="209" y="669"/>
                </a:lnTo>
                <a:lnTo>
                  <a:pt x="208" y="679"/>
                </a:lnTo>
                <a:lnTo>
                  <a:pt x="205" y="688"/>
                </a:lnTo>
                <a:lnTo>
                  <a:pt x="203" y="691"/>
                </a:lnTo>
                <a:lnTo>
                  <a:pt x="201" y="693"/>
                </a:lnTo>
                <a:lnTo>
                  <a:pt x="201" y="693"/>
                </a:lnTo>
                <a:lnTo>
                  <a:pt x="199" y="693"/>
                </a:lnTo>
                <a:lnTo>
                  <a:pt x="196" y="693"/>
                </a:lnTo>
                <a:lnTo>
                  <a:pt x="191" y="688"/>
                </a:lnTo>
                <a:lnTo>
                  <a:pt x="187" y="682"/>
                </a:lnTo>
                <a:lnTo>
                  <a:pt x="182" y="674"/>
                </a:lnTo>
                <a:lnTo>
                  <a:pt x="182" y="674"/>
                </a:lnTo>
                <a:lnTo>
                  <a:pt x="181" y="668"/>
                </a:lnTo>
                <a:lnTo>
                  <a:pt x="181" y="661"/>
                </a:lnTo>
                <a:lnTo>
                  <a:pt x="179" y="641"/>
                </a:lnTo>
                <a:lnTo>
                  <a:pt x="178" y="610"/>
                </a:lnTo>
                <a:lnTo>
                  <a:pt x="178" y="609"/>
                </a:lnTo>
                <a:close/>
                <a:moveTo>
                  <a:pt x="68" y="505"/>
                </a:moveTo>
                <a:lnTo>
                  <a:pt x="68" y="505"/>
                </a:lnTo>
                <a:lnTo>
                  <a:pt x="68" y="543"/>
                </a:lnTo>
                <a:lnTo>
                  <a:pt x="68" y="543"/>
                </a:lnTo>
                <a:lnTo>
                  <a:pt x="67" y="551"/>
                </a:lnTo>
                <a:lnTo>
                  <a:pt x="65" y="557"/>
                </a:lnTo>
                <a:lnTo>
                  <a:pt x="56" y="571"/>
                </a:lnTo>
                <a:lnTo>
                  <a:pt x="56" y="571"/>
                </a:lnTo>
                <a:lnTo>
                  <a:pt x="51" y="578"/>
                </a:lnTo>
                <a:lnTo>
                  <a:pt x="47" y="584"/>
                </a:lnTo>
                <a:lnTo>
                  <a:pt x="40" y="588"/>
                </a:lnTo>
                <a:lnTo>
                  <a:pt x="34" y="590"/>
                </a:lnTo>
                <a:lnTo>
                  <a:pt x="34" y="590"/>
                </a:lnTo>
                <a:lnTo>
                  <a:pt x="29" y="589"/>
                </a:lnTo>
                <a:lnTo>
                  <a:pt x="25" y="588"/>
                </a:lnTo>
                <a:lnTo>
                  <a:pt x="18" y="583"/>
                </a:lnTo>
                <a:lnTo>
                  <a:pt x="12" y="576"/>
                </a:lnTo>
                <a:lnTo>
                  <a:pt x="10" y="572"/>
                </a:lnTo>
                <a:lnTo>
                  <a:pt x="8" y="567"/>
                </a:lnTo>
                <a:lnTo>
                  <a:pt x="8" y="567"/>
                </a:lnTo>
                <a:lnTo>
                  <a:pt x="10" y="561"/>
                </a:lnTo>
                <a:lnTo>
                  <a:pt x="12" y="551"/>
                </a:lnTo>
                <a:lnTo>
                  <a:pt x="17" y="540"/>
                </a:lnTo>
                <a:lnTo>
                  <a:pt x="19" y="536"/>
                </a:lnTo>
                <a:lnTo>
                  <a:pt x="23" y="533"/>
                </a:lnTo>
                <a:lnTo>
                  <a:pt x="23" y="533"/>
                </a:lnTo>
                <a:lnTo>
                  <a:pt x="34" y="524"/>
                </a:lnTo>
                <a:lnTo>
                  <a:pt x="48" y="516"/>
                </a:lnTo>
                <a:lnTo>
                  <a:pt x="68" y="505"/>
                </a:lnTo>
                <a:lnTo>
                  <a:pt x="68" y="50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F9EA0A07-62C7-4706-8BA6-1CE0FC2F1032}"/>
              </a:ext>
            </a:extLst>
          </p:cNvPr>
          <p:cNvSpPr>
            <a:spLocks noEditPoints="1"/>
          </p:cNvSpPr>
          <p:nvPr/>
        </p:nvSpPr>
        <p:spPr bwMode="auto">
          <a:xfrm>
            <a:off x="2623616" y="4767766"/>
            <a:ext cx="880139" cy="1598734"/>
          </a:xfrm>
          <a:custGeom>
            <a:avLst/>
            <a:gdLst>
              <a:gd name="T0" fmla="*/ 306 w 632"/>
              <a:gd name="T1" fmla="*/ 117 h 1148"/>
              <a:gd name="T2" fmla="*/ 312 w 632"/>
              <a:gd name="T3" fmla="*/ 132 h 1148"/>
              <a:gd name="T4" fmla="*/ 328 w 632"/>
              <a:gd name="T5" fmla="*/ 159 h 1148"/>
              <a:gd name="T6" fmla="*/ 367 w 632"/>
              <a:gd name="T7" fmla="*/ 169 h 1148"/>
              <a:gd name="T8" fmla="*/ 351 w 632"/>
              <a:gd name="T9" fmla="*/ 377 h 1148"/>
              <a:gd name="T10" fmla="*/ 369 w 632"/>
              <a:gd name="T11" fmla="*/ 529 h 1148"/>
              <a:gd name="T12" fmla="*/ 358 w 632"/>
              <a:gd name="T13" fmla="*/ 703 h 1148"/>
              <a:gd name="T14" fmla="*/ 361 w 632"/>
              <a:gd name="T15" fmla="*/ 844 h 1148"/>
              <a:gd name="T16" fmla="*/ 355 w 632"/>
              <a:gd name="T17" fmla="*/ 900 h 1148"/>
              <a:gd name="T18" fmla="*/ 282 w 632"/>
              <a:gd name="T19" fmla="*/ 944 h 1148"/>
              <a:gd name="T20" fmla="*/ 178 w 632"/>
              <a:gd name="T21" fmla="*/ 938 h 1148"/>
              <a:gd name="T22" fmla="*/ 76 w 632"/>
              <a:gd name="T23" fmla="*/ 892 h 1148"/>
              <a:gd name="T24" fmla="*/ 34 w 632"/>
              <a:gd name="T25" fmla="*/ 906 h 1148"/>
              <a:gd name="T26" fmla="*/ 1 w 632"/>
              <a:gd name="T27" fmla="*/ 940 h 1148"/>
              <a:gd name="T28" fmla="*/ 22 w 632"/>
              <a:gd name="T29" fmla="*/ 965 h 1148"/>
              <a:gd name="T30" fmla="*/ 56 w 632"/>
              <a:gd name="T31" fmla="*/ 973 h 1148"/>
              <a:gd name="T32" fmla="*/ 102 w 632"/>
              <a:gd name="T33" fmla="*/ 1054 h 1148"/>
              <a:gd name="T34" fmla="*/ 107 w 632"/>
              <a:gd name="T35" fmla="*/ 1087 h 1148"/>
              <a:gd name="T36" fmla="*/ 119 w 632"/>
              <a:gd name="T37" fmla="*/ 1127 h 1148"/>
              <a:gd name="T38" fmla="*/ 114 w 632"/>
              <a:gd name="T39" fmla="*/ 1142 h 1148"/>
              <a:gd name="T40" fmla="*/ 153 w 632"/>
              <a:gd name="T41" fmla="*/ 1146 h 1148"/>
              <a:gd name="T42" fmla="*/ 170 w 632"/>
              <a:gd name="T43" fmla="*/ 1130 h 1148"/>
              <a:gd name="T44" fmla="*/ 177 w 632"/>
              <a:gd name="T45" fmla="*/ 1071 h 1148"/>
              <a:gd name="T46" fmla="*/ 189 w 632"/>
              <a:gd name="T47" fmla="*/ 1040 h 1148"/>
              <a:gd name="T48" fmla="*/ 249 w 632"/>
              <a:gd name="T49" fmla="*/ 1078 h 1148"/>
              <a:gd name="T50" fmla="*/ 249 w 632"/>
              <a:gd name="T51" fmla="*/ 1109 h 1148"/>
              <a:gd name="T52" fmla="*/ 256 w 632"/>
              <a:gd name="T53" fmla="*/ 1135 h 1148"/>
              <a:gd name="T54" fmla="*/ 298 w 632"/>
              <a:gd name="T55" fmla="*/ 1138 h 1148"/>
              <a:gd name="T56" fmla="*/ 309 w 632"/>
              <a:gd name="T57" fmla="*/ 1097 h 1148"/>
              <a:gd name="T58" fmla="*/ 305 w 632"/>
              <a:gd name="T59" fmla="*/ 1023 h 1148"/>
              <a:gd name="T60" fmla="*/ 320 w 632"/>
              <a:gd name="T61" fmla="*/ 973 h 1148"/>
              <a:gd name="T62" fmla="*/ 361 w 632"/>
              <a:gd name="T63" fmla="*/ 934 h 1148"/>
              <a:gd name="T64" fmla="*/ 390 w 632"/>
              <a:gd name="T65" fmla="*/ 950 h 1148"/>
              <a:gd name="T66" fmla="*/ 412 w 632"/>
              <a:gd name="T67" fmla="*/ 1024 h 1148"/>
              <a:gd name="T68" fmla="*/ 384 w 632"/>
              <a:gd name="T69" fmla="*/ 1063 h 1148"/>
              <a:gd name="T70" fmla="*/ 345 w 632"/>
              <a:gd name="T71" fmla="*/ 1096 h 1148"/>
              <a:gd name="T72" fmla="*/ 403 w 632"/>
              <a:gd name="T73" fmla="*/ 1109 h 1148"/>
              <a:gd name="T74" fmla="*/ 474 w 632"/>
              <a:gd name="T75" fmla="*/ 1108 h 1148"/>
              <a:gd name="T76" fmla="*/ 578 w 632"/>
              <a:gd name="T77" fmla="*/ 1105 h 1148"/>
              <a:gd name="T78" fmla="*/ 586 w 632"/>
              <a:gd name="T79" fmla="*/ 1069 h 1148"/>
              <a:gd name="T80" fmla="*/ 577 w 632"/>
              <a:gd name="T81" fmla="*/ 952 h 1148"/>
              <a:gd name="T82" fmla="*/ 522 w 632"/>
              <a:gd name="T83" fmla="*/ 742 h 1148"/>
              <a:gd name="T84" fmla="*/ 552 w 632"/>
              <a:gd name="T85" fmla="*/ 656 h 1148"/>
              <a:gd name="T86" fmla="*/ 632 w 632"/>
              <a:gd name="T87" fmla="*/ 520 h 1148"/>
              <a:gd name="T88" fmla="*/ 609 w 632"/>
              <a:gd name="T89" fmla="*/ 501 h 1148"/>
              <a:gd name="T90" fmla="*/ 580 w 632"/>
              <a:gd name="T91" fmla="*/ 344 h 1148"/>
              <a:gd name="T92" fmla="*/ 544 w 632"/>
              <a:gd name="T93" fmla="*/ 238 h 1148"/>
              <a:gd name="T94" fmla="*/ 502 w 632"/>
              <a:gd name="T95" fmla="*/ 186 h 1148"/>
              <a:gd name="T96" fmla="*/ 424 w 632"/>
              <a:gd name="T97" fmla="*/ 113 h 1148"/>
              <a:gd name="T98" fmla="*/ 419 w 632"/>
              <a:gd name="T99" fmla="*/ 50 h 1148"/>
              <a:gd name="T100" fmla="*/ 402 w 632"/>
              <a:gd name="T101" fmla="*/ 10 h 1148"/>
              <a:gd name="T102" fmla="*/ 360 w 632"/>
              <a:gd name="T103" fmla="*/ 1 h 1148"/>
              <a:gd name="T104" fmla="*/ 328 w 632"/>
              <a:gd name="T105" fmla="*/ 13 h 1148"/>
              <a:gd name="T106" fmla="*/ 294 w 632"/>
              <a:gd name="T107" fmla="*/ 17 h 1148"/>
              <a:gd name="T108" fmla="*/ 282 w 632"/>
              <a:gd name="T109" fmla="*/ 51 h 1148"/>
              <a:gd name="T110" fmla="*/ 578 w 632"/>
              <a:gd name="T111" fmla="*/ 544 h 1148"/>
              <a:gd name="T112" fmla="*/ 585 w 632"/>
              <a:gd name="T113" fmla="*/ 551 h 1148"/>
              <a:gd name="T114" fmla="*/ 524 w 632"/>
              <a:gd name="T115" fmla="*/ 686 h 1148"/>
              <a:gd name="T116" fmla="*/ 502 w 632"/>
              <a:gd name="T117" fmla="*/ 630 h 1148"/>
              <a:gd name="T118" fmla="*/ 569 w 632"/>
              <a:gd name="T119" fmla="*/ 529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2" h="1148">
                <a:moveTo>
                  <a:pt x="299" y="69"/>
                </a:moveTo>
                <a:lnTo>
                  <a:pt x="299" y="69"/>
                </a:lnTo>
                <a:lnTo>
                  <a:pt x="306" y="87"/>
                </a:lnTo>
                <a:lnTo>
                  <a:pt x="311" y="100"/>
                </a:lnTo>
                <a:lnTo>
                  <a:pt x="311" y="105"/>
                </a:lnTo>
                <a:lnTo>
                  <a:pt x="311" y="107"/>
                </a:lnTo>
                <a:lnTo>
                  <a:pt x="311" y="107"/>
                </a:lnTo>
                <a:lnTo>
                  <a:pt x="309" y="112"/>
                </a:lnTo>
                <a:lnTo>
                  <a:pt x="306" y="117"/>
                </a:lnTo>
                <a:lnTo>
                  <a:pt x="305" y="122"/>
                </a:lnTo>
                <a:lnTo>
                  <a:pt x="305" y="124"/>
                </a:lnTo>
                <a:lnTo>
                  <a:pt x="305" y="124"/>
                </a:lnTo>
                <a:lnTo>
                  <a:pt x="309" y="127"/>
                </a:lnTo>
                <a:lnTo>
                  <a:pt x="310" y="129"/>
                </a:lnTo>
                <a:lnTo>
                  <a:pt x="311" y="130"/>
                </a:lnTo>
                <a:lnTo>
                  <a:pt x="311" y="130"/>
                </a:lnTo>
                <a:lnTo>
                  <a:pt x="311" y="131"/>
                </a:lnTo>
                <a:lnTo>
                  <a:pt x="312" y="132"/>
                </a:lnTo>
                <a:lnTo>
                  <a:pt x="315" y="136"/>
                </a:lnTo>
                <a:lnTo>
                  <a:pt x="317" y="142"/>
                </a:lnTo>
                <a:lnTo>
                  <a:pt x="317" y="142"/>
                </a:lnTo>
                <a:lnTo>
                  <a:pt x="320" y="148"/>
                </a:lnTo>
                <a:lnTo>
                  <a:pt x="322" y="154"/>
                </a:lnTo>
                <a:lnTo>
                  <a:pt x="325" y="157"/>
                </a:lnTo>
                <a:lnTo>
                  <a:pt x="327" y="159"/>
                </a:lnTo>
                <a:lnTo>
                  <a:pt x="328" y="159"/>
                </a:lnTo>
                <a:lnTo>
                  <a:pt x="328" y="159"/>
                </a:lnTo>
                <a:lnTo>
                  <a:pt x="331" y="159"/>
                </a:lnTo>
                <a:lnTo>
                  <a:pt x="336" y="159"/>
                </a:lnTo>
                <a:lnTo>
                  <a:pt x="341" y="159"/>
                </a:lnTo>
                <a:lnTo>
                  <a:pt x="345" y="159"/>
                </a:lnTo>
                <a:lnTo>
                  <a:pt x="345" y="159"/>
                </a:lnTo>
                <a:lnTo>
                  <a:pt x="347" y="159"/>
                </a:lnTo>
                <a:lnTo>
                  <a:pt x="349" y="159"/>
                </a:lnTo>
                <a:lnTo>
                  <a:pt x="358" y="163"/>
                </a:lnTo>
                <a:lnTo>
                  <a:pt x="367" y="169"/>
                </a:lnTo>
                <a:lnTo>
                  <a:pt x="367" y="169"/>
                </a:lnTo>
                <a:lnTo>
                  <a:pt x="364" y="193"/>
                </a:lnTo>
                <a:lnTo>
                  <a:pt x="361" y="214"/>
                </a:lnTo>
                <a:lnTo>
                  <a:pt x="361" y="232"/>
                </a:lnTo>
                <a:lnTo>
                  <a:pt x="361" y="232"/>
                </a:lnTo>
                <a:lnTo>
                  <a:pt x="360" y="260"/>
                </a:lnTo>
                <a:lnTo>
                  <a:pt x="357" y="304"/>
                </a:lnTo>
                <a:lnTo>
                  <a:pt x="352" y="350"/>
                </a:lnTo>
                <a:lnTo>
                  <a:pt x="351" y="377"/>
                </a:lnTo>
                <a:lnTo>
                  <a:pt x="351" y="377"/>
                </a:lnTo>
                <a:lnTo>
                  <a:pt x="351" y="394"/>
                </a:lnTo>
                <a:lnTo>
                  <a:pt x="352" y="418"/>
                </a:lnTo>
                <a:lnTo>
                  <a:pt x="353" y="440"/>
                </a:lnTo>
                <a:lnTo>
                  <a:pt x="355" y="456"/>
                </a:lnTo>
                <a:lnTo>
                  <a:pt x="355" y="456"/>
                </a:lnTo>
                <a:lnTo>
                  <a:pt x="359" y="474"/>
                </a:lnTo>
                <a:lnTo>
                  <a:pt x="364" y="502"/>
                </a:lnTo>
                <a:lnTo>
                  <a:pt x="369" y="529"/>
                </a:lnTo>
                <a:lnTo>
                  <a:pt x="373" y="551"/>
                </a:lnTo>
                <a:lnTo>
                  <a:pt x="373" y="551"/>
                </a:lnTo>
                <a:lnTo>
                  <a:pt x="375" y="563"/>
                </a:lnTo>
                <a:lnTo>
                  <a:pt x="375" y="578"/>
                </a:lnTo>
                <a:lnTo>
                  <a:pt x="372" y="618"/>
                </a:lnTo>
                <a:lnTo>
                  <a:pt x="370" y="654"/>
                </a:lnTo>
                <a:lnTo>
                  <a:pt x="367" y="669"/>
                </a:lnTo>
                <a:lnTo>
                  <a:pt x="367" y="669"/>
                </a:lnTo>
                <a:lnTo>
                  <a:pt x="358" y="703"/>
                </a:lnTo>
                <a:lnTo>
                  <a:pt x="345" y="748"/>
                </a:lnTo>
                <a:lnTo>
                  <a:pt x="345" y="748"/>
                </a:lnTo>
                <a:lnTo>
                  <a:pt x="341" y="760"/>
                </a:lnTo>
                <a:lnTo>
                  <a:pt x="337" y="772"/>
                </a:lnTo>
                <a:lnTo>
                  <a:pt x="337" y="783"/>
                </a:lnTo>
                <a:lnTo>
                  <a:pt x="337" y="788"/>
                </a:lnTo>
                <a:lnTo>
                  <a:pt x="339" y="792"/>
                </a:lnTo>
                <a:lnTo>
                  <a:pt x="339" y="792"/>
                </a:lnTo>
                <a:lnTo>
                  <a:pt x="361" y="844"/>
                </a:lnTo>
                <a:lnTo>
                  <a:pt x="373" y="874"/>
                </a:lnTo>
                <a:lnTo>
                  <a:pt x="378" y="885"/>
                </a:lnTo>
                <a:lnTo>
                  <a:pt x="378" y="888"/>
                </a:lnTo>
                <a:lnTo>
                  <a:pt x="378" y="888"/>
                </a:lnTo>
                <a:lnTo>
                  <a:pt x="375" y="891"/>
                </a:lnTo>
                <a:lnTo>
                  <a:pt x="369" y="893"/>
                </a:lnTo>
                <a:lnTo>
                  <a:pt x="361" y="897"/>
                </a:lnTo>
                <a:lnTo>
                  <a:pt x="355" y="900"/>
                </a:lnTo>
                <a:lnTo>
                  <a:pt x="355" y="900"/>
                </a:lnTo>
                <a:lnTo>
                  <a:pt x="345" y="916"/>
                </a:lnTo>
                <a:lnTo>
                  <a:pt x="334" y="934"/>
                </a:lnTo>
                <a:lnTo>
                  <a:pt x="334" y="934"/>
                </a:lnTo>
                <a:lnTo>
                  <a:pt x="325" y="940"/>
                </a:lnTo>
                <a:lnTo>
                  <a:pt x="315" y="947"/>
                </a:lnTo>
                <a:lnTo>
                  <a:pt x="299" y="956"/>
                </a:lnTo>
                <a:lnTo>
                  <a:pt x="299" y="956"/>
                </a:lnTo>
                <a:lnTo>
                  <a:pt x="291" y="949"/>
                </a:lnTo>
                <a:lnTo>
                  <a:pt x="282" y="944"/>
                </a:lnTo>
                <a:lnTo>
                  <a:pt x="272" y="940"/>
                </a:lnTo>
                <a:lnTo>
                  <a:pt x="272" y="940"/>
                </a:lnTo>
                <a:lnTo>
                  <a:pt x="259" y="936"/>
                </a:lnTo>
                <a:lnTo>
                  <a:pt x="244" y="935"/>
                </a:lnTo>
                <a:lnTo>
                  <a:pt x="221" y="934"/>
                </a:lnTo>
                <a:lnTo>
                  <a:pt x="221" y="934"/>
                </a:lnTo>
                <a:lnTo>
                  <a:pt x="214" y="934"/>
                </a:lnTo>
                <a:lnTo>
                  <a:pt x="205" y="935"/>
                </a:lnTo>
                <a:lnTo>
                  <a:pt x="178" y="938"/>
                </a:lnTo>
                <a:lnTo>
                  <a:pt x="142" y="944"/>
                </a:lnTo>
                <a:lnTo>
                  <a:pt x="142" y="944"/>
                </a:lnTo>
                <a:lnTo>
                  <a:pt x="135" y="940"/>
                </a:lnTo>
                <a:lnTo>
                  <a:pt x="120" y="930"/>
                </a:lnTo>
                <a:lnTo>
                  <a:pt x="104" y="917"/>
                </a:lnTo>
                <a:lnTo>
                  <a:pt x="92" y="905"/>
                </a:lnTo>
                <a:lnTo>
                  <a:pt x="92" y="905"/>
                </a:lnTo>
                <a:lnTo>
                  <a:pt x="84" y="898"/>
                </a:lnTo>
                <a:lnTo>
                  <a:pt x="76" y="892"/>
                </a:lnTo>
                <a:lnTo>
                  <a:pt x="72" y="889"/>
                </a:lnTo>
                <a:lnTo>
                  <a:pt x="67" y="888"/>
                </a:lnTo>
                <a:lnTo>
                  <a:pt x="62" y="888"/>
                </a:lnTo>
                <a:lnTo>
                  <a:pt x="58" y="888"/>
                </a:lnTo>
                <a:lnTo>
                  <a:pt x="58" y="888"/>
                </a:lnTo>
                <a:lnTo>
                  <a:pt x="53" y="891"/>
                </a:lnTo>
                <a:lnTo>
                  <a:pt x="48" y="893"/>
                </a:lnTo>
                <a:lnTo>
                  <a:pt x="40" y="900"/>
                </a:lnTo>
                <a:lnTo>
                  <a:pt x="34" y="906"/>
                </a:lnTo>
                <a:lnTo>
                  <a:pt x="30" y="911"/>
                </a:lnTo>
                <a:lnTo>
                  <a:pt x="30" y="911"/>
                </a:lnTo>
                <a:lnTo>
                  <a:pt x="29" y="913"/>
                </a:lnTo>
                <a:lnTo>
                  <a:pt x="28" y="916"/>
                </a:lnTo>
                <a:lnTo>
                  <a:pt x="28" y="919"/>
                </a:lnTo>
                <a:lnTo>
                  <a:pt x="24" y="923"/>
                </a:lnTo>
                <a:lnTo>
                  <a:pt x="24" y="923"/>
                </a:lnTo>
                <a:lnTo>
                  <a:pt x="12" y="931"/>
                </a:lnTo>
                <a:lnTo>
                  <a:pt x="1" y="940"/>
                </a:lnTo>
                <a:lnTo>
                  <a:pt x="1" y="940"/>
                </a:lnTo>
                <a:lnTo>
                  <a:pt x="0" y="942"/>
                </a:lnTo>
                <a:lnTo>
                  <a:pt x="0" y="948"/>
                </a:lnTo>
                <a:lnTo>
                  <a:pt x="0" y="953"/>
                </a:lnTo>
                <a:lnTo>
                  <a:pt x="1" y="956"/>
                </a:lnTo>
                <a:lnTo>
                  <a:pt x="1" y="956"/>
                </a:lnTo>
                <a:lnTo>
                  <a:pt x="6" y="959"/>
                </a:lnTo>
                <a:lnTo>
                  <a:pt x="13" y="962"/>
                </a:lnTo>
                <a:lnTo>
                  <a:pt x="22" y="965"/>
                </a:lnTo>
                <a:lnTo>
                  <a:pt x="24" y="967"/>
                </a:lnTo>
                <a:lnTo>
                  <a:pt x="24" y="967"/>
                </a:lnTo>
                <a:lnTo>
                  <a:pt x="26" y="968"/>
                </a:lnTo>
                <a:lnTo>
                  <a:pt x="32" y="967"/>
                </a:lnTo>
                <a:lnTo>
                  <a:pt x="40" y="967"/>
                </a:lnTo>
                <a:lnTo>
                  <a:pt x="47" y="967"/>
                </a:lnTo>
                <a:lnTo>
                  <a:pt x="47" y="967"/>
                </a:lnTo>
                <a:lnTo>
                  <a:pt x="50" y="969"/>
                </a:lnTo>
                <a:lnTo>
                  <a:pt x="56" y="973"/>
                </a:lnTo>
                <a:lnTo>
                  <a:pt x="70" y="984"/>
                </a:lnTo>
                <a:lnTo>
                  <a:pt x="83" y="997"/>
                </a:lnTo>
                <a:lnTo>
                  <a:pt x="92" y="1007"/>
                </a:lnTo>
                <a:lnTo>
                  <a:pt x="92" y="1007"/>
                </a:lnTo>
                <a:lnTo>
                  <a:pt x="95" y="1011"/>
                </a:lnTo>
                <a:lnTo>
                  <a:pt x="96" y="1019"/>
                </a:lnTo>
                <a:lnTo>
                  <a:pt x="98" y="1034"/>
                </a:lnTo>
                <a:lnTo>
                  <a:pt x="101" y="1050"/>
                </a:lnTo>
                <a:lnTo>
                  <a:pt x="102" y="1054"/>
                </a:lnTo>
                <a:lnTo>
                  <a:pt x="103" y="1057"/>
                </a:lnTo>
                <a:lnTo>
                  <a:pt x="103" y="1057"/>
                </a:lnTo>
                <a:lnTo>
                  <a:pt x="105" y="1060"/>
                </a:lnTo>
                <a:lnTo>
                  <a:pt x="107" y="1065"/>
                </a:lnTo>
                <a:lnTo>
                  <a:pt x="109" y="1074"/>
                </a:lnTo>
                <a:lnTo>
                  <a:pt x="109" y="1074"/>
                </a:lnTo>
                <a:lnTo>
                  <a:pt x="109" y="1077"/>
                </a:lnTo>
                <a:lnTo>
                  <a:pt x="108" y="1082"/>
                </a:lnTo>
                <a:lnTo>
                  <a:pt x="107" y="1087"/>
                </a:lnTo>
                <a:lnTo>
                  <a:pt x="109" y="1090"/>
                </a:lnTo>
                <a:lnTo>
                  <a:pt x="109" y="1090"/>
                </a:lnTo>
                <a:lnTo>
                  <a:pt x="120" y="1108"/>
                </a:lnTo>
                <a:lnTo>
                  <a:pt x="125" y="1119"/>
                </a:lnTo>
                <a:lnTo>
                  <a:pt x="126" y="1123"/>
                </a:lnTo>
                <a:lnTo>
                  <a:pt x="126" y="1125"/>
                </a:lnTo>
                <a:lnTo>
                  <a:pt x="126" y="1125"/>
                </a:lnTo>
                <a:lnTo>
                  <a:pt x="122" y="1126"/>
                </a:lnTo>
                <a:lnTo>
                  <a:pt x="119" y="1127"/>
                </a:lnTo>
                <a:lnTo>
                  <a:pt x="116" y="1129"/>
                </a:lnTo>
                <a:lnTo>
                  <a:pt x="114" y="1130"/>
                </a:lnTo>
                <a:lnTo>
                  <a:pt x="114" y="1130"/>
                </a:lnTo>
                <a:lnTo>
                  <a:pt x="111" y="1136"/>
                </a:lnTo>
                <a:lnTo>
                  <a:pt x="110" y="1137"/>
                </a:lnTo>
                <a:lnTo>
                  <a:pt x="110" y="1138"/>
                </a:lnTo>
                <a:lnTo>
                  <a:pt x="111" y="1141"/>
                </a:lnTo>
                <a:lnTo>
                  <a:pt x="114" y="1142"/>
                </a:lnTo>
                <a:lnTo>
                  <a:pt x="114" y="1142"/>
                </a:lnTo>
                <a:lnTo>
                  <a:pt x="121" y="1143"/>
                </a:lnTo>
                <a:lnTo>
                  <a:pt x="128" y="1142"/>
                </a:lnTo>
                <a:lnTo>
                  <a:pt x="134" y="1142"/>
                </a:lnTo>
                <a:lnTo>
                  <a:pt x="137" y="1142"/>
                </a:lnTo>
                <a:lnTo>
                  <a:pt x="137" y="1142"/>
                </a:lnTo>
                <a:lnTo>
                  <a:pt x="142" y="1146"/>
                </a:lnTo>
                <a:lnTo>
                  <a:pt x="142" y="1146"/>
                </a:lnTo>
                <a:lnTo>
                  <a:pt x="146" y="1148"/>
                </a:lnTo>
                <a:lnTo>
                  <a:pt x="153" y="1146"/>
                </a:lnTo>
                <a:lnTo>
                  <a:pt x="160" y="1144"/>
                </a:lnTo>
                <a:lnTo>
                  <a:pt x="165" y="1142"/>
                </a:lnTo>
                <a:lnTo>
                  <a:pt x="165" y="1142"/>
                </a:lnTo>
                <a:lnTo>
                  <a:pt x="166" y="1138"/>
                </a:lnTo>
                <a:lnTo>
                  <a:pt x="166" y="1135"/>
                </a:lnTo>
                <a:lnTo>
                  <a:pt x="168" y="1132"/>
                </a:lnTo>
                <a:lnTo>
                  <a:pt x="169" y="1131"/>
                </a:lnTo>
                <a:lnTo>
                  <a:pt x="170" y="1130"/>
                </a:lnTo>
                <a:lnTo>
                  <a:pt x="170" y="1130"/>
                </a:lnTo>
                <a:lnTo>
                  <a:pt x="172" y="1129"/>
                </a:lnTo>
                <a:lnTo>
                  <a:pt x="174" y="1126"/>
                </a:lnTo>
                <a:lnTo>
                  <a:pt x="176" y="1118"/>
                </a:lnTo>
                <a:lnTo>
                  <a:pt x="177" y="1109"/>
                </a:lnTo>
                <a:lnTo>
                  <a:pt x="176" y="1102"/>
                </a:lnTo>
                <a:lnTo>
                  <a:pt x="176" y="1102"/>
                </a:lnTo>
                <a:lnTo>
                  <a:pt x="176" y="1094"/>
                </a:lnTo>
                <a:lnTo>
                  <a:pt x="177" y="1083"/>
                </a:lnTo>
                <a:lnTo>
                  <a:pt x="177" y="1071"/>
                </a:lnTo>
                <a:lnTo>
                  <a:pt x="176" y="1063"/>
                </a:lnTo>
                <a:lnTo>
                  <a:pt x="176" y="1063"/>
                </a:lnTo>
                <a:lnTo>
                  <a:pt x="176" y="1059"/>
                </a:lnTo>
                <a:lnTo>
                  <a:pt x="176" y="1056"/>
                </a:lnTo>
                <a:lnTo>
                  <a:pt x="180" y="1050"/>
                </a:lnTo>
                <a:lnTo>
                  <a:pt x="184" y="1044"/>
                </a:lnTo>
                <a:lnTo>
                  <a:pt x="187" y="1040"/>
                </a:lnTo>
                <a:lnTo>
                  <a:pt x="187" y="1040"/>
                </a:lnTo>
                <a:lnTo>
                  <a:pt x="189" y="1040"/>
                </a:lnTo>
                <a:lnTo>
                  <a:pt x="190" y="1041"/>
                </a:lnTo>
                <a:lnTo>
                  <a:pt x="195" y="1047"/>
                </a:lnTo>
                <a:lnTo>
                  <a:pt x="201" y="1056"/>
                </a:lnTo>
                <a:lnTo>
                  <a:pt x="209" y="1063"/>
                </a:lnTo>
                <a:lnTo>
                  <a:pt x="209" y="1063"/>
                </a:lnTo>
                <a:lnTo>
                  <a:pt x="215" y="1066"/>
                </a:lnTo>
                <a:lnTo>
                  <a:pt x="221" y="1070"/>
                </a:lnTo>
                <a:lnTo>
                  <a:pt x="236" y="1075"/>
                </a:lnTo>
                <a:lnTo>
                  <a:pt x="249" y="1078"/>
                </a:lnTo>
                <a:lnTo>
                  <a:pt x="255" y="1080"/>
                </a:lnTo>
                <a:lnTo>
                  <a:pt x="255" y="1080"/>
                </a:lnTo>
                <a:lnTo>
                  <a:pt x="256" y="1080"/>
                </a:lnTo>
                <a:lnTo>
                  <a:pt x="257" y="1082"/>
                </a:lnTo>
                <a:lnTo>
                  <a:pt x="257" y="1087"/>
                </a:lnTo>
                <a:lnTo>
                  <a:pt x="255" y="1090"/>
                </a:lnTo>
                <a:lnTo>
                  <a:pt x="255" y="1090"/>
                </a:lnTo>
                <a:lnTo>
                  <a:pt x="251" y="1099"/>
                </a:lnTo>
                <a:lnTo>
                  <a:pt x="249" y="1109"/>
                </a:lnTo>
                <a:lnTo>
                  <a:pt x="248" y="1120"/>
                </a:lnTo>
                <a:lnTo>
                  <a:pt x="248" y="1123"/>
                </a:lnTo>
                <a:lnTo>
                  <a:pt x="249" y="1125"/>
                </a:lnTo>
                <a:lnTo>
                  <a:pt x="249" y="1125"/>
                </a:lnTo>
                <a:lnTo>
                  <a:pt x="253" y="1126"/>
                </a:lnTo>
                <a:lnTo>
                  <a:pt x="254" y="1127"/>
                </a:lnTo>
                <a:lnTo>
                  <a:pt x="255" y="1130"/>
                </a:lnTo>
                <a:lnTo>
                  <a:pt x="255" y="1130"/>
                </a:lnTo>
                <a:lnTo>
                  <a:pt x="256" y="1135"/>
                </a:lnTo>
                <a:lnTo>
                  <a:pt x="260" y="1141"/>
                </a:lnTo>
                <a:lnTo>
                  <a:pt x="264" y="1145"/>
                </a:lnTo>
                <a:lnTo>
                  <a:pt x="268" y="1146"/>
                </a:lnTo>
                <a:lnTo>
                  <a:pt x="272" y="1146"/>
                </a:lnTo>
                <a:lnTo>
                  <a:pt x="272" y="1146"/>
                </a:lnTo>
                <a:lnTo>
                  <a:pt x="280" y="1146"/>
                </a:lnTo>
                <a:lnTo>
                  <a:pt x="288" y="1144"/>
                </a:lnTo>
                <a:lnTo>
                  <a:pt x="296" y="1139"/>
                </a:lnTo>
                <a:lnTo>
                  <a:pt x="298" y="1138"/>
                </a:lnTo>
                <a:lnTo>
                  <a:pt x="299" y="1136"/>
                </a:lnTo>
                <a:lnTo>
                  <a:pt x="299" y="1136"/>
                </a:lnTo>
                <a:lnTo>
                  <a:pt x="303" y="1131"/>
                </a:lnTo>
                <a:lnTo>
                  <a:pt x="306" y="1125"/>
                </a:lnTo>
                <a:lnTo>
                  <a:pt x="310" y="1119"/>
                </a:lnTo>
                <a:lnTo>
                  <a:pt x="311" y="1113"/>
                </a:lnTo>
                <a:lnTo>
                  <a:pt x="311" y="1113"/>
                </a:lnTo>
                <a:lnTo>
                  <a:pt x="310" y="1106"/>
                </a:lnTo>
                <a:lnTo>
                  <a:pt x="309" y="1097"/>
                </a:lnTo>
                <a:lnTo>
                  <a:pt x="305" y="1080"/>
                </a:lnTo>
                <a:lnTo>
                  <a:pt x="305" y="1080"/>
                </a:lnTo>
                <a:lnTo>
                  <a:pt x="303" y="1064"/>
                </a:lnTo>
                <a:lnTo>
                  <a:pt x="300" y="1054"/>
                </a:lnTo>
                <a:lnTo>
                  <a:pt x="299" y="1046"/>
                </a:lnTo>
                <a:lnTo>
                  <a:pt x="299" y="1046"/>
                </a:lnTo>
                <a:lnTo>
                  <a:pt x="299" y="1039"/>
                </a:lnTo>
                <a:lnTo>
                  <a:pt x="300" y="1033"/>
                </a:lnTo>
                <a:lnTo>
                  <a:pt x="305" y="1023"/>
                </a:lnTo>
                <a:lnTo>
                  <a:pt x="305" y="1023"/>
                </a:lnTo>
                <a:lnTo>
                  <a:pt x="310" y="1013"/>
                </a:lnTo>
                <a:lnTo>
                  <a:pt x="311" y="1008"/>
                </a:lnTo>
                <a:lnTo>
                  <a:pt x="311" y="1001"/>
                </a:lnTo>
                <a:lnTo>
                  <a:pt x="311" y="1001"/>
                </a:lnTo>
                <a:lnTo>
                  <a:pt x="311" y="973"/>
                </a:lnTo>
                <a:lnTo>
                  <a:pt x="311" y="973"/>
                </a:lnTo>
                <a:lnTo>
                  <a:pt x="314" y="973"/>
                </a:lnTo>
                <a:lnTo>
                  <a:pt x="320" y="973"/>
                </a:lnTo>
                <a:lnTo>
                  <a:pt x="328" y="969"/>
                </a:lnTo>
                <a:lnTo>
                  <a:pt x="334" y="966"/>
                </a:lnTo>
                <a:lnTo>
                  <a:pt x="339" y="961"/>
                </a:lnTo>
                <a:lnTo>
                  <a:pt x="339" y="961"/>
                </a:lnTo>
                <a:lnTo>
                  <a:pt x="349" y="953"/>
                </a:lnTo>
                <a:lnTo>
                  <a:pt x="357" y="944"/>
                </a:lnTo>
                <a:lnTo>
                  <a:pt x="361" y="938"/>
                </a:lnTo>
                <a:lnTo>
                  <a:pt x="361" y="936"/>
                </a:lnTo>
                <a:lnTo>
                  <a:pt x="361" y="934"/>
                </a:lnTo>
                <a:lnTo>
                  <a:pt x="361" y="934"/>
                </a:lnTo>
                <a:lnTo>
                  <a:pt x="361" y="928"/>
                </a:lnTo>
                <a:lnTo>
                  <a:pt x="364" y="920"/>
                </a:lnTo>
                <a:lnTo>
                  <a:pt x="367" y="911"/>
                </a:lnTo>
                <a:lnTo>
                  <a:pt x="378" y="900"/>
                </a:lnTo>
                <a:lnTo>
                  <a:pt x="378" y="900"/>
                </a:lnTo>
                <a:lnTo>
                  <a:pt x="384" y="923"/>
                </a:lnTo>
                <a:lnTo>
                  <a:pt x="388" y="940"/>
                </a:lnTo>
                <a:lnTo>
                  <a:pt x="390" y="950"/>
                </a:lnTo>
                <a:lnTo>
                  <a:pt x="390" y="950"/>
                </a:lnTo>
                <a:lnTo>
                  <a:pt x="390" y="955"/>
                </a:lnTo>
                <a:lnTo>
                  <a:pt x="394" y="965"/>
                </a:lnTo>
                <a:lnTo>
                  <a:pt x="402" y="989"/>
                </a:lnTo>
                <a:lnTo>
                  <a:pt x="410" y="1013"/>
                </a:lnTo>
                <a:lnTo>
                  <a:pt x="413" y="1020"/>
                </a:lnTo>
                <a:lnTo>
                  <a:pt x="412" y="1023"/>
                </a:lnTo>
                <a:lnTo>
                  <a:pt x="412" y="1023"/>
                </a:lnTo>
                <a:lnTo>
                  <a:pt x="412" y="1024"/>
                </a:lnTo>
                <a:lnTo>
                  <a:pt x="410" y="1026"/>
                </a:lnTo>
                <a:lnTo>
                  <a:pt x="410" y="1030"/>
                </a:lnTo>
                <a:lnTo>
                  <a:pt x="410" y="1035"/>
                </a:lnTo>
                <a:lnTo>
                  <a:pt x="409" y="1038"/>
                </a:lnTo>
                <a:lnTo>
                  <a:pt x="407" y="1040"/>
                </a:lnTo>
                <a:lnTo>
                  <a:pt x="407" y="1040"/>
                </a:lnTo>
                <a:lnTo>
                  <a:pt x="394" y="1052"/>
                </a:lnTo>
                <a:lnTo>
                  <a:pt x="388" y="1058"/>
                </a:lnTo>
                <a:lnTo>
                  <a:pt x="384" y="1063"/>
                </a:lnTo>
                <a:lnTo>
                  <a:pt x="384" y="1063"/>
                </a:lnTo>
                <a:lnTo>
                  <a:pt x="380" y="1065"/>
                </a:lnTo>
                <a:lnTo>
                  <a:pt x="375" y="1070"/>
                </a:lnTo>
                <a:lnTo>
                  <a:pt x="360" y="1080"/>
                </a:lnTo>
                <a:lnTo>
                  <a:pt x="353" y="1084"/>
                </a:lnTo>
                <a:lnTo>
                  <a:pt x="347" y="1089"/>
                </a:lnTo>
                <a:lnTo>
                  <a:pt x="345" y="1094"/>
                </a:lnTo>
                <a:lnTo>
                  <a:pt x="343" y="1095"/>
                </a:lnTo>
                <a:lnTo>
                  <a:pt x="345" y="1096"/>
                </a:lnTo>
                <a:lnTo>
                  <a:pt x="345" y="1096"/>
                </a:lnTo>
                <a:lnTo>
                  <a:pt x="349" y="1099"/>
                </a:lnTo>
                <a:lnTo>
                  <a:pt x="358" y="1100"/>
                </a:lnTo>
                <a:lnTo>
                  <a:pt x="378" y="1101"/>
                </a:lnTo>
                <a:lnTo>
                  <a:pt x="407" y="1102"/>
                </a:lnTo>
                <a:lnTo>
                  <a:pt x="407" y="1102"/>
                </a:lnTo>
                <a:lnTo>
                  <a:pt x="406" y="1103"/>
                </a:lnTo>
                <a:lnTo>
                  <a:pt x="403" y="1107"/>
                </a:lnTo>
                <a:lnTo>
                  <a:pt x="403" y="1109"/>
                </a:lnTo>
                <a:lnTo>
                  <a:pt x="404" y="1111"/>
                </a:lnTo>
                <a:lnTo>
                  <a:pt x="407" y="1112"/>
                </a:lnTo>
                <a:lnTo>
                  <a:pt x="412" y="1113"/>
                </a:lnTo>
                <a:lnTo>
                  <a:pt x="412" y="1113"/>
                </a:lnTo>
                <a:lnTo>
                  <a:pt x="419" y="1113"/>
                </a:lnTo>
                <a:lnTo>
                  <a:pt x="427" y="1113"/>
                </a:lnTo>
                <a:lnTo>
                  <a:pt x="446" y="1111"/>
                </a:lnTo>
                <a:lnTo>
                  <a:pt x="463" y="1108"/>
                </a:lnTo>
                <a:lnTo>
                  <a:pt x="474" y="1108"/>
                </a:lnTo>
                <a:lnTo>
                  <a:pt x="474" y="1108"/>
                </a:lnTo>
                <a:lnTo>
                  <a:pt x="492" y="1108"/>
                </a:lnTo>
                <a:lnTo>
                  <a:pt x="525" y="1109"/>
                </a:lnTo>
                <a:lnTo>
                  <a:pt x="558" y="1109"/>
                </a:lnTo>
                <a:lnTo>
                  <a:pt x="569" y="1108"/>
                </a:lnTo>
                <a:lnTo>
                  <a:pt x="575" y="1108"/>
                </a:lnTo>
                <a:lnTo>
                  <a:pt x="575" y="1108"/>
                </a:lnTo>
                <a:lnTo>
                  <a:pt x="577" y="1106"/>
                </a:lnTo>
                <a:lnTo>
                  <a:pt x="578" y="1105"/>
                </a:lnTo>
                <a:lnTo>
                  <a:pt x="578" y="1097"/>
                </a:lnTo>
                <a:lnTo>
                  <a:pt x="575" y="1085"/>
                </a:lnTo>
                <a:lnTo>
                  <a:pt x="575" y="1085"/>
                </a:lnTo>
                <a:lnTo>
                  <a:pt x="575" y="1083"/>
                </a:lnTo>
                <a:lnTo>
                  <a:pt x="577" y="1081"/>
                </a:lnTo>
                <a:lnTo>
                  <a:pt x="581" y="1076"/>
                </a:lnTo>
                <a:lnTo>
                  <a:pt x="585" y="1071"/>
                </a:lnTo>
                <a:lnTo>
                  <a:pt x="586" y="1070"/>
                </a:lnTo>
                <a:lnTo>
                  <a:pt x="586" y="1069"/>
                </a:lnTo>
                <a:lnTo>
                  <a:pt x="586" y="1069"/>
                </a:lnTo>
                <a:lnTo>
                  <a:pt x="584" y="1063"/>
                </a:lnTo>
                <a:lnTo>
                  <a:pt x="579" y="1052"/>
                </a:lnTo>
                <a:lnTo>
                  <a:pt x="577" y="1038"/>
                </a:lnTo>
                <a:lnTo>
                  <a:pt x="575" y="1030"/>
                </a:lnTo>
                <a:lnTo>
                  <a:pt x="575" y="1023"/>
                </a:lnTo>
                <a:lnTo>
                  <a:pt x="575" y="1023"/>
                </a:lnTo>
                <a:lnTo>
                  <a:pt x="577" y="975"/>
                </a:lnTo>
                <a:lnTo>
                  <a:pt x="577" y="952"/>
                </a:lnTo>
                <a:lnTo>
                  <a:pt x="575" y="943"/>
                </a:lnTo>
                <a:lnTo>
                  <a:pt x="575" y="940"/>
                </a:lnTo>
                <a:lnTo>
                  <a:pt x="575" y="940"/>
                </a:lnTo>
                <a:lnTo>
                  <a:pt x="566" y="910"/>
                </a:lnTo>
                <a:lnTo>
                  <a:pt x="547" y="850"/>
                </a:lnTo>
                <a:lnTo>
                  <a:pt x="519" y="759"/>
                </a:lnTo>
                <a:lnTo>
                  <a:pt x="519" y="759"/>
                </a:lnTo>
                <a:lnTo>
                  <a:pt x="519" y="753"/>
                </a:lnTo>
                <a:lnTo>
                  <a:pt x="522" y="742"/>
                </a:lnTo>
                <a:lnTo>
                  <a:pt x="524" y="731"/>
                </a:lnTo>
                <a:lnTo>
                  <a:pt x="524" y="725"/>
                </a:lnTo>
                <a:lnTo>
                  <a:pt x="524" y="725"/>
                </a:lnTo>
                <a:lnTo>
                  <a:pt x="526" y="716"/>
                </a:lnTo>
                <a:lnTo>
                  <a:pt x="532" y="699"/>
                </a:lnTo>
                <a:lnTo>
                  <a:pt x="538" y="682"/>
                </a:lnTo>
                <a:lnTo>
                  <a:pt x="541" y="675"/>
                </a:lnTo>
                <a:lnTo>
                  <a:pt x="541" y="675"/>
                </a:lnTo>
                <a:lnTo>
                  <a:pt x="552" y="656"/>
                </a:lnTo>
                <a:lnTo>
                  <a:pt x="573" y="613"/>
                </a:lnTo>
                <a:lnTo>
                  <a:pt x="603" y="551"/>
                </a:lnTo>
                <a:lnTo>
                  <a:pt x="603" y="551"/>
                </a:lnTo>
                <a:lnTo>
                  <a:pt x="616" y="541"/>
                </a:lnTo>
                <a:lnTo>
                  <a:pt x="626" y="532"/>
                </a:lnTo>
                <a:lnTo>
                  <a:pt x="629" y="527"/>
                </a:lnTo>
                <a:lnTo>
                  <a:pt x="632" y="523"/>
                </a:lnTo>
                <a:lnTo>
                  <a:pt x="632" y="523"/>
                </a:lnTo>
                <a:lnTo>
                  <a:pt x="632" y="520"/>
                </a:lnTo>
                <a:lnTo>
                  <a:pt x="632" y="517"/>
                </a:lnTo>
                <a:lnTo>
                  <a:pt x="628" y="513"/>
                </a:lnTo>
                <a:lnTo>
                  <a:pt x="624" y="509"/>
                </a:lnTo>
                <a:lnTo>
                  <a:pt x="620" y="507"/>
                </a:lnTo>
                <a:lnTo>
                  <a:pt x="620" y="507"/>
                </a:lnTo>
                <a:lnTo>
                  <a:pt x="616" y="505"/>
                </a:lnTo>
                <a:lnTo>
                  <a:pt x="613" y="504"/>
                </a:lnTo>
                <a:lnTo>
                  <a:pt x="610" y="504"/>
                </a:lnTo>
                <a:lnTo>
                  <a:pt x="609" y="501"/>
                </a:lnTo>
                <a:lnTo>
                  <a:pt x="609" y="501"/>
                </a:lnTo>
                <a:lnTo>
                  <a:pt x="607" y="495"/>
                </a:lnTo>
                <a:lnTo>
                  <a:pt x="603" y="487"/>
                </a:lnTo>
                <a:lnTo>
                  <a:pt x="597" y="478"/>
                </a:lnTo>
                <a:lnTo>
                  <a:pt x="597" y="478"/>
                </a:lnTo>
                <a:lnTo>
                  <a:pt x="591" y="418"/>
                </a:lnTo>
                <a:lnTo>
                  <a:pt x="586" y="373"/>
                </a:lnTo>
                <a:lnTo>
                  <a:pt x="583" y="355"/>
                </a:lnTo>
                <a:lnTo>
                  <a:pt x="580" y="344"/>
                </a:lnTo>
                <a:lnTo>
                  <a:pt x="580" y="344"/>
                </a:lnTo>
                <a:lnTo>
                  <a:pt x="572" y="315"/>
                </a:lnTo>
                <a:lnTo>
                  <a:pt x="559" y="282"/>
                </a:lnTo>
                <a:lnTo>
                  <a:pt x="559" y="282"/>
                </a:lnTo>
                <a:lnTo>
                  <a:pt x="555" y="272"/>
                </a:lnTo>
                <a:lnTo>
                  <a:pt x="553" y="265"/>
                </a:lnTo>
                <a:lnTo>
                  <a:pt x="549" y="251"/>
                </a:lnTo>
                <a:lnTo>
                  <a:pt x="547" y="244"/>
                </a:lnTo>
                <a:lnTo>
                  <a:pt x="544" y="238"/>
                </a:lnTo>
                <a:lnTo>
                  <a:pt x="541" y="232"/>
                </a:lnTo>
                <a:lnTo>
                  <a:pt x="536" y="226"/>
                </a:lnTo>
                <a:lnTo>
                  <a:pt x="536" y="226"/>
                </a:lnTo>
                <a:lnTo>
                  <a:pt x="526" y="215"/>
                </a:lnTo>
                <a:lnTo>
                  <a:pt x="519" y="205"/>
                </a:lnTo>
                <a:lnTo>
                  <a:pt x="513" y="196"/>
                </a:lnTo>
                <a:lnTo>
                  <a:pt x="508" y="191"/>
                </a:lnTo>
                <a:lnTo>
                  <a:pt x="502" y="186"/>
                </a:lnTo>
                <a:lnTo>
                  <a:pt x="502" y="186"/>
                </a:lnTo>
                <a:lnTo>
                  <a:pt x="487" y="177"/>
                </a:lnTo>
                <a:lnTo>
                  <a:pt x="473" y="168"/>
                </a:lnTo>
                <a:lnTo>
                  <a:pt x="462" y="162"/>
                </a:lnTo>
                <a:lnTo>
                  <a:pt x="457" y="159"/>
                </a:lnTo>
                <a:lnTo>
                  <a:pt x="457" y="159"/>
                </a:lnTo>
                <a:lnTo>
                  <a:pt x="434" y="119"/>
                </a:lnTo>
                <a:lnTo>
                  <a:pt x="424" y="119"/>
                </a:lnTo>
                <a:lnTo>
                  <a:pt x="424" y="119"/>
                </a:lnTo>
                <a:lnTo>
                  <a:pt x="424" y="113"/>
                </a:lnTo>
                <a:lnTo>
                  <a:pt x="424" y="107"/>
                </a:lnTo>
                <a:lnTo>
                  <a:pt x="424" y="107"/>
                </a:lnTo>
                <a:lnTo>
                  <a:pt x="422" y="107"/>
                </a:lnTo>
                <a:lnTo>
                  <a:pt x="422" y="107"/>
                </a:lnTo>
                <a:lnTo>
                  <a:pt x="424" y="96"/>
                </a:lnTo>
                <a:lnTo>
                  <a:pt x="424" y="96"/>
                </a:lnTo>
                <a:lnTo>
                  <a:pt x="422" y="83"/>
                </a:lnTo>
                <a:lnTo>
                  <a:pt x="420" y="65"/>
                </a:lnTo>
                <a:lnTo>
                  <a:pt x="419" y="50"/>
                </a:lnTo>
                <a:lnTo>
                  <a:pt x="418" y="40"/>
                </a:lnTo>
                <a:lnTo>
                  <a:pt x="418" y="40"/>
                </a:lnTo>
                <a:lnTo>
                  <a:pt x="418" y="35"/>
                </a:lnTo>
                <a:lnTo>
                  <a:pt x="418" y="29"/>
                </a:lnTo>
                <a:lnTo>
                  <a:pt x="415" y="23"/>
                </a:lnTo>
                <a:lnTo>
                  <a:pt x="412" y="17"/>
                </a:lnTo>
                <a:lnTo>
                  <a:pt x="412" y="17"/>
                </a:lnTo>
                <a:lnTo>
                  <a:pt x="408" y="14"/>
                </a:lnTo>
                <a:lnTo>
                  <a:pt x="402" y="10"/>
                </a:lnTo>
                <a:lnTo>
                  <a:pt x="396" y="8"/>
                </a:lnTo>
                <a:lnTo>
                  <a:pt x="390" y="7"/>
                </a:lnTo>
                <a:lnTo>
                  <a:pt x="390" y="7"/>
                </a:lnTo>
                <a:lnTo>
                  <a:pt x="383" y="4"/>
                </a:lnTo>
                <a:lnTo>
                  <a:pt x="378" y="2"/>
                </a:lnTo>
                <a:lnTo>
                  <a:pt x="373" y="1"/>
                </a:lnTo>
                <a:lnTo>
                  <a:pt x="367" y="1"/>
                </a:lnTo>
                <a:lnTo>
                  <a:pt x="367" y="1"/>
                </a:lnTo>
                <a:lnTo>
                  <a:pt x="360" y="1"/>
                </a:lnTo>
                <a:lnTo>
                  <a:pt x="353" y="0"/>
                </a:lnTo>
                <a:lnTo>
                  <a:pt x="347" y="0"/>
                </a:lnTo>
                <a:lnTo>
                  <a:pt x="346" y="0"/>
                </a:lnTo>
                <a:lnTo>
                  <a:pt x="345" y="1"/>
                </a:lnTo>
                <a:lnTo>
                  <a:pt x="345" y="1"/>
                </a:lnTo>
                <a:lnTo>
                  <a:pt x="342" y="4"/>
                </a:lnTo>
                <a:lnTo>
                  <a:pt x="336" y="8"/>
                </a:lnTo>
                <a:lnTo>
                  <a:pt x="328" y="13"/>
                </a:lnTo>
                <a:lnTo>
                  <a:pt x="328" y="13"/>
                </a:lnTo>
                <a:lnTo>
                  <a:pt x="317" y="11"/>
                </a:lnTo>
                <a:lnTo>
                  <a:pt x="310" y="11"/>
                </a:lnTo>
                <a:lnTo>
                  <a:pt x="306" y="11"/>
                </a:lnTo>
                <a:lnTo>
                  <a:pt x="305" y="13"/>
                </a:lnTo>
                <a:lnTo>
                  <a:pt x="305" y="13"/>
                </a:lnTo>
                <a:lnTo>
                  <a:pt x="304" y="13"/>
                </a:lnTo>
                <a:lnTo>
                  <a:pt x="302" y="14"/>
                </a:lnTo>
                <a:lnTo>
                  <a:pt x="299" y="14"/>
                </a:lnTo>
                <a:lnTo>
                  <a:pt x="294" y="17"/>
                </a:lnTo>
                <a:lnTo>
                  <a:pt x="294" y="17"/>
                </a:lnTo>
                <a:lnTo>
                  <a:pt x="286" y="25"/>
                </a:lnTo>
                <a:lnTo>
                  <a:pt x="284" y="26"/>
                </a:lnTo>
                <a:lnTo>
                  <a:pt x="282" y="29"/>
                </a:lnTo>
                <a:lnTo>
                  <a:pt x="282" y="40"/>
                </a:lnTo>
                <a:lnTo>
                  <a:pt x="282" y="40"/>
                </a:lnTo>
                <a:lnTo>
                  <a:pt x="284" y="46"/>
                </a:lnTo>
                <a:lnTo>
                  <a:pt x="282" y="51"/>
                </a:lnTo>
                <a:lnTo>
                  <a:pt x="282" y="51"/>
                </a:lnTo>
                <a:lnTo>
                  <a:pt x="284" y="53"/>
                </a:lnTo>
                <a:lnTo>
                  <a:pt x="285" y="56"/>
                </a:lnTo>
                <a:lnTo>
                  <a:pt x="291" y="61"/>
                </a:lnTo>
                <a:lnTo>
                  <a:pt x="299" y="69"/>
                </a:lnTo>
                <a:lnTo>
                  <a:pt x="299" y="69"/>
                </a:lnTo>
                <a:close/>
                <a:moveTo>
                  <a:pt x="569" y="529"/>
                </a:moveTo>
                <a:lnTo>
                  <a:pt x="569" y="529"/>
                </a:lnTo>
                <a:lnTo>
                  <a:pt x="574" y="538"/>
                </a:lnTo>
                <a:lnTo>
                  <a:pt x="578" y="544"/>
                </a:lnTo>
                <a:lnTo>
                  <a:pt x="580" y="546"/>
                </a:lnTo>
                <a:lnTo>
                  <a:pt x="580" y="546"/>
                </a:lnTo>
                <a:lnTo>
                  <a:pt x="580" y="546"/>
                </a:lnTo>
                <a:lnTo>
                  <a:pt x="581" y="545"/>
                </a:lnTo>
                <a:lnTo>
                  <a:pt x="583" y="545"/>
                </a:lnTo>
                <a:lnTo>
                  <a:pt x="586" y="546"/>
                </a:lnTo>
                <a:lnTo>
                  <a:pt x="586" y="546"/>
                </a:lnTo>
                <a:lnTo>
                  <a:pt x="586" y="547"/>
                </a:lnTo>
                <a:lnTo>
                  <a:pt x="585" y="551"/>
                </a:lnTo>
                <a:lnTo>
                  <a:pt x="580" y="563"/>
                </a:lnTo>
                <a:lnTo>
                  <a:pt x="573" y="576"/>
                </a:lnTo>
                <a:lnTo>
                  <a:pt x="569" y="586"/>
                </a:lnTo>
                <a:lnTo>
                  <a:pt x="569" y="586"/>
                </a:lnTo>
                <a:lnTo>
                  <a:pt x="555" y="620"/>
                </a:lnTo>
                <a:lnTo>
                  <a:pt x="541" y="653"/>
                </a:lnTo>
                <a:lnTo>
                  <a:pt x="541" y="653"/>
                </a:lnTo>
                <a:lnTo>
                  <a:pt x="524" y="686"/>
                </a:lnTo>
                <a:lnTo>
                  <a:pt x="524" y="686"/>
                </a:lnTo>
                <a:lnTo>
                  <a:pt x="514" y="711"/>
                </a:lnTo>
                <a:lnTo>
                  <a:pt x="507" y="731"/>
                </a:lnTo>
                <a:lnTo>
                  <a:pt x="507" y="731"/>
                </a:lnTo>
                <a:lnTo>
                  <a:pt x="502" y="682"/>
                </a:lnTo>
                <a:lnTo>
                  <a:pt x="500" y="648"/>
                </a:lnTo>
                <a:lnTo>
                  <a:pt x="501" y="636"/>
                </a:lnTo>
                <a:lnTo>
                  <a:pt x="501" y="632"/>
                </a:lnTo>
                <a:lnTo>
                  <a:pt x="502" y="630"/>
                </a:lnTo>
                <a:lnTo>
                  <a:pt x="502" y="630"/>
                </a:lnTo>
                <a:lnTo>
                  <a:pt x="518" y="613"/>
                </a:lnTo>
                <a:lnTo>
                  <a:pt x="526" y="602"/>
                </a:lnTo>
                <a:lnTo>
                  <a:pt x="530" y="596"/>
                </a:lnTo>
                <a:lnTo>
                  <a:pt x="530" y="596"/>
                </a:lnTo>
                <a:lnTo>
                  <a:pt x="535" y="586"/>
                </a:lnTo>
                <a:lnTo>
                  <a:pt x="544" y="564"/>
                </a:lnTo>
                <a:lnTo>
                  <a:pt x="559" y="534"/>
                </a:lnTo>
                <a:lnTo>
                  <a:pt x="559" y="534"/>
                </a:lnTo>
                <a:lnTo>
                  <a:pt x="569" y="529"/>
                </a:lnTo>
                <a:lnTo>
                  <a:pt x="569" y="5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6">
            <a:extLst>
              <a:ext uri="{FF2B5EF4-FFF2-40B4-BE49-F238E27FC236}">
                <a16:creationId xmlns:a16="http://schemas.microsoft.com/office/drawing/2014/main" id="{F55B8D3C-70FA-4EE3-B009-0E0462FCE5AA}"/>
              </a:ext>
            </a:extLst>
          </p:cNvPr>
          <p:cNvSpPr>
            <a:spLocks noEditPoints="1"/>
          </p:cNvSpPr>
          <p:nvPr/>
        </p:nvSpPr>
        <p:spPr bwMode="auto">
          <a:xfrm>
            <a:off x="6390699" y="4758789"/>
            <a:ext cx="994334" cy="1593163"/>
          </a:xfrm>
          <a:custGeom>
            <a:avLst/>
            <a:gdLst>
              <a:gd name="T0" fmla="*/ 428 w 714"/>
              <a:gd name="T1" fmla="*/ 502 h 1144"/>
              <a:gd name="T2" fmla="*/ 394 w 714"/>
              <a:gd name="T3" fmla="*/ 430 h 1144"/>
              <a:gd name="T4" fmla="*/ 375 w 714"/>
              <a:gd name="T5" fmla="*/ 349 h 1144"/>
              <a:gd name="T6" fmla="*/ 338 w 714"/>
              <a:gd name="T7" fmla="*/ 204 h 1144"/>
              <a:gd name="T8" fmla="*/ 322 w 714"/>
              <a:gd name="T9" fmla="*/ 148 h 1144"/>
              <a:gd name="T10" fmla="*/ 351 w 714"/>
              <a:gd name="T11" fmla="*/ 100 h 1144"/>
              <a:gd name="T12" fmla="*/ 322 w 714"/>
              <a:gd name="T13" fmla="*/ 15 h 1144"/>
              <a:gd name="T14" fmla="*/ 250 w 714"/>
              <a:gd name="T15" fmla="*/ 4 h 1144"/>
              <a:gd name="T16" fmla="*/ 212 w 714"/>
              <a:gd name="T17" fmla="*/ 47 h 1144"/>
              <a:gd name="T18" fmla="*/ 183 w 714"/>
              <a:gd name="T19" fmla="*/ 95 h 1144"/>
              <a:gd name="T20" fmla="*/ 68 w 714"/>
              <a:gd name="T21" fmla="*/ 181 h 1144"/>
              <a:gd name="T22" fmla="*/ 1 w 714"/>
              <a:gd name="T23" fmla="*/ 332 h 1144"/>
              <a:gd name="T24" fmla="*/ 34 w 714"/>
              <a:gd name="T25" fmla="*/ 425 h 1144"/>
              <a:gd name="T26" fmla="*/ 52 w 714"/>
              <a:gd name="T27" fmla="*/ 441 h 1144"/>
              <a:gd name="T28" fmla="*/ 97 w 714"/>
              <a:gd name="T29" fmla="*/ 631 h 1144"/>
              <a:gd name="T30" fmla="*/ 128 w 714"/>
              <a:gd name="T31" fmla="*/ 834 h 1144"/>
              <a:gd name="T32" fmla="*/ 200 w 714"/>
              <a:gd name="T33" fmla="*/ 1114 h 1144"/>
              <a:gd name="T34" fmla="*/ 290 w 714"/>
              <a:gd name="T35" fmla="*/ 1111 h 1144"/>
              <a:gd name="T36" fmla="*/ 320 w 714"/>
              <a:gd name="T37" fmla="*/ 1137 h 1144"/>
              <a:gd name="T38" fmla="*/ 357 w 714"/>
              <a:gd name="T39" fmla="*/ 1125 h 1144"/>
              <a:gd name="T40" fmla="*/ 353 w 714"/>
              <a:gd name="T41" fmla="*/ 1101 h 1144"/>
              <a:gd name="T42" fmla="*/ 352 w 714"/>
              <a:gd name="T43" fmla="*/ 1060 h 1144"/>
              <a:gd name="T44" fmla="*/ 381 w 714"/>
              <a:gd name="T45" fmla="*/ 1111 h 1144"/>
              <a:gd name="T46" fmla="*/ 407 w 714"/>
              <a:gd name="T47" fmla="*/ 1142 h 1144"/>
              <a:gd name="T48" fmla="*/ 409 w 714"/>
              <a:gd name="T49" fmla="*/ 1102 h 1144"/>
              <a:gd name="T50" fmla="*/ 442 w 714"/>
              <a:gd name="T51" fmla="*/ 1047 h 1144"/>
              <a:gd name="T52" fmla="*/ 566 w 714"/>
              <a:gd name="T53" fmla="*/ 1047 h 1144"/>
              <a:gd name="T54" fmla="*/ 590 w 714"/>
              <a:gd name="T55" fmla="*/ 1114 h 1144"/>
              <a:gd name="T56" fmla="*/ 628 w 714"/>
              <a:gd name="T57" fmla="*/ 1107 h 1144"/>
              <a:gd name="T58" fmla="*/ 614 w 714"/>
              <a:gd name="T59" fmla="*/ 1085 h 1144"/>
              <a:gd name="T60" fmla="*/ 590 w 714"/>
              <a:gd name="T61" fmla="*/ 1066 h 1144"/>
              <a:gd name="T62" fmla="*/ 666 w 714"/>
              <a:gd name="T63" fmla="*/ 1113 h 1144"/>
              <a:gd name="T64" fmla="*/ 671 w 714"/>
              <a:gd name="T65" fmla="*/ 1090 h 1144"/>
              <a:gd name="T66" fmla="*/ 652 w 714"/>
              <a:gd name="T67" fmla="*/ 1021 h 1144"/>
              <a:gd name="T68" fmla="*/ 705 w 714"/>
              <a:gd name="T69" fmla="*/ 870 h 1144"/>
              <a:gd name="T70" fmla="*/ 709 w 714"/>
              <a:gd name="T71" fmla="*/ 775 h 1144"/>
              <a:gd name="T72" fmla="*/ 695 w 714"/>
              <a:gd name="T73" fmla="*/ 693 h 1144"/>
              <a:gd name="T74" fmla="*/ 626 w 714"/>
              <a:gd name="T75" fmla="*/ 728 h 1144"/>
              <a:gd name="T76" fmla="*/ 590 w 714"/>
              <a:gd name="T77" fmla="*/ 708 h 1144"/>
              <a:gd name="T78" fmla="*/ 584 w 714"/>
              <a:gd name="T79" fmla="*/ 788 h 1144"/>
              <a:gd name="T80" fmla="*/ 494 w 714"/>
              <a:gd name="T81" fmla="*/ 751 h 1144"/>
              <a:gd name="T82" fmla="*/ 442 w 714"/>
              <a:gd name="T83" fmla="*/ 721 h 1144"/>
              <a:gd name="T84" fmla="*/ 341 w 714"/>
              <a:gd name="T85" fmla="*/ 633 h 1144"/>
              <a:gd name="T86" fmla="*/ 322 w 714"/>
              <a:gd name="T87" fmla="*/ 516 h 1144"/>
              <a:gd name="T88" fmla="*/ 296 w 714"/>
              <a:gd name="T89" fmla="*/ 406 h 1144"/>
              <a:gd name="T90" fmla="*/ 336 w 714"/>
              <a:gd name="T91" fmla="*/ 449 h 1144"/>
              <a:gd name="T92" fmla="*/ 341 w 714"/>
              <a:gd name="T93" fmla="*/ 493 h 1144"/>
              <a:gd name="T94" fmla="*/ 68 w 714"/>
              <a:gd name="T95" fmla="*/ 373 h 1144"/>
              <a:gd name="T96" fmla="*/ 88 w 714"/>
              <a:gd name="T97" fmla="*/ 334 h 1144"/>
              <a:gd name="T98" fmla="*/ 442 w 714"/>
              <a:gd name="T99" fmla="*/ 741 h 1144"/>
              <a:gd name="T100" fmla="*/ 580 w 714"/>
              <a:gd name="T101" fmla="*/ 832 h 1144"/>
              <a:gd name="T102" fmla="*/ 549 w 714"/>
              <a:gd name="T103" fmla="*/ 863 h 1144"/>
              <a:gd name="T104" fmla="*/ 399 w 714"/>
              <a:gd name="T105" fmla="*/ 887 h 1144"/>
              <a:gd name="T106" fmla="*/ 317 w 714"/>
              <a:gd name="T107" fmla="*/ 961 h 1144"/>
              <a:gd name="T108" fmla="*/ 308 w 714"/>
              <a:gd name="T109" fmla="*/ 1019 h 1144"/>
              <a:gd name="T110" fmla="*/ 278 w 714"/>
              <a:gd name="T111" fmla="*/ 1014 h 1144"/>
              <a:gd name="T112" fmla="*/ 310 w 714"/>
              <a:gd name="T113" fmla="*/ 855 h 1144"/>
              <a:gd name="T114" fmla="*/ 327 w 714"/>
              <a:gd name="T115" fmla="*/ 68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4" h="1144">
                <a:moveTo>
                  <a:pt x="351" y="521"/>
                </a:moveTo>
                <a:lnTo>
                  <a:pt x="351" y="521"/>
                </a:lnTo>
                <a:lnTo>
                  <a:pt x="358" y="526"/>
                </a:lnTo>
                <a:lnTo>
                  <a:pt x="369" y="532"/>
                </a:lnTo>
                <a:lnTo>
                  <a:pt x="384" y="540"/>
                </a:lnTo>
                <a:lnTo>
                  <a:pt x="384" y="540"/>
                </a:lnTo>
                <a:lnTo>
                  <a:pt x="403" y="528"/>
                </a:lnTo>
                <a:lnTo>
                  <a:pt x="416" y="521"/>
                </a:lnTo>
                <a:lnTo>
                  <a:pt x="422" y="516"/>
                </a:lnTo>
                <a:lnTo>
                  <a:pt x="422" y="516"/>
                </a:lnTo>
                <a:lnTo>
                  <a:pt x="428" y="502"/>
                </a:lnTo>
                <a:lnTo>
                  <a:pt x="432" y="493"/>
                </a:lnTo>
                <a:lnTo>
                  <a:pt x="432" y="490"/>
                </a:lnTo>
                <a:lnTo>
                  <a:pt x="432" y="487"/>
                </a:lnTo>
                <a:lnTo>
                  <a:pt x="432" y="487"/>
                </a:lnTo>
                <a:lnTo>
                  <a:pt x="418" y="468"/>
                </a:lnTo>
                <a:lnTo>
                  <a:pt x="403" y="449"/>
                </a:lnTo>
                <a:lnTo>
                  <a:pt x="403" y="449"/>
                </a:lnTo>
                <a:lnTo>
                  <a:pt x="397" y="440"/>
                </a:lnTo>
                <a:lnTo>
                  <a:pt x="395" y="435"/>
                </a:lnTo>
                <a:lnTo>
                  <a:pt x="394" y="430"/>
                </a:lnTo>
                <a:lnTo>
                  <a:pt x="394" y="430"/>
                </a:lnTo>
                <a:lnTo>
                  <a:pt x="394" y="424"/>
                </a:lnTo>
                <a:lnTo>
                  <a:pt x="395" y="413"/>
                </a:lnTo>
                <a:lnTo>
                  <a:pt x="395" y="404"/>
                </a:lnTo>
                <a:lnTo>
                  <a:pt x="395" y="400"/>
                </a:lnTo>
                <a:lnTo>
                  <a:pt x="394" y="397"/>
                </a:lnTo>
                <a:lnTo>
                  <a:pt x="394" y="397"/>
                </a:lnTo>
                <a:lnTo>
                  <a:pt x="389" y="387"/>
                </a:lnTo>
                <a:lnTo>
                  <a:pt x="384" y="370"/>
                </a:lnTo>
                <a:lnTo>
                  <a:pt x="378" y="356"/>
                </a:lnTo>
                <a:lnTo>
                  <a:pt x="375" y="349"/>
                </a:lnTo>
                <a:lnTo>
                  <a:pt x="375" y="349"/>
                </a:lnTo>
                <a:lnTo>
                  <a:pt x="372" y="346"/>
                </a:lnTo>
                <a:lnTo>
                  <a:pt x="369" y="342"/>
                </a:lnTo>
                <a:lnTo>
                  <a:pt x="365" y="334"/>
                </a:lnTo>
                <a:lnTo>
                  <a:pt x="365" y="334"/>
                </a:lnTo>
                <a:lnTo>
                  <a:pt x="355" y="253"/>
                </a:lnTo>
                <a:lnTo>
                  <a:pt x="355" y="253"/>
                </a:lnTo>
                <a:lnTo>
                  <a:pt x="352" y="232"/>
                </a:lnTo>
                <a:lnTo>
                  <a:pt x="349" y="223"/>
                </a:lnTo>
                <a:lnTo>
                  <a:pt x="346" y="215"/>
                </a:lnTo>
                <a:lnTo>
                  <a:pt x="346" y="215"/>
                </a:lnTo>
                <a:lnTo>
                  <a:pt x="338" y="204"/>
                </a:lnTo>
                <a:lnTo>
                  <a:pt x="327" y="191"/>
                </a:lnTo>
                <a:lnTo>
                  <a:pt x="312" y="177"/>
                </a:lnTo>
                <a:lnTo>
                  <a:pt x="308" y="167"/>
                </a:lnTo>
                <a:lnTo>
                  <a:pt x="308" y="167"/>
                </a:lnTo>
                <a:lnTo>
                  <a:pt x="312" y="162"/>
                </a:lnTo>
                <a:lnTo>
                  <a:pt x="317" y="157"/>
                </a:lnTo>
                <a:lnTo>
                  <a:pt x="317" y="157"/>
                </a:lnTo>
                <a:lnTo>
                  <a:pt x="321" y="153"/>
                </a:lnTo>
                <a:lnTo>
                  <a:pt x="322" y="149"/>
                </a:lnTo>
                <a:lnTo>
                  <a:pt x="322" y="148"/>
                </a:lnTo>
                <a:lnTo>
                  <a:pt x="322" y="148"/>
                </a:lnTo>
                <a:lnTo>
                  <a:pt x="321" y="147"/>
                </a:lnTo>
                <a:lnTo>
                  <a:pt x="322" y="145"/>
                </a:lnTo>
                <a:lnTo>
                  <a:pt x="322" y="143"/>
                </a:lnTo>
                <a:lnTo>
                  <a:pt x="322" y="143"/>
                </a:lnTo>
                <a:lnTo>
                  <a:pt x="324" y="137"/>
                </a:lnTo>
                <a:lnTo>
                  <a:pt x="327" y="133"/>
                </a:lnTo>
                <a:lnTo>
                  <a:pt x="370" y="133"/>
                </a:lnTo>
                <a:lnTo>
                  <a:pt x="370" y="133"/>
                </a:lnTo>
                <a:lnTo>
                  <a:pt x="360" y="118"/>
                </a:lnTo>
                <a:lnTo>
                  <a:pt x="351" y="100"/>
                </a:lnTo>
                <a:lnTo>
                  <a:pt x="351" y="100"/>
                </a:lnTo>
                <a:lnTo>
                  <a:pt x="351" y="92"/>
                </a:lnTo>
                <a:lnTo>
                  <a:pt x="352" y="76"/>
                </a:lnTo>
                <a:lnTo>
                  <a:pt x="353" y="57"/>
                </a:lnTo>
                <a:lnTo>
                  <a:pt x="352" y="50"/>
                </a:lnTo>
                <a:lnTo>
                  <a:pt x="351" y="43"/>
                </a:lnTo>
                <a:lnTo>
                  <a:pt x="351" y="43"/>
                </a:lnTo>
                <a:lnTo>
                  <a:pt x="348" y="37"/>
                </a:lnTo>
                <a:lnTo>
                  <a:pt x="345" y="32"/>
                </a:lnTo>
                <a:lnTo>
                  <a:pt x="339" y="27"/>
                </a:lnTo>
                <a:lnTo>
                  <a:pt x="334" y="22"/>
                </a:lnTo>
                <a:lnTo>
                  <a:pt x="322" y="15"/>
                </a:lnTo>
                <a:lnTo>
                  <a:pt x="312" y="9"/>
                </a:lnTo>
                <a:lnTo>
                  <a:pt x="312" y="9"/>
                </a:lnTo>
                <a:lnTo>
                  <a:pt x="306" y="5"/>
                </a:lnTo>
                <a:lnTo>
                  <a:pt x="303" y="2"/>
                </a:lnTo>
                <a:lnTo>
                  <a:pt x="298" y="0"/>
                </a:lnTo>
                <a:lnTo>
                  <a:pt x="288" y="0"/>
                </a:lnTo>
                <a:lnTo>
                  <a:pt x="288" y="0"/>
                </a:lnTo>
                <a:lnTo>
                  <a:pt x="268" y="1"/>
                </a:lnTo>
                <a:lnTo>
                  <a:pt x="259" y="2"/>
                </a:lnTo>
                <a:lnTo>
                  <a:pt x="250" y="4"/>
                </a:lnTo>
                <a:lnTo>
                  <a:pt x="250" y="4"/>
                </a:lnTo>
                <a:lnTo>
                  <a:pt x="243" y="5"/>
                </a:lnTo>
                <a:lnTo>
                  <a:pt x="237" y="5"/>
                </a:lnTo>
                <a:lnTo>
                  <a:pt x="235" y="7"/>
                </a:lnTo>
                <a:lnTo>
                  <a:pt x="233" y="8"/>
                </a:lnTo>
                <a:lnTo>
                  <a:pt x="232" y="10"/>
                </a:lnTo>
                <a:lnTo>
                  <a:pt x="231" y="14"/>
                </a:lnTo>
                <a:lnTo>
                  <a:pt x="231" y="14"/>
                </a:lnTo>
                <a:lnTo>
                  <a:pt x="230" y="19"/>
                </a:lnTo>
                <a:lnTo>
                  <a:pt x="227" y="25"/>
                </a:lnTo>
                <a:lnTo>
                  <a:pt x="220" y="35"/>
                </a:lnTo>
                <a:lnTo>
                  <a:pt x="212" y="47"/>
                </a:lnTo>
                <a:lnTo>
                  <a:pt x="212" y="47"/>
                </a:lnTo>
                <a:lnTo>
                  <a:pt x="200" y="52"/>
                </a:lnTo>
                <a:lnTo>
                  <a:pt x="190" y="56"/>
                </a:lnTo>
                <a:lnTo>
                  <a:pt x="183" y="57"/>
                </a:lnTo>
                <a:lnTo>
                  <a:pt x="183" y="57"/>
                </a:lnTo>
                <a:lnTo>
                  <a:pt x="178" y="57"/>
                </a:lnTo>
                <a:lnTo>
                  <a:pt x="174" y="59"/>
                </a:lnTo>
                <a:lnTo>
                  <a:pt x="169" y="62"/>
                </a:lnTo>
                <a:lnTo>
                  <a:pt x="169" y="62"/>
                </a:lnTo>
                <a:lnTo>
                  <a:pt x="175" y="77"/>
                </a:lnTo>
                <a:lnTo>
                  <a:pt x="183" y="95"/>
                </a:lnTo>
                <a:lnTo>
                  <a:pt x="183" y="95"/>
                </a:lnTo>
                <a:lnTo>
                  <a:pt x="183" y="98"/>
                </a:lnTo>
                <a:lnTo>
                  <a:pt x="183" y="101"/>
                </a:lnTo>
                <a:lnTo>
                  <a:pt x="180" y="111"/>
                </a:lnTo>
                <a:lnTo>
                  <a:pt x="174" y="124"/>
                </a:lnTo>
                <a:lnTo>
                  <a:pt x="174" y="124"/>
                </a:lnTo>
                <a:lnTo>
                  <a:pt x="127" y="147"/>
                </a:lnTo>
                <a:lnTo>
                  <a:pt x="94" y="165"/>
                </a:lnTo>
                <a:lnTo>
                  <a:pt x="73" y="177"/>
                </a:lnTo>
                <a:lnTo>
                  <a:pt x="73" y="177"/>
                </a:lnTo>
                <a:lnTo>
                  <a:pt x="68" y="181"/>
                </a:lnTo>
                <a:lnTo>
                  <a:pt x="64" y="191"/>
                </a:lnTo>
                <a:lnTo>
                  <a:pt x="52" y="215"/>
                </a:lnTo>
                <a:lnTo>
                  <a:pt x="41" y="240"/>
                </a:lnTo>
                <a:lnTo>
                  <a:pt x="35" y="258"/>
                </a:lnTo>
                <a:lnTo>
                  <a:pt x="35" y="258"/>
                </a:lnTo>
                <a:lnTo>
                  <a:pt x="29" y="272"/>
                </a:lnTo>
                <a:lnTo>
                  <a:pt x="18" y="291"/>
                </a:lnTo>
                <a:lnTo>
                  <a:pt x="1" y="320"/>
                </a:lnTo>
                <a:lnTo>
                  <a:pt x="1" y="320"/>
                </a:lnTo>
                <a:lnTo>
                  <a:pt x="0" y="325"/>
                </a:lnTo>
                <a:lnTo>
                  <a:pt x="1" y="332"/>
                </a:lnTo>
                <a:lnTo>
                  <a:pt x="5" y="350"/>
                </a:lnTo>
                <a:lnTo>
                  <a:pt x="9" y="368"/>
                </a:lnTo>
                <a:lnTo>
                  <a:pt x="11" y="377"/>
                </a:lnTo>
                <a:lnTo>
                  <a:pt x="11" y="377"/>
                </a:lnTo>
                <a:lnTo>
                  <a:pt x="11" y="380"/>
                </a:lnTo>
                <a:lnTo>
                  <a:pt x="12" y="383"/>
                </a:lnTo>
                <a:lnTo>
                  <a:pt x="17" y="392"/>
                </a:lnTo>
                <a:lnTo>
                  <a:pt x="25" y="406"/>
                </a:lnTo>
                <a:lnTo>
                  <a:pt x="25" y="406"/>
                </a:lnTo>
                <a:lnTo>
                  <a:pt x="30" y="418"/>
                </a:lnTo>
                <a:lnTo>
                  <a:pt x="34" y="425"/>
                </a:lnTo>
                <a:lnTo>
                  <a:pt x="35" y="430"/>
                </a:lnTo>
                <a:lnTo>
                  <a:pt x="35" y="430"/>
                </a:lnTo>
                <a:lnTo>
                  <a:pt x="36" y="434"/>
                </a:lnTo>
                <a:lnTo>
                  <a:pt x="39" y="437"/>
                </a:lnTo>
                <a:lnTo>
                  <a:pt x="42" y="440"/>
                </a:lnTo>
                <a:lnTo>
                  <a:pt x="43" y="440"/>
                </a:lnTo>
                <a:lnTo>
                  <a:pt x="45" y="440"/>
                </a:lnTo>
                <a:lnTo>
                  <a:pt x="45" y="440"/>
                </a:lnTo>
                <a:lnTo>
                  <a:pt x="47" y="438"/>
                </a:lnTo>
                <a:lnTo>
                  <a:pt x="49" y="440"/>
                </a:lnTo>
                <a:lnTo>
                  <a:pt x="52" y="441"/>
                </a:lnTo>
                <a:lnTo>
                  <a:pt x="54" y="440"/>
                </a:lnTo>
                <a:lnTo>
                  <a:pt x="54" y="440"/>
                </a:lnTo>
                <a:lnTo>
                  <a:pt x="58" y="438"/>
                </a:lnTo>
                <a:lnTo>
                  <a:pt x="64" y="438"/>
                </a:lnTo>
                <a:lnTo>
                  <a:pt x="73" y="440"/>
                </a:lnTo>
                <a:lnTo>
                  <a:pt x="59" y="545"/>
                </a:lnTo>
                <a:lnTo>
                  <a:pt x="83" y="569"/>
                </a:lnTo>
                <a:lnTo>
                  <a:pt x="83" y="569"/>
                </a:lnTo>
                <a:lnTo>
                  <a:pt x="89" y="594"/>
                </a:lnTo>
                <a:lnTo>
                  <a:pt x="94" y="614"/>
                </a:lnTo>
                <a:lnTo>
                  <a:pt x="97" y="631"/>
                </a:lnTo>
                <a:lnTo>
                  <a:pt x="97" y="631"/>
                </a:lnTo>
                <a:lnTo>
                  <a:pt x="109" y="694"/>
                </a:lnTo>
                <a:lnTo>
                  <a:pt x="121" y="751"/>
                </a:lnTo>
                <a:lnTo>
                  <a:pt x="121" y="751"/>
                </a:lnTo>
                <a:lnTo>
                  <a:pt x="126" y="766"/>
                </a:lnTo>
                <a:lnTo>
                  <a:pt x="127" y="777"/>
                </a:lnTo>
                <a:lnTo>
                  <a:pt x="127" y="783"/>
                </a:lnTo>
                <a:lnTo>
                  <a:pt x="126" y="789"/>
                </a:lnTo>
                <a:lnTo>
                  <a:pt x="126" y="789"/>
                </a:lnTo>
                <a:lnTo>
                  <a:pt x="126" y="804"/>
                </a:lnTo>
                <a:lnTo>
                  <a:pt x="128" y="834"/>
                </a:lnTo>
                <a:lnTo>
                  <a:pt x="137" y="919"/>
                </a:lnTo>
                <a:lnTo>
                  <a:pt x="150" y="1038"/>
                </a:lnTo>
                <a:lnTo>
                  <a:pt x="155" y="1090"/>
                </a:lnTo>
                <a:lnTo>
                  <a:pt x="155" y="1090"/>
                </a:lnTo>
                <a:lnTo>
                  <a:pt x="155" y="1093"/>
                </a:lnTo>
                <a:lnTo>
                  <a:pt x="153" y="1100"/>
                </a:lnTo>
                <a:lnTo>
                  <a:pt x="156" y="1106"/>
                </a:lnTo>
                <a:lnTo>
                  <a:pt x="157" y="1108"/>
                </a:lnTo>
                <a:lnTo>
                  <a:pt x="159" y="1109"/>
                </a:lnTo>
                <a:lnTo>
                  <a:pt x="159" y="1109"/>
                </a:lnTo>
                <a:lnTo>
                  <a:pt x="200" y="1114"/>
                </a:lnTo>
                <a:lnTo>
                  <a:pt x="241" y="1119"/>
                </a:lnTo>
                <a:lnTo>
                  <a:pt x="241" y="1119"/>
                </a:lnTo>
                <a:lnTo>
                  <a:pt x="255" y="1121"/>
                </a:lnTo>
                <a:lnTo>
                  <a:pt x="261" y="1121"/>
                </a:lnTo>
                <a:lnTo>
                  <a:pt x="263" y="1120"/>
                </a:lnTo>
                <a:lnTo>
                  <a:pt x="265" y="1119"/>
                </a:lnTo>
                <a:lnTo>
                  <a:pt x="265" y="1119"/>
                </a:lnTo>
                <a:lnTo>
                  <a:pt x="271" y="1112"/>
                </a:lnTo>
                <a:lnTo>
                  <a:pt x="274" y="1109"/>
                </a:lnTo>
                <a:lnTo>
                  <a:pt x="274" y="1109"/>
                </a:lnTo>
                <a:lnTo>
                  <a:pt x="290" y="1111"/>
                </a:lnTo>
                <a:lnTo>
                  <a:pt x="300" y="1113"/>
                </a:lnTo>
                <a:lnTo>
                  <a:pt x="308" y="1114"/>
                </a:lnTo>
                <a:lnTo>
                  <a:pt x="308" y="1114"/>
                </a:lnTo>
                <a:lnTo>
                  <a:pt x="316" y="1118"/>
                </a:lnTo>
                <a:lnTo>
                  <a:pt x="322" y="1119"/>
                </a:lnTo>
                <a:lnTo>
                  <a:pt x="322" y="1119"/>
                </a:lnTo>
                <a:lnTo>
                  <a:pt x="321" y="1121"/>
                </a:lnTo>
                <a:lnTo>
                  <a:pt x="318" y="1129"/>
                </a:lnTo>
                <a:lnTo>
                  <a:pt x="318" y="1131"/>
                </a:lnTo>
                <a:lnTo>
                  <a:pt x="318" y="1135"/>
                </a:lnTo>
                <a:lnTo>
                  <a:pt x="320" y="1137"/>
                </a:lnTo>
                <a:lnTo>
                  <a:pt x="322" y="1138"/>
                </a:lnTo>
                <a:lnTo>
                  <a:pt x="322" y="1138"/>
                </a:lnTo>
                <a:lnTo>
                  <a:pt x="335" y="1142"/>
                </a:lnTo>
                <a:lnTo>
                  <a:pt x="341" y="1142"/>
                </a:lnTo>
                <a:lnTo>
                  <a:pt x="344" y="1141"/>
                </a:lnTo>
                <a:lnTo>
                  <a:pt x="346" y="1138"/>
                </a:lnTo>
                <a:lnTo>
                  <a:pt x="346" y="1138"/>
                </a:lnTo>
                <a:lnTo>
                  <a:pt x="351" y="1133"/>
                </a:lnTo>
                <a:lnTo>
                  <a:pt x="354" y="1130"/>
                </a:lnTo>
                <a:lnTo>
                  <a:pt x="357" y="1127"/>
                </a:lnTo>
                <a:lnTo>
                  <a:pt x="357" y="1125"/>
                </a:lnTo>
                <a:lnTo>
                  <a:pt x="355" y="1124"/>
                </a:lnTo>
                <a:lnTo>
                  <a:pt x="355" y="1124"/>
                </a:lnTo>
                <a:lnTo>
                  <a:pt x="351" y="1118"/>
                </a:lnTo>
                <a:lnTo>
                  <a:pt x="346" y="1114"/>
                </a:lnTo>
                <a:lnTo>
                  <a:pt x="346" y="1114"/>
                </a:lnTo>
                <a:lnTo>
                  <a:pt x="345" y="1111"/>
                </a:lnTo>
                <a:lnTo>
                  <a:pt x="345" y="1106"/>
                </a:lnTo>
                <a:lnTo>
                  <a:pt x="346" y="1100"/>
                </a:lnTo>
                <a:lnTo>
                  <a:pt x="346" y="1100"/>
                </a:lnTo>
                <a:lnTo>
                  <a:pt x="348" y="1100"/>
                </a:lnTo>
                <a:lnTo>
                  <a:pt x="353" y="1101"/>
                </a:lnTo>
                <a:lnTo>
                  <a:pt x="358" y="1099"/>
                </a:lnTo>
                <a:lnTo>
                  <a:pt x="359" y="1097"/>
                </a:lnTo>
                <a:lnTo>
                  <a:pt x="360" y="1095"/>
                </a:lnTo>
                <a:lnTo>
                  <a:pt x="360" y="1095"/>
                </a:lnTo>
                <a:lnTo>
                  <a:pt x="360" y="1091"/>
                </a:lnTo>
                <a:lnTo>
                  <a:pt x="359" y="1089"/>
                </a:lnTo>
                <a:lnTo>
                  <a:pt x="355" y="1082"/>
                </a:lnTo>
                <a:lnTo>
                  <a:pt x="351" y="1076"/>
                </a:lnTo>
                <a:lnTo>
                  <a:pt x="351" y="1062"/>
                </a:lnTo>
                <a:lnTo>
                  <a:pt x="351" y="1062"/>
                </a:lnTo>
                <a:lnTo>
                  <a:pt x="352" y="1060"/>
                </a:lnTo>
                <a:lnTo>
                  <a:pt x="354" y="1059"/>
                </a:lnTo>
                <a:lnTo>
                  <a:pt x="363" y="1058"/>
                </a:lnTo>
                <a:lnTo>
                  <a:pt x="370" y="1057"/>
                </a:lnTo>
                <a:lnTo>
                  <a:pt x="375" y="1057"/>
                </a:lnTo>
                <a:lnTo>
                  <a:pt x="375" y="1057"/>
                </a:lnTo>
                <a:lnTo>
                  <a:pt x="376" y="1059"/>
                </a:lnTo>
                <a:lnTo>
                  <a:pt x="377" y="1066"/>
                </a:lnTo>
                <a:lnTo>
                  <a:pt x="379" y="1081"/>
                </a:lnTo>
                <a:lnTo>
                  <a:pt x="379" y="1081"/>
                </a:lnTo>
                <a:lnTo>
                  <a:pt x="381" y="1100"/>
                </a:lnTo>
                <a:lnTo>
                  <a:pt x="381" y="1111"/>
                </a:lnTo>
                <a:lnTo>
                  <a:pt x="379" y="1119"/>
                </a:lnTo>
                <a:lnTo>
                  <a:pt x="379" y="1119"/>
                </a:lnTo>
                <a:lnTo>
                  <a:pt x="378" y="1126"/>
                </a:lnTo>
                <a:lnTo>
                  <a:pt x="381" y="1133"/>
                </a:lnTo>
                <a:lnTo>
                  <a:pt x="384" y="1139"/>
                </a:lnTo>
                <a:lnTo>
                  <a:pt x="387" y="1142"/>
                </a:lnTo>
                <a:lnTo>
                  <a:pt x="389" y="1143"/>
                </a:lnTo>
                <a:lnTo>
                  <a:pt x="389" y="1143"/>
                </a:lnTo>
                <a:lnTo>
                  <a:pt x="396" y="1144"/>
                </a:lnTo>
                <a:lnTo>
                  <a:pt x="403" y="1143"/>
                </a:lnTo>
                <a:lnTo>
                  <a:pt x="407" y="1142"/>
                </a:lnTo>
                <a:lnTo>
                  <a:pt x="409" y="1139"/>
                </a:lnTo>
                <a:lnTo>
                  <a:pt x="412" y="1137"/>
                </a:lnTo>
                <a:lnTo>
                  <a:pt x="413" y="1133"/>
                </a:lnTo>
                <a:lnTo>
                  <a:pt x="413" y="1133"/>
                </a:lnTo>
                <a:lnTo>
                  <a:pt x="413" y="1126"/>
                </a:lnTo>
                <a:lnTo>
                  <a:pt x="412" y="1121"/>
                </a:lnTo>
                <a:lnTo>
                  <a:pt x="408" y="1114"/>
                </a:lnTo>
                <a:lnTo>
                  <a:pt x="408" y="1114"/>
                </a:lnTo>
                <a:lnTo>
                  <a:pt x="408" y="1111"/>
                </a:lnTo>
                <a:lnTo>
                  <a:pt x="409" y="1106"/>
                </a:lnTo>
                <a:lnTo>
                  <a:pt x="409" y="1102"/>
                </a:lnTo>
                <a:lnTo>
                  <a:pt x="408" y="1100"/>
                </a:lnTo>
                <a:lnTo>
                  <a:pt x="408" y="1100"/>
                </a:lnTo>
                <a:lnTo>
                  <a:pt x="406" y="1096"/>
                </a:lnTo>
                <a:lnTo>
                  <a:pt x="405" y="1091"/>
                </a:lnTo>
                <a:lnTo>
                  <a:pt x="403" y="1085"/>
                </a:lnTo>
                <a:lnTo>
                  <a:pt x="403" y="1085"/>
                </a:lnTo>
                <a:lnTo>
                  <a:pt x="421" y="1070"/>
                </a:lnTo>
                <a:lnTo>
                  <a:pt x="434" y="1057"/>
                </a:lnTo>
                <a:lnTo>
                  <a:pt x="439" y="1052"/>
                </a:lnTo>
                <a:lnTo>
                  <a:pt x="442" y="1047"/>
                </a:lnTo>
                <a:lnTo>
                  <a:pt x="442" y="1047"/>
                </a:lnTo>
                <a:lnTo>
                  <a:pt x="448" y="1034"/>
                </a:lnTo>
                <a:lnTo>
                  <a:pt x="451" y="1028"/>
                </a:lnTo>
                <a:lnTo>
                  <a:pt x="451" y="1028"/>
                </a:lnTo>
                <a:lnTo>
                  <a:pt x="481" y="1038"/>
                </a:lnTo>
                <a:lnTo>
                  <a:pt x="505" y="1045"/>
                </a:lnTo>
                <a:lnTo>
                  <a:pt x="516" y="1047"/>
                </a:lnTo>
                <a:lnTo>
                  <a:pt x="523" y="1047"/>
                </a:lnTo>
                <a:lnTo>
                  <a:pt x="523" y="1047"/>
                </a:lnTo>
                <a:lnTo>
                  <a:pt x="550" y="1047"/>
                </a:lnTo>
                <a:lnTo>
                  <a:pt x="566" y="1047"/>
                </a:lnTo>
                <a:lnTo>
                  <a:pt x="566" y="1047"/>
                </a:lnTo>
                <a:lnTo>
                  <a:pt x="566" y="1063"/>
                </a:lnTo>
                <a:lnTo>
                  <a:pt x="567" y="1074"/>
                </a:lnTo>
                <a:lnTo>
                  <a:pt x="566" y="1081"/>
                </a:lnTo>
                <a:lnTo>
                  <a:pt x="566" y="1081"/>
                </a:lnTo>
                <a:lnTo>
                  <a:pt x="566" y="1084"/>
                </a:lnTo>
                <a:lnTo>
                  <a:pt x="568" y="1089"/>
                </a:lnTo>
                <a:lnTo>
                  <a:pt x="576" y="1100"/>
                </a:lnTo>
                <a:lnTo>
                  <a:pt x="576" y="1100"/>
                </a:lnTo>
                <a:lnTo>
                  <a:pt x="585" y="1109"/>
                </a:lnTo>
                <a:lnTo>
                  <a:pt x="590" y="1114"/>
                </a:lnTo>
                <a:lnTo>
                  <a:pt x="590" y="1114"/>
                </a:lnTo>
                <a:lnTo>
                  <a:pt x="598" y="1118"/>
                </a:lnTo>
                <a:lnTo>
                  <a:pt x="605" y="1119"/>
                </a:lnTo>
                <a:lnTo>
                  <a:pt x="610" y="1119"/>
                </a:lnTo>
                <a:lnTo>
                  <a:pt x="614" y="1119"/>
                </a:lnTo>
                <a:lnTo>
                  <a:pt x="614" y="1119"/>
                </a:lnTo>
                <a:lnTo>
                  <a:pt x="620" y="1117"/>
                </a:lnTo>
                <a:lnTo>
                  <a:pt x="625" y="1114"/>
                </a:lnTo>
                <a:lnTo>
                  <a:pt x="627" y="1112"/>
                </a:lnTo>
                <a:lnTo>
                  <a:pt x="628" y="1109"/>
                </a:lnTo>
                <a:lnTo>
                  <a:pt x="628" y="1109"/>
                </a:lnTo>
                <a:lnTo>
                  <a:pt x="628" y="1107"/>
                </a:lnTo>
                <a:lnTo>
                  <a:pt x="627" y="1103"/>
                </a:lnTo>
                <a:lnTo>
                  <a:pt x="627" y="1100"/>
                </a:lnTo>
                <a:lnTo>
                  <a:pt x="628" y="1099"/>
                </a:lnTo>
                <a:lnTo>
                  <a:pt x="631" y="1099"/>
                </a:lnTo>
                <a:lnTo>
                  <a:pt x="631" y="1099"/>
                </a:lnTo>
                <a:lnTo>
                  <a:pt x="633" y="1097"/>
                </a:lnTo>
                <a:lnTo>
                  <a:pt x="632" y="1096"/>
                </a:lnTo>
                <a:lnTo>
                  <a:pt x="628" y="1095"/>
                </a:lnTo>
                <a:lnTo>
                  <a:pt x="628" y="1095"/>
                </a:lnTo>
                <a:lnTo>
                  <a:pt x="619" y="1088"/>
                </a:lnTo>
                <a:lnTo>
                  <a:pt x="614" y="1085"/>
                </a:lnTo>
                <a:lnTo>
                  <a:pt x="609" y="1085"/>
                </a:lnTo>
                <a:lnTo>
                  <a:pt x="609" y="1085"/>
                </a:lnTo>
                <a:lnTo>
                  <a:pt x="601" y="1088"/>
                </a:lnTo>
                <a:lnTo>
                  <a:pt x="597" y="1088"/>
                </a:lnTo>
                <a:lnTo>
                  <a:pt x="596" y="1087"/>
                </a:lnTo>
                <a:lnTo>
                  <a:pt x="595" y="1085"/>
                </a:lnTo>
                <a:lnTo>
                  <a:pt x="595" y="1085"/>
                </a:lnTo>
                <a:lnTo>
                  <a:pt x="591" y="1076"/>
                </a:lnTo>
                <a:lnTo>
                  <a:pt x="590" y="1071"/>
                </a:lnTo>
                <a:lnTo>
                  <a:pt x="590" y="1066"/>
                </a:lnTo>
                <a:lnTo>
                  <a:pt x="590" y="1066"/>
                </a:lnTo>
                <a:lnTo>
                  <a:pt x="595" y="1047"/>
                </a:lnTo>
                <a:lnTo>
                  <a:pt x="619" y="1042"/>
                </a:lnTo>
                <a:lnTo>
                  <a:pt x="623" y="1076"/>
                </a:lnTo>
                <a:lnTo>
                  <a:pt x="623" y="1076"/>
                </a:lnTo>
                <a:lnTo>
                  <a:pt x="626" y="1081"/>
                </a:lnTo>
                <a:lnTo>
                  <a:pt x="632" y="1093"/>
                </a:lnTo>
                <a:lnTo>
                  <a:pt x="639" y="1103"/>
                </a:lnTo>
                <a:lnTo>
                  <a:pt x="644" y="1107"/>
                </a:lnTo>
                <a:lnTo>
                  <a:pt x="647" y="1109"/>
                </a:lnTo>
                <a:lnTo>
                  <a:pt x="647" y="1109"/>
                </a:lnTo>
                <a:lnTo>
                  <a:pt x="666" y="1113"/>
                </a:lnTo>
                <a:lnTo>
                  <a:pt x="670" y="1114"/>
                </a:lnTo>
                <a:lnTo>
                  <a:pt x="675" y="1114"/>
                </a:lnTo>
                <a:lnTo>
                  <a:pt x="678" y="1112"/>
                </a:lnTo>
                <a:lnTo>
                  <a:pt x="681" y="1109"/>
                </a:lnTo>
                <a:lnTo>
                  <a:pt x="681" y="1109"/>
                </a:lnTo>
                <a:lnTo>
                  <a:pt x="682" y="1106"/>
                </a:lnTo>
                <a:lnTo>
                  <a:pt x="682" y="1103"/>
                </a:lnTo>
                <a:lnTo>
                  <a:pt x="682" y="1101"/>
                </a:lnTo>
                <a:lnTo>
                  <a:pt x="681" y="1099"/>
                </a:lnTo>
                <a:lnTo>
                  <a:pt x="671" y="1090"/>
                </a:lnTo>
                <a:lnTo>
                  <a:pt x="671" y="1090"/>
                </a:lnTo>
                <a:lnTo>
                  <a:pt x="666" y="1083"/>
                </a:lnTo>
                <a:lnTo>
                  <a:pt x="662" y="1074"/>
                </a:lnTo>
                <a:lnTo>
                  <a:pt x="657" y="1066"/>
                </a:lnTo>
                <a:lnTo>
                  <a:pt x="654" y="1063"/>
                </a:lnTo>
                <a:lnTo>
                  <a:pt x="652" y="1062"/>
                </a:lnTo>
                <a:lnTo>
                  <a:pt x="652" y="1062"/>
                </a:lnTo>
                <a:lnTo>
                  <a:pt x="651" y="1059"/>
                </a:lnTo>
                <a:lnTo>
                  <a:pt x="650" y="1054"/>
                </a:lnTo>
                <a:lnTo>
                  <a:pt x="651" y="1040"/>
                </a:lnTo>
                <a:lnTo>
                  <a:pt x="652" y="1026"/>
                </a:lnTo>
                <a:lnTo>
                  <a:pt x="652" y="1021"/>
                </a:lnTo>
                <a:lnTo>
                  <a:pt x="652" y="1019"/>
                </a:lnTo>
                <a:lnTo>
                  <a:pt x="652" y="1019"/>
                </a:lnTo>
                <a:lnTo>
                  <a:pt x="653" y="1015"/>
                </a:lnTo>
                <a:lnTo>
                  <a:pt x="656" y="1007"/>
                </a:lnTo>
                <a:lnTo>
                  <a:pt x="668" y="981"/>
                </a:lnTo>
                <a:lnTo>
                  <a:pt x="681" y="953"/>
                </a:lnTo>
                <a:lnTo>
                  <a:pt x="690" y="932"/>
                </a:lnTo>
                <a:lnTo>
                  <a:pt x="690" y="932"/>
                </a:lnTo>
                <a:lnTo>
                  <a:pt x="695" y="916"/>
                </a:lnTo>
                <a:lnTo>
                  <a:pt x="700" y="895"/>
                </a:lnTo>
                <a:lnTo>
                  <a:pt x="705" y="870"/>
                </a:lnTo>
                <a:lnTo>
                  <a:pt x="705" y="870"/>
                </a:lnTo>
                <a:lnTo>
                  <a:pt x="703" y="861"/>
                </a:lnTo>
                <a:lnTo>
                  <a:pt x="703" y="853"/>
                </a:lnTo>
                <a:lnTo>
                  <a:pt x="705" y="846"/>
                </a:lnTo>
                <a:lnTo>
                  <a:pt x="705" y="846"/>
                </a:lnTo>
                <a:lnTo>
                  <a:pt x="708" y="831"/>
                </a:lnTo>
                <a:lnTo>
                  <a:pt x="709" y="824"/>
                </a:lnTo>
                <a:lnTo>
                  <a:pt x="709" y="818"/>
                </a:lnTo>
                <a:lnTo>
                  <a:pt x="709" y="818"/>
                </a:lnTo>
                <a:lnTo>
                  <a:pt x="708" y="796"/>
                </a:lnTo>
                <a:lnTo>
                  <a:pt x="709" y="775"/>
                </a:lnTo>
                <a:lnTo>
                  <a:pt x="709" y="775"/>
                </a:lnTo>
                <a:lnTo>
                  <a:pt x="712" y="761"/>
                </a:lnTo>
                <a:lnTo>
                  <a:pt x="714" y="751"/>
                </a:lnTo>
                <a:lnTo>
                  <a:pt x="714" y="751"/>
                </a:lnTo>
                <a:lnTo>
                  <a:pt x="713" y="741"/>
                </a:lnTo>
                <a:lnTo>
                  <a:pt x="708" y="722"/>
                </a:lnTo>
                <a:lnTo>
                  <a:pt x="706" y="711"/>
                </a:lnTo>
                <a:lnTo>
                  <a:pt x="702" y="703"/>
                </a:lnTo>
                <a:lnTo>
                  <a:pt x="699" y="697"/>
                </a:lnTo>
                <a:lnTo>
                  <a:pt x="698" y="694"/>
                </a:lnTo>
                <a:lnTo>
                  <a:pt x="695" y="693"/>
                </a:lnTo>
                <a:lnTo>
                  <a:pt x="695" y="693"/>
                </a:lnTo>
                <a:lnTo>
                  <a:pt x="692" y="693"/>
                </a:lnTo>
                <a:lnTo>
                  <a:pt x="687" y="697"/>
                </a:lnTo>
                <a:lnTo>
                  <a:pt x="683" y="702"/>
                </a:lnTo>
                <a:lnTo>
                  <a:pt x="680" y="708"/>
                </a:lnTo>
                <a:lnTo>
                  <a:pt x="674" y="720"/>
                </a:lnTo>
                <a:lnTo>
                  <a:pt x="671" y="727"/>
                </a:lnTo>
                <a:lnTo>
                  <a:pt x="671" y="741"/>
                </a:lnTo>
                <a:lnTo>
                  <a:pt x="633" y="741"/>
                </a:lnTo>
                <a:lnTo>
                  <a:pt x="633" y="741"/>
                </a:lnTo>
                <a:lnTo>
                  <a:pt x="626" y="728"/>
                </a:lnTo>
                <a:lnTo>
                  <a:pt x="620" y="717"/>
                </a:lnTo>
                <a:lnTo>
                  <a:pt x="614" y="708"/>
                </a:lnTo>
                <a:lnTo>
                  <a:pt x="614" y="708"/>
                </a:lnTo>
                <a:lnTo>
                  <a:pt x="611" y="704"/>
                </a:lnTo>
                <a:lnTo>
                  <a:pt x="608" y="703"/>
                </a:lnTo>
                <a:lnTo>
                  <a:pt x="604" y="702"/>
                </a:lnTo>
                <a:lnTo>
                  <a:pt x="602" y="700"/>
                </a:lnTo>
                <a:lnTo>
                  <a:pt x="598" y="702"/>
                </a:lnTo>
                <a:lnTo>
                  <a:pt x="596" y="703"/>
                </a:lnTo>
                <a:lnTo>
                  <a:pt x="592" y="705"/>
                </a:lnTo>
                <a:lnTo>
                  <a:pt x="590" y="708"/>
                </a:lnTo>
                <a:lnTo>
                  <a:pt x="590" y="708"/>
                </a:lnTo>
                <a:lnTo>
                  <a:pt x="589" y="712"/>
                </a:lnTo>
                <a:lnTo>
                  <a:pt x="587" y="720"/>
                </a:lnTo>
                <a:lnTo>
                  <a:pt x="589" y="736"/>
                </a:lnTo>
                <a:lnTo>
                  <a:pt x="590" y="752"/>
                </a:lnTo>
                <a:lnTo>
                  <a:pt x="590" y="760"/>
                </a:lnTo>
                <a:lnTo>
                  <a:pt x="590" y="760"/>
                </a:lnTo>
                <a:lnTo>
                  <a:pt x="587" y="773"/>
                </a:lnTo>
                <a:lnTo>
                  <a:pt x="585" y="784"/>
                </a:lnTo>
                <a:lnTo>
                  <a:pt x="585" y="784"/>
                </a:lnTo>
                <a:lnTo>
                  <a:pt x="584" y="788"/>
                </a:lnTo>
                <a:lnTo>
                  <a:pt x="583" y="791"/>
                </a:lnTo>
                <a:lnTo>
                  <a:pt x="580" y="794"/>
                </a:lnTo>
                <a:lnTo>
                  <a:pt x="580" y="794"/>
                </a:lnTo>
                <a:lnTo>
                  <a:pt x="578" y="797"/>
                </a:lnTo>
                <a:lnTo>
                  <a:pt x="577" y="802"/>
                </a:lnTo>
                <a:lnTo>
                  <a:pt x="576" y="808"/>
                </a:lnTo>
                <a:lnTo>
                  <a:pt x="576" y="808"/>
                </a:lnTo>
                <a:lnTo>
                  <a:pt x="538" y="781"/>
                </a:lnTo>
                <a:lnTo>
                  <a:pt x="511" y="760"/>
                </a:lnTo>
                <a:lnTo>
                  <a:pt x="500" y="754"/>
                </a:lnTo>
                <a:lnTo>
                  <a:pt x="494" y="751"/>
                </a:lnTo>
                <a:lnTo>
                  <a:pt x="494" y="751"/>
                </a:lnTo>
                <a:lnTo>
                  <a:pt x="483" y="747"/>
                </a:lnTo>
                <a:lnTo>
                  <a:pt x="469" y="740"/>
                </a:lnTo>
                <a:lnTo>
                  <a:pt x="451" y="731"/>
                </a:lnTo>
                <a:lnTo>
                  <a:pt x="451" y="731"/>
                </a:lnTo>
                <a:lnTo>
                  <a:pt x="450" y="729"/>
                </a:lnTo>
                <a:lnTo>
                  <a:pt x="449" y="728"/>
                </a:lnTo>
                <a:lnTo>
                  <a:pt x="446" y="727"/>
                </a:lnTo>
                <a:lnTo>
                  <a:pt x="446" y="727"/>
                </a:lnTo>
                <a:lnTo>
                  <a:pt x="444" y="724"/>
                </a:lnTo>
                <a:lnTo>
                  <a:pt x="442" y="721"/>
                </a:lnTo>
                <a:lnTo>
                  <a:pt x="440" y="716"/>
                </a:lnTo>
                <a:lnTo>
                  <a:pt x="437" y="712"/>
                </a:lnTo>
                <a:lnTo>
                  <a:pt x="422" y="698"/>
                </a:lnTo>
                <a:lnTo>
                  <a:pt x="422" y="698"/>
                </a:lnTo>
                <a:lnTo>
                  <a:pt x="420" y="699"/>
                </a:lnTo>
                <a:lnTo>
                  <a:pt x="419" y="699"/>
                </a:lnTo>
                <a:lnTo>
                  <a:pt x="418" y="698"/>
                </a:lnTo>
                <a:lnTo>
                  <a:pt x="418" y="698"/>
                </a:lnTo>
                <a:lnTo>
                  <a:pt x="403" y="685"/>
                </a:lnTo>
                <a:lnTo>
                  <a:pt x="372" y="660"/>
                </a:lnTo>
                <a:lnTo>
                  <a:pt x="341" y="633"/>
                </a:lnTo>
                <a:lnTo>
                  <a:pt x="327" y="621"/>
                </a:lnTo>
                <a:lnTo>
                  <a:pt x="327" y="621"/>
                </a:lnTo>
                <a:lnTo>
                  <a:pt x="322" y="564"/>
                </a:lnTo>
                <a:lnTo>
                  <a:pt x="322" y="564"/>
                </a:lnTo>
                <a:lnTo>
                  <a:pt x="324" y="559"/>
                </a:lnTo>
                <a:lnTo>
                  <a:pt x="327" y="550"/>
                </a:lnTo>
                <a:lnTo>
                  <a:pt x="327" y="550"/>
                </a:lnTo>
                <a:lnTo>
                  <a:pt x="328" y="543"/>
                </a:lnTo>
                <a:lnTo>
                  <a:pt x="327" y="534"/>
                </a:lnTo>
                <a:lnTo>
                  <a:pt x="326" y="525"/>
                </a:lnTo>
                <a:lnTo>
                  <a:pt x="322" y="516"/>
                </a:lnTo>
                <a:lnTo>
                  <a:pt x="322" y="516"/>
                </a:lnTo>
                <a:lnTo>
                  <a:pt x="318" y="507"/>
                </a:lnTo>
                <a:lnTo>
                  <a:pt x="315" y="497"/>
                </a:lnTo>
                <a:lnTo>
                  <a:pt x="311" y="489"/>
                </a:lnTo>
                <a:lnTo>
                  <a:pt x="308" y="483"/>
                </a:lnTo>
                <a:lnTo>
                  <a:pt x="308" y="483"/>
                </a:lnTo>
                <a:lnTo>
                  <a:pt x="304" y="477"/>
                </a:lnTo>
                <a:lnTo>
                  <a:pt x="302" y="468"/>
                </a:lnTo>
                <a:lnTo>
                  <a:pt x="298" y="454"/>
                </a:lnTo>
                <a:lnTo>
                  <a:pt x="298" y="454"/>
                </a:lnTo>
                <a:lnTo>
                  <a:pt x="296" y="406"/>
                </a:lnTo>
                <a:lnTo>
                  <a:pt x="293" y="363"/>
                </a:lnTo>
                <a:lnTo>
                  <a:pt x="293" y="363"/>
                </a:lnTo>
                <a:lnTo>
                  <a:pt x="300" y="367"/>
                </a:lnTo>
                <a:lnTo>
                  <a:pt x="305" y="370"/>
                </a:lnTo>
                <a:lnTo>
                  <a:pt x="308" y="373"/>
                </a:lnTo>
                <a:lnTo>
                  <a:pt x="308" y="373"/>
                </a:lnTo>
                <a:lnTo>
                  <a:pt x="317" y="406"/>
                </a:lnTo>
                <a:lnTo>
                  <a:pt x="317" y="406"/>
                </a:lnTo>
                <a:lnTo>
                  <a:pt x="327" y="429"/>
                </a:lnTo>
                <a:lnTo>
                  <a:pt x="333" y="443"/>
                </a:lnTo>
                <a:lnTo>
                  <a:pt x="336" y="449"/>
                </a:lnTo>
                <a:lnTo>
                  <a:pt x="336" y="449"/>
                </a:lnTo>
                <a:lnTo>
                  <a:pt x="344" y="455"/>
                </a:lnTo>
                <a:lnTo>
                  <a:pt x="346" y="459"/>
                </a:lnTo>
                <a:lnTo>
                  <a:pt x="346" y="461"/>
                </a:lnTo>
                <a:lnTo>
                  <a:pt x="346" y="464"/>
                </a:lnTo>
                <a:lnTo>
                  <a:pt x="346" y="464"/>
                </a:lnTo>
                <a:lnTo>
                  <a:pt x="345" y="470"/>
                </a:lnTo>
                <a:lnTo>
                  <a:pt x="344" y="477"/>
                </a:lnTo>
                <a:lnTo>
                  <a:pt x="341" y="487"/>
                </a:lnTo>
                <a:lnTo>
                  <a:pt x="341" y="487"/>
                </a:lnTo>
                <a:lnTo>
                  <a:pt x="341" y="493"/>
                </a:lnTo>
                <a:lnTo>
                  <a:pt x="344" y="504"/>
                </a:lnTo>
                <a:lnTo>
                  <a:pt x="347" y="514"/>
                </a:lnTo>
                <a:lnTo>
                  <a:pt x="351" y="521"/>
                </a:lnTo>
                <a:lnTo>
                  <a:pt x="351" y="521"/>
                </a:lnTo>
                <a:close/>
                <a:moveTo>
                  <a:pt x="88" y="334"/>
                </a:moveTo>
                <a:lnTo>
                  <a:pt x="88" y="392"/>
                </a:lnTo>
                <a:lnTo>
                  <a:pt x="88" y="392"/>
                </a:lnTo>
                <a:lnTo>
                  <a:pt x="78" y="385"/>
                </a:lnTo>
                <a:lnTo>
                  <a:pt x="72" y="379"/>
                </a:lnTo>
                <a:lnTo>
                  <a:pt x="70" y="375"/>
                </a:lnTo>
                <a:lnTo>
                  <a:pt x="68" y="373"/>
                </a:lnTo>
                <a:lnTo>
                  <a:pt x="68" y="373"/>
                </a:lnTo>
                <a:lnTo>
                  <a:pt x="64" y="354"/>
                </a:lnTo>
                <a:lnTo>
                  <a:pt x="64" y="354"/>
                </a:lnTo>
                <a:lnTo>
                  <a:pt x="68" y="351"/>
                </a:lnTo>
                <a:lnTo>
                  <a:pt x="72" y="350"/>
                </a:lnTo>
                <a:lnTo>
                  <a:pt x="73" y="349"/>
                </a:lnTo>
                <a:lnTo>
                  <a:pt x="73" y="349"/>
                </a:lnTo>
                <a:lnTo>
                  <a:pt x="76" y="346"/>
                </a:lnTo>
                <a:lnTo>
                  <a:pt x="80" y="342"/>
                </a:lnTo>
                <a:lnTo>
                  <a:pt x="88" y="334"/>
                </a:lnTo>
                <a:lnTo>
                  <a:pt x="88" y="334"/>
                </a:lnTo>
                <a:close/>
                <a:moveTo>
                  <a:pt x="332" y="650"/>
                </a:moveTo>
                <a:lnTo>
                  <a:pt x="334" y="653"/>
                </a:lnTo>
                <a:lnTo>
                  <a:pt x="334" y="653"/>
                </a:lnTo>
                <a:lnTo>
                  <a:pt x="379" y="688"/>
                </a:lnTo>
                <a:lnTo>
                  <a:pt x="405" y="710"/>
                </a:lnTo>
                <a:lnTo>
                  <a:pt x="418" y="722"/>
                </a:lnTo>
                <a:lnTo>
                  <a:pt x="418" y="722"/>
                </a:lnTo>
                <a:lnTo>
                  <a:pt x="421" y="727"/>
                </a:lnTo>
                <a:lnTo>
                  <a:pt x="427" y="730"/>
                </a:lnTo>
                <a:lnTo>
                  <a:pt x="434" y="735"/>
                </a:lnTo>
                <a:lnTo>
                  <a:pt x="442" y="741"/>
                </a:lnTo>
                <a:lnTo>
                  <a:pt x="442" y="741"/>
                </a:lnTo>
                <a:lnTo>
                  <a:pt x="452" y="749"/>
                </a:lnTo>
                <a:lnTo>
                  <a:pt x="467" y="759"/>
                </a:lnTo>
                <a:lnTo>
                  <a:pt x="485" y="770"/>
                </a:lnTo>
                <a:lnTo>
                  <a:pt x="576" y="818"/>
                </a:lnTo>
                <a:lnTo>
                  <a:pt x="576" y="818"/>
                </a:lnTo>
                <a:lnTo>
                  <a:pt x="579" y="825"/>
                </a:lnTo>
                <a:lnTo>
                  <a:pt x="582" y="830"/>
                </a:lnTo>
                <a:lnTo>
                  <a:pt x="582" y="831"/>
                </a:lnTo>
                <a:lnTo>
                  <a:pt x="580" y="832"/>
                </a:lnTo>
                <a:lnTo>
                  <a:pt x="580" y="832"/>
                </a:lnTo>
                <a:lnTo>
                  <a:pt x="577" y="833"/>
                </a:lnTo>
                <a:lnTo>
                  <a:pt x="573" y="838"/>
                </a:lnTo>
                <a:lnTo>
                  <a:pt x="566" y="846"/>
                </a:lnTo>
                <a:lnTo>
                  <a:pt x="566" y="846"/>
                </a:lnTo>
                <a:lnTo>
                  <a:pt x="565" y="847"/>
                </a:lnTo>
                <a:lnTo>
                  <a:pt x="566" y="849"/>
                </a:lnTo>
                <a:lnTo>
                  <a:pt x="565" y="850"/>
                </a:lnTo>
                <a:lnTo>
                  <a:pt x="561" y="856"/>
                </a:lnTo>
                <a:lnTo>
                  <a:pt x="561" y="856"/>
                </a:lnTo>
                <a:lnTo>
                  <a:pt x="556" y="859"/>
                </a:lnTo>
                <a:lnTo>
                  <a:pt x="549" y="863"/>
                </a:lnTo>
                <a:lnTo>
                  <a:pt x="541" y="865"/>
                </a:lnTo>
                <a:lnTo>
                  <a:pt x="531" y="868"/>
                </a:lnTo>
                <a:lnTo>
                  <a:pt x="513" y="870"/>
                </a:lnTo>
                <a:lnTo>
                  <a:pt x="504" y="870"/>
                </a:lnTo>
                <a:lnTo>
                  <a:pt x="504" y="870"/>
                </a:lnTo>
                <a:lnTo>
                  <a:pt x="495" y="871"/>
                </a:lnTo>
                <a:lnTo>
                  <a:pt x="479" y="874"/>
                </a:lnTo>
                <a:lnTo>
                  <a:pt x="451" y="880"/>
                </a:lnTo>
                <a:lnTo>
                  <a:pt x="451" y="880"/>
                </a:lnTo>
                <a:lnTo>
                  <a:pt x="419" y="883"/>
                </a:lnTo>
                <a:lnTo>
                  <a:pt x="399" y="887"/>
                </a:lnTo>
                <a:lnTo>
                  <a:pt x="393" y="888"/>
                </a:lnTo>
                <a:lnTo>
                  <a:pt x="389" y="889"/>
                </a:lnTo>
                <a:lnTo>
                  <a:pt x="389" y="889"/>
                </a:lnTo>
                <a:lnTo>
                  <a:pt x="361" y="916"/>
                </a:lnTo>
                <a:lnTo>
                  <a:pt x="344" y="932"/>
                </a:lnTo>
                <a:lnTo>
                  <a:pt x="332" y="942"/>
                </a:lnTo>
                <a:lnTo>
                  <a:pt x="332" y="942"/>
                </a:lnTo>
                <a:lnTo>
                  <a:pt x="327" y="946"/>
                </a:lnTo>
                <a:lnTo>
                  <a:pt x="323" y="949"/>
                </a:lnTo>
                <a:lnTo>
                  <a:pt x="320" y="954"/>
                </a:lnTo>
                <a:lnTo>
                  <a:pt x="317" y="961"/>
                </a:lnTo>
                <a:lnTo>
                  <a:pt x="317" y="961"/>
                </a:lnTo>
                <a:lnTo>
                  <a:pt x="315" y="972"/>
                </a:lnTo>
                <a:lnTo>
                  <a:pt x="314" y="984"/>
                </a:lnTo>
                <a:lnTo>
                  <a:pt x="314" y="995"/>
                </a:lnTo>
                <a:lnTo>
                  <a:pt x="312" y="999"/>
                </a:lnTo>
                <a:lnTo>
                  <a:pt x="312" y="999"/>
                </a:lnTo>
                <a:lnTo>
                  <a:pt x="311" y="1002"/>
                </a:lnTo>
                <a:lnTo>
                  <a:pt x="309" y="1007"/>
                </a:lnTo>
                <a:lnTo>
                  <a:pt x="308" y="1013"/>
                </a:lnTo>
                <a:lnTo>
                  <a:pt x="308" y="1019"/>
                </a:lnTo>
                <a:lnTo>
                  <a:pt x="308" y="1019"/>
                </a:lnTo>
                <a:lnTo>
                  <a:pt x="311" y="1023"/>
                </a:lnTo>
                <a:lnTo>
                  <a:pt x="316" y="1028"/>
                </a:lnTo>
                <a:lnTo>
                  <a:pt x="322" y="1033"/>
                </a:lnTo>
                <a:lnTo>
                  <a:pt x="317" y="1066"/>
                </a:lnTo>
                <a:lnTo>
                  <a:pt x="317" y="1066"/>
                </a:lnTo>
                <a:lnTo>
                  <a:pt x="298" y="1051"/>
                </a:lnTo>
                <a:lnTo>
                  <a:pt x="286" y="1039"/>
                </a:lnTo>
                <a:lnTo>
                  <a:pt x="281" y="1033"/>
                </a:lnTo>
                <a:lnTo>
                  <a:pt x="279" y="1028"/>
                </a:lnTo>
                <a:lnTo>
                  <a:pt x="279" y="1028"/>
                </a:lnTo>
                <a:lnTo>
                  <a:pt x="278" y="1014"/>
                </a:lnTo>
                <a:lnTo>
                  <a:pt x="278" y="991"/>
                </a:lnTo>
                <a:lnTo>
                  <a:pt x="280" y="967"/>
                </a:lnTo>
                <a:lnTo>
                  <a:pt x="281" y="958"/>
                </a:lnTo>
                <a:lnTo>
                  <a:pt x="284" y="952"/>
                </a:lnTo>
                <a:lnTo>
                  <a:pt x="284" y="952"/>
                </a:lnTo>
                <a:lnTo>
                  <a:pt x="286" y="946"/>
                </a:lnTo>
                <a:lnTo>
                  <a:pt x="290" y="936"/>
                </a:lnTo>
                <a:lnTo>
                  <a:pt x="296" y="912"/>
                </a:lnTo>
                <a:lnTo>
                  <a:pt x="308" y="865"/>
                </a:lnTo>
                <a:lnTo>
                  <a:pt x="308" y="865"/>
                </a:lnTo>
                <a:lnTo>
                  <a:pt x="310" y="855"/>
                </a:lnTo>
                <a:lnTo>
                  <a:pt x="311" y="842"/>
                </a:lnTo>
                <a:lnTo>
                  <a:pt x="315" y="813"/>
                </a:lnTo>
                <a:lnTo>
                  <a:pt x="317" y="775"/>
                </a:lnTo>
                <a:lnTo>
                  <a:pt x="317" y="775"/>
                </a:lnTo>
                <a:lnTo>
                  <a:pt x="320" y="749"/>
                </a:lnTo>
                <a:lnTo>
                  <a:pt x="322" y="733"/>
                </a:lnTo>
                <a:lnTo>
                  <a:pt x="322" y="722"/>
                </a:lnTo>
                <a:lnTo>
                  <a:pt x="322" y="722"/>
                </a:lnTo>
                <a:lnTo>
                  <a:pt x="322" y="717"/>
                </a:lnTo>
                <a:lnTo>
                  <a:pt x="323" y="708"/>
                </a:lnTo>
                <a:lnTo>
                  <a:pt x="327" y="684"/>
                </a:lnTo>
                <a:lnTo>
                  <a:pt x="332" y="650"/>
                </a:lnTo>
                <a:lnTo>
                  <a:pt x="332" y="6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5">
            <a:extLst>
              <a:ext uri="{FF2B5EF4-FFF2-40B4-BE49-F238E27FC236}">
                <a16:creationId xmlns:a16="http://schemas.microsoft.com/office/drawing/2014/main" id="{5D6F364F-0360-4BEC-A9B6-5B6277CCA8C0}"/>
              </a:ext>
            </a:extLst>
          </p:cNvPr>
          <p:cNvSpPr>
            <a:spLocks/>
          </p:cNvSpPr>
          <p:nvPr/>
        </p:nvSpPr>
        <p:spPr bwMode="auto">
          <a:xfrm>
            <a:off x="8058789" y="4686230"/>
            <a:ext cx="1203675" cy="1665722"/>
          </a:xfrm>
          <a:custGeom>
            <a:avLst/>
            <a:gdLst>
              <a:gd name="T0" fmla="*/ 254 w 818"/>
              <a:gd name="T1" fmla="*/ 176 h 1132"/>
              <a:gd name="T2" fmla="*/ 119 w 818"/>
              <a:gd name="T3" fmla="*/ 448 h 1132"/>
              <a:gd name="T4" fmla="*/ 99 w 818"/>
              <a:gd name="T5" fmla="*/ 555 h 1132"/>
              <a:gd name="T6" fmla="*/ 94 w 818"/>
              <a:gd name="T7" fmla="*/ 597 h 1132"/>
              <a:gd name="T8" fmla="*/ 92 w 818"/>
              <a:gd name="T9" fmla="*/ 635 h 1132"/>
              <a:gd name="T10" fmla="*/ 51 w 818"/>
              <a:gd name="T11" fmla="*/ 637 h 1132"/>
              <a:gd name="T12" fmla="*/ 46 w 818"/>
              <a:gd name="T13" fmla="*/ 659 h 1132"/>
              <a:gd name="T14" fmla="*/ 0 w 818"/>
              <a:gd name="T15" fmla="*/ 729 h 1132"/>
              <a:gd name="T16" fmla="*/ 93 w 818"/>
              <a:gd name="T17" fmla="*/ 788 h 1132"/>
              <a:gd name="T18" fmla="*/ 130 w 818"/>
              <a:gd name="T19" fmla="*/ 722 h 1132"/>
              <a:gd name="T20" fmla="*/ 119 w 818"/>
              <a:gd name="T21" fmla="*/ 608 h 1132"/>
              <a:gd name="T22" fmla="*/ 133 w 818"/>
              <a:gd name="T23" fmla="*/ 551 h 1132"/>
              <a:gd name="T24" fmla="*/ 189 w 818"/>
              <a:gd name="T25" fmla="*/ 477 h 1132"/>
              <a:gd name="T26" fmla="*/ 209 w 818"/>
              <a:gd name="T27" fmla="*/ 641 h 1132"/>
              <a:gd name="T28" fmla="*/ 198 w 818"/>
              <a:gd name="T29" fmla="*/ 907 h 1132"/>
              <a:gd name="T30" fmla="*/ 198 w 818"/>
              <a:gd name="T31" fmla="*/ 1001 h 1132"/>
              <a:gd name="T32" fmla="*/ 205 w 818"/>
              <a:gd name="T33" fmla="*/ 1087 h 1132"/>
              <a:gd name="T34" fmla="*/ 263 w 818"/>
              <a:gd name="T35" fmla="*/ 1017 h 1132"/>
              <a:gd name="T36" fmla="*/ 298 w 818"/>
              <a:gd name="T37" fmla="*/ 900 h 1132"/>
              <a:gd name="T38" fmla="*/ 340 w 818"/>
              <a:gd name="T39" fmla="*/ 697 h 1132"/>
              <a:gd name="T40" fmla="*/ 340 w 818"/>
              <a:gd name="T41" fmla="*/ 918 h 1132"/>
              <a:gd name="T42" fmla="*/ 363 w 818"/>
              <a:gd name="T43" fmla="*/ 1067 h 1132"/>
              <a:gd name="T44" fmla="*/ 372 w 818"/>
              <a:gd name="T45" fmla="*/ 1122 h 1132"/>
              <a:gd name="T46" fmla="*/ 453 w 818"/>
              <a:gd name="T47" fmla="*/ 1110 h 1132"/>
              <a:gd name="T48" fmla="*/ 497 w 818"/>
              <a:gd name="T49" fmla="*/ 483 h 1132"/>
              <a:gd name="T50" fmla="*/ 548 w 818"/>
              <a:gd name="T51" fmla="*/ 437 h 1132"/>
              <a:gd name="T52" fmla="*/ 559 w 818"/>
              <a:gd name="T53" fmla="*/ 487 h 1132"/>
              <a:gd name="T54" fmla="*/ 569 w 818"/>
              <a:gd name="T55" fmla="*/ 527 h 1132"/>
              <a:gd name="T56" fmla="*/ 593 w 818"/>
              <a:gd name="T57" fmla="*/ 918 h 1132"/>
              <a:gd name="T58" fmla="*/ 614 w 818"/>
              <a:gd name="T59" fmla="*/ 1015 h 1132"/>
              <a:gd name="T60" fmla="*/ 607 w 818"/>
              <a:gd name="T61" fmla="*/ 1087 h 1132"/>
              <a:gd name="T62" fmla="*/ 639 w 818"/>
              <a:gd name="T63" fmla="*/ 1097 h 1132"/>
              <a:gd name="T64" fmla="*/ 633 w 818"/>
              <a:gd name="T65" fmla="*/ 1068 h 1132"/>
              <a:gd name="T66" fmla="*/ 666 w 818"/>
              <a:gd name="T67" fmla="*/ 1083 h 1132"/>
              <a:gd name="T68" fmla="*/ 694 w 818"/>
              <a:gd name="T69" fmla="*/ 1110 h 1132"/>
              <a:gd name="T70" fmla="*/ 683 w 818"/>
              <a:gd name="T71" fmla="*/ 1042 h 1132"/>
              <a:gd name="T72" fmla="*/ 701 w 818"/>
              <a:gd name="T73" fmla="*/ 1124 h 1132"/>
              <a:gd name="T74" fmla="*/ 721 w 818"/>
              <a:gd name="T75" fmla="*/ 1097 h 1132"/>
              <a:gd name="T76" fmla="*/ 750 w 818"/>
              <a:gd name="T77" fmla="*/ 1062 h 1132"/>
              <a:gd name="T78" fmla="*/ 757 w 818"/>
              <a:gd name="T79" fmla="*/ 1128 h 1132"/>
              <a:gd name="T80" fmla="*/ 777 w 818"/>
              <a:gd name="T81" fmla="*/ 1104 h 1132"/>
              <a:gd name="T82" fmla="*/ 774 w 818"/>
              <a:gd name="T83" fmla="*/ 1051 h 1132"/>
              <a:gd name="T84" fmla="*/ 799 w 818"/>
              <a:gd name="T85" fmla="*/ 995 h 1132"/>
              <a:gd name="T86" fmla="*/ 815 w 818"/>
              <a:gd name="T87" fmla="*/ 969 h 1132"/>
              <a:gd name="T88" fmla="*/ 768 w 818"/>
              <a:gd name="T89" fmla="*/ 922 h 1132"/>
              <a:gd name="T90" fmla="*/ 722 w 818"/>
              <a:gd name="T91" fmla="*/ 935 h 1132"/>
              <a:gd name="T92" fmla="*/ 671 w 818"/>
              <a:gd name="T93" fmla="*/ 920 h 1132"/>
              <a:gd name="T94" fmla="*/ 639 w 818"/>
              <a:gd name="T95" fmla="*/ 911 h 1132"/>
              <a:gd name="T96" fmla="*/ 617 w 818"/>
              <a:gd name="T97" fmla="*/ 935 h 1132"/>
              <a:gd name="T98" fmla="*/ 628 w 818"/>
              <a:gd name="T99" fmla="*/ 959 h 1132"/>
              <a:gd name="T100" fmla="*/ 559 w 818"/>
              <a:gd name="T101" fmla="*/ 676 h 1132"/>
              <a:gd name="T102" fmla="*/ 607 w 818"/>
              <a:gd name="T103" fmla="*/ 517 h 1132"/>
              <a:gd name="T104" fmla="*/ 573 w 818"/>
              <a:gd name="T105" fmla="*/ 373 h 1132"/>
              <a:gd name="T106" fmla="*/ 517 w 818"/>
              <a:gd name="T107" fmla="*/ 238 h 1132"/>
              <a:gd name="T108" fmla="*/ 441 w 818"/>
              <a:gd name="T109" fmla="*/ 183 h 1132"/>
              <a:gd name="T110" fmla="*/ 465 w 818"/>
              <a:gd name="T111" fmla="*/ 151 h 1132"/>
              <a:gd name="T112" fmla="*/ 460 w 818"/>
              <a:gd name="T113" fmla="*/ 61 h 1132"/>
              <a:gd name="T114" fmla="*/ 454 w 818"/>
              <a:gd name="T115" fmla="*/ 22 h 1132"/>
              <a:gd name="T116" fmla="*/ 376 w 818"/>
              <a:gd name="T117" fmla="*/ 3 h 1132"/>
              <a:gd name="T118" fmla="*/ 325 w 818"/>
              <a:gd name="T119" fmla="*/ 38 h 1132"/>
              <a:gd name="T120" fmla="*/ 319 w 818"/>
              <a:gd name="T121" fmla="*/ 124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8" h="1132">
                <a:moveTo>
                  <a:pt x="319" y="124"/>
                </a:moveTo>
                <a:lnTo>
                  <a:pt x="319" y="151"/>
                </a:lnTo>
                <a:lnTo>
                  <a:pt x="319" y="151"/>
                </a:lnTo>
                <a:lnTo>
                  <a:pt x="313" y="156"/>
                </a:lnTo>
                <a:lnTo>
                  <a:pt x="309" y="158"/>
                </a:lnTo>
                <a:lnTo>
                  <a:pt x="305" y="162"/>
                </a:lnTo>
                <a:lnTo>
                  <a:pt x="305" y="162"/>
                </a:lnTo>
                <a:lnTo>
                  <a:pt x="303" y="163"/>
                </a:lnTo>
                <a:lnTo>
                  <a:pt x="297" y="165"/>
                </a:lnTo>
                <a:lnTo>
                  <a:pt x="279" y="170"/>
                </a:lnTo>
                <a:lnTo>
                  <a:pt x="254" y="176"/>
                </a:lnTo>
                <a:lnTo>
                  <a:pt x="254" y="176"/>
                </a:lnTo>
                <a:lnTo>
                  <a:pt x="238" y="185"/>
                </a:lnTo>
                <a:lnTo>
                  <a:pt x="225" y="193"/>
                </a:lnTo>
                <a:lnTo>
                  <a:pt x="216" y="199"/>
                </a:lnTo>
                <a:lnTo>
                  <a:pt x="216" y="199"/>
                </a:lnTo>
                <a:lnTo>
                  <a:pt x="211" y="205"/>
                </a:lnTo>
                <a:lnTo>
                  <a:pt x="205" y="216"/>
                </a:lnTo>
                <a:lnTo>
                  <a:pt x="190" y="245"/>
                </a:lnTo>
                <a:lnTo>
                  <a:pt x="170" y="286"/>
                </a:lnTo>
                <a:lnTo>
                  <a:pt x="154" y="359"/>
                </a:lnTo>
                <a:lnTo>
                  <a:pt x="154" y="359"/>
                </a:lnTo>
                <a:lnTo>
                  <a:pt x="143" y="383"/>
                </a:lnTo>
                <a:lnTo>
                  <a:pt x="119" y="448"/>
                </a:lnTo>
                <a:lnTo>
                  <a:pt x="119" y="448"/>
                </a:lnTo>
                <a:lnTo>
                  <a:pt x="109" y="475"/>
                </a:lnTo>
                <a:lnTo>
                  <a:pt x="108" y="482"/>
                </a:lnTo>
                <a:lnTo>
                  <a:pt x="108" y="486"/>
                </a:lnTo>
                <a:lnTo>
                  <a:pt x="109" y="488"/>
                </a:lnTo>
                <a:lnTo>
                  <a:pt x="110" y="490"/>
                </a:lnTo>
                <a:lnTo>
                  <a:pt x="112" y="493"/>
                </a:lnTo>
                <a:lnTo>
                  <a:pt x="112" y="496"/>
                </a:lnTo>
                <a:lnTo>
                  <a:pt x="112" y="514"/>
                </a:lnTo>
                <a:lnTo>
                  <a:pt x="112" y="514"/>
                </a:lnTo>
                <a:lnTo>
                  <a:pt x="107" y="529"/>
                </a:lnTo>
                <a:lnTo>
                  <a:pt x="99" y="555"/>
                </a:lnTo>
                <a:lnTo>
                  <a:pt x="99" y="555"/>
                </a:lnTo>
                <a:lnTo>
                  <a:pt x="96" y="560"/>
                </a:lnTo>
                <a:lnTo>
                  <a:pt x="94" y="564"/>
                </a:lnTo>
                <a:lnTo>
                  <a:pt x="89" y="571"/>
                </a:lnTo>
                <a:lnTo>
                  <a:pt x="83" y="577"/>
                </a:lnTo>
                <a:lnTo>
                  <a:pt x="82" y="579"/>
                </a:lnTo>
                <a:lnTo>
                  <a:pt x="81" y="583"/>
                </a:lnTo>
                <a:lnTo>
                  <a:pt x="81" y="583"/>
                </a:lnTo>
                <a:lnTo>
                  <a:pt x="81" y="587"/>
                </a:lnTo>
                <a:lnTo>
                  <a:pt x="82" y="589"/>
                </a:lnTo>
                <a:lnTo>
                  <a:pt x="88" y="594"/>
                </a:lnTo>
                <a:lnTo>
                  <a:pt x="94" y="597"/>
                </a:lnTo>
                <a:lnTo>
                  <a:pt x="99" y="601"/>
                </a:lnTo>
                <a:lnTo>
                  <a:pt x="99" y="601"/>
                </a:lnTo>
                <a:lnTo>
                  <a:pt x="100" y="603"/>
                </a:lnTo>
                <a:lnTo>
                  <a:pt x="100" y="604"/>
                </a:lnTo>
                <a:lnTo>
                  <a:pt x="99" y="608"/>
                </a:lnTo>
                <a:lnTo>
                  <a:pt x="99" y="610"/>
                </a:lnTo>
                <a:lnTo>
                  <a:pt x="99" y="610"/>
                </a:lnTo>
                <a:lnTo>
                  <a:pt x="96" y="615"/>
                </a:lnTo>
                <a:lnTo>
                  <a:pt x="93" y="622"/>
                </a:lnTo>
                <a:lnTo>
                  <a:pt x="90" y="628"/>
                </a:lnTo>
                <a:lnTo>
                  <a:pt x="90" y="631"/>
                </a:lnTo>
                <a:lnTo>
                  <a:pt x="92" y="635"/>
                </a:lnTo>
                <a:lnTo>
                  <a:pt x="92" y="635"/>
                </a:lnTo>
                <a:lnTo>
                  <a:pt x="93" y="638"/>
                </a:lnTo>
                <a:lnTo>
                  <a:pt x="92" y="641"/>
                </a:lnTo>
                <a:lnTo>
                  <a:pt x="90" y="644"/>
                </a:lnTo>
                <a:lnTo>
                  <a:pt x="88" y="646"/>
                </a:lnTo>
                <a:lnTo>
                  <a:pt x="83" y="650"/>
                </a:lnTo>
                <a:lnTo>
                  <a:pt x="81" y="652"/>
                </a:lnTo>
                <a:lnTo>
                  <a:pt x="81" y="652"/>
                </a:lnTo>
                <a:lnTo>
                  <a:pt x="56" y="638"/>
                </a:lnTo>
                <a:lnTo>
                  <a:pt x="56" y="638"/>
                </a:lnTo>
                <a:lnTo>
                  <a:pt x="54" y="637"/>
                </a:lnTo>
                <a:lnTo>
                  <a:pt x="51" y="637"/>
                </a:lnTo>
                <a:lnTo>
                  <a:pt x="43" y="638"/>
                </a:lnTo>
                <a:lnTo>
                  <a:pt x="40" y="639"/>
                </a:lnTo>
                <a:lnTo>
                  <a:pt x="36" y="642"/>
                </a:lnTo>
                <a:lnTo>
                  <a:pt x="34" y="645"/>
                </a:lnTo>
                <a:lnTo>
                  <a:pt x="33" y="649"/>
                </a:lnTo>
                <a:lnTo>
                  <a:pt x="33" y="649"/>
                </a:lnTo>
                <a:lnTo>
                  <a:pt x="32" y="652"/>
                </a:lnTo>
                <a:lnTo>
                  <a:pt x="33" y="655"/>
                </a:lnTo>
                <a:lnTo>
                  <a:pt x="35" y="656"/>
                </a:lnTo>
                <a:lnTo>
                  <a:pt x="38" y="657"/>
                </a:lnTo>
                <a:lnTo>
                  <a:pt x="43" y="658"/>
                </a:lnTo>
                <a:lnTo>
                  <a:pt x="46" y="659"/>
                </a:lnTo>
                <a:lnTo>
                  <a:pt x="46" y="659"/>
                </a:lnTo>
                <a:lnTo>
                  <a:pt x="41" y="662"/>
                </a:lnTo>
                <a:lnTo>
                  <a:pt x="35" y="665"/>
                </a:lnTo>
                <a:lnTo>
                  <a:pt x="29" y="669"/>
                </a:lnTo>
                <a:lnTo>
                  <a:pt x="29" y="669"/>
                </a:lnTo>
                <a:lnTo>
                  <a:pt x="22" y="676"/>
                </a:lnTo>
                <a:lnTo>
                  <a:pt x="14" y="686"/>
                </a:lnTo>
                <a:lnTo>
                  <a:pt x="7" y="698"/>
                </a:lnTo>
                <a:lnTo>
                  <a:pt x="1" y="714"/>
                </a:lnTo>
                <a:lnTo>
                  <a:pt x="1" y="714"/>
                </a:lnTo>
                <a:lnTo>
                  <a:pt x="0" y="722"/>
                </a:lnTo>
                <a:lnTo>
                  <a:pt x="0" y="729"/>
                </a:lnTo>
                <a:lnTo>
                  <a:pt x="4" y="733"/>
                </a:lnTo>
                <a:lnTo>
                  <a:pt x="7" y="739"/>
                </a:lnTo>
                <a:lnTo>
                  <a:pt x="16" y="747"/>
                </a:lnTo>
                <a:lnTo>
                  <a:pt x="26" y="756"/>
                </a:lnTo>
                <a:lnTo>
                  <a:pt x="26" y="756"/>
                </a:lnTo>
                <a:lnTo>
                  <a:pt x="34" y="764"/>
                </a:lnTo>
                <a:lnTo>
                  <a:pt x="46" y="772"/>
                </a:lnTo>
                <a:lnTo>
                  <a:pt x="60" y="780"/>
                </a:lnTo>
                <a:lnTo>
                  <a:pt x="78" y="786"/>
                </a:lnTo>
                <a:lnTo>
                  <a:pt x="78" y="786"/>
                </a:lnTo>
                <a:lnTo>
                  <a:pt x="86" y="788"/>
                </a:lnTo>
                <a:lnTo>
                  <a:pt x="93" y="788"/>
                </a:lnTo>
                <a:lnTo>
                  <a:pt x="99" y="786"/>
                </a:lnTo>
                <a:lnTo>
                  <a:pt x="103" y="783"/>
                </a:lnTo>
                <a:lnTo>
                  <a:pt x="113" y="771"/>
                </a:lnTo>
                <a:lnTo>
                  <a:pt x="119" y="763"/>
                </a:lnTo>
                <a:lnTo>
                  <a:pt x="126" y="756"/>
                </a:lnTo>
                <a:lnTo>
                  <a:pt x="126" y="756"/>
                </a:lnTo>
                <a:lnTo>
                  <a:pt x="132" y="749"/>
                </a:lnTo>
                <a:lnTo>
                  <a:pt x="135" y="741"/>
                </a:lnTo>
                <a:lnTo>
                  <a:pt x="136" y="736"/>
                </a:lnTo>
                <a:lnTo>
                  <a:pt x="135" y="730"/>
                </a:lnTo>
                <a:lnTo>
                  <a:pt x="133" y="725"/>
                </a:lnTo>
                <a:lnTo>
                  <a:pt x="130" y="722"/>
                </a:lnTo>
                <a:lnTo>
                  <a:pt x="126" y="718"/>
                </a:lnTo>
                <a:lnTo>
                  <a:pt x="126" y="718"/>
                </a:lnTo>
                <a:lnTo>
                  <a:pt x="124" y="714"/>
                </a:lnTo>
                <a:lnTo>
                  <a:pt x="122" y="707"/>
                </a:lnTo>
                <a:lnTo>
                  <a:pt x="117" y="686"/>
                </a:lnTo>
                <a:lnTo>
                  <a:pt x="113" y="664"/>
                </a:lnTo>
                <a:lnTo>
                  <a:pt x="112" y="655"/>
                </a:lnTo>
                <a:lnTo>
                  <a:pt x="112" y="649"/>
                </a:lnTo>
                <a:lnTo>
                  <a:pt x="112" y="649"/>
                </a:lnTo>
                <a:lnTo>
                  <a:pt x="114" y="636"/>
                </a:lnTo>
                <a:lnTo>
                  <a:pt x="116" y="617"/>
                </a:lnTo>
                <a:lnTo>
                  <a:pt x="119" y="608"/>
                </a:lnTo>
                <a:lnTo>
                  <a:pt x="121" y="599"/>
                </a:lnTo>
                <a:lnTo>
                  <a:pt x="124" y="592"/>
                </a:lnTo>
                <a:lnTo>
                  <a:pt x="129" y="587"/>
                </a:lnTo>
                <a:lnTo>
                  <a:pt x="129" y="587"/>
                </a:lnTo>
                <a:lnTo>
                  <a:pt x="134" y="582"/>
                </a:lnTo>
                <a:lnTo>
                  <a:pt x="135" y="577"/>
                </a:lnTo>
                <a:lnTo>
                  <a:pt x="136" y="572"/>
                </a:lnTo>
                <a:lnTo>
                  <a:pt x="135" y="568"/>
                </a:lnTo>
                <a:lnTo>
                  <a:pt x="134" y="560"/>
                </a:lnTo>
                <a:lnTo>
                  <a:pt x="133" y="555"/>
                </a:lnTo>
                <a:lnTo>
                  <a:pt x="133" y="551"/>
                </a:lnTo>
                <a:lnTo>
                  <a:pt x="133" y="551"/>
                </a:lnTo>
                <a:lnTo>
                  <a:pt x="134" y="545"/>
                </a:lnTo>
                <a:lnTo>
                  <a:pt x="137" y="540"/>
                </a:lnTo>
                <a:lnTo>
                  <a:pt x="141" y="535"/>
                </a:lnTo>
                <a:lnTo>
                  <a:pt x="147" y="531"/>
                </a:lnTo>
                <a:lnTo>
                  <a:pt x="147" y="531"/>
                </a:lnTo>
                <a:lnTo>
                  <a:pt x="153" y="528"/>
                </a:lnTo>
                <a:lnTo>
                  <a:pt x="159" y="523"/>
                </a:lnTo>
                <a:lnTo>
                  <a:pt x="168" y="517"/>
                </a:lnTo>
                <a:lnTo>
                  <a:pt x="168" y="517"/>
                </a:lnTo>
                <a:lnTo>
                  <a:pt x="170" y="514"/>
                </a:lnTo>
                <a:lnTo>
                  <a:pt x="175" y="504"/>
                </a:lnTo>
                <a:lnTo>
                  <a:pt x="189" y="477"/>
                </a:lnTo>
                <a:lnTo>
                  <a:pt x="209" y="437"/>
                </a:lnTo>
                <a:lnTo>
                  <a:pt x="209" y="437"/>
                </a:lnTo>
                <a:lnTo>
                  <a:pt x="220" y="531"/>
                </a:lnTo>
                <a:lnTo>
                  <a:pt x="220" y="531"/>
                </a:lnTo>
                <a:lnTo>
                  <a:pt x="223" y="562"/>
                </a:lnTo>
                <a:lnTo>
                  <a:pt x="223" y="562"/>
                </a:lnTo>
                <a:lnTo>
                  <a:pt x="215" y="590"/>
                </a:lnTo>
                <a:lnTo>
                  <a:pt x="210" y="614"/>
                </a:lnTo>
                <a:lnTo>
                  <a:pt x="209" y="623"/>
                </a:lnTo>
                <a:lnTo>
                  <a:pt x="209" y="631"/>
                </a:lnTo>
                <a:lnTo>
                  <a:pt x="209" y="631"/>
                </a:lnTo>
                <a:lnTo>
                  <a:pt x="209" y="641"/>
                </a:lnTo>
                <a:lnTo>
                  <a:pt x="208" y="655"/>
                </a:lnTo>
                <a:lnTo>
                  <a:pt x="204" y="690"/>
                </a:lnTo>
                <a:lnTo>
                  <a:pt x="201" y="725"/>
                </a:lnTo>
                <a:lnTo>
                  <a:pt x="198" y="749"/>
                </a:lnTo>
                <a:lnTo>
                  <a:pt x="198" y="749"/>
                </a:lnTo>
                <a:lnTo>
                  <a:pt x="201" y="781"/>
                </a:lnTo>
                <a:lnTo>
                  <a:pt x="202" y="803"/>
                </a:lnTo>
                <a:lnTo>
                  <a:pt x="202" y="828"/>
                </a:lnTo>
                <a:lnTo>
                  <a:pt x="202" y="828"/>
                </a:lnTo>
                <a:lnTo>
                  <a:pt x="202" y="854"/>
                </a:lnTo>
                <a:lnTo>
                  <a:pt x="201" y="878"/>
                </a:lnTo>
                <a:lnTo>
                  <a:pt x="198" y="907"/>
                </a:lnTo>
                <a:lnTo>
                  <a:pt x="198" y="907"/>
                </a:lnTo>
                <a:lnTo>
                  <a:pt x="197" y="913"/>
                </a:lnTo>
                <a:lnTo>
                  <a:pt x="195" y="922"/>
                </a:lnTo>
                <a:lnTo>
                  <a:pt x="187" y="946"/>
                </a:lnTo>
                <a:lnTo>
                  <a:pt x="174" y="980"/>
                </a:lnTo>
                <a:lnTo>
                  <a:pt x="174" y="980"/>
                </a:lnTo>
                <a:lnTo>
                  <a:pt x="175" y="982"/>
                </a:lnTo>
                <a:lnTo>
                  <a:pt x="177" y="983"/>
                </a:lnTo>
                <a:lnTo>
                  <a:pt x="184" y="986"/>
                </a:lnTo>
                <a:lnTo>
                  <a:pt x="195" y="987"/>
                </a:lnTo>
                <a:lnTo>
                  <a:pt x="195" y="987"/>
                </a:lnTo>
                <a:lnTo>
                  <a:pt x="198" y="1001"/>
                </a:lnTo>
                <a:lnTo>
                  <a:pt x="198" y="1001"/>
                </a:lnTo>
                <a:lnTo>
                  <a:pt x="198" y="1004"/>
                </a:lnTo>
                <a:lnTo>
                  <a:pt x="197" y="1014"/>
                </a:lnTo>
                <a:lnTo>
                  <a:pt x="195" y="1024"/>
                </a:lnTo>
                <a:lnTo>
                  <a:pt x="193" y="1038"/>
                </a:lnTo>
                <a:lnTo>
                  <a:pt x="193" y="1051"/>
                </a:lnTo>
                <a:lnTo>
                  <a:pt x="194" y="1065"/>
                </a:lnTo>
                <a:lnTo>
                  <a:pt x="195" y="1071"/>
                </a:lnTo>
                <a:lnTo>
                  <a:pt x="197" y="1077"/>
                </a:lnTo>
                <a:lnTo>
                  <a:pt x="201" y="1083"/>
                </a:lnTo>
                <a:lnTo>
                  <a:pt x="205" y="1087"/>
                </a:lnTo>
                <a:lnTo>
                  <a:pt x="205" y="1087"/>
                </a:lnTo>
                <a:lnTo>
                  <a:pt x="215" y="1094"/>
                </a:lnTo>
                <a:lnTo>
                  <a:pt x="223" y="1096"/>
                </a:lnTo>
                <a:lnTo>
                  <a:pt x="231" y="1097"/>
                </a:lnTo>
                <a:lnTo>
                  <a:pt x="238" y="1095"/>
                </a:lnTo>
                <a:lnTo>
                  <a:pt x="244" y="1091"/>
                </a:lnTo>
                <a:lnTo>
                  <a:pt x="250" y="1087"/>
                </a:lnTo>
                <a:lnTo>
                  <a:pt x="255" y="1080"/>
                </a:lnTo>
                <a:lnTo>
                  <a:pt x="257" y="1074"/>
                </a:lnTo>
                <a:lnTo>
                  <a:pt x="257" y="1074"/>
                </a:lnTo>
                <a:lnTo>
                  <a:pt x="259" y="1063"/>
                </a:lnTo>
                <a:lnTo>
                  <a:pt x="262" y="1050"/>
                </a:lnTo>
                <a:lnTo>
                  <a:pt x="263" y="1017"/>
                </a:lnTo>
                <a:lnTo>
                  <a:pt x="264" y="976"/>
                </a:lnTo>
                <a:lnTo>
                  <a:pt x="264" y="976"/>
                </a:lnTo>
                <a:lnTo>
                  <a:pt x="276" y="975"/>
                </a:lnTo>
                <a:lnTo>
                  <a:pt x="292" y="973"/>
                </a:lnTo>
                <a:lnTo>
                  <a:pt x="292" y="973"/>
                </a:lnTo>
                <a:lnTo>
                  <a:pt x="293" y="972"/>
                </a:lnTo>
                <a:lnTo>
                  <a:pt x="295" y="969"/>
                </a:lnTo>
                <a:lnTo>
                  <a:pt x="297" y="959"/>
                </a:lnTo>
                <a:lnTo>
                  <a:pt x="298" y="942"/>
                </a:lnTo>
                <a:lnTo>
                  <a:pt x="299" y="921"/>
                </a:lnTo>
                <a:lnTo>
                  <a:pt x="299" y="921"/>
                </a:lnTo>
                <a:lnTo>
                  <a:pt x="298" y="900"/>
                </a:lnTo>
                <a:lnTo>
                  <a:pt x="297" y="884"/>
                </a:lnTo>
                <a:lnTo>
                  <a:pt x="295" y="873"/>
                </a:lnTo>
                <a:lnTo>
                  <a:pt x="296" y="866"/>
                </a:lnTo>
                <a:lnTo>
                  <a:pt x="296" y="866"/>
                </a:lnTo>
                <a:lnTo>
                  <a:pt x="302" y="838"/>
                </a:lnTo>
                <a:lnTo>
                  <a:pt x="308" y="819"/>
                </a:lnTo>
                <a:lnTo>
                  <a:pt x="312" y="804"/>
                </a:lnTo>
                <a:lnTo>
                  <a:pt x="312" y="804"/>
                </a:lnTo>
                <a:lnTo>
                  <a:pt x="316" y="795"/>
                </a:lnTo>
                <a:lnTo>
                  <a:pt x="320" y="781"/>
                </a:lnTo>
                <a:lnTo>
                  <a:pt x="329" y="745"/>
                </a:lnTo>
                <a:lnTo>
                  <a:pt x="340" y="697"/>
                </a:lnTo>
                <a:lnTo>
                  <a:pt x="340" y="697"/>
                </a:lnTo>
                <a:lnTo>
                  <a:pt x="344" y="726"/>
                </a:lnTo>
                <a:lnTo>
                  <a:pt x="345" y="750"/>
                </a:lnTo>
                <a:lnTo>
                  <a:pt x="345" y="759"/>
                </a:lnTo>
                <a:lnTo>
                  <a:pt x="344" y="766"/>
                </a:lnTo>
                <a:lnTo>
                  <a:pt x="344" y="766"/>
                </a:lnTo>
                <a:lnTo>
                  <a:pt x="343" y="774"/>
                </a:lnTo>
                <a:lnTo>
                  <a:pt x="342" y="792"/>
                </a:lnTo>
                <a:lnTo>
                  <a:pt x="340" y="838"/>
                </a:lnTo>
                <a:lnTo>
                  <a:pt x="339" y="886"/>
                </a:lnTo>
                <a:lnTo>
                  <a:pt x="340" y="918"/>
                </a:lnTo>
                <a:lnTo>
                  <a:pt x="340" y="918"/>
                </a:lnTo>
                <a:lnTo>
                  <a:pt x="344" y="968"/>
                </a:lnTo>
                <a:lnTo>
                  <a:pt x="347" y="1011"/>
                </a:lnTo>
                <a:lnTo>
                  <a:pt x="347" y="1011"/>
                </a:lnTo>
                <a:lnTo>
                  <a:pt x="349" y="1022"/>
                </a:lnTo>
                <a:lnTo>
                  <a:pt x="347" y="1034"/>
                </a:lnTo>
                <a:lnTo>
                  <a:pt x="347" y="1053"/>
                </a:lnTo>
                <a:lnTo>
                  <a:pt x="347" y="1053"/>
                </a:lnTo>
                <a:lnTo>
                  <a:pt x="347" y="1055"/>
                </a:lnTo>
                <a:lnTo>
                  <a:pt x="350" y="1057"/>
                </a:lnTo>
                <a:lnTo>
                  <a:pt x="355" y="1061"/>
                </a:lnTo>
                <a:lnTo>
                  <a:pt x="360" y="1064"/>
                </a:lnTo>
                <a:lnTo>
                  <a:pt x="363" y="1067"/>
                </a:lnTo>
                <a:lnTo>
                  <a:pt x="365" y="1070"/>
                </a:lnTo>
                <a:lnTo>
                  <a:pt x="365" y="1070"/>
                </a:lnTo>
                <a:lnTo>
                  <a:pt x="365" y="1074"/>
                </a:lnTo>
                <a:lnTo>
                  <a:pt x="365" y="1078"/>
                </a:lnTo>
                <a:lnTo>
                  <a:pt x="364" y="1089"/>
                </a:lnTo>
                <a:lnTo>
                  <a:pt x="363" y="1102"/>
                </a:lnTo>
                <a:lnTo>
                  <a:pt x="363" y="1108"/>
                </a:lnTo>
                <a:lnTo>
                  <a:pt x="365" y="1115"/>
                </a:lnTo>
                <a:lnTo>
                  <a:pt x="365" y="1115"/>
                </a:lnTo>
                <a:lnTo>
                  <a:pt x="366" y="1117"/>
                </a:lnTo>
                <a:lnTo>
                  <a:pt x="369" y="1121"/>
                </a:lnTo>
                <a:lnTo>
                  <a:pt x="372" y="1122"/>
                </a:lnTo>
                <a:lnTo>
                  <a:pt x="377" y="1124"/>
                </a:lnTo>
                <a:lnTo>
                  <a:pt x="387" y="1127"/>
                </a:lnTo>
                <a:lnTo>
                  <a:pt x="399" y="1128"/>
                </a:lnTo>
                <a:lnTo>
                  <a:pt x="413" y="1128"/>
                </a:lnTo>
                <a:lnTo>
                  <a:pt x="426" y="1128"/>
                </a:lnTo>
                <a:lnTo>
                  <a:pt x="447" y="1125"/>
                </a:lnTo>
                <a:lnTo>
                  <a:pt x="447" y="1125"/>
                </a:lnTo>
                <a:lnTo>
                  <a:pt x="451" y="1124"/>
                </a:lnTo>
                <a:lnTo>
                  <a:pt x="453" y="1122"/>
                </a:lnTo>
                <a:lnTo>
                  <a:pt x="454" y="1119"/>
                </a:lnTo>
                <a:lnTo>
                  <a:pt x="455" y="1117"/>
                </a:lnTo>
                <a:lnTo>
                  <a:pt x="453" y="1110"/>
                </a:lnTo>
                <a:lnTo>
                  <a:pt x="450" y="1103"/>
                </a:lnTo>
                <a:lnTo>
                  <a:pt x="439" y="1089"/>
                </a:lnTo>
                <a:lnTo>
                  <a:pt x="434" y="1083"/>
                </a:lnTo>
                <a:lnTo>
                  <a:pt x="431" y="1067"/>
                </a:lnTo>
                <a:lnTo>
                  <a:pt x="444" y="1060"/>
                </a:lnTo>
                <a:lnTo>
                  <a:pt x="468" y="763"/>
                </a:lnTo>
                <a:lnTo>
                  <a:pt x="475" y="576"/>
                </a:lnTo>
                <a:lnTo>
                  <a:pt x="479" y="565"/>
                </a:lnTo>
                <a:lnTo>
                  <a:pt x="479" y="565"/>
                </a:lnTo>
                <a:lnTo>
                  <a:pt x="486" y="533"/>
                </a:lnTo>
                <a:lnTo>
                  <a:pt x="497" y="483"/>
                </a:lnTo>
                <a:lnTo>
                  <a:pt x="497" y="483"/>
                </a:lnTo>
                <a:lnTo>
                  <a:pt x="498" y="471"/>
                </a:lnTo>
                <a:lnTo>
                  <a:pt x="498" y="456"/>
                </a:lnTo>
                <a:lnTo>
                  <a:pt x="498" y="417"/>
                </a:lnTo>
                <a:lnTo>
                  <a:pt x="497" y="369"/>
                </a:lnTo>
                <a:lnTo>
                  <a:pt x="497" y="369"/>
                </a:lnTo>
                <a:lnTo>
                  <a:pt x="514" y="389"/>
                </a:lnTo>
                <a:lnTo>
                  <a:pt x="527" y="405"/>
                </a:lnTo>
                <a:lnTo>
                  <a:pt x="534" y="414"/>
                </a:lnTo>
                <a:lnTo>
                  <a:pt x="534" y="414"/>
                </a:lnTo>
                <a:lnTo>
                  <a:pt x="541" y="426"/>
                </a:lnTo>
                <a:lnTo>
                  <a:pt x="548" y="437"/>
                </a:lnTo>
                <a:lnTo>
                  <a:pt x="548" y="437"/>
                </a:lnTo>
                <a:lnTo>
                  <a:pt x="552" y="444"/>
                </a:lnTo>
                <a:lnTo>
                  <a:pt x="554" y="450"/>
                </a:lnTo>
                <a:lnTo>
                  <a:pt x="555" y="459"/>
                </a:lnTo>
                <a:lnTo>
                  <a:pt x="555" y="459"/>
                </a:lnTo>
                <a:lnTo>
                  <a:pt x="555" y="467"/>
                </a:lnTo>
                <a:lnTo>
                  <a:pt x="554" y="471"/>
                </a:lnTo>
                <a:lnTo>
                  <a:pt x="552" y="475"/>
                </a:lnTo>
                <a:lnTo>
                  <a:pt x="552" y="480"/>
                </a:lnTo>
                <a:lnTo>
                  <a:pt x="552" y="480"/>
                </a:lnTo>
                <a:lnTo>
                  <a:pt x="552" y="481"/>
                </a:lnTo>
                <a:lnTo>
                  <a:pt x="554" y="483"/>
                </a:lnTo>
                <a:lnTo>
                  <a:pt x="559" y="487"/>
                </a:lnTo>
                <a:lnTo>
                  <a:pt x="566" y="489"/>
                </a:lnTo>
                <a:lnTo>
                  <a:pt x="566" y="489"/>
                </a:lnTo>
                <a:lnTo>
                  <a:pt x="566" y="495"/>
                </a:lnTo>
                <a:lnTo>
                  <a:pt x="566" y="500"/>
                </a:lnTo>
                <a:lnTo>
                  <a:pt x="566" y="503"/>
                </a:lnTo>
                <a:lnTo>
                  <a:pt x="566" y="503"/>
                </a:lnTo>
                <a:lnTo>
                  <a:pt x="562" y="517"/>
                </a:lnTo>
                <a:lnTo>
                  <a:pt x="562" y="517"/>
                </a:lnTo>
                <a:lnTo>
                  <a:pt x="561" y="522"/>
                </a:lnTo>
                <a:lnTo>
                  <a:pt x="562" y="524"/>
                </a:lnTo>
                <a:lnTo>
                  <a:pt x="562" y="524"/>
                </a:lnTo>
                <a:lnTo>
                  <a:pt x="569" y="527"/>
                </a:lnTo>
                <a:lnTo>
                  <a:pt x="552" y="676"/>
                </a:lnTo>
                <a:lnTo>
                  <a:pt x="552" y="676"/>
                </a:lnTo>
                <a:lnTo>
                  <a:pt x="551" y="685"/>
                </a:lnTo>
                <a:lnTo>
                  <a:pt x="551" y="697"/>
                </a:lnTo>
                <a:lnTo>
                  <a:pt x="553" y="726"/>
                </a:lnTo>
                <a:lnTo>
                  <a:pt x="558" y="760"/>
                </a:lnTo>
                <a:lnTo>
                  <a:pt x="563" y="797"/>
                </a:lnTo>
                <a:lnTo>
                  <a:pt x="570" y="833"/>
                </a:lnTo>
                <a:lnTo>
                  <a:pt x="578" y="867"/>
                </a:lnTo>
                <a:lnTo>
                  <a:pt x="586" y="896"/>
                </a:lnTo>
                <a:lnTo>
                  <a:pt x="593" y="918"/>
                </a:lnTo>
                <a:lnTo>
                  <a:pt x="593" y="918"/>
                </a:lnTo>
                <a:lnTo>
                  <a:pt x="600" y="932"/>
                </a:lnTo>
                <a:lnTo>
                  <a:pt x="608" y="945"/>
                </a:lnTo>
                <a:lnTo>
                  <a:pt x="617" y="955"/>
                </a:lnTo>
                <a:lnTo>
                  <a:pt x="626" y="966"/>
                </a:lnTo>
                <a:lnTo>
                  <a:pt x="626" y="966"/>
                </a:lnTo>
                <a:lnTo>
                  <a:pt x="623" y="969"/>
                </a:lnTo>
                <a:lnTo>
                  <a:pt x="622" y="974"/>
                </a:lnTo>
                <a:lnTo>
                  <a:pt x="621" y="980"/>
                </a:lnTo>
                <a:lnTo>
                  <a:pt x="621" y="980"/>
                </a:lnTo>
                <a:lnTo>
                  <a:pt x="617" y="1000"/>
                </a:lnTo>
                <a:lnTo>
                  <a:pt x="614" y="1015"/>
                </a:lnTo>
                <a:lnTo>
                  <a:pt x="614" y="1015"/>
                </a:lnTo>
                <a:lnTo>
                  <a:pt x="612" y="1021"/>
                </a:lnTo>
                <a:lnTo>
                  <a:pt x="609" y="1026"/>
                </a:lnTo>
                <a:lnTo>
                  <a:pt x="606" y="1033"/>
                </a:lnTo>
                <a:lnTo>
                  <a:pt x="603" y="1042"/>
                </a:lnTo>
                <a:lnTo>
                  <a:pt x="603" y="1042"/>
                </a:lnTo>
                <a:lnTo>
                  <a:pt x="602" y="1048"/>
                </a:lnTo>
                <a:lnTo>
                  <a:pt x="603" y="1055"/>
                </a:lnTo>
                <a:lnTo>
                  <a:pt x="605" y="1068"/>
                </a:lnTo>
                <a:lnTo>
                  <a:pt x="607" y="1080"/>
                </a:lnTo>
                <a:lnTo>
                  <a:pt x="607" y="1084"/>
                </a:lnTo>
                <a:lnTo>
                  <a:pt x="607" y="1087"/>
                </a:lnTo>
                <a:lnTo>
                  <a:pt x="607" y="1087"/>
                </a:lnTo>
                <a:lnTo>
                  <a:pt x="606" y="1092"/>
                </a:lnTo>
                <a:lnTo>
                  <a:pt x="607" y="1097"/>
                </a:lnTo>
                <a:lnTo>
                  <a:pt x="608" y="1102"/>
                </a:lnTo>
                <a:lnTo>
                  <a:pt x="609" y="1103"/>
                </a:lnTo>
                <a:lnTo>
                  <a:pt x="610" y="1104"/>
                </a:lnTo>
                <a:lnTo>
                  <a:pt x="610" y="1104"/>
                </a:lnTo>
                <a:lnTo>
                  <a:pt x="626" y="1104"/>
                </a:lnTo>
                <a:lnTo>
                  <a:pt x="634" y="1103"/>
                </a:lnTo>
                <a:lnTo>
                  <a:pt x="637" y="1102"/>
                </a:lnTo>
                <a:lnTo>
                  <a:pt x="639" y="1101"/>
                </a:lnTo>
                <a:lnTo>
                  <a:pt x="639" y="1101"/>
                </a:lnTo>
                <a:lnTo>
                  <a:pt x="639" y="1097"/>
                </a:lnTo>
                <a:lnTo>
                  <a:pt x="640" y="1092"/>
                </a:lnTo>
                <a:lnTo>
                  <a:pt x="640" y="1089"/>
                </a:lnTo>
                <a:lnTo>
                  <a:pt x="640" y="1088"/>
                </a:lnTo>
                <a:lnTo>
                  <a:pt x="639" y="1087"/>
                </a:lnTo>
                <a:lnTo>
                  <a:pt x="639" y="1087"/>
                </a:lnTo>
                <a:lnTo>
                  <a:pt x="636" y="1085"/>
                </a:lnTo>
                <a:lnTo>
                  <a:pt x="635" y="1084"/>
                </a:lnTo>
                <a:lnTo>
                  <a:pt x="635" y="1082"/>
                </a:lnTo>
                <a:lnTo>
                  <a:pt x="635" y="1080"/>
                </a:lnTo>
                <a:lnTo>
                  <a:pt x="635" y="1080"/>
                </a:lnTo>
                <a:lnTo>
                  <a:pt x="634" y="1075"/>
                </a:lnTo>
                <a:lnTo>
                  <a:pt x="633" y="1068"/>
                </a:lnTo>
                <a:lnTo>
                  <a:pt x="634" y="1061"/>
                </a:lnTo>
                <a:lnTo>
                  <a:pt x="635" y="1056"/>
                </a:lnTo>
                <a:lnTo>
                  <a:pt x="635" y="1056"/>
                </a:lnTo>
                <a:lnTo>
                  <a:pt x="642" y="1044"/>
                </a:lnTo>
                <a:lnTo>
                  <a:pt x="648" y="1035"/>
                </a:lnTo>
                <a:lnTo>
                  <a:pt x="648" y="1035"/>
                </a:lnTo>
                <a:lnTo>
                  <a:pt x="659" y="1042"/>
                </a:lnTo>
                <a:lnTo>
                  <a:pt x="659" y="1042"/>
                </a:lnTo>
                <a:lnTo>
                  <a:pt x="663" y="1044"/>
                </a:lnTo>
                <a:lnTo>
                  <a:pt x="666" y="1046"/>
                </a:lnTo>
                <a:lnTo>
                  <a:pt x="666" y="1049"/>
                </a:lnTo>
                <a:lnTo>
                  <a:pt x="666" y="1083"/>
                </a:lnTo>
                <a:lnTo>
                  <a:pt x="666" y="1083"/>
                </a:lnTo>
                <a:lnTo>
                  <a:pt x="667" y="1095"/>
                </a:lnTo>
                <a:lnTo>
                  <a:pt x="669" y="1104"/>
                </a:lnTo>
                <a:lnTo>
                  <a:pt x="669" y="1104"/>
                </a:lnTo>
                <a:lnTo>
                  <a:pt x="673" y="1109"/>
                </a:lnTo>
                <a:lnTo>
                  <a:pt x="676" y="1112"/>
                </a:lnTo>
                <a:lnTo>
                  <a:pt x="681" y="1115"/>
                </a:lnTo>
                <a:lnTo>
                  <a:pt x="687" y="1115"/>
                </a:lnTo>
                <a:lnTo>
                  <a:pt x="687" y="1115"/>
                </a:lnTo>
                <a:lnTo>
                  <a:pt x="690" y="1114"/>
                </a:lnTo>
                <a:lnTo>
                  <a:pt x="693" y="1112"/>
                </a:lnTo>
                <a:lnTo>
                  <a:pt x="694" y="1110"/>
                </a:lnTo>
                <a:lnTo>
                  <a:pt x="694" y="1108"/>
                </a:lnTo>
                <a:lnTo>
                  <a:pt x="694" y="1108"/>
                </a:lnTo>
                <a:lnTo>
                  <a:pt x="693" y="1104"/>
                </a:lnTo>
                <a:lnTo>
                  <a:pt x="690" y="1100"/>
                </a:lnTo>
                <a:lnTo>
                  <a:pt x="688" y="1096"/>
                </a:lnTo>
                <a:lnTo>
                  <a:pt x="687" y="1094"/>
                </a:lnTo>
                <a:lnTo>
                  <a:pt x="687" y="1094"/>
                </a:lnTo>
                <a:lnTo>
                  <a:pt x="683" y="1076"/>
                </a:lnTo>
                <a:lnTo>
                  <a:pt x="683" y="1076"/>
                </a:lnTo>
                <a:lnTo>
                  <a:pt x="682" y="1067"/>
                </a:lnTo>
                <a:lnTo>
                  <a:pt x="682" y="1055"/>
                </a:lnTo>
                <a:lnTo>
                  <a:pt x="683" y="1042"/>
                </a:lnTo>
                <a:lnTo>
                  <a:pt x="694" y="1049"/>
                </a:lnTo>
                <a:lnTo>
                  <a:pt x="694" y="1049"/>
                </a:lnTo>
                <a:lnTo>
                  <a:pt x="693" y="1061"/>
                </a:lnTo>
                <a:lnTo>
                  <a:pt x="693" y="1070"/>
                </a:lnTo>
                <a:lnTo>
                  <a:pt x="694" y="1076"/>
                </a:lnTo>
                <a:lnTo>
                  <a:pt x="694" y="1076"/>
                </a:lnTo>
                <a:lnTo>
                  <a:pt x="697" y="1089"/>
                </a:lnTo>
                <a:lnTo>
                  <a:pt x="700" y="1096"/>
                </a:lnTo>
                <a:lnTo>
                  <a:pt x="701" y="1101"/>
                </a:lnTo>
                <a:lnTo>
                  <a:pt x="701" y="1101"/>
                </a:lnTo>
                <a:lnTo>
                  <a:pt x="700" y="1116"/>
                </a:lnTo>
                <a:lnTo>
                  <a:pt x="701" y="1124"/>
                </a:lnTo>
                <a:lnTo>
                  <a:pt x="702" y="1127"/>
                </a:lnTo>
                <a:lnTo>
                  <a:pt x="704" y="1129"/>
                </a:lnTo>
                <a:lnTo>
                  <a:pt x="704" y="1129"/>
                </a:lnTo>
                <a:lnTo>
                  <a:pt x="707" y="1129"/>
                </a:lnTo>
                <a:lnTo>
                  <a:pt x="710" y="1129"/>
                </a:lnTo>
                <a:lnTo>
                  <a:pt x="720" y="1127"/>
                </a:lnTo>
                <a:lnTo>
                  <a:pt x="725" y="1122"/>
                </a:lnTo>
                <a:lnTo>
                  <a:pt x="728" y="1121"/>
                </a:lnTo>
                <a:lnTo>
                  <a:pt x="728" y="1118"/>
                </a:lnTo>
                <a:lnTo>
                  <a:pt x="728" y="1118"/>
                </a:lnTo>
                <a:lnTo>
                  <a:pt x="724" y="1107"/>
                </a:lnTo>
                <a:lnTo>
                  <a:pt x="721" y="1097"/>
                </a:lnTo>
                <a:lnTo>
                  <a:pt x="721" y="1097"/>
                </a:lnTo>
                <a:lnTo>
                  <a:pt x="720" y="1091"/>
                </a:lnTo>
                <a:lnTo>
                  <a:pt x="718" y="1087"/>
                </a:lnTo>
                <a:lnTo>
                  <a:pt x="717" y="1080"/>
                </a:lnTo>
                <a:lnTo>
                  <a:pt x="717" y="1080"/>
                </a:lnTo>
                <a:lnTo>
                  <a:pt x="718" y="1065"/>
                </a:lnTo>
                <a:lnTo>
                  <a:pt x="717" y="1060"/>
                </a:lnTo>
                <a:lnTo>
                  <a:pt x="717" y="1060"/>
                </a:lnTo>
                <a:lnTo>
                  <a:pt x="745" y="1063"/>
                </a:lnTo>
                <a:lnTo>
                  <a:pt x="745" y="1063"/>
                </a:lnTo>
                <a:lnTo>
                  <a:pt x="748" y="1063"/>
                </a:lnTo>
                <a:lnTo>
                  <a:pt x="750" y="1062"/>
                </a:lnTo>
                <a:lnTo>
                  <a:pt x="751" y="1062"/>
                </a:lnTo>
                <a:lnTo>
                  <a:pt x="752" y="1063"/>
                </a:lnTo>
                <a:lnTo>
                  <a:pt x="752" y="1063"/>
                </a:lnTo>
                <a:lnTo>
                  <a:pt x="756" y="1083"/>
                </a:lnTo>
                <a:lnTo>
                  <a:pt x="758" y="1096"/>
                </a:lnTo>
                <a:lnTo>
                  <a:pt x="759" y="1104"/>
                </a:lnTo>
                <a:lnTo>
                  <a:pt x="759" y="1104"/>
                </a:lnTo>
                <a:lnTo>
                  <a:pt x="757" y="1115"/>
                </a:lnTo>
                <a:lnTo>
                  <a:pt x="756" y="1121"/>
                </a:lnTo>
                <a:lnTo>
                  <a:pt x="756" y="1125"/>
                </a:lnTo>
                <a:lnTo>
                  <a:pt x="756" y="1125"/>
                </a:lnTo>
                <a:lnTo>
                  <a:pt x="757" y="1128"/>
                </a:lnTo>
                <a:lnTo>
                  <a:pt x="761" y="1131"/>
                </a:lnTo>
                <a:lnTo>
                  <a:pt x="764" y="1132"/>
                </a:lnTo>
                <a:lnTo>
                  <a:pt x="770" y="1132"/>
                </a:lnTo>
                <a:lnTo>
                  <a:pt x="770" y="1132"/>
                </a:lnTo>
                <a:lnTo>
                  <a:pt x="775" y="1131"/>
                </a:lnTo>
                <a:lnTo>
                  <a:pt x="778" y="1130"/>
                </a:lnTo>
                <a:lnTo>
                  <a:pt x="779" y="1129"/>
                </a:lnTo>
                <a:lnTo>
                  <a:pt x="781" y="1128"/>
                </a:lnTo>
                <a:lnTo>
                  <a:pt x="779" y="1122"/>
                </a:lnTo>
                <a:lnTo>
                  <a:pt x="779" y="1122"/>
                </a:lnTo>
                <a:lnTo>
                  <a:pt x="778" y="1111"/>
                </a:lnTo>
                <a:lnTo>
                  <a:pt x="777" y="1104"/>
                </a:lnTo>
                <a:lnTo>
                  <a:pt x="777" y="1104"/>
                </a:lnTo>
                <a:lnTo>
                  <a:pt x="776" y="1101"/>
                </a:lnTo>
                <a:lnTo>
                  <a:pt x="777" y="1096"/>
                </a:lnTo>
                <a:lnTo>
                  <a:pt x="777" y="1090"/>
                </a:lnTo>
                <a:lnTo>
                  <a:pt x="777" y="1083"/>
                </a:lnTo>
                <a:lnTo>
                  <a:pt x="777" y="1083"/>
                </a:lnTo>
                <a:lnTo>
                  <a:pt x="775" y="1078"/>
                </a:lnTo>
                <a:lnTo>
                  <a:pt x="774" y="1076"/>
                </a:lnTo>
                <a:lnTo>
                  <a:pt x="772" y="1073"/>
                </a:lnTo>
                <a:lnTo>
                  <a:pt x="774" y="1067"/>
                </a:lnTo>
                <a:lnTo>
                  <a:pt x="774" y="1067"/>
                </a:lnTo>
                <a:lnTo>
                  <a:pt x="774" y="1051"/>
                </a:lnTo>
                <a:lnTo>
                  <a:pt x="774" y="1038"/>
                </a:lnTo>
                <a:lnTo>
                  <a:pt x="774" y="1038"/>
                </a:lnTo>
                <a:lnTo>
                  <a:pt x="772" y="1019"/>
                </a:lnTo>
                <a:lnTo>
                  <a:pt x="774" y="1004"/>
                </a:lnTo>
                <a:lnTo>
                  <a:pt x="774" y="1004"/>
                </a:lnTo>
                <a:lnTo>
                  <a:pt x="774" y="1002"/>
                </a:lnTo>
                <a:lnTo>
                  <a:pt x="775" y="1001"/>
                </a:lnTo>
                <a:lnTo>
                  <a:pt x="777" y="1001"/>
                </a:lnTo>
                <a:lnTo>
                  <a:pt x="777" y="1001"/>
                </a:lnTo>
                <a:lnTo>
                  <a:pt x="797" y="997"/>
                </a:lnTo>
                <a:lnTo>
                  <a:pt x="797" y="997"/>
                </a:lnTo>
                <a:lnTo>
                  <a:pt x="799" y="995"/>
                </a:lnTo>
                <a:lnTo>
                  <a:pt x="803" y="992"/>
                </a:lnTo>
                <a:lnTo>
                  <a:pt x="808" y="987"/>
                </a:lnTo>
                <a:lnTo>
                  <a:pt x="808" y="987"/>
                </a:lnTo>
                <a:lnTo>
                  <a:pt x="813" y="984"/>
                </a:lnTo>
                <a:lnTo>
                  <a:pt x="817" y="981"/>
                </a:lnTo>
                <a:lnTo>
                  <a:pt x="818" y="979"/>
                </a:lnTo>
                <a:lnTo>
                  <a:pt x="818" y="976"/>
                </a:lnTo>
                <a:lnTo>
                  <a:pt x="818" y="976"/>
                </a:lnTo>
                <a:lnTo>
                  <a:pt x="817" y="973"/>
                </a:lnTo>
                <a:lnTo>
                  <a:pt x="816" y="970"/>
                </a:lnTo>
                <a:lnTo>
                  <a:pt x="815" y="969"/>
                </a:lnTo>
                <a:lnTo>
                  <a:pt x="815" y="969"/>
                </a:lnTo>
                <a:lnTo>
                  <a:pt x="812" y="960"/>
                </a:lnTo>
                <a:lnTo>
                  <a:pt x="810" y="952"/>
                </a:lnTo>
                <a:lnTo>
                  <a:pt x="808" y="946"/>
                </a:lnTo>
                <a:lnTo>
                  <a:pt x="808" y="946"/>
                </a:lnTo>
                <a:lnTo>
                  <a:pt x="802" y="938"/>
                </a:lnTo>
                <a:lnTo>
                  <a:pt x="799" y="935"/>
                </a:lnTo>
                <a:lnTo>
                  <a:pt x="794" y="932"/>
                </a:lnTo>
                <a:lnTo>
                  <a:pt x="794" y="932"/>
                </a:lnTo>
                <a:lnTo>
                  <a:pt x="785" y="928"/>
                </a:lnTo>
                <a:lnTo>
                  <a:pt x="777" y="925"/>
                </a:lnTo>
                <a:lnTo>
                  <a:pt x="777" y="925"/>
                </a:lnTo>
                <a:lnTo>
                  <a:pt x="768" y="922"/>
                </a:lnTo>
                <a:lnTo>
                  <a:pt x="759" y="921"/>
                </a:lnTo>
                <a:lnTo>
                  <a:pt x="759" y="921"/>
                </a:lnTo>
                <a:lnTo>
                  <a:pt x="755" y="920"/>
                </a:lnTo>
                <a:lnTo>
                  <a:pt x="750" y="919"/>
                </a:lnTo>
                <a:lnTo>
                  <a:pt x="747" y="919"/>
                </a:lnTo>
                <a:lnTo>
                  <a:pt x="742" y="921"/>
                </a:lnTo>
                <a:lnTo>
                  <a:pt x="742" y="921"/>
                </a:lnTo>
                <a:lnTo>
                  <a:pt x="730" y="927"/>
                </a:lnTo>
                <a:lnTo>
                  <a:pt x="727" y="929"/>
                </a:lnTo>
                <a:lnTo>
                  <a:pt x="724" y="932"/>
                </a:lnTo>
                <a:lnTo>
                  <a:pt x="724" y="932"/>
                </a:lnTo>
                <a:lnTo>
                  <a:pt x="722" y="935"/>
                </a:lnTo>
                <a:lnTo>
                  <a:pt x="717" y="940"/>
                </a:lnTo>
                <a:lnTo>
                  <a:pt x="711" y="946"/>
                </a:lnTo>
                <a:lnTo>
                  <a:pt x="711" y="946"/>
                </a:lnTo>
                <a:lnTo>
                  <a:pt x="700" y="945"/>
                </a:lnTo>
                <a:lnTo>
                  <a:pt x="690" y="943"/>
                </a:lnTo>
                <a:lnTo>
                  <a:pt x="683" y="942"/>
                </a:lnTo>
                <a:lnTo>
                  <a:pt x="683" y="942"/>
                </a:lnTo>
                <a:lnTo>
                  <a:pt x="680" y="939"/>
                </a:lnTo>
                <a:lnTo>
                  <a:pt x="677" y="935"/>
                </a:lnTo>
                <a:lnTo>
                  <a:pt x="673" y="925"/>
                </a:lnTo>
                <a:lnTo>
                  <a:pt x="673" y="925"/>
                </a:lnTo>
                <a:lnTo>
                  <a:pt x="671" y="920"/>
                </a:lnTo>
                <a:lnTo>
                  <a:pt x="670" y="918"/>
                </a:lnTo>
                <a:lnTo>
                  <a:pt x="669" y="915"/>
                </a:lnTo>
                <a:lnTo>
                  <a:pt x="666" y="914"/>
                </a:lnTo>
                <a:lnTo>
                  <a:pt x="666" y="914"/>
                </a:lnTo>
                <a:lnTo>
                  <a:pt x="656" y="912"/>
                </a:lnTo>
                <a:lnTo>
                  <a:pt x="651" y="911"/>
                </a:lnTo>
                <a:lnTo>
                  <a:pt x="648" y="911"/>
                </a:lnTo>
                <a:lnTo>
                  <a:pt x="648" y="911"/>
                </a:lnTo>
                <a:lnTo>
                  <a:pt x="647" y="911"/>
                </a:lnTo>
                <a:lnTo>
                  <a:pt x="646" y="911"/>
                </a:lnTo>
                <a:lnTo>
                  <a:pt x="643" y="909"/>
                </a:lnTo>
                <a:lnTo>
                  <a:pt x="639" y="911"/>
                </a:lnTo>
                <a:lnTo>
                  <a:pt x="639" y="911"/>
                </a:lnTo>
                <a:lnTo>
                  <a:pt x="630" y="913"/>
                </a:lnTo>
                <a:lnTo>
                  <a:pt x="628" y="914"/>
                </a:lnTo>
                <a:lnTo>
                  <a:pt x="628" y="914"/>
                </a:lnTo>
                <a:lnTo>
                  <a:pt x="627" y="915"/>
                </a:lnTo>
                <a:lnTo>
                  <a:pt x="626" y="915"/>
                </a:lnTo>
                <a:lnTo>
                  <a:pt x="626" y="915"/>
                </a:lnTo>
                <a:lnTo>
                  <a:pt x="624" y="918"/>
                </a:lnTo>
                <a:lnTo>
                  <a:pt x="624" y="918"/>
                </a:lnTo>
                <a:lnTo>
                  <a:pt x="619" y="927"/>
                </a:lnTo>
                <a:lnTo>
                  <a:pt x="617" y="932"/>
                </a:lnTo>
                <a:lnTo>
                  <a:pt x="617" y="935"/>
                </a:lnTo>
                <a:lnTo>
                  <a:pt x="617" y="935"/>
                </a:lnTo>
                <a:lnTo>
                  <a:pt x="619" y="938"/>
                </a:lnTo>
                <a:lnTo>
                  <a:pt x="621" y="942"/>
                </a:lnTo>
                <a:lnTo>
                  <a:pt x="621" y="942"/>
                </a:lnTo>
                <a:lnTo>
                  <a:pt x="623" y="947"/>
                </a:lnTo>
                <a:lnTo>
                  <a:pt x="624" y="949"/>
                </a:lnTo>
                <a:lnTo>
                  <a:pt x="624" y="949"/>
                </a:lnTo>
                <a:lnTo>
                  <a:pt x="626" y="953"/>
                </a:lnTo>
                <a:lnTo>
                  <a:pt x="628" y="956"/>
                </a:lnTo>
                <a:lnTo>
                  <a:pt x="628" y="956"/>
                </a:lnTo>
                <a:lnTo>
                  <a:pt x="628" y="959"/>
                </a:lnTo>
                <a:lnTo>
                  <a:pt x="628" y="959"/>
                </a:lnTo>
                <a:lnTo>
                  <a:pt x="620" y="948"/>
                </a:lnTo>
                <a:lnTo>
                  <a:pt x="610" y="938"/>
                </a:lnTo>
                <a:lnTo>
                  <a:pt x="603" y="927"/>
                </a:lnTo>
                <a:lnTo>
                  <a:pt x="600" y="918"/>
                </a:lnTo>
                <a:lnTo>
                  <a:pt x="600" y="918"/>
                </a:lnTo>
                <a:lnTo>
                  <a:pt x="592" y="880"/>
                </a:lnTo>
                <a:lnTo>
                  <a:pt x="576" y="812"/>
                </a:lnTo>
                <a:lnTo>
                  <a:pt x="568" y="773"/>
                </a:lnTo>
                <a:lnTo>
                  <a:pt x="562" y="736"/>
                </a:lnTo>
                <a:lnTo>
                  <a:pt x="559" y="703"/>
                </a:lnTo>
                <a:lnTo>
                  <a:pt x="559" y="689"/>
                </a:lnTo>
                <a:lnTo>
                  <a:pt x="559" y="676"/>
                </a:lnTo>
                <a:lnTo>
                  <a:pt x="559" y="676"/>
                </a:lnTo>
                <a:lnTo>
                  <a:pt x="562" y="642"/>
                </a:lnTo>
                <a:lnTo>
                  <a:pt x="567" y="602"/>
                </a:lnTo>
                <a:lnTo>
                  <a:pt x="579" y="529"/>
                </a:lnTo>
                <a:lnTo>
                  <a:pt x="579" y="529"/>
                </a:lnTo>
                <a:lnTo>
                  <a:pt x="582" y="531"/>
                </a:lnTo>
                <a:lnTo>
                  <a:pt x="582" y="531"/>
                </a:lnTo>
                <a:lnTo>
                  <a:pt x="586" y="531"/>
                </a:lnTo>
                <a:lnTo>
                  <a:pt x="588" y="530"/>
                </a:lnTo>
                <a:lnTo>
                  <a:pt x="595" y="527"/>
                </a:lnTo>
                <a:lnTo>
                  <a:pt x="602" y="522"/>
                </a:lnTo>
                <a:lnTo>
                  <a:pt x="607" y="517"/>
                </a:lnTo>
                <a:lnTo>
                  <a:pt x="607" y="517"/>
                </a:lnTo>
                <a:lnTo>
                  <a:pt x="608" y="514"/>
                </a:lnTo>
                <a:lnTo>
                  <a:pt x="609" y="508"/>
                </a:lnTo>
                <a:lnTo>
                  <a:pt x="610" y="493"/>
                </a:lnTo>
                <a:lnTo>
                  <a:pt x="610" y="466"/>
                </a:lnTo>
                <a:lnTo>
                  <a:pt x="610" y="466"/>
                </a:lnTo>
                <a:lnTo>
                  <a:pt x="608" y="454"/>
                </a:lnTo>
                <a:lnTo>
                  <a:pt x="602" y="437"/>
                </a:lnTo>
                <a:lnTo>
                  <a:pt x="589" y="403"/>
                </a:lnTo>
                <a:lnTo>
                  <a:pt x="589" y="403"/>
                </a:lnTo>
                <a:lnTo>
                  <a:pt x="583" y="389"/>
                </a:lnTo>
                <a:lnTo>
                  <a:pt x="573" y="373"/>
                </a:lnTo>
                <a:lnTo>
                  <a:pt x="563" y="359"/>
                </a:lnTo>
                <a:lnTo>
                  <a:pt x="559" y="352"/>
                </a:lnTo>
                <a:lnTo>
                  <a:pt x="559" y="352"/>
                </a:lnTo>
                <a:lnTo>
                  <a:pt x="558" y="349"/>
                </a:lnTo>
                <a:lnTo>
                  <a:pt x="555" y="345"/>
                </a:lnTo>
                <a:lnTo>
                  <a:pt x="553" y="332"/>
                </a:lnTo>
                <a:lnTo>
                  <a:pt x="548" y="311"/>
                </a:lnTo>
                <a:lnTo>
                  <a:pt x="548" y="311"/>
                </a:lnTo>
                <a:lnTo>
                  <a:pt x="544" y="298"/>
                </a:lnTo>
                <a:lnTo>
                  <a:pt x="534" y="275"/>
                </a:lnTo>
                <a:lnTo>
                  <a:pt x="517" y="238"/>
                </a:lnTo>
                <a:lnTo>
                  <a:pt x="517" y="238"/>
                </a:lnTo>
                <a:lnTo>
                  <a:pt x="514" y="233"/>
                </a:lnTo>
                <a:lnTo>
                  <a:pt x="511" y="228"/>
                </a:lnTo>
                <a:lnTo>
                  <a:pt x="501" y="219"/>
                </a:lnTo>
                <a:lnTo>
                  <a:pt x="493" y="210"/>
                </a:lnTo>
                <a:lnTo>
                  <a:pt x="486" y="199"/>
                </a:lnTo>
                <a:lnTo>
                  <a:pt x="486" y="199"/>
                </a:lnTo>
                <a:lnTo>
                  <a:pt x="484" y="197"/>
                </a:lnTo>
                <a:lnTo>
                  <a:pt x="481" y="196"/>
                </a:lnTo>
                <a:lnTo>
                  <a:pt x="474" y="192"/>
                </a:lnTo>
                <a:lnTo>
                  <a:pt x="466" y="189"/>
                </a:lnTo>
                <a:lnTo>
                  <a:pt x="457" y="186"/>
                </a:lnTo>
                <a:lnTo>
                  <a:pt x="441" y="183"/>
                </a:lnTo>
                <a:lnTo>
                  <a:pt x="434" y="183"/>
                </a:lnTo>
                <a:lnTo>
                  <a:pt x="434" y="183"/>
                </a:lnTo>
                <a:lnTo>
                  <a:pt x="438" y="165"/>
                </a:lnTo>
                <a:lnTo>
                  <a:pt x="438" y="165"/>
                </a:lnTo>
                <a:lnTo>
                  <a:pt x="438" y="164"/>
                </a:lnTo>
                <a:lnTo>
                  <a:pt x="440" y="164"/>
                </a:lnTo>
                <a:lnTo>
                  <a:pt x="447" y="165"/>
                </a:lnTo>
                <a:lnTo>
                  <a:pt x="447" y="165"/>
                </a:lnTo>
                <a:lnTo>
                  <a:pt x="452" y="164"/>
                </a:lnTo>
                <a:lnTo>
                  <a:pt x="457" y="162"/>
                </a:lnTo>
                <a:lnTo>
                  <a:pt x="460" y="157"/>
                </a:lnTo>
                <a:lnTo>
                  <a:pt x="465" y="151"/>
                </a:lnTo>
                <a:lnTo>
                  <a:pt x="465" y="151"/>
                </a:lnTo>
                <a:lnTo>
                  <a:pt x="467" y="147"/>
                </a:lnTo>
                <a:lnTo>
                  <a:pt x="468" y="142"/>
                </a:lnTo>
                <a:lnTo>
                  <a:pt x="470" y="128"/>
                </a:lnTo>
                <a:lnTo>
                  <a:pt x="470" y="112"/>
                </a:lnTo>
                <a:lnTo>
                  <a:pt x="468" y="99"/>
                </a:lnTo>
                <a:lnTo>
                  <a:pt x="468" y="99"/>
                </a:lnTo>
                <a:lnTo>
                  <a:pt x="466" y="90"/>
                </a:lnTo>
                <a:lnTo>
                  <a:pt x="465" y="83"/>
                </a:lnTo>
                <a:lnTo>
                  <a:pt x="461" y="72"/>
                </a:lnTo>
                <a:lnTo>
                  <a:pt x="461" y="72"/>
                </a:lnTo>
                <a:lnTo>
                  <a:pt x="460" y="61"/>
                </a:lnTo>
                <a:lnTo>
                  <a:pt x="460" y="56"/>
                </a:lnTo>
                <a:lnTo>
                  <a:pt x="461" y="55"/>
                </a:lnTo>
                <a:lnTo>
                  <a:pt x="461" y="55"/>
                </a:lnTo>
                <a:lnTo>
                  <a:pt x="461" y="55"/>
                </a:lnTo>
                <a:lnTo>
                  <a:pt x="464" y="54"/>
                </a:lnTo>
                <a:lnTo>
                  <a:pt x="465" y="51"/>
                </a:lnTo>
                <a:lnTo>
                  <a:pt x="466" y="49"/>
                </a:lnTo>
                <a:lnTo>
                  <a:pt x="465" y="48"/>
                </a:lnTo>
                <a:lnTo>
                  <a:pt x="465" y="48"/>
                </a:lnTo>
                <a:lnTo>
                  <a:pt x="463" y="43"/>
                </a:lnTo>
                <a:lnTo>
                  <a:pt x="459" y="32"/>
                </a:lnTo>
                <a:lnTo>
                  <a:pt x="454" y="22"/>
                </a:lnTo>
                <a:lnTo>
                  <a:pt x="451" y="17"/>
                </a:lnTo>
                <a:lnTo>
                  <a:pt x="447" y="14"/>
                </a:lnTo>
                <a:lnTo>
                  <a:pt x="447" y="14"/>
                </a:lnTo>
                <a:lnTo>
                  <a:pt x="444" y="10"/>
                </a:lnTo>
                <a:lnTo>
                  <a:pt x="439" y="8"/>
                </a:lnTo>
                <a:lnTo>
                  <a:pt x="426" y="4"/>
                </a:lnTo>
                <a:lnTo>
                  <a:pt x="411" y="2"/>
                </a:lnTo>
                <a:lnTo>
                  <a:pt x="396" y="0"/>
                </a:lnTo>
                <a:lnTo>
                  <a:pt x="396" y="0"/>
                </a:lnTo>
                <a:lnTo>
                  <a:pt x="389" y="0"/>
                </a:lnTo>
                <a:lnTo>
                  <a:pt x="382" y="1"/>
                </a:lnTo>
                <a:lnTo>
                  <a:pt x="376" y="3"/>
                </a:lnTo>
                <a:lnTo>
                  <a:pt x="370" y="5"/>
                </a:lnTo>
                <a:lnTo>
                  <a:pt x="360" y="10"/>
                </a:lnTo>
                <a:lnTo>
                  <a:pt x="358" y="14"/>
                </a:lnTo>
                <a:lnTo>
                  <a:pt x="358" y="14"/>
                </a:lnTo>
                <a:lnTo>
                  <a:pt x="337" y="17"/>
                </a:lnTo>
                <a:lnTo>
                  <a:pt x="337" y="17"/>
                </a:lnTo>
                <a:lnTo>
                  <a:pt x="333" y="18"/>
                </a:lnTo>
                <a:lnTo>
                  <a:pt x="331" y="20"/>
                </a:lnTo>
                <a:lnTo>
                  <a:pt x="330" y="22"/>
                </a:lnTo>
                <a:lnTo>
                  <a:pt x="329" y="25"/>
                </a:lnTo>
                <a:lnTo>
                  <a:pt x="328" y="34"/>
                </a:lnTo>
                <a:lnTo>
                  <a:pt x="325" y="38"/>
                </a:lnTo>
                <a:lnTo>
                  <a:pt x="323" y="44"/>
                </a:lnTo>
                <a:lnTo>
                  <a:pt x="323" y="44"/>
                </a:lnTo>
                <a:lnTo>
                  <a:pt x="318" y="57"/>
                </a:lnTo>
                <a:lnTo>
                  <a:pt x="313" y="71"/>
                </a:lnTo>
                <a:lnTo>
                  <a:pt x="312" y="83"/>
                </a:lnTo>
                <a:lnTo>
                  <a:pt x="312" y="89"/>
                </a:lnTo>
                <a:lnTo>
                  <a:pt x="312" y="92"/>
                </a:lnTo>
                <a:lnTo>
                  <a:pt x="312" y="92"/>
                </a:lnTo>
                <a:lnTo>
                  <a:pt x="316" y="102"/>
                </a:lnTo>
                <a:lnTo>
                  <a:pt x="317" y="111"/>
                </a:lnTo>
                <a:lnTo>
                  <a:pt x="319" y="124"/>
                </a:lnTo>
                <a:lnTo>
                  <a:pt x="319" y="1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pptx756_犬を散歩する人のシルエット（２）</dc:title>
  <dc:subject>pptx756_犬を散歩する人のシルエット（２）</dc:subject>
  <dc:creator>http://www.digipot.net</dc:creator>
  <cp:lastModifiedBy/>
  <cp:revision>1</cp:revision>
  <dcterms:created xsi:type="dcterms:W3CDTF">2014-01-30T05:12:09Z</dcterms:created>
  <dcterms:modified xsi:type="dcterms:W3CDTF">2018-05-02T16:09:30Z</dcterms:modified>
  <cp:category/>
  <cp:version>1</cp:version>
</cp:coreProperties>
</file>