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3C26442E-1145-48E6-9194-BE1BAE340E31}"/>
              </a:ext>
            </a:extLst>
          </p:cNvPr>
          <p:cNvSpPr>
            <a:spLocks/>
          </p:cNvSpPr>
          <p:nvPr/>
        </p:nvSpPr>
        <p:spPr bwMode="auto">
          <a:xfrm>
            <a:off x="4565233" y="774498"/>
            <a:ext cx="694662" cy="1617842"/>
          </a:xfrm>
          <a:custGeom>
            <a:avLst/>
            <a:gdLst>
              <a:gd name="T0" fmla="*/ 138 w 763"/>
              <a:gd name="T1" fmla="*/ 319 h 1777"/>
              <a:gd name="T2" fmla="*/ 98 w 763"/>
              <a:gd name="T3" fmla="*/ 378 h 1777"/>
              <a:gd name="T4" fmla="*/ 15 w 763"/>
              <a:gd name="T5" fmla="*/ 596 h 1777"/>
              <a:gd name="T6" fmla="*/ 11 w 763"/>
              <a:gd name="T7" fmla="*/ 659 h 1777"/>
              <a:gd name="T8" fmla="*/ 29 w 763"/>
              <a:gd name="T9" fmla="*/ 757 h 1777"/>
              <a:gd name="T10" fmla="*/ 68 w 763"/>
              <a:gd name="T11" fmla="*/ 846 h 1777"/>
              <a:gd name="T12" fmla="*/ 133 w 763"/>
              <a:gd name="T13" fmla="*/ 910 h 1777"/>
              <a:gd name="T14" fmla="*/ 77 w 763"/>
              <a:gd name="T15" fmla="*/ 986 h 1777"/>
              <a:gd name="T16" fmla="*/ 81 w 763"/>
              <a:gd name="T17" fmla="*/ 1027 h 1777"/>
              <a:gd name="T18" fmla="*/ 67 w 763"/>
              <a:gd name="T19" fmla="*/ 1102 h 1777"/>
              <a:gd name="T20" fmla="*/ 39 w 763"/>
              <a:gd name="T21" fmla="*/ 1152 h 1777"/>
              <a:gd name="T22" fmla="*/ 28 w 763"/>
              <a:gd name="T23" fmla="*/ 1212 h 1777"/>
              <a:gd name="T24" fmla="*/ 59 w 763"/>
              <a:gd name="T25" fmla="*/ 1586 h 1777"/>
              <a:gd name="T26" fmla="*/ 86 w 763"/>
              <a:gd name="T27" fmla="*/ 1604 h 1777"/>
              <a:gd name="T28" fmla="*/ 41 w 763"/>
              <a:gd name="T29" fmla="*/ 1666 h 1777"/>
              <a:gd name="T30" fmla="*/ 7 w 763"/>
              <a:gd name="T31" fmla="*/ 1718 h 1777"/>
              <a:gd name="T32" fmla="*/ 2 w 763"/>
              <a:gd name="T33" fmla="*/ 1757 h 1777"/>
              <a:gd name="T34" fmla="*/ 31 w 763"/>
              <a:gd name="T35" fmla="*/ 1769 h 1777"/>
              <a:gd name="T36" fmla="*/ 106 w 763"/>
              <a:gd name="T37" fmla="*/ 1767 h 1777"/>
              <a:gd name="T38" fmla="*/ 171 w 763"/>
              <a:gd name="T39" fmla="*/ 1729 h 1777"/>
              <a:gd name="T40" fmla="*/ 200 w 763"/>
              <a:gd name="T41" fmla="*/ 1676 h 1777"/>
              <a:gd name="T42" fmla="*/ 208 w 763"/>
              <a:gd name="T43" fmla="*/ 1596 h 1777"/>
              <a:gd name="T44" fmla="*/ 216 w 763"/>
              <a:gd name="T45" fmla="*/ 1307 h 1777"/>
              <a:gd name="T46" fmla="*/ 257 w 763"/>
              <a:gd name="T47" fmla="*/ 1246 h 1777"/>
              <a:gd name="T48" fmla="*/ 264 w 763"/>
              <a:gd name="T49" fmla="*/ 1212 h 1777"/>
              <a:gd name="T50" fmla="*/ 335 w 763"/>
              <a:gd name="T51" fmla="*/ 1111 h 1777"/>
              <a:gd name="T52" fmla="*/ 374 w 763"/>
              <a:gd name="T53" fmla="*/ 1329 h 1777"/>
              <a:gd name="T54" fmla="*/ 410 w 763"/>
              <a:gd name="T55" fmla="*/ 1406 h 1777"/>
              <a:gd name="T56" fmla="*/ 417 w 763"/>
              <a:gd name="T57" fmla="*/ 1568 h 1777"/>
              <a:gd name="T58" fmla="*/ 444 w 763"/>
              <a:gd name="T59" fmla="*/ 1581 h 1777"/>
              <a:gd name="T60" fmla="*/ 501 w 763"/>
              <a:gd name="T61" fmla="*/ 1624 h 1777"/>
              <a:gd name="T62" fmla="*/ 456 w 763"/>
              <a:gd name="T63" fmla="*/ 1705 h 1777"/>
              <a:gd name="T64" fmla="*/ 443 w 763"/>
              <a:gd name="T65" fmla="*/ 1749 h 1777"/>
              <a:gd name="T66" fmla="*/ 469 w 763"/>
              <a:gd name="T67" fmla="*/ 1777 h 1777"/>
              <a:gd name="T68" fmla="*/ 618 w 763"/>
              <a:gd name="T69" fmla="*/ 1759 h 1777"/>
              <a:gd name="T70" fmla="*/ 649 w 763"/>
              <a:gd name="T71" fmla="*/ 1739 h 1777"/>
              <a:gd name="T72" fmla="*/ 646 w 763"/>
              <a:gd name="T73" fmla="*/ 1681 h 1777"/>
              <a:gd name="T74" fmla="*/ 631 w 763"/>
              <a:gd name="T75" fmla="*/ 1624 h 1777"/>
              <a:gd name="T76" fmla="*/ 591 w 763"/>
              <a:gd name="T77" fmla="*/ 1359 h 1777"/>
              <a:gd name="T78" fmla="*/ 581 w 763"/>
              <a:gd name="T79" fmla="*/ 1145 h 1777"/>
              <a:gd name="T80" fmla="*/ 625 w 763"/>
              <a:gd name="T81" fmla="*/ 1074 h 1777"/>
              <a:gd name="T82" fmla="*/ 659 w 763"/>
              <a:gd name="T83" fmla="*/ 1046 h 1777"/>
              <a:gd name="T84" fmla="*/ 670 w 763"/>
              <a:gd name="T85" fmla="*/ 970 h 1777"/>
              <a:gd name="T86" fmla="*/ 665 w 763"/>
              <a:gd name="T87" fmla="*/ 841 h 1777"/>
              <a:gd name="T88" fmla="*/ 735 w 763"/>
              <a:gd name="T89" fmla="*/ 775 h 1777"/>
              <a:gd name="T90" fmla="*/ 758 w 763"/>
              <a:gd name="T91" fmla="*/ 710 h 1777"/>
              <a:gd name="T92" fmla="*/ 760 w 763"/>
              <a:gd name="T93" fmla="*/ 521 h 1777"/>
              <a:gd name="T94" fmla="*/ 729 w 763"/>
              <a:gd name="T95" fmla="*/ 417 h 1777"/>
              <a:gd name="T96" fmla="*/ 672 w 763"/>
              <a:gd name="T97" fmla="*/ 304 h 1777"/>
              <a:gd name="T98" fmla="*/ 610 w 763"/>
              <a:gd name="T99" fmla="*/ 270 h 1777"/>
              <a:gd name="T100" fmla="*/ 529 w 763"/>
              <a:gd name="T101" fmla="*/ 243 h 1777"/>
              <a:gd name="T102" fmla="*/ 508 w 763"/>
              <a:gd name="T103" fmla="*/ 196 h 1777"/>
              <a:gd name="T104" fmla="*/ 506 w 763"/>
              <a:gd name="T105" fmla="*/ 161 h 1777"/>
              <a:gd name="T106" fmla="*/ 482 w 763"/>
              <a:gd name="T107" fmla="*/ 158 h 1777"/>
              <a:gd name="T108" fmla="*/ 472 w 763"/>
              <a:gd name="T109" fmla="*/ 77 h 1777"/>
              <a:gd name="T110" fmla="*/ 436 w 763"/>
              <a:gd name="T111" fmla="*/ 26 h 1777"/>
              <a:gd name="T112" fmla="*/ 373 w 763"/>
              <a:gd name="T113" fmla="*/ 0 h 1777"/>
              <a:gd name="T114" fmla="*/ 280 w 763"/>
              <a:gd name="T115" fmla="*/ 25 h 1777"/>
              <a:gd name="T116" fmla="*/ 247 w 763"/>
              <a:gd name="T117" fmla="*/ 56 h 1777"/>
              <a:gd name="T118" fmla="*/ 212 w 763"/>
              <a:gd name="T119" fmla="*/ 111 h 1777"/>
              <a:gd name="T120" fmla="*/ 212 w 763"/>
              <a:gd name="T121" fmla="*/ 158 h 1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63" h="1777">
                <a:moveTo>
                  <a:pt x="226" y="223"/>
                </a:moveTo>
                <a:lnTo>
                  <a:pt x="212" y="274"/>
                </a:lnTo>
                <a:lnTo>
                  <a:pt x="212" y="274"/>
                </a:lnTo>
                <a:lnTo>
                  <a:pt x="171" y="298"/>
                </a:lnTo>
                <a:lnTo>
                  <a:pt x="138" y="319"/>
                </a:lnTo>
                <a:lnTo>
                  <a:pt x="125" y="331"/>
                </a:lnTo>
                <a:lnTo>
                  <a:pt x="117" y="339"/>
                </a:lnTo>
                <a:lnTo>
                  <a:pt x="117" y="339"/>
                </a:lnTo>
                <a:lnTo>
                  <a:pt x="109" y="353"/>
                </a:lnTo>
                <a:lnTo>
                  <a:pt x="98" y="378"/>
                </a:lnTo>
                <a:lnTo>
                  <a:pt x="72" y="448"/>
                </a:lnTo>
                <a:lnTo>
                  <a:pt x="29" y="562"/>
                </a:lnTo>
                <a:lnTo>
                  <a:pt x="29" y="562"/>
                </a:lnTo>
                <a:lnTo>
                  <a:pt x="21" y="581"/>
                </a:lnTo>
                <a:lnTo>
                  <a:pt x="15" y="596"/>
                </a:lnTo>
                <a:lnTo>
                  <a:pt x="10" y="610"/>
                </a:lnTo>
                <a:lnTo>
                  <a:pt x="10" y="620"/>
                </a:lnTo>
                <a:lnTo>
                  <a:pt x="10" y="630"/>
                </a:lnTo>
                <a:lnTo>
                  <a:pt x="10" y="630"/>
                </a:lnTo>
                <a:lnTo>
                  <a:pt x="11" y="659"/>
                </a:lnTo>
                <a:lnTo>
                  <a:pt x="16" y="697"/>
                </a:lnTo>
                <a:lnTo>
                  <a:pt x="23" y="732"/>
                </a:lnTo>
                <a:lnTo>
                  <a:pt x="26" y="745"/>
                </a:lnTo>
                <a:lnTo>
                  <a:pt x="29" y="757"/>
                </a:lnTo>
                <a:lnTo>
                  <a:pt x="29" y="757"/>
                </a:lnTo>
                <a:lnTo>
                  <a:pt x="46" y="799"/>
                </a:lnTo>
                <a:lnTo>
                  <a:pt x="55" y="825"/>
                </a:lnTo>
                <a:lnTo>
                  <a:pt x="62" y="836"/>
                </a:lnTo>
                <a:lnTo>
                  <a:pt x="68" y="846"/>
                </a:lnTo>
                <a:lnTo>
                  <a:pt x="68" y="846"/>
                </a:lnTo>
                <a:lnTo>
                  <a:pt x="77" y="858"/>
                </a:lnTo>
                <a:lnTo>
                  <a:pt x="86" y="867"/>
                </a:lnTo>
                <a:lnTo>
                  <a:pt x="107" y="888"/>
                </a:lnTo>
                <a:lnTo>
                  <a:pt x="133" y="910"/>
                </a:lnTo>
                <a:lnTo>
                  <a:pt x="133" y="910"/>
                </a:lnTo>
                <a:lnTo>
                  <a:pt x="107" y="941"/>
                </a:lnTo>
                <a:lnTo>
                  <a:pt x="88" y="965"/>
                </a:lnTo>
                <a:lnTo>
                  <a:pt x="81" y="976"/>
                </a:lnTo>
                <a:lnTo>
                  <a:pt x="77" y="986"/>
                </a:lnTo>
                <a:lnTo>
                  <a:pt x="77" y="986"/>
                </a:lnTo>
                <a:lnTo>
                  <a:pt x="75" y="1001"/>
                </a:lnTo>
                <a:lnTo>
                  <a:pt x="75" y="1009"/>
                </a:lnTo>
                <a:lnTo>
                  <a:pt x="78" y="1017"/>
                </a:lnTo>
                <a:lnTo>
                  <a:pt x="81" y="1027"/>
                </a:lnTo>
                <a:lnTo>
                  <a:pt x="81" y="1027"/>
                </a:lnTo>
                <a:lnTo>
                  <a:pt x="81" y="1035"/>
                </a:lnTo>
                <a:lnTo>
                  <a:pt x="81" y="1045"/>
                </a:lnTo>
                <a:lnTo>
                  <a:pt x="77" y="1072"/>
                </a:lnTo>
                <a:lnTo>
                  <a:pt x="72" y="1087"/>
                </a:lnTo>
                <a:lnTo>
                  <a:pt x="67" y="1102"/>
                </a:lnTo>
                <a:lnTo>
                  <a:pt x="60" y="1116"/>
                </a:lnTo>
                <a:lnTo>
                  <a:pt x="52" y="1129"/>
                </a:lnTo>
                <a:lnTo>
                  <a:pt x="52" y="1129"/>
                </a:lnTo>
                <a:lnTo>
                  <a:pt x="46" y="1141"/>
                </a:lnTo>
                <a:lnTo>
                  <a:pt x="39" y="1152"/>
                </a:lnTo>
                <a:lnTo>
                  <a:pt x="34" y="1162"/>
                </a:lnTo>
                <a:lnTo>
                  <a:pt x="31" y="1173"/>
                </a:lnTo>
                <a:lnTo>
                  <a:pt x="28" y="1193"/>
                </a:lnTo>
                <a:lnTo>
                  <a:pt x="28" y="1212"/>
                </a:lnTo>
                <a:lnTo>
                  <a:pt x="28" y="1212"/>
                </a:lnTo>
                <a:lnTo>
                  <a:pt x="41" y="1407"/>
                </a:lnTo>
                <a:lnTo>
                  <a:pt x="49" y="1529"/>
                </a:lnTo>
                <a:lnTo>
                  <a:pt x="54" y="1585"/>
                </a:lnTo>
                <a:lnTo>
                  <a:pt x="54" y="1585"/>
                </a:lnTo>
                <a:lnTo>
                  <a:pt x="59" y="1586"/>
                </a:lnTo>
                <a:lnTo>
                  <a:pt x="65" y="1590"/>
                </a:lnTo>
                <a:lnTo>
                  <a:pt x="73" y="1593"/>
                </a:lnTo>
                <a:lnTo>
                  <a:pt x="81" y="1598"/>
                </a:lnTo>
                <a:lnTo>
                  <a:pt x="81" y="1598"/>
                </a:lnTo>
                <a:lnTo>
                  <a:pt x="86" y="1604"/>
                </a:lnTo>
                <a:lnTo>
                  <a:pt x="90" y="1611"/>
                </a:lnTo>
                <a:lnTo>
                  <a:pt x="93" y="1619"/>
                </a:lnTo>
                <a:lnTo>
                  <a:pt x="93" y="1619"/>
                </a:lnTo>
                <a:lnTo>
                  <a:pt x="62" y="1645"/>
                </a:lnTo>
                <a:lnTo>
                  <a:pt x="41" y="1666"/>
                </a:lnTo>
                <a:lnTo>
                  <a:pt x="28" y="1679"/>
                </a:lnTo>
                <a:lnTo>
                  <a:pt x="28" y="1679"/>
                </a:lnTo>
                <a:lnTo>
                  <a:pt x="21" y="1689"/>
                </a:lnTo>
                <a:lnTo>
                  <a:pt x="13" y="1703"/>
                </a:lnTo>
                <a:lnTo>
                  <a:pt x="7" y="1718"/>
                </a:lnTo>
                <a:lnTo>
                  <a:pt x="2" y="1734"/>
                </a:lnTo>
                <a:lnTo>
                  <a:pt x="2" y="1734"/>
                </a:lnTo>
                <a:lnTo>
                  <a:pt x="0" y="1746"/>
                </a:lnTo>
                <a:lnTo>
                  <a:pt x="0" y="1754"/>
                </a:lnTo>
                <a:lnTo>
                  <a:pt x="2" y="1757"/>
                </a:lnTo>
                <a:lnTo>
                  <a:pt x="3" y="1760"/>
                </a:lnTo>
                <a:lnTo>
                  <a:pt x="11" y="1765"/>
                </a:lnTo>
                <a:lnTo>
                  <a:pt x="11" y="1765"/>
                </a:lnTo>
                <a:lnTo>
                  <a:pt x="20" y="1767"/>
                </a:lnTo>
                <a:lnTo>
                  <a:pt x="31" y="1769"/>
                </a:lnTo>
                <a:lnTo>
                  <a:pt x="62" y="1770"/>
                </a:lnTo>
                <a:lnTo>
                  <a:pt x="90" y="1770"/>
                </a:lnTo>
                <a:lnTo>
                  <a:pt x="101" y="1769"/>
                </a:lnTo>
                <a:lnTo>
                  <a:pt x="106" y="1767"/>
                </a:lnTo>
                <a:lnTo>
                  <a:pt x="106" y="1767"/>
                </a:lnTo>
                <a:lnTo>
                  <a:pt x="138" y="1752"/>
                </a:lnTo>
                <a:lnTo>
                  <a:pt x="158" y="1741"/>
                </a:lnTo>
                <a:lnTo>
                  <a:pt x="166" y="1734"/>
                </a:lnTo>
                <a:lnTo>
                  <a:pt x="171" y="1729"/>
                </a:lnTo>
                <a:lnTo>
                  <a:pt x="171" y="1729"/>
                </a:lnTo>
                <a:lnTo>
                  <a:pt x="190" y="1702"/>
                </a:lnTo>
                <a:lnTo>
                  <a:pt x="197" y="1687"/>
                </a:lnTo>
                <a:lnTo>
                  <a:pt x="200" y="1681"/>
                </a:lnTo>
                <a:lnTo>
                  <a:pt x="200" y="1676"/>
                </a:lnTo>
                <a:lnTo>
                  <a:pt x="200" y="1676"/>
                </a:lnTo>
                <a:lnTo>
                  <a:pt x="199" y="1661"/>
                </a:lnTo>
                <a:lnTo>
                  <a:pt x="194" y="1642"/>
                </a:lnTo>
                <a:lnTo>
                  <a:pt x="186" y="1619"/>
                </a:lnTo>
                <a:lnTo>
                  <a:pt x="186" y="1598"/>
                </a:lnTo>
                <a:lnTo>
                  <a:pt x="208" y="1596"/>
                </a:lnTo>
                <a:lnTo>
                  <a:pt x="208" y="1596"/>
                </a:lnTo>
                <a:lnTo>
                  <a:pt x="210" y="1455"/>
                </a:lnTo>
                <a:lnTo>
                  <a:pt x="213" y="1355"/>
                </a:lnTo>
                <a:lnTo>
                  <a:pt x="215" y="1321"/>
                </a:lnTo>
                <a:lnTo>
                  <a:pt x="216" y="1307"/>
                </a:lnTo>
                <a:lnTo>
                  <a:pt x="216" y="1307"/>
                </a:lnTo>
                <a:lnTo>
                  <a:pt x="234" y="1281"/>
                </a:lnTo>
                <a:lnTo>
                  <a:pt x="234" y="1281"/>
                </a:lnTo>
                <a:lnTo>
                  <a:pt x="249" y="1259"/>
                </a:lnTo>
                <a:lnTo>
                  <a:pt x="257" y="1246"/>
                </a:lnTo>
                <a:lnTo>
                  <a:pt x="259" y="1238"/>
                </a:lnTo>
                <a:lnTo>
                  <a:pt x="262" y="1228"/>
                </a:lnTo>
                <a:lnTo>
                  <a:pt x="262" y="1228"/>
                </a:lnTo>
                <a:lnTo>
                  <a:pt x="264" y="1219"/>
                </a:lnTo>
                <a:lnTo>
                  <a:pt x="264" y="1212"/>
                </a:lnTo>
                <a:lnTo>
                  <a:pt x="262" y="1202"/>
                </a:lnTo>
                <a:lnTo>
                  <a:pt x="264" y="1199"/>
                </a:lnTo>
                <a:lnTo>
                  <a:pt x="265" y="1194"/>
                </a:lnTo>
                <a:lnTo>
                  <a:pt x="275" y="1181"/>
                </a:lnTo>
                <a:lnTo>
                  <a:pt x="335" y="1111"/>
                </a:lnTo>
                <a:lnTo>
                  <a:pt x="335" y="1111"/>
                </a:lnTo>
                <a:lnTo>
                  <a:pt x="351" y="1215"/>
                </a:lnTo>
                <a:lnTo>
                  <a:pt x="364" y="1290"/>
                </a:lnTo>
                <a:lnTo>
                  <a:pt x="371" y="1316"/>
                </a:lnTo>
                <a:lnTo>
                  <a:pt x="374" y="1329"/>
                </a:lnTo>
                <a:lnTo>
                  <a:pt x="374" y="1329"/>
                </a:lnTo>
                <a:lnTo>
                  <a:pt x="384" y="1346"/>
                </a:lnTo>
                <a:lnTo>
                  <a:pt x="395" y="1370"/>
                </a:lnTo>
                <a:lnTo>
                  <a:pt x="407" y="1396"/>
                </a:lnTo>
                <a:lnTo>
                  <a:pt x="410" y="1406"/>
                </a:lnTo>
                <a:lnTo>
                  <a:pt x="413" y="1416"/>
                </a:lnTo>
                <a:lnTo>
                  <a:pt x="413" y="1416"/>
                </a:lnTo>
                <a:lnTo>
                  <a:pt x="415" y="1495"/>
                </a:lnTo>
                <a:lnTo>
                  <a:pt x="415" y="1542"/>
                </a:lnTo>
                <a:lnTo>
                  <a:pt x="417" y="1568"/>
                </a:lnTo>
                <a:lnTo>
                  <a:pt x="417" y="1568"/>
                </a:lnTo>
                <a:lnTo>
                  <a:pt x="418" y="1572"/>
                </a:lnTo>
                <a:lnTo>
                  <a:pt x="421" y="1573"/>
                </a:lnTo>
                <a:lnTo>
                  <a:pt x="431" y="1578"/>
                </a:lnTo>
                <a:lnTo>
                  <a:pt x="444" y="1581"/>
                </a:lnTo>
                <a:lnTo>
                  <a:pt x="460" y="1585"/>
                </a:lnTo>
                <a:lnTo>
                  <a:pt x="488" y="1590"/>
                </a:lnTo>
                <a:lnTo>
                  <a:pt x="501" y="1591"/>
                </a:lnTo>
                <a:lnTo>
                  <a:pt x="501" y="1624"/>
                </a:lnTo>
                <a:lnTo>
                  <a:pt x="501" y="1624"/>
                </a:lnTo>
                <a:lnTo>
                  <a:pt x="496" y="1632"/>
                </a:lnTo>
                <a:lnTo>
                  <a:pt x="482" y="1660"/>
                </a:lnTo>
                <a:lnTo>
                  <a:pt x="482" y="1660"/>
                </a:lnTo>
                <a:lnTo>
                  <a:pt x="470" y="1681"/>
                </a:lnTo>
                <a:lnTo>
                  <a:pt x="456" y="1705"/>
                </a:lnTo>
                <a:lnTo>
                  <a:pt x="449" y="1716"/>
                </a:lnTo>
                <a:lnTo>
                  <a:pt x="444" y="1729"/>
                </a:lnTo>
                <a:lnTo>
                  <a:pt x="441" y="1739"/>
                </a:lnTo>
                <a:lnTo>
                  <a:pt x="443" y="1749"/>
                </a:lnTo>
                <a:lnTo>
                  <a:pt x="443" y="1749"/>
                </a:lnTo>
                <a:lnTo>
                  <a:pt x="444" y="1764"/>
                </a:lnTo>
                <a:lnTo>
                  <a:pt x="447" y="1772"/>
                </a:lnTo>
                <a:lnTo>
                  <a:pt x="449" y="1773"/>
                </a:lnTo>
                <a:lnTo>
                  <a:pt x="454" y="1775"/>
                </a:lnTo>
                <a:lnTo>
                  <a:pt x="469" y="1777"/>
                </a:lnTo>
                <a:lnTo>
                  <a:pt x="469" y="1777"/>
                </a:lnTo>
                <a:lnTo>
                  <a:pt x="501" y="1775"/>
                </a:lnTo>
                <a:lnTo>
                  <a:pt x="543" y="1772"/>
                </a:lnTo>
                <a:lnTo>
                  <a:pt x="587" y="1765"/>
                </a:lnTo>
                <a:lnTo>
                  <a:pt x="618" y="1759"/>
                </a:lnTo>
                <a:lnTo>
                  <a:pt x="618" y="1759"/>
                </a:lnTo>
                <a:lnTo>
                  <a:pt x="628" y="1756"/>
                </a:lnTo>
                <a:lnTo>
                  <a:pt x="636" y="1751"/>
                </a:lnTo>
                <a:lnTo>
                  <a:pt x="643" y="1746"/>
                </a:lnTo>
                <a:lnTo>
                  <a:pt x="649" y="1739"/>
                </a:lnTo>
                <a:lnTo>
                  <a:pt x="656" y="1729"/>
                </a:lnTo>
                <a:lnTo>
                  <a:pt x="657" y="1726"/>
                </a:lnTo>
                <a:lnTo>
                  <a:pt x="659" y="1723"/>
                </a:lnTo>
                <a:lnTo>
                  <a:pt x="659" y="1723"/>
                </a:lnTo>
                <a:lnTo>
                  <a:pt x="646" y="1681"/>
                </a:lnTo>
                <a:lnTo>
                  <a:pt x="639" y="1655"/>
                </a:lnTo>
                <a:lnTo>
                  <a:pt x="636" y="1642"/>
                </a:lnTo>
                <a:lnTo>
                  <a:pt x="636" y="1642"/>
                </a:lnTo>
                <a:lnTo>
                  <a:pt x="634" y="1634"/>
                </a:lnTo>
                <a:lnTo>
                  <a:pt x="631" y="1624"/>
                </a:lnTo>
                <a:lnTo>
                  <a:pt x="626" y="1609"/>
                </a:lnTo>
                <a:lnTo>
                  <a:pt x="621" y="1585"/>
                </a:lnTo>
                <a:lnTo>
                  <a:pt x="631" y="1578"/>
                </a:lnTo>
                <a:lnTo>
                  <a:pt x="591" y="1359"/>
                </a:lnTo>
                <a:lnTo>
                  <a:pt x="591" y="1359"/>
                </a:lnTo>
                <a:lnTo>
                  <a:pt x="573" y="1167"/>
                </a:lnTo>
                <a:lnTo>
                  <a:pt x="573" y="1167"/>
                </a:lnTo>
                <a:lnTo>
                  <a:pt x="573" y="1162"/>
                </a:lnTo>
                <a:lnTo>
                  <a:pt x="574" y="1157"/>
                </a:lnTo>
                <a:lnTo>
                  <a:pt x="581" y="1145"/>
                </a:lnTo>
                <a:lnTo>
                  <a:pt x="591" y="1132"/>
                </a:lnTo>
                <a:lnTo>
                  <a:pt x="600" y="1115"/>
                </a:lnTo>
                <a:lnTo>
                  <a:pt x="600" y="1115"/>
                </a:lnTo>
                <a:lnTo>
                  <a:pt x="617" y="1085"/>
                </a:lnTo>
                <a:lnTo>
                  <a:pt x="625" y="1074"/>
                </a:lnTo>
                <a:lnTo>
                  <a:pt x="636" y="1063"/>
                </a:lnTo>
                <a:lnTo>
                  <a:pt x="636" y="1063"/>
                </a:lnTo>
                <a:lnTo>
                  <a:pt x="646" y="1056"/>
                </a:lnTo>
                <a:lnTo>
                  <a:pt x="654" y="1053"/>
                </a:lnTo>
                <a:lnTo>
                  <a:pt x="659" y="1046"/>
                </a:lnTo>
                <a:lnTo>
                  <a:pt x="665" y="1033"/>
                </a:lnTo>
                <a:lnTo>
                  <a:pt x="665" y="1033"/>
                </a:lnTo>
                <a:lnTo>
                  <a:pt x="667" y="1023"/>
                </a:lnTo>
                <a:lnTo>
                  <a:pt x="669" y="1007"/>
                </a:lnTo>
                <a:lnTo>
                  <a:pt x="670" y="970"/>
                </a:lnTo>
                <a:lnTo>
                  <a:pt x="669" y="934"/>
                </a:lnTo>
                <a:lnTo>
                  <a:pt x="667" y="915"/>
                </a:lnTo>
                <a:lnTo>
                  <a:pt x="667" y="915"/>
                </a:lnTo>
                <a:lnTo>
                  <a:pt x="665" y="841"/>
                </a:lnTo>
                <a:lnTo>
                  <a:pt x="665" y="841"/>
                </a:lnTo>
                <a:lnTo>
                  <a:pt x="674" y="835"/>
                </a:lnTo>
                <a:lnTo>
                  <a:pt x="696" y="817"/>
                </a:lnTo>
                <a:lnTo>
                  <a:pt x="709" y="804"/>
                </a:lnTo>
                <a:lnTo>
                  <a:pt x="724" y="789"/>
                </a:lnTo>
                <a:lnTo>
                  <a:pt x="735" y="775"/>
                </a:lnTo>
                <a:lnTo>
                  <a:pt x="747" y="758"/>
                </a:lnTo>
                <a:lnTo>
                  <a:pt x="747" y="758"/>
                </a:lnTo>
                <a:lnTo>
                  <a:pt x="750" y="750"/>
                </a:lnTo>
                <a:lnTo>
                  <a:pt x="753" y="737"/>
                </a:lnTo>
                <a:lnTo>
                  <a:pt x="758" y="710"/>
                </a:lnTo>
                <a:lnTo>
                  <a:pt x="761" y="675"/>
                </a:lnTo>
                <a:lnTo>
                  <a:pt x="763" y="640"/>
                </a:lnTo>
                <a:lnTo>
                  <a:pt x="763" y="602"/>
                </a:lnTo>
                <a:lnTo>
                  <a:pt x="761" y="570"/>
                </a:lnTo>
                <a:lnTo>
                  <a:pt x="760" y="521"/>
                </a:lnTo>
                <a:lnTo>
                  <a:pt x="760" y="521"/>
                </a:lnTo>
                <a:lnTo>
                  <a:pt x="756" y="503"/>
                </a:lnTo>
                <a:lnTo>
                  <a:pt x="748" y="477"/>
                </a:lnTo>
                <a:lnTo>
                  <a:pt x="740" y="448"/>
                </a:lnTo>
                <a:lnTo>
                  <a:pt x="729" y="417"/>
                </a:lnTo>
                <a:lnTo>
                  <a:pt x="706" y="361"/>
                </a:lnTo>
                <a:lnTo>
                  <a:pt x="691" y="331"/>
                </a:lnTo>
                <a:lnTo>
                  <a:pt x="691" y="331"/>
                </a:lnTo>
                <a:lnTo>
                  <a:pt x="683" y="316"/>
                </a:lnTo>
                <a:lnTo>
                  <a:pt x="672" y="304"/>
                </a:lnTo>
                <a:lnTo>
                  <a:pt x="662" y="293"/>
                </a:lnTo>
                <a:lnTo>
                  <a:pt x="654" y="287"/>
                </a:lnTo>
                <a:lnTo>
                  <a:pt x="654" y="287"/>
                </a:lnTo>
                <a:lnTo>
                  <a:pt x="638" y="280"/>
                </a:lnTo>
                <a:lnTo>
                  <a:pt x="610" y="270"/>
                </a:lnTo>
                <a:lnTo>
                  <a:pt x="586" y="262"/>
                </a:lnTo>
                <a:lnTo>
                  <a:pt x="573" y="259"/>
                </a:lnTo>
                <a:lnTo>
                  <a:pt x="573" y="259"/>
                </a:lnTo>
                <a:lnTo>
                  <a:pt x="558" y="254"/>
                </a:lnTo>
                <a:lnTo>
                  <a:pt x="529" y="243"/>
                </a:lnTo>
                <a:lnTo>
                  <a:pt x="486" y="226"/>
                </a:lnTo>
                <a:lnTo>
                  <a:pt x="486" y="226"/>
                </a:lnTo>
                <a:lnTo>
                  <a:pt x="498" y="213"/>
                </a:lnTo>
                <a:lnTo>
                  <a:pt x="504" y="200"/>
                </a:lnTo>
                <a:lnTo>
                  <a:pt x="508" y="196"/>
                </a:lnTo>
                <a:lnTo>
                  <a:pt x="509" y="189"/>
                </a:lnTo>
                <a:lnTo>
                  <a:pt x="509" y="189"/>
                </a:lnTo>
                <a:lnTo>
                  <a:pt x="509" y="179"/>
                </a:lnTo>
                <a:lnTo>
                  <a:pt x="509" y="169"/>
                </a:lnTo>
                <a:lnTo>
                  <a:pt x="506" y="161"/>
                </a:lnTo>
                <a:lnTo>
                  <a:pt x="503" y="156"/>
                </a:lnTo>
                <a:lnTo>
                  <a:pt x="503" y="156"/>
                </a:lnTo>
                <a:lnTo>
                  <a:pt x="498" y="155"/>
                </a:lnTo>
                <a:lnTo>
                  <a:pt x="491" y="155"/>
                </a:lnTo>
                <a:lnTo>
                  <a:pt x="482" y="158"/>
                </a:lnTo>
                <a:lnTo>
                  <a:pt x="482" y="158"/>
                </a:lnTo>
                <a:lnTo>
                  <a:pt x="482" y="145"/>
                </a:lnTo>
                <a:lnTo>
                  <a:pt x="478" y="113"/>
                </a:lnTo>
                <a:lnTo>
                  <a:pt x="475" y="95"/>
                </a:lnTo>
                <a:lnTo>
                  <a:pt x="472" y="77"/>
                </a:lnTo>
                <a:lnTo>
                  <a:pt x="467" y="62"/>
                </a:lnTo>
                <a:lnTo>
                  <a:pt x="462" y="52"/>
                </a:lnTo>
                <a:lnTo>
                  <a:pt x="462" y="52"/>
                </a:lnTo>
                <a:lnTo>
                  <a:pt x="446" y="34"/>
                </a:lnTo>
                <a:lnTo>
                  <a:pt x="436" y="26"/>
                </a:lnTo>
                <a:lnTo>
                  <a:pt x="423" y="17"/>
                </a:lnTo>
                <a:lnTo>
                  <a:pt x="412" y="10"/>
                </a:lnTo>
                <a:lnTo>
                  <a:pt x="399" y="4"/>
                </a:lnTo>
                <a:lnTo>
                  <a:pt x="386" y="0"/>
                </a:lnTo>
                <a:lnTo>
                  <a:pt x="373" y="0"/>
                </a:lnTo>
                <a:lnTo>
                  <a:pt x="373" y="0"/>
                </a:lnTo>
                <a:lnTo>
                  <a:pt x="347" y="4"/>
                </a:lnTo>
                <a:lnTo>
                  <a:pt x="322" y="8"/>
                </a:lnTo>
                <a:lnTo>
                  <a:pt x="301" y="15"/>
                </a:lnTo>
                <a:lnTo>
                  <a:pt x="280" y="25"/>
                </a:lnTo>
                <a:lnTo>
                  <a:pt x="280" y="25"/>
                </a:lnTo>
                <a:lnTo>
                  <a:pt x="270" y="31"/>
                </a:lnTo>
                <a:lnTo>
                  <a:pt x="262" y="38"/>
                </a:lnTo>
                <a:lnTo>
                  <a:pt x="254" y="47"/>
                </a:lnTo>
                <a:lnTo>
                  <a:pt x="247" y="56"/>
                </a:lnTo>
                <a:lnTo>
                  <a:pt x="234" y="74"/>
                </a:lnTo>
                <a:lnTo>
                  <a:pt x="226" y="88"/>
                </a:lnTo>
                <a:lnTo>
                  <a:pt x="226" y="88"/>
                </a:lnTo>
                <a:lnTo>
                  <a:pt x="218" y="100"/>
                </a:lnTo>
                <a:lnTo>
                  <a:pt x="212" y="111"/>
                </a:lnTo>
                <a:lnTo>
                  <a:pt x="208" y="122"/>
                </a:lnTo>
                <a:lnTo>
                  <a:pt x="207" y="129"/>
                </a:lnTo>
                <a:lnTo>
                  <a:pt x="208" y="135"/>
                </a:lnTo>
                <a:lnTo>
                  <a:pt x="208" y="135"/>
                </a:lnTo>
                <a:lnTo>
                  <a:pt x="212" y="158"/>
                </a:lnTo>
                <a:lnTo>
                  <a:pt x="218" y="187"/>
                </a:lnTo>
                <a:lnTo>
                  <a:pt x="226" y="223"/>
                </a:lnTo>
                <a:lnTo>
                  <a:pt x="226" y="223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1D69D63D-9476-458A-9392-AA1D39C5BFC8}"/>
              </a:ext>
            </a:extLst>
          </p:cNvPr>
          <p:cNvSpPr>
            <a:spLocks/>
          </p:cNvSpPr>
          <p:nvPr/>
        </p:nvSpPr>
        <p:spPr bwMode="auto">
          <a:xfrm>
            <a:off x="2813238" y="818710"/>
            <a:ext cx="632752" cy="1656081"/>
          </a:xfrm>
          <a:custGeom>
            <a:avLst/>
            <a:gdLst>
              <a:gd name="T0" fmla="*/ 197 w 695"/>
              <a:gd name="T1" fmla="*/ 355 h 1819"/>
              <a:gd name="T2" fmla="*/ 90 w 695"/>
              <a:gd name="T3" fmla="*/ 405 h 1819"/>
              <a:gd name="T4" fmla="*/ 72 w 695"/>
              <a:gd name="T5" fmla="*/ 428 h 1819"/>
              <a:gd name="T6" fmla="*/ 25 w 695"/>
              <a:gd name="T7" fmla="*/ 578 h 1819"/>
              <a:gd name="T8" fmla="*/ 25 w 695"/>
              <a:gd name="T9" fmla="*/ 648 h 1819"/>
              <a:gd name="T10" fmla="*/ 28 w 695"/>
              <a:gd name="T11" fmla="*/ 801 h 1819"/>
              <a:gd name="T12" fmla="*/ 46 w 695"/>
              <a:gd name="T13" fmla="*/ 869 h 1819"/>
              <a:gd name="T14" fmla="*/ 59 w 695"/>
              <a:gd name="T15" fmla="*/ 942 h 1819"/>
              <a:gd name="T16" fmla="*/ 57 w 695"/>
              <a:gd name="T17" fmla="*/ 973 h 1819"/>
              <a:gd name="T18" fmla="*/ 62 w 695"/>
              <a:gd name="T19" fmla="*/ 1007 h 1819"/>
              <a:gd name="T20" fmla="*/ 28 w 695"/>
              <a:gd name="T21" fmla="*/ 1064 h 1819"/>
              <a:gd name="T22" fmla="*/ 13 w 695"/>
              <a:gd name="T23" fmla="*/ 1111 h 1819"/>
              <a:gd name="T24" fmla="*/ 5 w 695"/>
              <a:gd name="T25" fmla="*/ 1193 h 1819"/>
              <a:gd name="T26" fmla="*/ 26 w 695"/>
              <a:gd name="T27" fmla="*/ 1552 h 1819"/>
              <a:gd name="T28" fmla="*/ 39 w 695"/>
              <a:gd name="T29" fmla="*/ 1645 h 1819"/>
              <a:gd name="T30" fmla="*/ 52 w 695"/>
              <a:gd name="T31" fmla="*/ 1661 h 1819"/>
              <a:gd name="T32" fmla="*/ 12 w 695"/>
              <a:gd name="T33" fmla="*/ 1726 h 1819"/>
              <a:gd name="T34" fmla="*/ 0 w 695"/>
              <a:gd name="T35" fmla="*/ 1755 h 1819"/>
              <a:gd name="T36" fmla="*/ 10 w 695"/>
              <a:gd name="T37" fmla="*/ 1775 h 1819"/>
              <a:gd name="T38" fmla="*/ 46 w 695"/>
              <a:gd name="T39" fmla="*/ 1798 h 1819"/>
              <a:gd name="T40" fmla="*/ 122 w 695"/>
              <a:gd name="T41" fmla="*/ 1812 h 1819"/>
              <a:gd name="T42" fmla="*/ 220 w 695"/>
              <a:gd name="T43" fmla="*/ 1811 h 1819"/>
              <a:gd name="T44" fmla="*/ 257 w 695"/>
              <a:gd name="T45" fmla="*/ 1819 h 1819"/>
              <a:gd name="T46" fmla="*/ 355 w 695"/>
              <a:gd name="T47" fmla="*/ 1814 h 1819"/>
              <a:gd name="T48" fmla="*/ 371 w 695"/>
              <a:gd name="T49" fmla="*/ 1799 h 1819"/>
              <a:gd name="T50" fmla="*/ 375 w 695"/>
              <a:gd name="T51" fmla="*/ 1768 h 1819"/>
              <a:gd name="T52" fmla="*/ 373 w 695"/>
              <a:gd name="T53" fmla="*/ 1742 h 1819"/>
              <a:gd name="T54" fmla="*/ 388 w 695"/>
              <a:gd name="T55" fmla="*/ 1677 h 1819"/>
              <a:gd name="T56" fmla="*/ 422 w 695"/>
              <a:gd name="T57" fmla="*/ 1547 h 1819"/>
              <a:gd name="T58" fmla="*/ 440 w 695"/>
              <a:gd name="T59" fmla="*/ 1443 h 1819"/>
              <a:gd name="T60" fmla="*/ 462 w 695"/>
              <a:gd name="T61" fmla="*/ 1212 h 1819"/>
              <a:gd name="T62" fmla="*/ 584 w 695"/>
              <a:gd name="T63" fmla="*/ 1142 h 1819"/>
              <a:gd name="T64" fmla="*/ 641 w 695"/>
              <a:gd name="T65" fmla="*/ 1119 h 1819"/>
              <a:gd name="T66" fmla="*/ 661 w 695"/>
              <a:gd name="T67" fmla="*/ 1097 h 1819"/>
              <a:gd name="T68" fmla="*/ 667 w 695"/>
              <a:gd name="T69" fmla="*/ 1019 h 1819"/>
              <a:gd name="T70" fmla="*/ 656 w 695"/>
              <a:gd name="T71" fmla="*/ 950 h 1819"/>
              <a:gd name="T72" fmla="*/ 659 w 695"/>
              <a:gd name="T73" fmla="*/ 949 h 1819"/>
              <a:gd name="T74" fmla="*/ 674 w 695"/>
              <a:gd name="T75" fmla="*/ 906 h 1819"/>
              <a:gd name="T76" fmla="*/ 682 w 695"/>
              <a:gd name="T77" fmla="*/ 760 h 1819"/>
              <a:gd name="T78" fmla="*/ 687 w 695"/>
              <a:gd name="T79" fmla="*/ 604 h 1819"/>
              <a:gd name="T80" fmla="*/ 695 w 695"/>
              <a:gd name="T81" fmla="*/ 509 h 1819"/>
              <a:gd name="T82" fmla="*/ 690 w 695"/>
              <a:gd name="T83" fmla="*/ 438 h 1819"/>
              <a:gd name="T84" fmla="*/ 667 w 695"/>
              <a:gd name="T85" fmla="*/ 397 h 1819"/>
              <a:gd name="T86" fmla="*/ 606 w 695"/>
              <a:gd name="T87" fmla="*/ 355 h 1819"/>
              <a:gd name="T88" fmla="*/ 490 w 695"/>
              <a:gd name="T89" fmla="*/ 291 h 1819"/>
              <a:gd name="T90" fmla="*/ 456 w 695"/>
              <a:gd name="T91" fmla="*/ 233 h 1819"/>
              <a:gd name="T92" fmla="*/ 471 w 695"/>
              <a:gd name="T93" fmla="*/ 184 h 1819"/>
              <a:gd name="T94" fmla="*/ 466 w 695"/>
              <a:gd name="T95" fmla="*/ 163 h 1819"/>
              <a:gd name="T96" fmla="*/ 446 w 695"/>
              <a:gd name="T97" fmla="*/ 153 h 1819"/>
              <a:gd name="T98" fmla="*/ 440 w 695"/>
              <a:gd name="T99" fmla="*/ 96 h 1819"/>
              <a:gd name="T100" fmla="*/ 418 w 695"/>
              <a:gd name="T101" fmla="*/ 57 h 1819"/>
              <a:gd name="T102" fmla="*/ 391 w 695"/>
              <a:gd name="T103" fmla="*/ 20 h 1819"/>
              <a:gd name="T104" fmla="*/ 329 w 695"/>
              <a:gd name="T105" fmla="*/ 0 h 1819"/>
              <a:gd name="T106" fmla="*/ 285 w 695"/>
              <a:gd name="T107" fmla="*/ 7 h 1819"/>
              <a:gd name="T108" fmla="*/ 238 w 695"/>
              <a:gd name="T109" fmla="*/ 31 h 1819"/>
              <a:gd name="T110" fmla="*/ 212 w 695"/>
              <a:gd name="T111" fmla="*/ 57 h 1819"/>
              <a:gd name="T112" fmla="*/ 194 w 695"/>
              <a:gd name="T113" fmla="*/ 112 h 1819"/>
              <a:gd name="T114" fmla="*/ 210 w 695"/>
              <a:gd name="T115" fmla="*/ 199 h 1819"/>
              <a:gd name="T116" fmla="*/ 202 w 695"/>
              <a:gd name="T117" fmla="*/ 195 h 1819"/>
              <a:gd name="T118" fmla="*/ 197 w 695"/>
              <a:gd name="T119" fmla="*/ 200 h 1819"/>
              <a:gd name="T120" fmla="*/ 222 w 695"/>
              <a:gd name="T121" fmla="*/ 265 h 1819"/>
              <a:gd name="T122" fmla="*/ 235 w 695"/>
              <a:gd name="T123" fmla="*/ 293 h 1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95" h="1819">
                <a:moveTo>
                  <a:pt x="236" y="321"/>
                </a:moveTo>
                <a:lnTo>
                  <a:pt x="217" y="348"/>
                </a:lnTo>
                <a:lnTo>
                  <a:pt x="217" y="348"/>
                </a:lnTo>
                <a:lnTo>
                  <a:pt x="197" y="355"/>
                </a:lnTo>
                <a:lnTo>
                  <a:pt x="155" y="373"/>
                </a:lnTo>
                <a:lnTo>
                  <a:pt x="131" y="384"/>
                </a:lnTo>
                <a:lnTo>
                  <a:pt x="108" y="396"/>
                </a:lnTo>
                <a:lnTo>
                  <a:pt x="90" y="405"/>
                </a:lnTo>
                <a:lnTo>
                  <a:pt x="83" y="410"/>
                </a:lnTo>
                <a:lnTo>
                  <a:pt x="80" y="415"/>
                </a:lnTo>
                <a:lnTo>
                  <a:pt x="80" y="415"/>
                </a:lnTo>
                <a:lnTo>
                  <a:pt x="72" y="428"/>
                </a:lnTo>
                <a:lnTo>
                  <a:pt x="64" y="449"/>
                </a:lnTo>
                <a:lnTo>
                  <a:pt x="48" y="500"/>
                </a:lnTo>
                <a:lnTo>
                  <a:pt x="33" y="548"/>
                </a:lnTo>
                <a:lnTo>
                  <a:pt x="25" y="578"/>
                </a:lnTo>
                <a:lnTo>
                  <a:pt x="25" y="578"/>
                </a:lnTo>
                <a:lnTo>
                  <a:pt x="25" y="596"/>
                </a:lnTo>
                <a:lnTo>
                  <a:pt x="25" y="618"/>
                </a:lnTo>
                <a:lnTo>
                  <a:pt x="25" y="648"/>
                </a:lnTo>
                <a:lnTo>
                  <a:pt x="25" y="648"/>
                </a:lnTo>
                <a:lnTo>
                  <a:pt x="28" y="791"/>
                </a:lnTo>
                <a:lnTo>
                  <a:pt x="28" y="791"/>
                </a:lnTo>
                <a:lnTo>
                  <a:pt x="28" y="801"/>
                </a:lnTo>
                <a:lnTo>
                  <a:pt x="30" y="810"/>
                </a:lnTo>
                <a:lnTo>
                  <a:pt x="36" y="835"/>
                </a:lnTo>
                <a:lnTo>
                  <a:pt x="43" y="856"/>
                </a:lnTo>
                <a:lnTo>
                  <a:pt x="46" y="869"/>
                </a:lnTo>
                <a:lnTo>
                  <a:pt x="46" y="869"/>
                </a:lnTo>
                <a:lnTo>
                  <a:pt x="52" y="910"/>
                </a:lnTo>
                <a:lnTo>
                  <a:pt x="59" y="942"/>
                </a:lnTo>
                <a:lnTo>
                  <a:pt x="59" y="942"/>
                </a:lnTo>
                <a:lnTo>
                  <a:pt x="57" y="949"/>
                </a:lnTo>
                <a:lnTo>
                  <a:pt x="56" y="958"/>
                </a:lnTo>
                <a:lnTo>
                  <a:pt x="57" y="973"/>
                </a:lnTo>
                <a:lnTo>
                  <a:pt x="57" y="973"/>
                </a:lnTo>
                <a:lnTo>
                  <a:pt x="61" y="994"/>
                </a:lnTo>
                <a:lnTo>
                  <a:pt x="64" y="1004"/>
                </a:lnTo>
                <a:lnTo>
                  <a:pt x="64" y="1004"/>
                </a:lnTo>
                <a:lnTo>
                  <a:pt x="62" y="1007"/>
                </a:lnTo>
                <a:lnTo>
                  <a:pt x="61" y="1012"/>
                </a:lnTo>
                <a:lnTo>
                  <a:pt x="52" y="1023"/>
                </a:lnTo>
                <a:lnTo>
                  <a:pt x="41" y="1040"/>
                </a:lnTo>
                <a:lnTo>
                  <a:pt x="28" y="1064"/>
                </a:lnTo>
                <a:lnTo>
                  <a:pt x="28" y="1064"/>
                </a:lnTo>
                <a:lnTo>
                  <a:pt x="22" y="1077"/>
                </a:lnTo>
                <a:lnTo>
                  <a:pt x="17" y="1095"/>
                </a:lnTo>
                <a:lnTo>
                  <a:pt x="13" y="1111"/>
                </a:lnTo>
                <a:lnTo>
                  <a:pt x="10" y="1131"/>
                </a:lnTo>
                <a:lnTo>
                  <a:pt x="5" y="1165"/>
                </a:lnTo>
                <a:lnTo>
                  <a:pt x="5" y="1193"/>
                </a:lnTo>
                <a:lnTo>
                  <a:pt x="5" y="1193"/>
                </a:lnTo>
                <a:lnTo>
                  <a:pt x="15" y="1368"/>
                </a:lnTo>
                <a:lnTo>
                  <a:pt x="25" y="1533"/>
                </a:lnTo>
                <a:lnTo>
                  <a:pt x="25" y="1533"/>
                </a:lnTo>
                <a:lnTo>
                  <a:pt x="26" y="1552"/>
                </a:lnTo>
                <a:lnTo>
                  <a:pt x="31" y="1585"/>
                </a:lnTo>
                <a:lnTo>
                  <a:pt x="39" y="1638"/>
                </a:lnTo>
                <a:lnTo>
                  <a:pt x="39" y="1638"/>
                </a:lnTo>
                <a:lnTo>
                  <a:pt x="39" y="1645"/>
                </a:lnTo>
                <a:lnTo>
                  <a:pt x="41" y="1648"/>
                </a:lnTo>
                <a:lnTo>
                  <a:pt x="48" y="1656"/>
                </a:lnTo>
                <a:lnTo>
                  <a:pt x="51" y="1659"/>
                </a:lnTo>
                <a:lnTo>
                  <a:pt x="52" y="1661"/>
                </a:lnTo>
                <a:lnTo>
                  <a:pt x="52" y="1661"/>
                </a:lnTo>
                <a:lnTo>
                  <a:pt x="44" y="1672"/>
                </a:lnTo>
                <a:lnTo>
                  <a:pt x="28" y="1699"/>
                </a:lnTo>
                <a:lnTo>
                  <a:pt x="12" y="1726"/>
                </a:lnTo>
                <a:lnTo>
                  <a:pt x="5" y="1738"/>
                </a:lnTo>
                <a:lnTo>
                  <a:pt x="2" y="1746"/>
                </a:lnTo>
                <a:lnTo>
                  <a:pt x="2" y="1746"/>
                </a:lnTo>
                <a:lnTo>
                  <a:pt x="0" y="1755"/>
                </a:lnTo>
                <a:lnTo>
                  <a:pt x="2" y="1760"/>
                </a:lnTo>
                <a:lnTo>
                  <a:pt x="2" y="1765"/>
                </a:lnTo>
                <a:lnTo>
                  <a:pt x="5" y="1770"/>
                </a:lnTo>
                <a:lnTo>
                  <a:pt x="10" y="1775"/>
                </a:lnTo>
                <a:lnTo>
                  <a:pt x="23" y="1786"/>
                </a:lnTo>
                <a:lnTo>
                  <a:pt x="23" y="1786"/>
                </a:lnTo>
                <a:lnTo>
                  <a:pt x="33" y="1791"/>
                </a:lnTo>
                <a:lnTo>
                  <a:pt x="46" y="1798"/>
                </a:lnTo>
                <a:lnTo>
                  <a:pt x="74" y="1806"/>
                </a:lnTo>
                <a:lnTo>
                  <a:pt x="101" y="1811"/>
                </a:lnTo>
                <a:lnTo>
                  <a:pt x="122" y="1812"/>
                </a:lnTo>
                <a:lnTo>
                  <a:pt x="122" y="1812"/>
                </a:lnTo>
                <a:lnTo>
                  <a:pt x="178" y="1811"/>
                </a:lnTo>
                <a:lnTo>
                  <a:pt x="217" y="1808"/>
                </a:lnTo>
                <a:lnTo>
                  <a:pt x="217" y="1808"/>
                </a:lnTo>
                <a:lnTo>
                  <a:pt x="220" y="1811"/>
                </a:lnTo>
                <a:lnTo>
                  <a:pt x="228" y="1814"/>
                </a:lnTo>
                <a:lnTo>
                  <a:pt x="241" y="1819"/>
                </a:lnTo>
                <a:lnTo>
                  <a:pt x="249" y="1819"/>
                </a:lnTo>
                <a:lnTo>
                  <a:pt x="257" y="1819"/>
                </a:lnTo>
                <a:lnTo>
                  <a:pt x="257" y="1819"/>
                </a:lnTo>
                <a:lnTo>
                  <a:pt x="313" y="1819"/>
                </a:lnTo>
                <a:lnTo>
                  <a:pt x="344" y="1817"/>
                </a:lnTo>
                <a:lnTo>
                  <a:pt x="355" y="1814"/>
                </a:lnTo>
                <a:lnTo>
                  <a:pt x="363" y="1811"/>
                </a:lnTo>
                <a:lnTo>
                  <a:pt x="363" y="1811"/>
                </a:lnTo>
                <a:lnTo>
                  <a:pt x="368" y="1806"/>
                </a:lnTo>
                <a:lnTo>
                  <a:pt x="371" y="1799"/>
                </a:lnTo>
                <a:lnTo>
                  <a:pt x="373" y="1791"/>
                </a:lnTo>
                <a:lnTo>
                  <a:pt x="375" y="1785"/>
                </a:lnTo>
                <a:lnTo>
                  <a:pt x="375" y="1773"/>
                </a:lnTo>
                <a:lnTo>
                  <a:pt x="375" y="1768"/>
                </a:lnTo>
                <a:lnTo>
                  <a:pt x="375" y="1768"/>
                </a:lnTo>
                <a:lnTo>
                  <a:pt x="373" y="1760"/>
                </a:lnTo>
                <a:lnTo>
                  <a:pt x="371" y="1752"/>
                </a:lnTo>
                <a:lnTo>
                  <a:pt x="373" y="1742"/>
                </a:lnTo>
                <a:lnTo>
                  <a:pt x="373" y="1742"/>
                </a:lnTo>
                <a:lnTo>
                  <a:pt x="381" y="1705"/>
                </a:lnTo>
                <a:lnTo>
                  <a:pt x="388" y="1677"/>
                </a:lnTo>
                <a:lnTo>
                  <a:pt x="388" y="1677"/>
                </a:lnTo>
                <a:lnTo>
                  <a:pt x="402" y="1638"/>
                </a:lnTo>
                <a:lnTo>
                  <a:pt x="402" y="1638"/>
                </a:lnTo>
                <a:lnTo>
                  <a:pt x="410" y="1606"/>
                </a:lnTo>
                <a:lnTo>
                  <a:pt x="422" y="1547"/>
                </a:lnTo>
                <a:lnTo>
                  <a:pt x="435" y="1484"/>
                </a:lnTo>
                <a:lnTo>
                  <a:pt x="438" y="1459"/>
                </a:lnTo>
                <a:lnTo>
                  <a:pt x="440" y="1443"/>
                </a:lnTo>
                <a:lnTo>
                  <a:pt x="440" y="1443"/>
                </a:lnTo>
                <a:lnTo>
                  <a:pt x="444" y="1393"/>
                </a:lnTo>
                <a:lnTo>
                  <a:pt x="451" y="1316"/>
                </a:lnTo>
                <a:lnTo>
                  <a:pt x="462" y="1212"/>
                </a:lnTo>
                <a:lnTo>
                  <a:pt x="462" y="1212"/>
                </a:lnTo>
                <a:lnTo>
                  <a:pt x="510" y="1183"/>
                </a:lnTo>
                <a:lnTo>
                  <a:pt x="549" y="1158"/>
                </a:lnTo>
                <a:lnTo>
                  <a:pt x="568" y="1149"/>
                </a:lnTo>
                <a:lnTo>
                  <a:pt x="584" y="1142"/>
                </a:lnTo>
                <a:lnTo>
                  <a:pt x="584" y="1142"/>
                </a:lnTo>
                <a:lnTo>
                  <a:pt x="610" y="1134"/>
                </a:lnTo>
                <a:lnTo>
                  <a:pt x="632" y="1124"/>
                </a:lnTo>
                <a:lnTo>
                  <a:pt x="641" y="1119"/>
                </a:lnTo>
                <a:lnTo>
                  <a:pt x="649" y="1113"/>
                </a:lnTo>
                <a:lnTo>
                  <a:pt x="656" y="1106"/>
                </a:lnTo>
                <a:lnTo>
                  <a:pt x="661" y="1097"/>
                </a:lnTo>
                <a:lnTo>
                  <a:pt x="661" y="1097"/>
                </a:lnTo>
                <a:lnTo>
                  <a:pt x="667" y="1079"/>
                </a:lnTo>
                <a:lnTo>
                  <a:pt x="672" y="1059"/>
                </a:lnTo>
                <a:lnTo>
                  <a:pt x="671" y="1040"/>
                </a:lnTo>
                <a:lnTo>
                  <a:pt x="667" y="1019"/>
                </a:lnTo>
                <a:lnTo>
                  <a:pt x="667" y="1019"/>
                </a:lnTo>
                <a:lnTo>
                  <a:pt x="662" y="996"/>
                </a:lnTo>
                <a:lnTo>
                  <a:pt x="659" y="973"/>
                </a:lnTo>
                <a:lnTo>
                  <a:pt x="656" y="950"/>
                </a:lnTo>
                <a:lnTo>
                  <a:pt x="656" y="950"/>
                </a:lnTo>
                <a:lnTo>
                  <a:pt x="656" y="952"/>
                </a:lnTo>
                <a:lnTo>
                  <a:pt x="658" y="952"/>
                </a:lnTo>
                <a:lnTo>
                  <a:pt x="659" y="949"/>
                </a:lnTo>
                <a:lnTo>
                  <a:pt x="662" y="942"/>
                </a:lnTo>
                <a:lnTo>
                  <a:pt x="662" y="942"/>
                </a:lnTo>
                <a:lnTo>
                  <a:pt x="671" y="918"/>
                </a:lnTo>
                <a:lnTo>
                  <a:pt x="674" y="906"/>
                </a:lnTo>
                <a:lnTo>
                  <a:pt x="677" y="893"/>
                </a:lnTo>
                <a:lnTo>
                  <a:pt x="677" y="893"/>
                </a:lnTo>
                <a:lnTo>
                  <a:pt x="679" y="848"/>
                </a:lnTo>
                <a:lnTo>
                  <a:pt x="682" y="760"/>
                </a:lnTo>
                <a:lnTo>
                  <a:pt x="685" y="670"/>
                </a:lnTo>
                <a:lnTo>
                  <a:pt x="685" y="623"/>
                </a:lnTo>
                <a:lnTo>
                  <a:pt x="685" y="623"/>
                </a:lnTo>
                <a:lnTo>
                  <a:pt x="687" y="604"/>
                </a:lnTo>
                <a:lnTo>
                  <a:pt x="688" y="578"/>
                </a:lnTo>
                <a:lnTo>
                  <a:pt x="695" y="531"/>
                </a:lnTo>
                <a:lnTo>
                  <a:pt x="695" y="531"/>
                </a:lnTo>
                <a:lnTo>
                  <a:pt x="695" y="509"/>
                </a:lnTo>
                <a:lnTo>
                  <a:pt x="695" y="482"/>
                </a:lnTo>
                <a:lnTo>
                  <a:pt x="695" y="467"/>
                </a:lnTo>
                <a:lnTo>
                  <a:pt x="693" y="452"/>
                </a:lnTo>
                <a:lnTo>
                  <a:pt x="690" y="438"/>
                </a:lnTo>
                <a:lnTo>
                  <a:pt x="685" y="426"/>
                </a:lnTo>
                <a:lnTo>
                  <a:pt x="685" y="426"/>
                </a:lnTo>
                <a:lnTo>
                  <a:pt x="675" y="410"/>
                </a:lnTo>
                <a:lnTo>
                  <a:pt x="667" y="397"/>
                </a:lnTo>
                <a:lnTo>
                  <a:pt x="654" y="386"/>
                </a:lnTo>
                <a:lnTo>
                  <a:pt x="636" y="373"/>
                </a:lnTo>
                <a:lnTo>
                  <a:pt x="636" y="373"/>
                </a:lnTo>
                <a:lnTo>
                  <a:pt x="606" y="355"/>
                </a:lnTo>
                <a:lnTo>
                  <a:pt x="571" y="335"/>
                </a:lnTo>
                <a:lnTo>
                  <a:pt x="527" y="311"/>
                </a:lnTo>
                <a:lnTo>
                  <a:pt x="527" y="311"/>
                </a:lnTo>
                <a:lnTo>
                  <a:pt x="490" y="291"/>
                </a:lnTo>
                <a:lnTo>
                  <a:pt x="475" y="290"/>
                </a:lnTo>
                <a:lnTo>
                  <a:pt x="461" y="264"/>
                </a:lnTo>
                <a:lnTo>
                  <a:pt x="456" y="233"/>
                </a:lnTo>
                <a:lnTo>
                  <a:pt x="456" y="233"/>
                </a:lnTo>
                <a:lnTo>
                  <a:pt x="459" y="225"/>
                </a:lnTo>
                <a:lnTo>
                  <a:pt x="466" y="205"/>
                </a:lnTo>
                <a:lnTo>
                  <a:pt x="469" y="194"/>
                </a:lnTo>
                <a:lnTo>
                  <a:pt x="471" y="184"/>
                </a:lnTo>
                <a:lnTo>
                  <a:pt x="472" y="174"/>
                </a:lnTo>
                <a:lnTo>
                  <a:pt x="469" y="168"/>
                </a:lnTo>
                <a:lnTo>
                  <a:pt x="469" y="168"/>
                </a:lnTo>
                <a:lnTo>
                  <a:pt x="466" y="163"/>
                </a:lnTo>
                <a:lnTo>
                  <a:pt x="461" y="160"/>
                </a:lnTo>
                <a:lnTo>
                  <a:pt x="454" y="155"/>
                </a:lnTo>
                <a:lnTo>
                  <a:pt x="449" y="153"/>
                </a:lnTo>
                <a:lnTo>
                  <a:pt x="446" y="153"/>
                </a:lnTo>
                <a:lnTo>
                  <a:pt x="446" y="153"/>
                </a:lnTo>
                <a:lnTo>
                  <a:pt x="444" y="126"/>
                </a:lnTo>
                <a:lnTo>
                  <a:pt x="441" y="104"/>
                </a:lnTo>
                <a:lnTo>
                  <a:pt x="440" y="96"/>
                </a:lnTo>
                <a:lnTo>
                  <a:pt x="438" y="91"/>
                </a:lnTo>
                <a:lnTo>
                  <a:pt x="438" y="91"/>
                </a:lnTo>
                <a:lnTo>
                  <a:pt x="430" y="77"/>
                </a:lnTo>
                <a:lnTo>
                  <a:pt x="418" y="57"/>
                </a:lnTo>
                <a:lnTo>
                  <a:pt x="405" y="36"/>
                </a:lnTo>
                <a:lnTo>
                  <a:pt x="397" y="26"/>
                </a:lnTo>
                <a:lnTo>
                  <a:pt x="391" y="20"/>
                </a:lnTo>
                <a:lnTo>
                  <a:pt x="391" y="20"/>
                </a:lnTo>
                <a:lnTo>
                  <a:pt x="376" y="12"/>
                </a:lnTo>
                <a:lnTo>
                  <a:pt x="360" y="5"/>
                </a:lnTo>
                <a:lnTo>
                  <a:pt x="345" y="2"/>
                </a:lnTo>
                <a:lnTo>
                  <a:pt x="329" y="0"/>
                </a:lnTo>
                <a:lnTo>
                  <a:pt x="329" y="0"/>
                </a:lnTo>
                <a:lnTo>
                  <a:pt x="303" y="2"/>
                </a:lnTo>
                <a:lnTo>
                  <a:pt x="292" y="4"/>
                </a:lnTo>
                <a:lnTo>
                  <a:pt x="285" y="7"/>
                </a:lnTo>
                <a:lnTo>
                  <a:pt x="285" y="7"/>
                </a:lnTo>
                <a:lnTo>
                  <a:pt x="270" y="13"/>
                </a:lnTo>
                <a:lnTo>
                  <a:pt x="249" y="23"/>
                </a:lnTo>
                <a:lnTo>
                  <a:pt x="238" y="31"/>
                </a:lnTo>
                <a:lnTo>
                  <a:pt x="228" y="38"/>
                </a:lnTo>
                <a:lnTo>
                  <a:pt x="218" y="47"/>
                </a:lnTo>
                <a:lnTo>
                  <a:pt x="212" y="57"/>
                </a:lnTo>
                <a:lnTo>
                  <a:pt x="212" y="57"/>
                </a:lnTo>
                <a:lnTo>
                  <a:pt x="204" y="75"/>
                </a:lnTo>
                <a:lnTo>
                  <a:pt x="199" y="90"/>
                </a:lnTo>
                <a:lnTo>
                  <a:pt x="196" y="103"/>
                </a:lnTo>
                <a:lnTo>
                  <a:pt x="194" y="112"/>
                </a:lnTo>
                <a:lnTo>
                  <a:pt x="194" y="112"/>
                </a:lnTo>
                <a:lnTo>
                  <a:pt x="197" y="132"/>
                </a:lnTo>
                <a:lnTo>
                  <a:pt x="202" y="161"/>
                </a:lnTo>
                <a:lnTo>
                  <a:pt x="210" y="199"/>
                </a:lnTo>
                <a:lnTo>
                  <a:pt x="210" y="199"/>
                </a:lnTo>
                <a:lnTo>
                  <a:pt x="209" y="197"/>
                </a:lnTo>
                <a:lnTo>
                  <a:pt x="205" y="195"/>
                </a:lnTo>
                <a:lnTo>
                  <a:pt x="202" y="195"/>
                </a:lnTo>
                <a:lnTo>
                  <a:pt x="200" y="195"/>
                </a:lnTo>
                <a:lnTo>
                  <a:pt x="199" y="197"/>
                </a:lnTo>
                <a:lnTo>
                  <a:pt x="197" y="200"/>
                </a:lnTo>
                <a:lnTo>
                  <a:pt x="197" y="200"/>
                </a:lnTo>
                <a:lnTo>
                  <a:pt x="197" y="207"/>
                </a:lnTo>
                <a:lnTo>
                  <a:pt x="199" y="217"/>
                </a:lnTo>
                <a:lnTo>
                  <a:pt x="210" y="241"/>
                </a:lnTo>
                <a:lnTo>
                  <a:pt x="222" y="265"/>
                </a:lnTo>
                <a:lnTo>
                  <a:pt x="228" y="275"/>
                </a:lnTo>
                <a:lnTo>
                  <a:pt x="228" y="275"/>
                </a:lnTo>
                <a:lnTo>
                  <a:pt x="231" y="282"/>
                </a:lnTo>
                <a:lnTo>
                  <a:pt x="235" y="293"/>
                </a:lnTo>
                <a:lnTo>
                  <a:pt x="240" y="309"/>
                </a:lnTo>
                <a:lnTo>
                  <a:pt x="236" y="321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28100D00-9221-49F0-923A-B3903A9ECD4E}"/>
              </a:ext>
            </a:extLst>
          </p:cNvPr>
          <p:cNvSpPr>
            <a:spLocks/>
          </p:cNvSpPr>
          <p:nvPr/>
        </p:nvSpPr>
        <p:spPr bwMode="auto">
          <a:xfrm>
            <a:off x="785298" y="818710"/>
            <a:ext cx="681916" cy="1665185"/>
          </a:xfrm>
          <a:custGeom>
            <a:avLst/>
            <a:gdLst>
              <a:gd name="T0" fmla="*/ 34 w 749"/>
              <a:gd name="T1" fmla="*/ 1102 h 1829"/>
              <a:gd name="T2" fmla="*/ 8 w 749"/>
              <a:gd name="T3" fmla="*/ 1163 h 1829"/>
              <a:gd name="T4" fmla="*/ 33 w 749"/>
              <a:gd name="T5" fmla="*/ 1554 h 1829"/>
              <a:gd name="T6" fmla="*/ 33 w 749"/>
              <a:gd name="T7" fmla="*/ 1651 h 1829"/>
              <a:gd name="T8" fmla="*/ 77 w 749"/>
              <a:gd name="T9" fmla="*/ 1677 h 1829"/>
              <a:gd name="T10" fmla="*/ 18 w 749"/>
              <a:gd name="T11" fmla="*/ 1752 h 1829"/>
              <a:gd name="T12" fmla="*/ 2 w 749"/>
              <a:gd name="T13" fmla="*/ 1806 h 1829"/>
              <a:gd name="T14" fmla="*/ 39 w 749"/>
              <a:gd name="T15" fmla="*/ 1825 h 1829"/>
              <a:gd name="T16" fmla="*/ 135 w 749"/>
              <a:gd name="T17" fmla="*/ 1822 h 1829"/>
              <a:gd name="T18" fmla="*/ 163 w 749"/>
              <a:gd name="T19" fmla="*/ 1793 h 1829"/>
              <a:gd name="T20" fmla="*/ 215 w 749"/>
              <a:gd name="T21" fmla="*/ 1741 h 1829"/>
              <a:gd name="T22" fmla="*/ 195 w 749"/>
              <a:gd name="T23" fmla="*/ 1655 h 1829"/>
              <a:gd name="T24" fmla="*/ 182 w 749"/>
              <a:gd name="T25" fmla="*/ 1534 h 1829"/>
              <a:gd name="T26" fmla="*/ 243 w 749"/>
              <a:gd name="T27" fmla="*/ 1220 h 1829"/>
              <a:gd name="T28" fmla="*/ 422 w 749"/>
              <a:gd name="T29" fmla="*/ 1211 h 1829"/>
              <a:gd name="T30" fmla="*/ 498 w 749"/>
              <a:gd name="T31" fmla="*/ 1245 h 1829"/>
              <a:gd name="T32" fmla="*/ 586 w 749"/>
              <a:gd name="T33" fmla="*/ 1274 h 1829"/>
              <a:gd name="T34" fmla="*/ 565 w 749"/>
              <a:gd name="T35" fmla="*/ 1433 h 1829"/>
              <a:gd name="T36" fmla="*/ 539 w 749"/>
              <a:gd name="T37" fmla="*/ 1630 h 1829"/>
              <a:gd name="T38" fmla="*/ 521 w 749"/>
              <a:gd name="T39" fmla="*/ 1699 h 1829"/>
              <a:gd name="T40" fmla="*/ 532 w 749"/>
              <a:gd name="T41" fmla="*/ 1770 h 1829"/>
              <a:gd name="T42" fmla="*/ 570 w 749"/>
              <a:gd name="T43" fmla="*/ 1794 h 1829"/>
              <a:gd name="T44" fmla="*/ 623 w 749"/>
              <a:gd name="T45" fmla="*/ 1819 h 1829"/>
              <a:gd name="T46" fmla="*/ 685 w 749"/>
              <a:gd name="T47" fmla="*/ 1799 h 1829"/>
              <a:gd name="T48" fmla="*/ 700 w 749"/>
              <a:gd name="T49" fmla="*/ 1757 h 1829"/>
              <a:gd name="T50" fmla="*/ 651 w 749"/>
              <a:gd name="T51" fmla="*/ 1679 h 1829"/>
              <a:gd name="T52" fmla="*/ 670 w 749"/>
              <a:gd name="T53" fmla="*/ 1663 h 1829"/>
              <a:gd name="T54" fmla="*/ 701 w 749"/>
              <a:gd name="T55" fmla="*/ 1521 h 1829"/>
              <a:gd name="T56" fmla="*/ 740 w 749"/>
              <a:gd name="T57" fmla="*/ 1184 h 1829"/>
              <a:gd name="T58" fmla="*/ 718 w 749"/>
              <a:gd name="T59" fmla="*/ 1087 h 1829"/>
              <a:gd name="T60" fmla="*/ 674 w 749"/>
              <a:gd name="T61" fmla="*/ 1015 h 1829"/>
              <a:gd name="T62" fmla="*/ 679 w 749"/>
              <a:gd name="T63" fmla="*/ 976 h 1829"/>
              <a:gd name="T64" fmla="*/ 672 w 749"/>
              <a:gd name="T65" fmla="*/ 828 h 1829"/>
              <a:gd name="T66" fmla="*/ 718 w 749"/>
              <a:gd name="T67" fmla="*/ 685 h 1829"/>
              <a:gd name="T68" fmla="*/ 731 w 749"/>
              <a:gd name="T69" fmla="*/ 558 h 1829"/>
              <a:gd name="T70" fmla="*/ 685 w 749"/>
              <a:gd name="T71" fmla="*/ 425 h 1829"/>
              <a:gd name="T72" fmla="*/ 612 w 749"/>
              <a:gd name="T73" fmla="*/ 368 h 1829"/>
              <a:gd name="T74" fmla="*/ 518 w 749"/>
              <a:gd name="T75" fmla="*/ 308 h 1829"/>
              <a:gd name="T76" fmla="*/ 522 w 749"/>
              <a:gd name="T77" fmla="*/ 249 h 1829"/>
              <a:gd name="T78" fmla="*/ 529 w 749"/>
              <a:gd name="T79" fmla="*/ 182 h 1829"/>
              <a:gd name="T80" fmla="*/ 594 w 749"/>
              <a:gd name="T81" fmla="*/ 168 h 1829"/>
              <a:gd name="T82" fmla="*/ 581 w 749"/>
              <a:gd name="T83" fmla="*/ 145 h 1829"/>
              <a:gd name="T84" fmla="*/ 493 w 749"/>
              <a:gd name="T85" fmla="*/ 21 h 1829"/>
              <a:gd name="T86" fmla="*/ 449 w 749"/>
              <a:gd name="T87" fmla="*/ 0 h 1829"/>
              <a:gd name="T88" fmla="*/ 352 w 749"/>
              <a:gd name="T89" fmla="*/ 7 h 1829"/>
              <a:gd name="T90" fmla="*/ 277 w 749"/>
              <a:gd name="T91" fmla="*/ 86 h 1829"/>
              <a:gd name="T92" fmla="*/ 274 w 749"/>
              <a:gd name="T93" fmla="*/ 189 h 1829"/>
              <a:gd name="T94" fmla="*/ 306 w 749"/>
              <a:gd name="T95" fmla="*/ 275 h 1829"/>
              <a:gd name="T96" fmla="*/ 270 w 749"/>
              <a:gd name="T97" fmla="*/ 317 h 1829"/>
              <a:gd name="T98" fmla="*/ 150 w 749"/>
              <a:gd name="T99" fmla="*/ 399 h 1829"/>
              <a:gd name="T100" fmla="*/ 112 w 749"/>
              <a:gd name="T101" fmla="*/ 501 h 1829"/>
              <a:gd name="T102" fmla="*/ 111 w 749"/>
              <a:gd name="T103" fmla="*/ 641 h 1829"/>
              <a:gd name="T104" fmla="*/ 158 w 749"/>
              <a:gd name="T105" fmla="*/ 786 h 1829"/>
              <a:gd name="T106" fmla="*/ 158 w 749"/>
              <a:gd name="T107" fmla="*/ 908 h 1829"/>
              <a:gd name="T108" fmla="*/ 158 w 749"/>
              <a:gd name="T109" fmla="*/ 988 h 1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49" h="1829">
                <a:moveTo>
                  <a:pt x="155" y="1009"/>
                </a:moveTo>
                <a:lnTo>
                  <a:pt x="155" y="1009"/>
                </a:lnTo>
                <a:lnTo>
                  <a:pt x="132" y="1023"/>
                </a:lnTo>
                <a:lnTo>
                  <a:pt x="83" y="1061"/>
                </a:lnTo>
                <a:lnTo>
                  <a:pt x="57" y="1082"/>
                </a:lnTo>
                <a:lnTo>
                  <a:pt x="34" y="1102"/>
                </a:lnTo>
                <a:lnTo>
                  <a:pt x="17" y="1118"/>
                </a:lnTo>
                <a:lnTo>
                  <a:pt x="12" y="1124"/>
                </a:lnTo>
                <a:lnTo>
                  <a:pt x="8" y="1129"/>
                </a:lnTo>
                <a:lnTo>
                  <a:pt x="8" y="1129"/>
                </a:lnTo>
                <a:lnTo>
                  <a:pt x="7" y="1142"/>
                </a:lnTo>
                <a:lnTo>
                  <a:pt x="8" y="1163"/>
                </a:lnTo>
                <a:lnTo>
                  <a:pt x="13" y="1220"/>
                </a:lnTo>
                <a:lnTo>
                  <a:pt x="21" y="1280"/>
                </a:lnTo>
                <a:lnTo>
                  <a:pt x="25" y="1328"/>
                </a:lnTo>
                <a:lnTo>
                  <a:pt x="25" y="1328"/>
                </a:lnTo>
                <a:lnTo>
                  <a:pt x="30" y="1451"/>
                </a:lnTo>
                <a:lnTo>
                  <a:pt x="33" y="1554"/>
                </a:lnTo>
                <a:lnTo>
                  <a:pt x="33" y="1554"/>
                </a:lnTo>
                <a:lnTo>
                  <a:pt x="31" y="1611"/>
                </a:lnTo>
                <a:lnTo>
                  <a:pt x="31" y="1638"/>
                </a:lnTo>
                <a:lnTo>
                  <a:pt x="31" y="1648"/>
                </a:lnTo>
                <a:lnTo>
                  <a:pt x="33" y="1651"/>
                </a:lnTo>
                <a:lnTo>
                  <a:pt x="33" y="1651"/>
                </a:lnTo>
                <a:lnTo>
                  <a:pt x="57" y="1656"/>
                </a:lnTo>
                <a:lnTo>
                  <a:pt x="78" y="1661"/>
                </a:lnTo>
                <a:lnTo>
                  <a:pt x="78" y="1661"/>
                </a:lnTo>
                <a:lnTo>
                  <a:pt x="78" y="1663"/>
                </a:lnTo>
                <a:lnTo>
                  <a:pt x="80" y="1669"/>
                </a:lnTo>
                <a:lnTo>
                  <a:pt x="77" y="1677"/>
                </a:lnTo>
                <a:lnTo>
                  <a:pt x="75" y="1682"/>
                </a:lnTo>
                <a:lnTo>
                  <a:pt x="70" y="1689"/>
                </a:lnTo>
                <a:lnTo>
                  <a:pt x="70" y="1689"/>
                </a:lnTo>
                <a:lnTo>
                  <a:pt x="43" y="1721"/>
                </a:lnTo>
                <a:lnTo>
                  <a:pt x="18" y="1752"/>
                </a:lnTo>
                <a:lnTo>
                  <a:pt x="18" y="1752"/>
                </a:lnTo>
                <a:lnTo>
                  <a:pt x="12" y="1762"/>
                </a:lnTo>
                <a:lnTo>
                  <a:pt x="7" y="1773"/>
                </a:lnTo>
                <a:lnTo>
                  <a:pt x="2" y="1786"/>
                </a:lnTo>
                <a:lnTo>
                  <a:pt x="0" y="1799"/>
                </a:lnTo>
                <a:lnTo>
                  <a:pt x="0" y="1799"/>
                </a:lnTo>
                <a:lnTo>
                  <a:pt x="2" y="1806"/>
                </a:lnTo>
                <a:lnTo>
                  <a:pt x="4" y="1811"/>
                </a:lnTo>
                <a:lnTo>
                  <a:pt x="7" y="1814"/>
                </a:lnTo>
                <a:lnTo>
                  <a:pt x="12" y="1817"/>
                </a:lnTo>
                <a:lnTo>
                  <a:pt x="25" y="1822"/>
                </a:lnTo>
                <a:lnTo>
                  <a:pt x="39" y="1825"/>
                </a:lnTo>
                <a:lnTo>
                  <a:pt x="39" y="1825"/>
                </a:lnTo>
                <a:lnTo>
                  <a:pt x="62" y="1829"/>
                </a:lnTo>
                <a:lnTo>
                  <a:pt x="91" y="1829"/>
                </a:lnTo>
                <a:lnTo>
                  <a:pt x="119" y="1827"/>
                </a:lnTo>
                <a:lnTo>
                  <a:pt x="129" y="1824"/>
                </a:lnTo>
                <a:lnTo>
                  <a:pt x="135" y="1822"/>
                </a:lnTo>
                <a:lnTo>
                  <a:pt x="135" y="1822"/>
                </a:lnTo>
                <a:lnTo>
                  <a:pt x="143" y="1816"/>
                </a:lnTo>
                <a:lnTo>
                  <a:pt x="148" y="1808"/>
                </a:lnTo>
                <a:lnTo>
                  <a:pt x="155" y="1799"/>
                </a:lnTo>
                <a:lnTo>
                  <a:pt x="158" y="1796"/>
                </a:lnTo>
                <a:lnTo>
                  <a:pt x="163" y="1793"/>
                </a:lnTo>
                <a:lnTo>
                  <a:pt x="163" y="1793"/>
                </a:lnTo>
                <a:lnTo>
                  <a:pt x="194" y="1777"/>
                </a:lnTo>
                <a:lnTo>
                  <a:pt x="210" y="1767"/>
                </a:lnTo>
                <a:lnTo>
                  <a:pt x="215" y="1762"/>
                </a:lnTo>
                <a:lnTo>
                  <a:pt x="217" y="1759"/>
                </a:lnTo>
                <a:lnTo>
                  <a:pt x="217" y="1759"/>
                </a:lnTo>
                <a:lnTo>
                  <a:pt x="215" y="1741"/>
                </a:lnTo>
                <a:lnTo>
                  <a:pt x="213" y="1721"/>
                </a:lnTo>
                <a:lnTo>
                  <a:pt x="213" y="1721"/>
                </a:lnTo>
                <a:lnTo>
                  <a:pt x="204" y="1684"/>
                </a:lnTo>
                <a:lnTo>
                  <a:pt x="197" y="1664"/>
                </a:lnTo>
                <a:lnTo>
                  <a:pt x="195" y="1655"/>
                </a:lnTo>
                <a:lnTo>
                  <a:pt x="195" y="1655"/>
                </a:lnTo>
                <a:lnTo>
                  <a:pt x="202" y="1651"/>
                </a:lnTo>
                <a:lnTo>
                  <a:pt x="207" y="1648"/>
                </a:lnTo>
                <a:lnTo>
                  <a:pt x="208" y="1646"/>
                </a:lnTo>
                <a:lnTo>
                  <a:pt x="208" y="1646"/>
                </a:lnTo>
                <a:lnTo>
                  <a:pt x="182" y="1534"/>
                </a:lnTo>
                <a:lnTo>
                  <a:pt x="182" y="1534"/>
                </a:lnTo>
                <a:lnTo>
                  <a:pt x="200" y="1412"/>
                </a:lnTo>
                <a:lnTo>
                  <a:pt x="220" y="1284"/>
                </a:lnTo>
                <a:lnTo>
                  <a:pt x="220" y="1284"/>
                </a:lnTo>
                <a:lnTo>
                  <a:pt x="233" y="1251"/>
                </a:lnTo>
                <a:lnTo>
                  <a:pt x="243" y="1220"/>
                </a:lnTo>
                <a:lnTo>
                  <a:pt x="243" y="1220"/>
                </a:lnTo>
                <a:lnTo>
                  <a:pt x="259" y="1219"/>
                </a:lnTo>
                <a:lnTo>
                  <a:pt x="296" y="1217"/>
                </a:lnTo>
                <a:lnTo>
                  <a:pt x="368" y="1214"/>
                </a:lnTo>
                <a:lnTo>
                  <a:pt x="368" y="1214"/>
                </a:lnTo>
                <a:lnTo>
                  <a:pt x="404" y="1212"/>
                </a:lnTo>
                <a:lnTo>
                  <a:pt x="422" y="1211"/>
                </a:lnTo>
                <a:lnTo>
                  <a:pt x="422" y="1211"/>
                </a:lnTo>
                <a:lnTo>
                  <a:pt x="454" y="1227"/>
                </a:lnTo>
                <a:lnTo>
                  <a:pt x="480" y="1240"/>
                </a:lnTo>
                <a:lnTo>
                  <a:pt x="492" y="1243"/>
                </a:lnTo>
                <a:lnTo>
                  <a:pt x="498" y="1245"/>
                </a:lnTo>
                <a:lnTo>
                  <a:pt x="498" y="1245"/>
                </a:lnTo>
                <a:lnTo>
                  <a:pt x="568" y="1253"/>
                </a:lnTo>
                <a:lnTo>
                  <a:pt x="568" y="1253"/>
                </a:lnTo>
                <a:lnTo>
                  <a:pt x="578" y="1263"/>
                </a:lnTo>
                <a:lnTo>
                  <a:pt x="584" y="1269"/>
                </a:lnTo>
                <a:lnTo>
                  <a:pt x="586" y="1274"/>
                </a:lnTo>
                <a:lnTo>
                  <a:pt x="586" y="1274"/>
                </a:lnTo>
                <a:lnTo>
                  <a:pt x="581" y="1293"/>
                </a:lnTo>
                <a:lnTo>
                  <a:pt x="578" y="1308"/>
                </a:lnTo>
                <a:lnTo>
                  <a:pt x="576" y="1323"/>
                </a:lnTo>
                <a:lnTo>
                  <a:pt x="576" y="1323"/>
                </a:lnTo>
                <a:lnTo>
                  <a:pt x="573" y="1363"/>
                </a:lnTo>
                <a:lnTo>
                  <a:pt x="565" y="1433"/>
                </a:lnTo>
                <a:lnTo>
                  <a:pt x="557" y="1502"/>
                </a:lnTo>
                <a:lnTo>
                  <a:pt x="552" y="1537"/>
                </a:lnTo>
                <a:lnTo>
                  <a:pt x="552" y="1537"/>
                </a:lnTo>
                <a:lnTo>
                  <a:pt x="547" y="1557"/>
                </a:lnTo>
                <a:lnTo>
                  <a:pt x="544" y="1590"/>
                </a:lnTo>
                <a:lnTo>
                  <a:pt x="539" y="1630"/>
                </a:lnTo>
                <a:lnTo>
                  <a:pt x="539" y="1638"/>
                </a:lnTo>
                <a:lnTo>
                  <a:pt x="539" y="1638"/>
                </a:lnTo>
                <a:lnTo>
                  <a:pt x="531" y="1658"/>
                </a:lnTo>
                <a:lnTo>
                  <a:pt x="524" y="1677"/>
                </a:lnTo>
                <a:lnTo>
                  <a:pt x="521" y="1699"/>
                </a:lnTo>
                <a:lnTo>
                  <a:pt x="521" y="1699"/>
                </a:lnTo>
                <a:lnTo>
                  <a:pt x="519" y="1720"/>
                </a:lnTo>
                <a:lnTo>
                  <a:pt x="521" y="1741"/>
                </a:lnTo>
                <a:lnTo>
                  <a:pt x="522" y="1751"/>
                </a:lnTo>
                <a:lnTo>
                  <a:pt x="524" y="1760"/>
                </a:lnTo>
                <a:lnTo>
                  <a:pt x="529" y="1767"/>
                </a:lnTo>
                <a:lnTo>
                  <a:pt x="532" y="1770"/>
                </a:lnTo>
                <a:lnTo>
                  <a:pt x="532" y="1770"/>
                </a:lnTo>
                <a:lnTo>
                  <a:pt x="542" y="1777"/>
                </a:lnTo>
                <a:lnTo>
                  <a:pt x="552" y="1780"/>
                </a:lnTo>
                <a:lnTo>
                  <a:pt x="561" y="1786"/>
                </a:lnTo>
                <a:lnTo>
                  <a:pt x="566" y="1790"/>
                </a:lnTo>
                <a:lnTo>
                  <a:pt x="570" y="1794"/>
                </a:lnTo>
                <a:lnTo>
                  <a:pt x="570" y="1794"/>
                </a:lnTo>
                <a:lnTo>
                  <a:pt x="574" y="1801"/>
                </a:lnTo>
                <a:lnTo>
                  <a:pt x="581" y="1806"/>
                </a:lnTo>
                <a:lnTo>
                  <a:pt x="591" y="1809"/>
                </a:lnTo>
                <a:lnTo>
                  <a:pt x="601" y="1812"/>
                </a:lnTo>
                <a:lnTo>
                  <a:pt x="623" y="1819"/>
                </a:lnTo>
                <a:lnTo>
                  <a:pt x="648" y="1821"/>
                </a:lnTo>
                <a:lnTo>
                  <a:pt x="648" y="1821"/>
                </a:lnTo>
                <a:lnTo>
                  <a:pt x="659" y="1819"/>
                </a:lnTo>
                <a:lnTo>
                  <a:pt x="669" y="1814"/>
                </a:lnTo>
                <a:lnTo>
                  <a:pt x="677" y="1808"/>
                </a:lnTo>
                <a:lnTo>
                  <a:pt x="685" y="1799"/>
                </a:lnTo>
                <a:lnTo>
                  <a:pt x="692" y="1790"/>
                </a:lnTo>
                <a:lnTo>
                  <a:pt x="696" y="1781"/>
                </a:lnTo>
                <a:lnTo>
                  <a:pt x="700" y="1772"/>
                </a:lnTo>
                <a:lnTo>
                  <a:pt x="701" y="1765"/>
                </a:lnTo>
                <a:lnTo>
                  <a:pt x="701" y="1765"/>
                </a:lnTo>
                <a:lnTo>
                  <a:pt x="700" y="1757"/>
                </a:lnTo>
                <a:lnTo>
                  <a:pt x="695" y="1747"/>
                </a:lnTo>
                <a:lnTo>
                  <a:pt x="682" y="1728"/>
                </a:lnTo>
                <a:lnTo>
                  <a:pt x="669" y="1710"/>
                </a:lnTo>
                <a:lnTo>
                  <a:pt x="662" y="1700"/>
                </a:lnTo>
                <a:lnTo>
                  <a:pt x="662" y="1700"/>
                </a:lnTo>
                <a:lnTo>
                  <a:pt x="651" y="1679"/>
                </a:lnTo>
                <a:lnTo>
                  <a:pt x="648" y="1668"/>
                </a:lnTo>
                <a:lnTo>
                  <a:pt x="646" y="1663"/>
                </a:lnTo>
                <a:lnTo>
                  <a:pt x="648" y="1661"/>
                </a:lnTo>
                <a:lnTo>
                  <a:pt x="648" y="1661"/>
                </a:lnTo>
                <a:lnTo>
                  <a:pt x="657" y="1661"/>
                </a:lnTo>
                <a:lnTo>
                  <a:pt x="670" y="1663"/>
                </a:lnTo>
                <a:lnTo>
                  <a:pt x="685" y="1663"/>
                </a:lnTo>
                <a:lnTo>
                  <a:pt x="688" y="1663"/>
                </a:lnTo>
                <a:lnTo>
                  <a:pt x="690" y="1661"/>
                </a:lnTo>
                <a:lnTo>
                  <a:pt x="690" y="1661"/>
                </a:lnTo>
                <a:lnTo>
                  <a:pt x="695" y="1596"/>
                </a:lnTo>
                <a:lnTo>
                  <a:pt x="701" y="1521"/>
                </a:lnTo>
                <a:lnTo>
                  <a:pt x="701" y="1521"/>
                </a:lnTo>
                <a:lnTo>
                  <a:pt x="713" y="1402"/>
                </a:lnTo>
                <a:lnTo>
                  <a:pt x="721" y="1318"/>
                </a:lnTo>
                <a:lnTo>
                  <a:pt x="727" y="1259"/>
                </a:lnTo>
                <a:lnTo>
                  <a:pt x="727" y="1259"/>
                </a:lnTo>
                <a:lnTo>
                  <a:pt x="740" y="1184"/>
                </a:lnTo>
                <a:lnTo>
                  <a:pt x="749" y="1141"/>
                </a:lnTo>
                <a:lnTo>
                  <a:pt x="749" y="1141"/>
                </a:lnTo>
                <a:lnTo>
                  <a:pt x="747" y="1134"/>
                </a:lnTo>
                <a:lnTo>
                  <a:pt x="744" y="1124"/>
                </a:lnTo>
                <a:lnTo>
                  <a:pt x="734" y="1110"/>
                </a:lnTo>
                <a:lnTo>
                  <a:pt x="718" y="1087"/>
                </a:lnTo>
                <a:lnTo>
                  <a:pt x="718" y="1087"/>
                </a:lnTo>
                <a:lnTo>
                  <a:pt x="698" y="1061"/>
                </a:lnTo>
                <a:lnTo>
                  <a:pt x="680" y="1041"/>
                </a:lnTo>
                <a:lnTo>
                  <a:pt x="662" y="1023"/>
                </a:lnTo>
                <a:lnTo>
                  <a:pt x="662" y="1023"/>
                </a:lnTo>
                <a:lnTo>
                  <a:pt x="674" y="1015"/>
                </a:lnTo>
                <a:lnTo>
                  <a:pt x="682" y="1007"/>
                </a:lnTo>
                <a:lnTo>
                  <a:pt x="683" y="1004"/>
                </a:lnTo>
                <a:lnTo>
                  <a:pt x="685" y="1001"/>
                </a:lnTo>
                <a:lnTo>
                  <a:pt x="685" y="1001"/>
                </a:lnTo>
                <a:lnTo>
                  <a:pt x="682" y="989"/>
                </a:lnTo>
                <a:lnTo>
                  <a:pt x="679" y="976"/>
                </a:lnTo>
                <a:lnTo>
                  <a:pt x="674" y="963"/>
                </a:lnTo>
                <a:lnTo>
                  <a:pt x="672" y="953"/>
                </a:lnTo>
                <a:lnTo>
                  <a:pt x="672" y="953"/>
                </a:lnTo>
                <a:lnTo>
                  <a:pt x="666" y="833"/>
                </a:lnTo>
                <a:lnTo>
                  <a:pt x="666" y="833"/>
                </a:lnTo>
                <a:lnTo>
                  <a:pt x="672" y="828"/>
                </a:lnTo>
                <a:lnTo>
                  <a:pt x="677" y="820"/>
                </a:lnTo>
                <a:lnTo>
                  <a:pt x="682" y="809"/>
                </a:lnTo>
                <a:lnTo>
                  <a:pt x="682" y="809"/>
                </a:lnTo>
                <a:lnTo>
                  <a:pt x="693" y="776"/>
                </a:lnTo>
                <a:lnTo>
                  <a:pt x="709" y="718"/>
                </a:lnTo>
                <a:lnTo>
                  <a:pt x="718" y="685"/>
                </a:lnTo>
                <a:lnTo>
                  <a:pt x="726" y="654"/>
                </a:lnTo>
                <a:lnTo>
                  <a:pt x="731" y="625"/>
                </a:lnTo>
                <a:lnTo>
                  <a:pt x="734" y="602"/>
                </a:lnTo>
                <a:lnTo>
                  <a:pt x="734" y="602"/>
                </a:lnTo>
                <a:lnTo>
                  <a:pt x="734" y="581"/>
                </a:lnTo>
                <a:lnTo>
                  <a:pt x="731" y="558"/>
                </a:lnTo>
                <a:lnTo>
                  <a:pt x="726" y="532"/>
                </a:lnTo>
                <a:lnTo>
                  <a:pt x="719" y="508"/>
                </a:lnTo>
                <a:lnTo>
                  <a:pt x="711" y="483"/>
                </a:lnTo>
                <a:lnTo>
                  <a:pt x="703" y="461"/>
                </a:lnTo>
                <a:lnTo>
                  <a:pt x="693" y="441"/>
                </a:lnTo>
                <a:lnTo>
                  <a:pt x="685" y="425"/>
                </a:lnTo>
                <a:lnTo>
                  <a:pt x="685" y="425"/>
                </a:lnTo>
                <a:lnTo>
                  <a:pt x="679" y="418"/>
                </a:lnTo>
                <a:lnTo>
                  <a:pt x="672" y="412"/>
                </a:lnTo>
                <a:lnTo>
                  <a:pt x="654" y="397"/>
                </a:lnTo>
                <a:lnTo>
                  <a:pt x="633" y="383"/>
                </a:lnTo>
                <a:lnTo>
                  <a:pt x="612" y="368"/>
                </a:lnTo>
                <a:lnTo>
                  <a:pt x="573" y="347"/>
                </a:lnTo>
                <a:lnTo>
                  <a:pt x="555" y="337"/>
                </a:lnTo>
                <a:lnTo>
                  <a:pt x="555" y="337"/>
                </a:lnTo>
                <a:lnTo>
                  <a:pt x="535" y="322"/>
                </a:lnTo>
                <a:lnTo>
                  <a:pt x="524" y="314"/>
                </a:lnTo>
                <a:lnTo>
                  <a:pt x="518" y="308"/>
                </a:lnTo>
                <a:lnTo>
                  <a:pt x="518" y="308"/>
                </a:lnTo>
                <a:lnTo>
                  <a:pt x="513" y="296"/>
                </a:lnTo>
                <a:lnTo>
                  <a:pt x="511" y="287"/>
                </a:lnTo>
                <a:lnTo>
                  <a:pt x="513" y="278"/>
                </a:lnTo>
                <a:lnTo>
                  <a:pt x="513" y="278"/>
                </a:lnTo>
                <a:lnTo>
                  <a:pt x="522" y="249"/>
                </a:lnTo>
                <a:lnTo>
                  <a:pt x="529" y="231"/>
                </a:lnTo>
                <a:lnTo>
                  <a:pt x="531" y="223"/>
                </a:lnTo>
                <a:lnTo>
                  <a:pt x="531" y="217"/>
                </a:lnTo>
                <a:lnTo>
                  <a:pt x="531" y="217"/>
                </a:lnTo>
                <a:lnTo>
                  <a:pt x="529" y="195"/>
                </a:lnTo>
                <a:lnTo>
                  <a:pt x="529" y="182"/>
                </a:lnTo>
                <a:lnTo>
                  <a:pt x="529" y="182"/>
                </a:lnTo>
                <a:lnTo>
                  <a:pt x="540" y="181"/>
                </a:lnTo>
                <a:lnTo>
                  <a:pt x="566" y="178"/>
                </a:lnTo>
                <a:lnTo>
                  <a:pt x="579" y="174"/>
                </a:lnTo>
                <a:lnTo>
                  <a:pt x="591" y="169"/>
                </a:lnTo>
                <a:lnTo>
                  <a:pt x="594" y="168"/>
                </a:lnTo>
                <a:lnTo>
                  <a:pt x="597" y="165"/>
                </a:lnTo>
                <a:lnTo>
                  <a:pt x="597" y="163"/>
                </a:lnTo>
                <a:lnTo>
                  <a:pt x="596" y="160"/>
                </a:lnTo>
                <a:lnTo>
                  <a:pt x="596" y="160"/>
                </a:lnTo>
                <a:lnTo>
                  <a:pt x="591" y="153"/>
                </a:lnTo>
                <a:lnTo>
                  <a:pt x="581" y="145"/>
                </a:lnTo>
                <a:lnTo>
                  <a:pt x="561" y="130"/>
                </a:lnTo>
                <a:lnTo>
                  <a:pt x="534" y="114"/>
                </a:lnTo>
                <a:lnTo>
                  <a:pt x="534" y="114"/>
                </a:lnTo>
                <a:lnTo>
                  <a:pt x="527" y="98"/>
                </a:lnTo>
                <a:lnTo>
                  <a:pt x="511" y="60"/>
                </a:lnTo>
                <a:lnTo>
                  <a:pt x="493" y="21"/>
                </a:lnTo>
                <a:lnTo>
                  <a:pt x="485" y="8"/>
                </a:lnTo>
                <a:lnTo>
                  <a:pt x="482" y="5"/>
                </a:lnTo>
                <a:lnTo>
                  <a:pt x="479" y="4"/>
                </a:lnTo>
                <a:lnTo>
                  <a:pt x="479" y="4"/>
                </a:lnTo>
                <a:lnTo>
                  <a:pt x="465" y="2"/>
                </a:lnTo>
                <a:lnTo>
                  <a:pt x="449" y="0"/>
                </a:lnTo>
                <a:lnTo>
                  <a:pt x="409" y="0"/>
                </a:lnTo>
                <a:lnTo>
                  <a:pt x="409" y="0"/>
                </a:lnTo>
                <a:lnTo>
                  <a:pt x="379" y="0"/>
                </a:lnTo>
                <a:lnTo>
                  <a:pt x="366" y="2"/>
                </a:lnTo>
                <a:lnTo>
                  <a:pt x="352" y="7"/>
                </a:lnTo>
                <a:lnTo>
                  <a:pt x="352" y="7"/>
                </a:lnTo>
                <a:lnTo>
                  <a:pt x="342" y="13"/>
                </a:lnTo>
                <a:lnTo>
                  <a:pt x="332" y="21"/>
                </a:lnTo>
                <a:lnTo>
                  <a:pt x="309" y="44"/>
                </a:lnTo>
                <a:lnTo>
                  <a:pt x="280" y="82"/>
                </a:lnTo>
                <a:lnTo>
                  <a:pt x="280" y="82"/>
                </a:lnTo>
                <a:lnTo>
                  <a:pt x="277" y="86"/>
                </a:lnTo>
                <a:lnTo>
                  <a:pt x="275" y="96"/>
                </a:lnTo>
                <a:lnTo>
                  <a:pt x="272" y="122"/>
                </a:lnTo>
                <a:lnTo>
                  <a:pt x="269" y="158"/>
                </a:lnTo>
                <a:lnTo>
                  <a:pt x="274" y="166"/>
                </a:lnTo>
                <a:lnTo>
                  <a:pt x="274" y="189"/>
                </a:lnTo>
                <a:lnTo>
                  <a:pt x="274" y="189"/>
                </a:lnTo>
                <a:lnTo>
                  <a:pt x="275" y="202"/>
                </a:lnTo>
                <a:lnTo>
                  <a:pt x="280" y="213"/>
                </a:lnTo>
                <a:lnTo>
                  <a:pt x="287" y="230"/>
                </a:lnTo>
                <a:lnTo>
                  <a:pt x="287" y="230"/>
                </a:lnTo>
                <a:lnTo>
                  <a:pt x="296" y="254"/>
                </a:lnTo>
                <a:lnTo>
                  <a:pt x="306" y="275"/>
                </a:lnTo>
                <a:lnTo>
                  <a:pt x="306" y="275"/>
                </a:lnTo>
                <a:lnTo>
                  <a:pt x="295" y="287"/>
                </a:lnTo>
                <a:lnTo>
                  <a:pt x="283" y="298"/>
                </a:lnTo>
                <a:lnTo>
                  <a:pt x="275" y="308"/>
                </a:lnTo>
                <a:lnTo>
                  <a:pt x="275" y="308"/>
                </a:lnTo>
                <a:lnTo>
                  <a:pt x="270" y="317"/>
                </a:lnTo>
                <a:lnTo>
                  <a:pt x="267" y="326"/>
                </a:lnTo>
                <a:lnTo>
                  <a:pt x="262" y="332"/>
                </a:lnTo>
                <a:lnTo>
                  <a:pt x="256" y="339"/>
                </a:lnTo>
                <a:lnTo>
                  <a:pt x="256" y="339"/>
                </a:lnTo>
                <a:lnTo>
                  <a:pt x="191" y="376"/>
                </a:lnTo>
                <a:lnTo>
                  <a:pt x="150" y="399"/>
                </a:lnTo>
                <a:lnTo>
                  <a:pt x="137" y="407"/>
                </a:lnTo>
                <a:lnTo>
                  <a:pt x="130" y="413"/>
                </a:lnTo>
                <a:lnTo>
                  <a:pt x="130" y="413"/>
                </a:lnTo>
                <a:lnTo>
                  <a:pt x="127" y="423"/>
                </a:lnTo>
                <a:lnTo>
                  <a:pt x="122" y="443"/>
                </a:lnTo>
                <a:lnTo>
                  <a:pt x="112" y="501"/>
                </a:lnTo>
                <a:lnTo>
                  <a:pt x="104" y="561"/>
                </a:lnTo>
                <a:lnTo>
                  <a:pt x="101" y="584"/>
                </a:lnTo>
                <a:lnTo>
                  <a:pt x="101" y="599"/>
                </a:lnTo>
                <a:lnTo>
                  <a:pt x="101" y="599"/>
                </a:lnTo>
                <a:lnTo>
                  <a:pt x="104" y="618"/>
                </a:lnTo>
                <a:lnTo>
                  <a:pt x="111" y="641"/>
                </a:lnTo>
                <a:lnTo>
                  <a:pt x="124" y="680"/>
                </a:lnTo>
                <a:lnTo>
                  <a:pt x="124" y="680"/>
                </a:lnTo>
                <a:lnTo>
                  <a:pt x="142" y="739"/>
                </a:lnTo>
                <a:lnTo>
                  <a:pt x="153" y="771"/>
                </a:lnTo>
                <a:lnTo>
                  <a:pt x="158" y="786"/>
                </a:lnTo>
                <a:lnTo>
                  <a:pt x="158" y="786"/>
                </a:lnTo>
                <a:lnTo>
                  <a:pt x="163" y="791"/>
                </a:lnTo>
                <a:lnTo>
                  <a:pt x="166" y="794"/>
                </a:lnTo>
                <a:lnTo>
                  <a:pt x="166" y="794"/>
                </a:lnTo>
                <a:lnTo>
                  <a:pt x="163" y="845"/>
                </a:lnTo>
                <a:lnTo>
                  <a:pt x="158" y="908"/>
                </a:lnTo>
                <a:lnTo>
                  <a:pt x="158" y="908"/>
                </a:lnTo>
                <a:lnTo>
                  <a:pt x="156" y="937"/>
                </a:lnTo>
                <a:lnTo>
                  <a:pt x="156" y="962"/>
                </a:lnTo>
                <a:lnTo>
                  <a:pt x="156" y="962"/>
                </a:lnTo>
                <a:lnTo>
                  <a:pt x="158" y="976"/>
                </a:lnTo>
                <a:lnTo>
                  <a:pt x="158" y="983"/>
                </a:lnTo>
                <a:lnTo>
                  <a:pt x="158" y="988"/>
                </a:lnTo>
                <a:lnTo>
                  <a:pt x="158" y="988"/>
                </a:lnTo>
                <a:lnTo>
                  <a:pt x="155" y="1009"/>
                </a:lnTo>
                <a:lnTo>
                  <a:pt x="155" y="1009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765DA5BB-2C78-4038-A32E-6841D232F8ED}"/>
              </a:ext>
            </a:extLst>
          </p:cNvPr>
          <p:cNvSpPr>
            <a:spLocks/>
          </p:cNvSpPr>
          <p:nvPr/>
        </p:nvSpPr>
        <p:spPr bwMode="auto">
          <a:xfrm>
            <a:off x="6528175" y="834586"/>
            <a:ext cx="650050" cy="1557754"/>
          </a:xfrm>
          <a:custGeom>
            <a:avLst/>
            <a:gdLst>
              <a:gd name="T0" fmla="*/ 83 w 714"/>
              <a:gd name="T1" fmla="*/ 325 h 1711"/>
              <a:gd name="T2" fmla="*/ 21 w 714"/>
              <a:gd name="T3" fmla="*/ 384 h 1711"/>
              <a:gd name="T4" fmla="*/ 11 w 714"/>
              <a:gd name="T5" fmla="*/ 529 h 1711"/>
              <a:gd name="T6" fmla="*/ 5 w 714"/>
              <a:gd name="T7" fmla="*/ 766 h 1711"/>
              <a:gd name="T8" fmla="*/ 24 w 714"/>
              <a:gd name="T9" fmla="*/ 900 h 1711"/>
              <a:gd name="T10" fmla="*/ 0 w 714"/>
              <a:gd name="T11" fmla="*/ 1051 h 1711"/>
              <a:gd name="T12" fmla="*/ 26 w 714"/>
              <a:gd name="T13" fmla="*/ 1118 h 1711"/>
              <a:gd name="T14" fmla="*/ 83 w 714"/>
              <a:gd name="T15" fmla="*/ 1207 h 1711"/>
              <a:gd name="T16" fmla="*/ 60 w 714"/>
              <a:gd name="T17" fmla="*/ 1391 h 1711"/>
              <a:gd name="T18" fmla="*/ 49 w 714"/>
              <a:gd name="T19" fmla="*/ 1614 h 1711"/>
              <a:gd name="T20" fmla="*/ 54 w 714"/>
              <a:gd name="T21" fmla="*/ 1664 h 1711"/>
              <a:gd name="T22" fmla="*/ 96 w 714"/>
              <a:gd name="T23" fmla="*/ 1703 h 1711"/>
              <a:gd name="T24" fmla="*/ 213 w 714"/>
              <a:gd name="T25" fmla="*/ 1708 h 1711"/>
              <a:gd name="T26" fmla="*/ 236 w 714"/>
              <a:gd name="T27" fmla="*/ 1687 h 1711"/>
              <a:gd name="T28" fmla="*/ 210 w 714"/>
              <a:gd name="T29" fmla="*/ 1614 h 1711"/>
              <a:gd name="T30" fmla="*/ 207 w 714"/>
              <a:gd name="T31" fmla="*/ 1575 h 1711"/>
              <a:gd name="T32" fmla="*/ 207 w 714"/>
              <a:gd name="T33" fmla="*/ 1471 h 1711"/>
              <a:gd name="T34" fmla="*/ 218 w 714"/>
              <a:gd name="T35" fmla="*/ 1337 h 1711"/>
              <a:gd name="T36" fmla="*/ 254 w 714"/>
              <a:gd name="T37" fmla="*/ 1228 h 1711"/>
              <a:gd name="T38" fmla="*/ 275 w 714"/>
              <a:gd name="T39" fmla="*/ 1160 h 1711"/>
              <a:gd name="T40" fmla="*/ 372 w 714"/>
              <a:gd name="T41" fmla="*/ 1189 h 1711"/>
              <a:gd name="T42" fmla="*/ 400 w 714"/>
              <a:gd name="T43" fmla="*/ 1222 h 1711"/>
              <a:gd name="T44" fmla="*/ 332 w 714"/>
              <a:gd name="T45" fmla="*/ 1394 h 1711"/>
              <a:gd name="T46" fmla="*/ 311 w 714"/>
              <a:gd name="T47" fmla="*/ 1534 h 1711"/>
              <a:gd name="T48" fmla="*/ 327 w 714"/>
              <a:gd name="T49" fmla="*/ 1570 h 1711"/>
              <a:gd name="T50" fmla="*/ 355 w 714"/>
              <a:gd name="T51" fmla="*/ 1682 h 1711"/>
              <a:gd name="T52" fmla="*/ 381 w 714"/>
              <a:gd name="T53" fmla="*/ 1706 h 1711"/>
              <a:gd name="T54" fmla="*/ 472 w 714"/>
              <a:gd name="T55" fmla="*/ 1703 h 1711"/>
              <a:gd name="T56" fmla="*/ 488 w 714"/>
              <a:gd name="T57" fmla="*/ 1677 h 1711"/>
              <a:gd name="T58" fmla="*/ 457 w 714"/>
              <a:gd name="T59" fmla="*/ 1602 h 1711"/>
              <a:gd name="T60" fmla="*/ 423 w 714"/>
              <a:gd name="T61" fmla="*/ 1523 h 1711"/>
              <a:gd name="T62" fmla="*/ 543 w 714"/>
              <a:gd name="T63" fmla="*/ 1274 h 1711"/>
              <a:gd name="T64" fmla="*/ 569 w 714"/>
              <a:gd name="T65" fmla="*/ 1124 h 1711"/>
              <a:gd name="T66" fmla="*/ 524 w 714"/>
              <a:gd name="T67" fmla="*/ 1036 h 1711"/>
              <a:gd name="T68" fmla="*/ 532 w 714"/>
              <a:gd name="T69" fmla="*/ 895 h 1711"/>
              <a:gd name="T70" fmla="*/ 560 w 714"/>
              <a:gd name="T71" fmla="*/ 1013 h 1711"/>
              <a:gd name="T72" fmla="*/ 586 w 714"/>
              <a:gd name="T73" fmla="*/ 1119 h 1711"/>
              <a:gd name="T74" fmla="*/ 613 w 714"/>
              <a:gd name="T75" fmla="*/ 1189 h 1711"/>
              <a:gd name="T76" fmla="*/ 616 w 714"/>
              <a:gd name="T77" fmla="*/ 1223 h 1711"/>
              <a:gd name="T78" fmla="*/ 651 w 714"/>
              <a:gd name="T79" fmla="*/ 1223 h 1711"/>
              <a:gd name="T80" fmla="*/ 669 w 714"/>
              <a:gd name="T81" fmla="*/ 1222 h 1711"/>
              <a:gd name="T82" fmla="*/ 695 w 714"/>
              <a:gd name="T83" fmla="*/ 1161 h 1711"/>
              <a:gd name="T84" fmla="*/ 708 w 714"/>
              <a:gd name="T85" fmla="*/ 1157 h 1711"/>
              <a:gd name="T86" fmla="*/ 711 w 714"/>
              <a:gd name="T87" fmla="*/ 1139 h 1711"/>
              <a:gd name="T88" fmla="*/ 665 w 714"/>
              <a:gd name="T89" fmla="*/ 1035 h 1711"/>
              <a:gd name="T90" fmla="*/ 636 w 714"/>
              <a:gd name="T91" fmla="*/ 734 h 1711"/>
              <a:gd name="T92" fmla="*/ 610 w 714"/>
              <a:gd name="T93" fmla="*/ 506 h 1711"/>
              <a:gd name="T94" fmla="*/ 571 w 714"/>
              <a:gd name="T95" fmla="*/ 418 h 1711"/>
              <a:gd name="T96" fmla="*/ 475 w 714"/>
              <a:gd name="T97" fmla="*/ 358 h 1711"/>
              <a:gd name="T98" fmla="*/ 451 w 714"/>
              <a:gd name="T99" fmla="*/ 316 h 1711"/>
              <a:gd name="T100" fmla="*/ 460 w 714"/>
              <a:gd name="T101" fmla="*/ 264 h 1711"/>
              <a:gd name="T102" fmla="*/ 464 w 714"/>
              <a:gd name="T103" fmla="*/ 215 h 1711"/>
              <a:gd name="T104" fmla="*/ 442 w 714"/>
              <a:gd name="T105" fmla="*/ 129 h 1711"/>
              <a:gd name="T106" fmla="*/ 416 w 714"/>
              <a:gd name="T107" fmla="*/ 62 h 1711"/>
              <a:gd name="T108" fmla="*/ 325 w 714"/>
              <a:gd name="T109" fmla="*/ 18 h 1711"/>
              <a:gd name="T110" fmla="*/ 218 w 714"/>
              <a:gd name="T111" fmla="*/ 5 h 1711"/>
              <a:gd name="T112" fmla="*/ 135 w 714"/>
              <a:gd name="T113" fmla="*/ 102 h 1711"/>
              <a:gd name="T114" fmla="*/ 142 w 714"/>
              <a:gd name="T115" fmla="*/ 163 h 1711"/>
              <a:gd name="T116" fmla="*/ 171 w 714"/>
              <a:gd name="T117" fmla="*/ 208 h 1711"/>
              <a:gd name="T118" fmla="*/ 195 w 714"/>
              <a:gd name="T119" fmla="*/ 244 h 1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4" h="1711">
                <a:moveTo>
                  <a:pt x="202" y="264"/>
                </a:moveTo>
                <a:lnTo>
                  <a:pt x="202" y="264"/>
                </a:lnTo>
                <a:lnTo>
                  <a:pt x="158" y="286"/>
                </a:lnTo>
                <a:lnTo>
                  <a:pt x="119" y="306"/>
                </a:lnTo>
                <a:lnTo>
                  <a:pt x="83" y="325"/>
                </a:lnTo>
                <a:lnTo>
                  <a:pt x="83" y="325"/>
                </a:lnTo>
                <a:lnTo>
                  <a:pt x="57" y="342"/>
                </a:lnTo>
                <a:lnTo>
                  <a:pt x="41" y="353"/>
                </a:lnTo>
                <a:lnTo>
                  <a:pt x="34" y="360"/>
                </a:lnTo>
                <a:lnTo>
                  <a:pt x="29" y="366"/>
                </a:lnTo>
                <a:lnTo>
                  <a:pt x="26" y="374"/>
                </a:lnTo>
                <a:lnTo>
                  <a:pt x="21" y="384"/>
                </a:lnTo>
                <a:lnTo>
                  <a:pt x="21" y="384"/>
                </a:lnTo>
                <a:lnTo>
                  <a:pt x="18" y="399"/>
                </a:lnTo>
                <a:lnTo>
                  <a:pt x="16" y="418"/>
                </a:lnTo>
                <a:lnTo>
                  <a:pt x="13" y="465"/>
                </a:lnTo>
                <a:lnTo>
                  <a:pt x="11" y="508"/>
                </a:lnTo>
                <a:lnTo>
                  <a:pt x="11" y="529"/>
                </a:lnTo>
                <a:lnTo>
                  <a:pt x="11" y="529"/>
                </a:lnTo>
                <a:lnTo>
                  <a:pt x="8" y="597"/>
                </a:lnTo>
                <a:lnTo>
                  <a:pt x="5" y="656"/>
                </a:lnTo>
                <a:lnTo>
                  <a:pt x="3" y="717"/>
                </a:lnTo>
                <a:lnTo>
                  <a:pt x="3" y="717"/>
                </a:lnTo>
                <a:lnTo>
                  <a:pt x="5" y="766"/>
                </a:lnTo>
                <a:lnTo>
                  <a:pt x="8" y="799"/>
                </a:lnTo>
                <a:lnTo>
                  <a:pt x="10" y="820"/>
                </a:lnTo>
                <a:lnTo>
                  <a:pt x="11" y="833"/>
                </a:lnTo>
                <a:lnTo>
                  <a:pt x="11" y="833"/>
                </a:lnTo>
                <a:lnTo>
                  <a:pt x="19" y="872"/>
                </a:lnTo>
                <a:lnTo>
                  <a:pt x="24" y="900"/>
                </a:lnTo>
                <a:lnTo>
                  <a:pt x="24" y="900"/>
                </a:lnTo>
                <a:lnTo>
                  <a:pt x="19" y="916"/>
                </a:lnTo>
                <a:lnTo>
                  <a:pt x="11" y="955"/>
                </a:lnTo>
                <a:lnTo>
                  <a:pt x="3" y="1004"/>
                </a:lnTo>
                <a:lnTo>
                  <a:pt x="2" y="1028"/>
                </a:lnTo>
                <a:lnTo>
                  <a:pt x="0" y="1051"/>
                </a:lnTo>
                <a:lnTo>
                  <a:pt x="0" y="1051"/>
                </a:lnTo>
                <a:lnTo>
                  <a:pt x="2" y="1061"/>
                </a:lnTo>
                <a:lnTo>
                  <a:pt x="3" y="1072"/>
                </a:lnTo>
                <a:lnTo>
                  <a:pt x="8" y="1083"/>
                </a:lnTo>
                <a:lnTo>
                  <a:pt x="13" y="1095"/>
                </a:lnTo>
                <a:lnTo>
                  <a:pt x="26" y="1118"/>
                </a:lnTo>
                <a:lnTo>
                  <a:pt x="42" y="1139"/>
                </a:lnTo>
                <a:lnTo>
                  <a:pt x="59" y="1158"/>
                </a:lnTo>
                <a:lnTo>
                  <a:pt x="72" y="1173"/>
                </a:lnTo>
                <a:lnTo>
                  <a:pt x="85" y="1186"/>
                </a:lnTo>
                <a:lnTo>
                  <a:pt x="85" y="1186"/>
                </a:lnTo>
                <a:lnTo>
                  <a:pt x="83" y="1207"/>
                </a:lnTo>
                <a:lnTo>
                  <a:pt x="81" y="1223"/>
                </a:lnTo>
                <a:lnTo>
                  <a:pt x="78" y="1238"/>
                </a:lnTo>
                <a:lnTo>
                  <a:pt x="78" y="1238"/>
                </a:lnTo>
                <a:lnTo>
                  <a:pt x="75" y="1254"/>
                </a:lnTo>
                <a:lnTo>
                  <a:pt x="70" y="1288"/>
                </a:lnTo>
                <a:lnTo>
                  <a:pt x="60" y="1391"/>
                </a:lnTo>
                <a:lnTo>
                  <a:pt x="47" y="1547"/>
                </a:lnTo>
                <a:lnTo>
                  <a:pt x="47" y="1547"/>
                </a:lnTo>
                <a:lnTo>
                  <a:pt x="47" y="1573"/>
                </a:lnTo>
                <a:lnTo>
                  <a:pt x="47" y="1599"/>
                </a:lnTo>
                <a:lnTo>
                  <a:pt x="47" y="1599"/>
                </a:lnTo>
                <a:lnTo>
                  <a:pt x="49" y="1614"/>
                </a:lnTo>
                <a:lnTo>
                  <a:pt x="54" y="1627"/>
                </a:lnTo>
                <a:lnTo>
                  <a:pt x="54" y="1627"/>
                </a:lnTo>
                <a:lnTo>
                  <a:pt x="54" y="1633"/>
                </a:lnTo>
                <a:lnTo>
                  <a:pt x="54" y="1640"/>
                </a:lnTo>
                <a:lnTo>
                  <a:pt x="54" y="1656"/>
                </a:lnTo>
                <a:lnTo>
                  <a:pt x="54" y="1664"/>
                </a:lnTo>
                <a:lnTo>
                  <a:pt x="55" y="1672"/>
                </a:lnTo>
                <a:lnTo>
                  <a:pt x="59" y="1680"/>
                </a:lnTo>
                <a:lnTo>
                  <a:pt x="63" y="1687"/>
                </a:lnTo>
                <a:lnTo>
                  <a:pt x="63" y="1687"/>
                </a:lnTo>
                <a:lnTo>
                  <a:pt x="78" y="1697"/>
                </a:lnTo>
                <a:lnTo>
                  <a:pt x="96" y="1703"/>
                </a:lnTo>
                <a:lnTo>
                  <a:pt x="115" y="1708"/>
                </a:lnTo>
                <a:lnTo>
                  <a:pt x="125" y="1710"/>
                </a:lnTo>
                <a:lnTo>
                  <a:pt x="135" y="1710"/>
                </a:lnTo>
                <a:lnTo>
                  <a:pt x="135" y="1710"/>
                </a:lnTo>
                <a:lnTo>
                  <a:pt x="187" y="1710"/>
                </a:lnTo>
                <a:lnTo>
                  <a:pt x="213" y="1708"/>
                </a:lnTo>
                <a:lnTo>
                  <a:pt x="221" y="1706"/>
                </a:lnTo>
                <a:lnTo>
                  <a:pt x="228" y="1705"/>
                </a:lnTo>
                <a:lnTo>
                  <a:pt x="228" y="1705"/>
                </a:lnTo>
                <a:lnTo>
                  <a:pt x="231" y="1700"/>
                </a:lnTo>
                <a:lnTo>
                  <a:pt x="234" y="1693"/>
                </a:lnTo>
                <a:lnTo>
                  <a:pt x="236" y="1687"/>
                </a:lnTo>
                <a:lnTo>
                  <a:pt x="236" y="1679"/>
                </a:lnTo>
                <a:lnTo>
                  <a:pt x="234" y="1662"/>
                </a:lnTo>
                <a:lnTo>
                  <a:pt x="229" y="1646"/>
                </a:lnTo>
                <a:lnTo>
                  <a:pt x="229" y="1646"/>
                </a:lnTo>
                <a:lnTo>
                  <a:pt x="221" y="1630"/>
                </a:lnTo>
                <a:lnTo>
                  <a:pt x="210" y="1614"/>
                </a:lnTo>
                <a:lnTo>
                  <a:pt x="194" y="1593"/>
                </a:lnTo>
                <a:lnTo>
                  <a:pt x="194" y="1593"/>
                </a:lnTo>
                <a:lnTo>
                  <a:pt x="195" y="1593"/>
                </a:lnTo>
                <a:lnTo>
                  <a:pt x="198" y="1589"/>
                </a:lnTo>
                <a:lnTo>
                  <a:pt x="203" y="1584"/>
                </a:lnTo>
                <a:lnTo>
                  <a:pt x="207" y="1575"/>
                </a:lnTo>
                <a:lnTo>
                  <a:pt x="207" y="1575"/>
                </a:lnTo>
                <a:lnTo>
                  <a:pt x="208" y="1565"/>
                </a:lnTo>
                <a:lnTo>
                  <a:pt x="208" y="1555"/>
                </a:lnTo>
                <a:lnTo>
                  <a:pt x="207" y="1521"/>
                </a:lnTo>
                <a:lnTo>
                  <a:pt x="207" y="1521"/>
                </a:lnTo>
                <a:lnTo>
                  <a:pt x="207" y="1471"/>
                </a:lnTo>
                <a:lnTo>
                  <a:pt x="207" y="1440"/>
                </a:lnTo>
                <a:lnTo>
                  <a:pt x="207" y="1440"/>
                </a:lnTo>
                <a:lnTo>
                  <a:pt x="210" y="1396"/>
                </a:lnTo>
                <a:lnTo>
                  <a:pt x="213" y="1363"/>
                </a:lnTo>
                <a:lnTo>
                  <a:pt x="218" y="1337"/>
                </a:lnTo>
                <a:lnTo>
                  <a:pt x="218" y="1337"/>
                </a:lnTo>
                <a:lnTo>
                  <a:pt x="223" y="1316"/>
                </a:lnTo>
                <a:lnTo>
                  <a:pt x="231" y="1292"/>
                </a:lnTo>
                <a:lnTo>
                  <a:pt x="244" y="1251"/>
                </a:lnTo>
                <a:lnTo>
                  <a:pt x="244" y="1251"/>
                </a:lnTo>
                <a:lnTo>
                  <a:pt x="249" y="1238"/>
                </a:lnTo>
                <a:lnTo>
                  <a:pt x="254" y="1228"/>
                </a:lnTo>
                <a:lnTo>
                  <a:pt x="259" y="1215"/>
                </a:lnTo>
                <a:lnTo>
                  <a:pt x="262" y="1194"/>
                </a:lnTo>
                <a:lnTo>
                  <a:pt x="262" y="1194"/>
                </a:lnTo>
                <a:lnTo>
                  <a:pt x="264" y="1181"/>
                </a:lnTo>
                <a:lnTo>
                  <a:pt x="270" y="1170"/>
                </a:lnTo>
                <a:lnTo>
                  <a:pt x="275" y="1160"/>
                </a:lnTo>
                <a:lnTo>
                  <a:pt x="283" y="1152"/>
                </a:lnTo>
                <a:lnTo>
                  <a:pt x="296" y="1142"/>
                </a:lnTo>
                <a:lnTo>
                  <a:pt x="301" y="1139"/>
                </a:lnTo>
                <a:lnTo>
                  <a:pt x="301" y="1139"/>
                </a:lnTo>
                <a:lnTo>
                  <a:pt x="372" y="1189"/>
                </a:lnTo>
                <a:lnTo>
                  <a:pt x="372" y="1189"/>
                </a:lnTo>
                <a:lnTo>
                  <a:pt x="382" y="1197"/>
                </a:lnTo>
                <a:lnTo>
                  <a:pt x="392" y="1207"/>
                </a:lnTo>
                <a:lnTo>
                  <a:pt x="399" y="1215"/>
                </a:lnTo>
                <a:lnTo>
                  <a:pt x="400" y="1218"/>
                </a:lnTo>
                <a:lnTo>
                  <a:pt x="400" y="1222"/>
                </a:lnTo>
                <a:lnTo>
                  <a:pt x="400" y="1222"/>
                </a:lnTo>
                <a:lnTo>
                  <a:pt x="377" y="1275"/>
                </a:lnTo>
                <a:lnTo>
                  <a:pt x="361" y="1318"/>
                </a:lnTo>
                <a:lnTo>
                  <a:pt x="345" y="1352"/>
                </a:lnTo>
                <a:lnTo>
                  <a:pt x="345" y="1352"/>
                </a:lnTo>
                <a:lnTo>
                  <a:pt x="338" y="1370"/>
                </a:lnTo>
                <a:lnTo>
                  <a:pt x="332" y="1394"/>
                </a:lnTo>
                <a:lnTo>
                  <a:pt x="327" y="1422"/>
                </a:lnTo>
                <a:lnTo>
                  <a:pt x="322" y="1451"/>
                </a:lnTo>
                <a:lnTo>
                  <a:pt x="314" y="1501"/>
                </a:lnTo>
                <a:lnTo>
                  <a:pt x="311" y="1527"/>
                </a:lnTo>
                <a:lnTo>
                  <a:pt x="311" y="1527"/>
                </a:lnTo>
                <a:lnTo>
                  <a:pt x="311" y="1534"/>
                </a:lnTo>
                <a:lnTo>
                  <a:pt x="312" y="1540"/>
                </a:lnTo>
                <a:lnTo>
                  <a:pt x="314" y="1545"/>
                </a:lnTo>
                <a:lnTo>
                  <a:pt x="317" y="1549"/>
                </a:lnTo>
                <a:lnTo>
                  <a:pt x="317" y="1549"/>
                </a:lnTo>
                <a:lnTo>
                  <a:pt x="320" y="1555"/>
                </a:lnTo>
                <a:lnTo>
                  <a:pt x="327" y="1570"/>
                </a:lnTo>
                <a:lnTo>
                  <a:pt x="342" y="1615"/>
                </a:lnTo>
                <a:lnTo>
                  <a:pt x="342" y="1615"/>
                </a:lnTo>
                <a:lnTo>
                  <a:pt x="343" y="1628"/>
                </a:lnTo>
                <a:lnTo>
                  <a:pt x="346" y="1641"/>
                </a:lnTo>
                <a:lnTo>
                  <a:pt x="351" y="1669"/>
                </a:lnTo>
                <a:lnTo>
                  <a:pt x="355" y="1682"/>
                </a:lnTo>
                <a:lnTo>
                  <a:pt x="361" y="1692"/>
                </a:lnTo>
                <a:lnTo>
                  <a:pt x="364" y="1697"/>
                </a:lnTo>
                <a:lnTo>
                  <a:pt x="369" y="1700"/>
                </a:lnTo>
                <a:lnTo>
                  <a:pt x="374" y="1703"/>
                </a:lnTo>
                <a:lnTo>
                  <a:pt x="381" y="1706"/>
                </a:lnTo>
                <a:lnTo>
                  <a:pt x="381" y="1706"/>
                </a:lnTo>
                <a:lnTo>
                  <a:pt x="395" y="1710"/>
                </a:lnTo>
                <a:lnTo>
                  <a:pt x="412" y="1711"/>
                </a:lnTo>
                <a:lnTo>
                  <a:pt x="428" y="1711"/>
                </a:lnTo>
                <a:lnTo>
                  <a:pt x="444" y="1710"/>
                </a:lnTo>
                <a:lnTo>
                  <a:pt x="460" y="1706"/>
                </a:lnTo>
                <a:lnTo>
                  <a:pt x="472" y="1703"/>
                </a:lnTo>
                <a:lnTo>
                  <a:pt x="481" y="1698"/>
                </a:lnTo>
                <a:lnTo>
                  <a:pt x="488" y="1693"/>
                </a:lnTo>
                <a:lnTo>
                  <a:pt x="488" y="1693"/>
                </a:lnTo>
                <a:lnTo>
                  <a:pt x="488" y="1692"/>
                </a:lnTo>
                <a:lnTo>
                  <a:pt x="490" y="1687"/>
                </a:lnTo>
                <a:lnTo>
                  <a:pt x="488" y="1677"/>
                </a:lnTo>
                <a:lnTo>
                  <a:pt x="483" y="1666"/>
                </a:lnTo>
                <a:lnTo>
                  <a:pt x="478" y="1653"/>
                </a:lnTo>
                <a:lnTo>
                  <a:pt x="467" y="1632"/>
                </a:lnTo>
                <a:lnTo>
                  <a:pt x="462" y="1622"/>
                </a:lnTo>
                <a:lnTo>
                  <a:pt x="462" y="1622"/>
                </a:lnTo>
                <a:lnTo>
                  <a:pt x="457" y="1602"/>
                </a:lnTo>
                <a:lnTo>
                  <a:pt x="454" y="1588"/>
                </a:lnTo>
                <a:lnTo>
                  <a:pt x="451" y="1580"/>
                </a:lnTo>
                <a:lnTo>
                  <a:pt x="451" y="1580"/>
                </a:lnTo>
                <a:lnTo>
                  <a:pt x="444" y="1568"/>
                </a:lnTo>
                <a:lnTo>
                  <a:pt x="434" y="1550"/>
                </a:lnTo>
                <a:lnTo>
                  <a:pt x="423" y="1523"/>
                </a:lnTo>
                <a:lnTo>
                  <a:pt x="423" y="1523"/>
                </a:lnTo>
                <a:lnTo>
                  <a:pt x="481" y="1405"/>
                </a:lnTo>
                <a:lnTo>
                  <a:pt x="522" y="1321"/>
                </a:lnTo>
                <a:lnTo>
                  <a:pt x="537" y="1290"/>
                </a:lnTo>
                <a:lnTo>
                  <a:pt x="543" y="1274"/>
                </a:lnTo>
                <a:lnTo>
                  <a:pt x="543" y="1274"/>
                </a:lnTo>
                <a:lnTo>
                  <a:pt x="550" y="1223"/>
                </a:lnTo>
                <a:lnTo>
                  <a:pt x="560" y="1161"/>
                </a:lnTo>
                <a:lnTo>
                  <a:pt x="560" y="1161"/>
                </a:lnTo>
                <a:lnTo>
                  <a:pt x="564" y="1142"/>
                </a:lnTo>
                <a:lnTo>
                  <a:pt x="568" y="1129"/>
                </a:lnTo>
                <a:lnTo>
                  <a:pt x="569" y="1124"/>
                </a:lnTo>
                <a:lnTo>
                  <a:pt x="568" y="1118"/>
                </a:lnTo>
                <a:lnTo>
                  <a:pt x="566" y="1111"/>
                </a:lnTo>
                <a:lnTo>
                  <a:pt x="563" y="1103"/>
                </a:lnTo>
                <a:lnTo>
                  <a:pt x="563" y="1103"/>
                </a:lnTo>
                <a:lnTo>
                  <a:pt x="547" y="1074"/>
                </a:lnTo>
                <a:lnTo>
                  <a:pt x="524" y="1036"/>
                </a:lnTo>
                <a:lnTo>
                  <a:pt x="496" y="987"/>
                </a:lnTo>
                <a:lnTo>
                  <a:pt x="506" y="861"/>
                </a:lnTo>
                <a:lnTo>
                  <a:pt x="506" y="825"/>
                </a:lnTo>
                <a:lnTo>
                  <a:pt x="506" y="825"/>
                </a:lnTo>
                <a:lnTo>
                  <a:pt x="521" y="864"/>
                </a:lnTo>
                <a:lnTo>
                  <a:pt x="532" y="895"/>
                </a:lnTo>
                <a:lnTo>
                  <a:pt x="535" y="906"/>
                </a:lnTo>
                <a:lnTo>
                  <a:pt x="537" y="914"/>
                </a:lnTo>
                <a:lnTo>
                  <a:pt x="537" y="914"/>
                </a:lnTo>
                <a:lnTo>
                  <a:pt x="540" y="932"/>
                </a:lnTo>
                <a:lnTo>
                  <a:pt x="547" y="963"/>
                </a:lnTo>
                <a:lnTo>
                  <a:pt x="560" y="1013"/>
                </a:lnTo>
                <a:lnTo>
                  <a:pt x="560" y="1013"/>
                </a:lnTo>
                <a:lnTo>
                  <a:pt x="573" y="1061"/>
                </a:lnTo>
                <a:lnTo>
                  <a:pt x="579" y="1087"/>
                </a:lnTo>
                <a:lnTo>
                  <a:pt x="582" y="1103"/>
                </a:lnTo>
                <a:lnTo>
                  <a:pt x="582" y="1103"/>
                </a:lnTo>
                <a:lnTo>
                  <a:pt x="586" y="1119"/>
                </a:lnTo>
                <a:lnTo>
                  <a:pt x="589" y="1131"/>
                </a:lnTo>
                <a:lnTo>
                  <a:pt x="599" y="1142"/>
                </a:lnTo>
                <a:lnTo>
                  <a:pt x="599" y="1142"/>
                </a:lnTo>
                <a:lnTo>
                  <a:pt x="603" y="1163"/>
                </a:lnTo>
                <a:lnTo>
                  <a:pt x="608" y="1179"/>
                </a:lnTo>
                <a:lnTo>
                  <a:pt x="613" y="1189"/>
                </a:lnTo>
                <a:lnTo>
                  <a:pt x="613" y="1189"/>
                </a:lnTo>
                <a:lnTo>
                  <a:pt x="616" y="1196"/>
                </a:lnTo>
                <a:lnTo>
                  <a:pt x="618" y="1199"/>
                </a:lnTo>
                <a:lnTo>
                  <a:pt x="618" y="1207"/>
                </a:lnTo>
                <a:lnTo>
                  <a:pt x="618" y="1207"/>
                </a:lnTo>
                <a:lnTo>
                  <a:pt x="616" y="1223"/>
                </a:lnTo>
                <a:lnTo>
                  <a:pt x="618" y="1228"/>
                </a:lnTo>
                <a:lnTo>
                  <a:pt x="623" y="1230"/>
                </a:lnTo>
                <a:lnTo>
                  <a:pt x="623" y="1230"/>
                </a:lnTo>
                <a:lnTo>
                  <a:pt x="631" y="1228"/>
                </a:lnTo>
                <a:lnTo>
                  <a:pt x="639" y="1227"/>
                </a:lnTo>
                <a:lnTo>
                  <a:pt x="651" y="1223"/>
                </a:lnTo>
                <a:lnTo>
                  <a:pt x="651" y="1223"/>
                </a:lnTo>
                <a:lnTo>
                  <a:pt x="651" y="1225"/>
                </a:lnTo>
                <a:lnTo>
                  <a:pt x="660" y="1225"/>
                </a:lnTo>
                <a:lnTo>
                  <a:pt x="660" y="1225"/>
                </a:lnTo>
                <a:lnTo>
                  <a:pt x="665" y="1225"/>
                </a:lnTo>
                <a:lnTo>
                  <a:pt x="669" y="1222"/>
                </a:lnTo>
                <a:lnTo>
                  <a:pt x="673" y="1217"/>
                </a:lnTo>
                <a:lnTo>
                  <a:pt x="678" y="1212"/>
                </a:lnTo>
                <a:lnTo>
                  <a:pt x="685" y="1197"/>
                </a:lnTo>
                <a:lnTo>
                  <a:pt x="690" y="1184"/>
                </a:lnTo>
                <a:lnTo>
                  <a:pt x="690" y="1184"/>
                </a:lnTo>
                <a:lnTo>
                  <a:pt x="695" y="1161"/>
                </a:lnTo>
                <a:lnTo>
                  <a:pt x="696" y="1155"/>
                </a:lnTo>
                <a:lnTo>
                  <a:pt x="696" y="1153"/>
                </a:lnTo>
                <a:lnTo>
                  <a:pt x="698" y="1153"/>
                </a:lnTo>
                <a:lnTo>
                  <a:pt x="698" y="1153"/>
                </a:lnTo>
                <a:lnTo>
                  <a:pt x="701" y="1155"/>
                </a:lnTo>
                <a:lnTo>
                  <a:pt x="708" y="1157"/>
                </a:lnTo>
                <a:lnTo>
                  <a:pt x="711" y="1155"/>
                </a:lnTo>
                <a:lnTo>
                  <a:pt x="712" y="1153"/>
                </a:lnTo>
                <a:lnTo>
                  <a:pt x="714" y="1150"/>
                </a:lnTo>
                <a:lnTo>
                  <a:pt x="714" y="1147"/>
                </a:lnTo>
                <a:lnTo>
                  <a:pt x="714" y="1147"/>
                </a:lnTo>
                <a:lnTo>
                  <a:pt x="711" y="1139"/>
                </a:lnTo>
                <a:lnTo>
                  <a:pt x="706" y="1126"/>
                </a:lnTo>
                <a:lnTo>
                  <a:pt x="690" y="1092"/>
                </a:lnTo>
                <a:lnTo>
                  <a:pt x="673" y="1057"/>
                </a:lnTo>
                <a:lnTo>
                  <a:pt x="669" y="1043"/>
                </a:lnTo>
                <a:lnTo>
                  <a:pt x="665" y="1035"/>
                </a:lnTo>
                <a:lnTo>
                  <a:pt x="665" y="1035"/>
                </a:lnTo>
                <a:lnTo>
                  <a:pt x="664" y="950"/>
                </a:lnTo>
                <a:lnTo>
                  <a:pt x="664" y="950"/>
                </a:lnTo>
                <a:lnTo>
                  <a:pt x="657" y="896"/>
                </a:lnTo>
                <a:lnTo>
                  <a:pt x="646" y="825"/>
                </a:lnTo>
                <a:lnTo>
                  <a:pt x="646" y="825"/>
                </a:lnTo>
                <a:lnTo>
                  <a:pt x="636" y="734"/>
                </a:lnTo>
                <a:lnTo>
                  <a:pt x="631" y="654"/>
                </a:lnTo>
                <a:lnTo>
                  <a:pt x="631" y="654"/>
                </a:lnTo>
                <a:lnTo>
                  <a:pt x="628" y="625"/>
                </a:lnTo>
                <a:lnTo>
                  <a:pt x="621" y="581"/>
                </a:lnTo>
                <a:lnTo>
                  <a:pt x="610" y="506"/>
                </a:lnTo>
                <a:lnTo>
                  <a:pt x="610" y="506"/>
                </a:lnTo>
                <a:lnTo>
                  <a:pt x="608" y="496"/>
                </a:lnTo>
                <a:lnTo>
                  <a:pt x="603" y="483"/>
                </a:lnTo>
                <a:lnTo>
                  <a:pt x="599" y="467"/>
                </a:lnTo>
                <a:lnTo>
                  <a:pt x="590" y="451"/>
                </a:lnTo>
                <a:lnTo>
                  <a:pt x="581" y="433"/>
                </a:lnTo>
                <a:lnTo>
                  <a:pt x="571" y="418"/>
                </a:lnTo>
                <a:lnTo>
                  <a:pt x="560" y="405"/>
                </a:lnTo>
                <a:lnTo>
                  <a:pt x="547" y="395"/>
                </a:lnTo>
                <a:lnTo>
                  <a:pt x="547" y="395"/>
                </a:lnTo>
                <a:lnTo>
                  <a:pt x="522" y="381"/>
                </a:lnTo>
                <a:lnTo>
                  <a:pt x="499" y="369"/>
                </a:lnTo>
                <a:lnTo>
                  <a:pt x="475" y="358"/>
                </a:lnTo>
                <a:lnTo>
                  <a:pt x="415" y="332"/>
                </a:lnTo>
                <a:lnTo>
                  <a:pt x="415" y="332"/>
                </a:lnTo>
                <a:lnTo>
                  <a:pt x="429" y="327"/>
                </a:lnTo>
                <a:lnTo>
                  <a:pt x="441" y="322"/>
                </a:lnTo>
                <a:lnTo>
                  <a:pt x="446" y="319"/>
                </a:lnTo>
                <a:lnTo>
                  <a:pt x="451" y="316"/>
                </a:lnTo>
                <a:lnTo>
                  <a:pt x="451" y="316"/>
                </a:lnTo>
                <a:lnTo>
                  <a:pt x="454" y="307"/>
                </a:lnTo>
                <a:lnTo>
                  <a:pt x="457" y="298"/>
                </a:lnTo>
                <a:lnTo>
                  <a:pt x="460" y="280"/>
                </a:lnTo>
                <a:lnTo>
                  <a:pt x="460" y="280"/>
                </a:lnTo>
                <a:lnTo>
                  <a:pt x="460" y="264"/>
                </a:lnTo>
                <a:lnTo>
                  <a:pt x="462" y="249"/>
                </a:lnTo>
                <a:lnTo>
                  <a:pt x="462" y="249"/>
                </a:lnTo>
                <a:lnTo>
                  <a:pt x="462" y="236"/>
                </a:lnTo>
                <a:lnTo>
                  <a:pt x="464" y="221"/>
                </a:lnTo>
                <a:lnTo>
                  <a:pt x="464" y="221"/>
                </a:lnTo>
                <a:lnTo>
                  <a:pt x="464" y="215"/>
                </a:lnTo>
                <a:lnTo>
                  <a:pt x="462" y="205"/>
                </a:lnTo>
                <a:lnTo>
                  <a:pt x="454" y="184"/>
                </a:lnTo>
                <a:lnTo>
                  <a:pt x="446" y="163"/>
                </a:lnTo>
                <a:lnTo>
                  <a:pt x="442" y="155"/>
                </a:lnTo>
                <a:lnTo>
                  <a:pt x="442" y="150"/>
                </a:lnTo>
                <a:lnTo>
                  <a:pt x="442" y="129"/>
                </a:lnTo>
                <a:lnTo>
                  <a:pt x="464" y="119"/>
                </a:lnTo>
                <a:lnTo>
                  <a:pt x="460" y="107"/>
                </a:lnTo>
                <a:lnTo>
                  <a:pt x="436" y="78"/>
                </a:lnTo>
                <a:lnTo>
                  <a:pt x="438" y="62"/>
                </a:lnTo>
                <a:lnTo>
                  <a:pt x="416" y="62"/>
                </a:lnTo>
                <a:lnTo>
                  <a:pt x="416" y="62"/>
                </a:lnTo>
                <a:lnTo>
                  <a:pt x="408" y="57"/>
                </a:lnTo>
                <a:lnTo>
                  <a:pt x="386" y="44"/>
                </a:lnTo>
                <a:lnTo>
                  <a:pt x="356" y="29"/>
                </a:lnTo>
                <a:lnTo>
                  <a:pt x="342" y="23"/>
                </a:lnTo>
                <a:lnTo>
                  <a:pt x="325" y="18"/>
                </a:lnTo>
                <a:lnTo>
                  <a:pt x="325" y="18"/>
                </a:lnTo>
                <a:lnTo>
                  <a:pt x="294" y="10"/>
                </a:lnTo>
                <a:lnTo>
                  <a:pt x="264" y="3"/>
                </a:lnTo>
                <a:lnTo>
                  <a:pt x="250" y="2"/>
                </a:lnTo>
                <a:lnTo>
                  <a:pt x="237" y="0"/>
                </a:lnTo>
                <a:lnTo>
                  <a:pt x="226" y="2"/>
                </a:lnTo>
                <a:lnTo>
                  <a:pt x="218" y="5"/>
                </a:lnTo>
                <a:lnTo>
                  <a:pt x="218" y="5"/>
                </a:lnTo>
                <a:lnTo>
                  <a:pt x="208" y="11"/>
                </a:lnTo>
                <a:lnTo>
                  <a:pt x="197" y="23"/>
                </a:lnTo>
                <a:lnTo>
                  <a:pt x="169" y="55"/>
                </a:lnTo>
                <a:lnTo>
                  <a:pt x="143" y="88"/>
                </a:lnTo>
                <a:lnTo>
                  <a:pt x="135" y="102"/>
                </a:lnTo>
                <a:lnTo>
                  <a:pt x="130" y="111"/>
                </a:lnTo>
                <a:lnTo>
                  <a:pt x="130" y="111"/>
                </a:lnTo>
                <a:lnTo>
                  <a:pt x="130" y="119"/>
                </a:lnTo>
                <a:lnTo>
                  <a:pt x="130" y="127"/>
                </a:lnTo>
                <a:lnTo>
                  <a:pt x="135" y="146"/>
                </a:lnTo>
                <a:lnTo>
                  <a:pt x="142" y="163"/>
                </a:lnTo>
                <a:lnTo>
                  <a:pt x="148" y="176"/>
                </a:lnTo>
                <a:lnTo>
                  <a:pt x="148" y="176"/>
                </a:lnTo>
                <a:lnTo>
                  <a:pt x="159" y="194"/>
                </a:lnTo>
                <a:lnTo>
                  <a:pt x="164" y="202"/>
                </a:lnTo>
                <a:lnTo>
                  <a:pt x="171" y="208"/>
                </a:lnTo>
                <a:lnTo>
                  <a:pt x="171" y="208"/>
                </a:lnTo>
                <a:lnTo>
                  <a:pt x="187" y="221"/>
                </a:lnTo>
                <a:lnTo>
                  <a:pt x="192" y="226"/>
                </a:lnTo>
                <a:lnTo>
                  <a:pt x="194" y="231"/>
                </a:lnTo>
                <a:lnTo>
                  <a:pt x="194" y="231"/>
                </a:lnTo>
                <a:lnTo>
                  <a:pt x="194" y="239"/>
                </a:lnTo>
                <a:lnTo>
                  <a:pt x="195" y="244"/>
                </a:lnTo>
                <a:lnTo>
                  <a:pt x="197" y="249"/>
                </a:lnTo>
                <a:lnTo>
                  <a:pt x="197" y="249"/>
                </a:lnTo>
                <a:lnTo>
                  <a:pt x="200" y="259"/>
                </a:lnTo>
                <a:lnTo>
                  <a:pt x="202" y="264"/>
                </a:lnTo>
                <a:lnTo>
                  <a:pt x="202" y="264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E23B5CB9-1A2F-4923-A79A-BE5C612EB641}"/>
              </a:ext>
            </a:extLst>
          </p:cNvPr>
          <p:cNvSpPr>
            <a:spLocks noEditPoints="1"/>
          </p:cNvSpPr>
          <p:nvPr/>
        </p:nvSpPr>
        <p:spPr bwMode="auto">
          <a:xfrm>
            <a:off x="8353528" y="818710"/>
            <a:ext cx="761123" cy="1665185"/>
          </a:xfrm>
          <a:custGeom>
            <a:avLst/>
            <a:gdLst>
              <a:gd name="T0" fmla="*/ 240 w 836"/>
              <a:gd name="T1" fmla="*/ 300 h 1829"/>
              <a:gd name="T2" fmla="*/ 136 w 836"/>
              <a:gd name="T3" fmla="*/ 376 h 1829"/>
              <a:gd name="T4" fmla="*/ 74 w 836"/>
              <a:gd name="T5" fmla="*/ 592 h 1829"/>
              <a:gd name="T6" fmla="*/ 65 w 836"/>
              <a:gd name="T7" fmla="*/ 713 h 1829"/>
              <a:gd name="T8" fmla="*/ 83 w 836"/>
              <a:gd name="T9" fmla="*/ 836 h 1829"/>
              <a:gd name="T10" fmla="*/ 91 w 836"/>
              <a:gd name="T11" fmla="*/ 903 h 1829"/>
              <a:gd name="T12" fmla="*/ 144 w 836"/>
              <a:gd name="T13" fmla="*/ 960 h 1829"/>
              <a:gd name="T14" fmla="*/ 117 w 836"/>
              <a:gd name="T15" fmla="*/ 1015 h 1829"/>
              <a:gd name="T16" fmla="*/ 92 w 836"/>
              <a:gd name="T17" fmla="*/ 1427 h 1829"/>
              <a:gd name="T18" fmla="*/ 122 w 836"/>
              <a:gd name="T19" fmla="*/ 1490 h 1829"/>
              <a:gd name="T20" fmla="*/ 109 w 836"/>
              <a:gd name="T21" fmla="*/ 1537 h 1829"/>
              <a:gd name="T22" fmla="*/ 48 w 836"/>
              <a:gd name="T23" fmla="*/ 1565 h 1829"/>
              <a:gd name="T24" fmla="*/ 0 w 836"/>
              <a:gd name="T25" fmla="*/ 1599 h 1829"/>
              <a:gd name="T26" fmla="*/ 50 w 836"/>
              <a:gd name="T27" fmla="*/ 1648 h 1829"/>
              <a:gd name="T28" fmla="*/ 172 w 836"/>
              <a:gd name="T29" fmla="*/ 1653 h 1829"/>
              <a:gd name="T30" fmla="*/ 221 w 836"/>
              <a:gd name="T31" fmla="*/ 1629 h 1829"/>
              <a:gd name="T32" fmla="*/ 222 w 836"/>
              <a:gd name="T33" fmla="*/ 1494 h 1829"/>
              <a:gd name="T34" fmla="*/ 248 w 836"/>
              <a:gd name="T35" fmla="*/ 1450 h 1829"/>
              <a:gd name="T36" fmla="*/ 271 w 836"/>
              <a:gd name="T37" fmla="*/ 1224 h 1829"/>
              <a:gd name="T38" fmla="*/ 297 w 836"/>
              <a:gd name="T39" fmla="*/ 1058 h 1829"/>
              <a:gd name="T40" fmla="*/ 357 w 836"/>
              <a:gd name="T41" fmla="*/ 1123 h 1829"/>
              <a:gd name="T42" fmla="*/ 380 w 836"/>
              <a:gd name="T43" fmla="*/ 1181 h 1829"/>
              <a:gd name="T44" fmla="*/ 429 w 836"/>
              <a:gd name="T45" fmla="*/ 1188 h 1829"/>
              <a:gd name="T46" fmla="*/ 453 w 836"/>
              <a:gd name="T47" fmla="*/ 1186 h 1829"/>
              <a:gd name="T48" fmla="*/ 484 w 836"/>
              <a:gd name="T49" fmla="*/ 1176 h 1829"/>
              <a:gd name="T50" fmla="*/ 551 w 836"/>
              <a:gd name="T51" fmla="*/ 1188 h 1829"/>
              <a:gd name="T52" fmla="*/ 611 w 836"/>
              <a:gd name="T53" fmla="*/ 1170 h 1829"/>
              <a:gd name="T54" fmla="*/ 631 w 836"/>
              <a:gd name="T55" fmla="*/ 1329 h 1829"/>
              <a:gd name="T56" fmla="*/ 613 w 836"/>
              <a:gd name="T57" fmla="*/ 1485 h 1829"/>
              <a:gd name="T58" fmla="*/ 562 w 836"/>
              <a:gd name="T59" fmla="*/ 1520 h 1829"/>
              <a:gd name="T60" fmla="*/ 598 w 836"/>
              <a:gd name="T61" fmla="*/ 1736 h 1829"/>
              <a:gd name="T62" fmla="*/ 647 w 836"/>
              <a:gd name="T63" fmla="*/ 1811 h 1829"/>
              <a:gd name="T64" fmla="*/ 753 w 836"/>
              <a:gd name="T65" fmla="*/ 1825 h 1829"/>
              <a:gd name="T66" fmla="*/ 759 w 836"/>
              <a:gd name="T67" fmla="*/ 1746 h 1829"/>
              <a:gd name="T68" fmla="*/ 728 w 836"/>
              <a:gd name="T69" fmla="*/ 1562 h 1829"/>
              <a:gd name="T70" fmla="*/ 766 w 836"/>
              <a:gd name="T71" fmla="*/ 1502 h 1829"/>
              <a:gd name="T72" fmla="*/ 780 w 836"/>
              <a:gd name="T73" fmla="*/ 1259 h 1829"/>
              <a:gd name="T74" fmla="*/ 701 w 836"/>
              <a:gd name="T75" fmla="*/ 988 h 1829"/>
              <a:gd name="T76" fmla="*/ 735 w 836"/>
              <a:gd name="T77" fmla="*/ 945 h 1829"/>
              <a:gd name="T78" fmla="*/ 784 w 836"/>
              <a:gd name="T79" fmla="*/ 851 h 1829"/>
              <a:gd name="T80" fmla="*/ 834 w 836"/>
              <a:gd name="T81" fmla="*/ 736 h 1829"/>
              <a:gd name="T82" fmla="*/ 793 w 836"/>
              <a:gd name="T83" fmla="*/ 576 h 1829"/>
              <a:gd name="T84" fmla="*/ 735 w 836"/>
              <a:gd name="T85" fmla="*/ 493 h 1829"/>
              <a:gd name="T86" fmla="*/ 585 w 836"/>
              <a:gd name="T87" fmla="*/ 353 h 1829"/>
              <a:gd name="T88" fmla="*/ 528 w 836"/>
              <a:gd name="T89" fmla="*/ 278 h 1829"/>
              <a:gd name="T90" fmla="*/ 540 w 836"/>
              <a:gd name="T91" fmla="*/ 238 h 1829"/>
              <a:gd name="T92" fmla="*/ 520 w 836"/>
              <a:gd name="T93" fmla="*/ 145 h 1829"/>
              <a:gd name="T94" fmla="*/ 515 w 836"/>
              <a:gd name="T95" fmla="*/ 95 h 1829"/>
              <a:gd name="T96" fmla="*/ 510 w 836"/>
              <a:gd name="T97" fmla="*/ 67 h 1829"/>
              <a:gd name="T98" fmla="*/ 440 w 836"/>
              <a:gd name="T99" fmla="*/ 20 h 1829"/>
              <a:gd name="T100" fmla="*/ 375 w 836"/>
              <a:gd name="T101" fmla="*/ 10 h 1829"/>
              <a:gd name="T102" fmla="*/ 234 w 836"/>
              <a:gd name="T103" fmla="*/ 135 h 1829"/>
              <a:gd name="T104" fmla="*/ 218 w 836"/>
              <a:gd name="T105" fmla="*/ 207 h 1829"/>
              <a:gd name="T106" fmla="*/ 642 w 836"/>
              <a:gd name="T107" fmla="*/ 662 h 1829"/>
              <a:gd name="T108" fmla="*/ 680 w 836"/>
              <a:gd name="T109" fmla="*/ 719 h 1829"/>
              <a:gd name="T110" fmla="*/ 678 w 836"/>
              <a:gd name="T111" fmla="*/ 755 h 1829"/>
              <a:gd name="T112" fmla="*/ 652 w 836"/>
              <a:gd name="T113" fmla="*/ 825 h 1829"/>
              <a:gd name="T114" fmla="*/ 637 w 836"/>
              <a:gd name="T115" fmla="*/ 657 h 1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36" h="1829">
                <a:moveTo>
                  <a:pt x="255" y="257"/>
                </a:moveTo>
                <a:lnTo>
                  <a:pt x="240" y="264"/>
                </a:lnTo>
                <a:lnTo>
                  <a:pt x="252" y="270"/>
                </a:lnTo>
                <a:lnTo>
                  <a:pt x="244" y="282"/>
                </a:lnTo>
                <a:lnTo>
                  <a:pt x="257" y="280"/>
                </a:lnTo>
                <a:lnTo>
                  <a:pt x="257" y="291"/>
                </a:lnTo>
                <a:lnTo>
                  <a:pt x="257" y="291"/>
                </a:lnTo>
                <a:lnTo>
                  <a:pt x="240" y="300"/>
                </a:lnTo>
                <a:lnTo>
                  <a:pt x="218" y="309"/>
                </a:lnTo>
                <a:lnTo>
                  <a:pt x="218" y="309"/>
                </a:lnTo>
                <a:lnTo>
                  <a:pt x="190" y="332"/>
                </a:lnTo>
                <a:lnTo>
                  <a:pt x="165" y="353"/>
                </a:lnTo>
                <a:lnTo>
                  <a:pt x="165" y="353"/>
                </a:lnTo>
                <a:lnTo>
                  <a:pt x="157" y="360"/>
                </a:lnTo>
                <a:lnTo>
                  <a:pt x="148" y="366"/>
                </a:lnTo>
                <a:lnTo>
                  <a:pt x="136" y="376"/>
                </a:lnTo>
                <a:lnTo>
                  <a:pt x="131" y="381"/>
                </a:lnTo>
                <a:lnTo>
                  <a:pt x="128" y="386"/>
                </a:lnTo>
                <a:lnTo>
                  <a:pt x="128" y="386"/>
                </a:lnTo>
                <a:lnTo>
                  <a:pt x="120" y="417"/>
                </a:lnTo>
                <a:lnTo>
                  <a:pt x="107" y="475"/>
                </a:lnTo>
                <a:lnTo>
                  <a:pt x="86" y="565"/>
                </a:lnTo>
                <a:lnTo>
                  <a:pt x="86" y="565"/>
                </a:lnTo>
                <a:lnTo>
                  <a:pt x="74" y="592"/>
                </a:lnTo>
                <a:lnTo>
                  <a:pt x="66" y="612"/>
                </a:lnTo>
                <a:lnTo>
                  <a:pt x="61" y="631"/>
                </a:lnTo>
                <a:lnTo>
                  <a:pt x="61" y="631"/>
                </a:lnTo>
                <a:lnTo>
                  <a:pt x="60" y="641"/>
                </a:lnTo>
                <a:lnTo>
                  <a:pt x="60" y="653"/>
                </a:lnTo>
                <a:lnTo>
                  <a:pt x="60" y="674"/>
                </a:lnTo>
                <a:lnTo>
                  <a:pt x="63" y="695"/>
                </a:lnTo>
                <a:lnTo>
                  <a:pt x="65" y="713"/>
                </a:lnTo>
                <a:lnTo>
                  <a:pt x="65" y="713"/>
                </a:lnTo>
                <a:lnTo>
                  <a:pt x="66" y="791"/>
                </a:lnTo>
                <a:lnTo>
                  <a:pt x="66" y="791"/>
                </a:lnTo>
                <a:lnTo>
                  <a:pt x="68" y="797"/>
                </a:lnTo>
                <a:lnTo>
                  <a:pt x="70" y="805"/>
                </a:lnTo>
                <a:lnTo>
                  <a:pt x="76" y="820"/>
                </a:lnTo>
                <a:lnTo>
                  <a:pt x="79" y="828"/>
                </a:lnTo>
                <a:lnTo>
                  <a:pt x="83" y="836"/>
                </a:lnTo>
                <a:lnTo>
                  <a:pt x="84" y="846"/>
                </a:lnTo>
                <a:lnTo>
                  <a:pt x="83" y="856"/>
                </a:lnTo>
                <a:lnTo>
                  <a:pt x="83" y="856"/>
                </a:lnTo>
                <a:lnTo>
                  <a:pt x="81" y="867"/>
                </a:lnTo>
                <a:lnTo>
                  <a:pt x="81" y="875"/>
                </a:lnTo>
                <a:lnTo>
                  <a:pt x="81" y="884"/>
                </a:lnTo>
                <a:lnTo>
                  <a:pt x="84" y="892"/>
                </a:lnTo>
                <a:lnTo>
                  <a:pt x="91" y="903"/>
                </a:lnTo>
                <a:lnTo>
                  <a:pt x="99" y="914"/>
                </a:lnTo>
                <a:lnTo>
                  <a:pt x="99" y="914"/>
                </a:lnTo>
                <a:lnTo>
                  <a:pt x="109" y="924"/>
                </a:lnTo>
                <a:lnTo>
                  <a:pt x="122" y="932"/>
                </a:lnTo>
                <a:lnTo>
                  <a:pt x="139" y="945"/>
                </a:lnTo>
                <a:lnTo>
                  <a:pt x="139" y="945"/>
                </a:lnTo>
                <a:lnTo>
                  <a:pt x="143" y="952"/>
                </a:lnTo>
                <a:lnTo>
                  <a:pt x="144" y="960"/>
                </a:lnTo>
                <a:lnTo>
                  <a:pt x="146" y="970"/>
                </a:lnTo>
                <a:lnTo>
                  <a:pt x="146" y="970"/>
                </a:lnTo>
                <a:lnTo>
                  <a:pt x="139" y="975"/>
                </a:lnTo>
                <a:lnTo>
                  <a:pt x="125" y="988"/>
                </a:lnTo>
                <a:lnTo>
                  <a:pt x="125" y="988"/>
                </a:lnTo>
                <a:lnTo>
                  <a:pt x="122" y="991"/>
                </a:lnTo>
                <a:lnTo>
                  <a:pt x="120" y="997"/>
                </a:lnTo>
                <a:lnTo>
                  <a:pt x="117" y="1015"/>
                </a:lnTo>
                <a:lnTo>
                  <a:pt x="115" y="1040"/>
                </a:lnTo>
                <a:lnTo>
                  <a:pt x="113" y="1067"/>
                </a:lnTo>
                <a:lnTo>
                  <a:pt x="110" y="1157"/>
                </a:lnTo>
                <a:lnTo>
                  <a:pt x="110" y="1157"/>
                </a:lnTo>
                <a:lnTo>
                  <a:pt x="102" y="1293"/>
                </a:lnTo>
                <a:lnTo>
                  <a:pt x="97" y="1380"/>
                </a:lnTo>
                <a:lnTo>
                  <a:pt x="92" y="1427"/>
                </a:lnTo>
                <a:lnTo>
                  <a:pt x="92" y="1427"/>
                </a:lnTo>
                <a:lnTo>
                  <a:pt x="92" y="1432"/>
                </a:lnTo>
                <a:lnTo>
                  <a:pt x="92" y="1440"/>
                </a:lnTo>
                <a:lnTo>
                  <a:pt x="96" y="1455"/>
                </a:lnTo>
                <a:lnTo>
                  <a:pt x="102" y="1469"/>
                </a:lnTo>
                <a:lnTo>
                  <a:pt x="110" y="1482"/>
                </a:lnTo>
                <a:lnTo>
                  <a:pt x="110" y="1482"/>
                </a:lnTo>
                <a:lnTo>
                  <a:pt x="117" y="1489"/>
                </a:lnTo>
                <a:lnTo>
                  <a:pt x="122" y="1490"/>
                </a:lnTo>
                <a:lnTo>
                  <a:pt x="123" y="1490"/>
                </a:lnTo>
                <a:lnTo>
                  <a:pt x="125" y="1490"/>
                </a:lnTo>
                <a:lnTo>
                  <a:pt x="125" y="1490"/>
                </a:lnTo>
                <a:lnTo>
                  <a:pt x="120" y="1520"/>
                </a:lnTo>
                <a:lnTo>
                  <a:pt x="120" y="1520"/>
                </a:lnTo>
                <a:lnTo>
                  <a:pt x="117" y="1528"/>
                </a:lnTo>
                <a:lnTo>
                  <a:pt x="113" y="1533"/>
                </a:lnTo>
                <a:lnTo>
                  <a:pt x="109" y="1537"/>
                </a:lnTo>
                <a:lnTo>
                  <a:pt x="104" y="1544"/>
                </a:lnTo>
                <a:lnTo>
                  <a:pt x="104" y="1544"/>
                </a:lnTo>
                <a:lnTo>
                  <a:pt x="100" y="1549"/>
                </a:lnTo>
                <a:lnTo>
                  <a:pt x="94" y="1552"/>
                </a:lnTo>
                <a:lnTo>
                  <a:pt x="84" y="1557"/>
                </a:lnTo>
                <a:lnTo>
                  <a:pt x="84" y="1557"/>
                </a:lnTo>
                <a:lnTo>
                  <a:pt x="71" y="1560"/>
                </a:lnTo>
                <a:lnTo>
                  <a:pt x="48" y="1565"/>
                </a:lnTo>
                <a:lnTo>
                  <a:pt x="35" y="1568"/>
                </a:lnTo>
                <a:lnTo>
                  <a:pt x="22" y="1573"/>
                </a:lnTo>
                <a:lnTo>
                  <a:pt x="11" y="1580"/>
                </a:lnTo>
                <a:lnTo>
                  <a:pt x="6" y="1585"/>
                </a:lnTo>
                <a:lnTo>
                  <a:pt x="3" y="1590"/>
                </a:lnTo>
                <a:lnTo>
                  <a:pt x="3" y="1590"/>
                </a:lnTo>
                <a:lnTo>
                  <a:pt x="1" y="1594"/>
                </a:lnTo>
                <a:lnTo>
                  <a:pt x="0" y="1599"/>
                </a:lnTo>
                <a:lnTo>
                  <a:pt x="0" y="1603"/>
                </a:lnTo>
                <a:lnTo>
                  <a:pt x="0" y="1607"/>
                </a:lnTo>
                <a:lnTo>
                  <a:pt x="4" y="1617"/>
                </a:lnTo>
                <a:lnTo>
                  <a:pt x="13" y="1625"/>
                </a:lnTo>
                <a:lnTo>
                  <a:pt x="21" y="1633"/>
                </a:lnTo>
                <a:lnTo>
                  <a:pt x="30" y="1640"/>
                </a:lnTo>
                <a:lnTo>
                  <a:pt x="42" y="1645"/>
                </a:lnTo>
                <a:lnTo>
                  <a:pt x="50" y="1648"/>
                </a:lnTo>
                <a:lnTo>
                  <a:pt x="50" y="1648"/>
                </a:lnTo>
                <a:lnTo>
                  <a:pt x="60" y="1651"/>
                </a:lnTo>
                <a:lnTo>
                  <a:pt x="70" y="1651"/>
                </a:lnTo>
                <a:lnTo>
                  <a:pt x="91" y="1651"/>
                </a:lnTo>
                <a:lnTo>
                  <a:pt x="112" y="1651"/>
                </a:lnTo>
                <a:lnTo>
                  <a:pt x="135" y="1650"/>
                </a:lnTo>
                <a:lnTo>
                  <a:pt x="135" y="1650"/>
                </a:lnTo>
                <a:lnTo>
                  <a:pt x="172" y="1653"/>
                </a:lnTo>
                <a:lnTo>
                  <a:pt x="188" y="1653"/>
                </a:lnTo>
                <a:lnTo>
                  <a:pt x="203" y="1653"/>
                </a:lnTo>
                <a:lnTo>
                  <a:pt x="203" y="1653"/>
                </a:lnTo>
                <a:lnTo>
                  <a:pt x="214" y="1650"/>
                </a:lnTo>
                <a:lnTo>
                  <a:pt x="216" y="1648"/>
                </a:lnTo>
                <a:lnTo>
                  <a:pt x="218" y="1646"/>
                </a:lnTo>
                <a:lnTo>
                  <a:pt x="219" y="1640"/>
                </a:lnTo>
                <a:lnTo>
                  <a:pt x="221" y="1629"/>
                </a:lnTo>
                <a:lnTo>
                  <a:pt x="221" y="1629"/>
                </a:lnTo>
                <a:lnTo>
                  <a:pt x="222" y="1622"/>
                </a:lnTo>
                <a:lnTo>
                  <a:pt x="222" y="1617"/>
                </a:lnTo>
                <a:lnTo>
                  <a:pt x="221" y="1606"/>
                </a:lnTo>
                <a:lnTo>
                  <a:pt x="218" y="1596"/>
                </a:lnTo>
                <a:lnTo>
                  <a:pt x="218" y="1586"/>
                </a:lnTo>
                <a:lnTo>
                  <a:pt x="218" y="1586"/>
                </a:lnTo>
                <a:lnTo>
                  <a:pt x="222" y="1494"/>
                </a:lnTo>
                <a:lnTo>
                  <a:pt x="222" y="1494"/>
                </a:lnTo>
                <a:lnTo>
                  <a:pt x="240" y="1485"/>
                </a:lnTo>
                <a:lnTo>
                  <a:pt x="240" y="1485"/>
                </a:lnTo>
                <a:lnTo>
                  <a:pt x="244" y="1484"/>
                </a:lnTo>
                <a:lnTo>
                  <a:pt x="247" y="1479"/>
                </a:lnTo>
                <a:lnTo>
                  <a:pt x="248" y="1471"/>
                </a:lnTo>
                <a:lnTo>
                  <a:pt x="248" y="1450"/>
                </a:lnTo>
                <a:lnTo>
                  <a:pt x="248" y="1450"/>
                </a:lnTo>
                <a:lnTo>
                  <a:pt x="253" y="1394"/>
                </a:lnTo>
                <a:lnTo>
                  <a:pt x="255" y="1352"/>
                </a:lnTo>
                <a:lnTo>
                  <a:pt x="257" y="1310"/>
                </a:lnTo>
                <a:lnTo>
                  <a:pt x="257" y="1310"/>
                </a:lnTo>
                <a:lnTo>
                  <a:pt x="258" y="1279"/>
                </a:lnTo>
                <a:lnTo>
                  <a:pt x="261" y="1259"/>
                </a:lnTo>
                <a:lnTo>
                  <a:pt x="266" y="1245"/>
                </a:lnTo>
                <a:lnTo>
                  <a:pt x="271" y="1224"/>
                </a:lnTo>
                <a:lnTo>
                  <a:pt x="271" y="1224"/>
                </a:lnTo>
                <a:lnTo>
                  <a:pt x="283" y="1171"/>
                </a:lnTo>
                <a:lnTo>
                  <a:pt x="287" y="1149"/>
                </a:lnTo>
                <a:lnTo>
                  <a:pt x="294" y="1131"/>
                </a:lnTo>
                <a:lnTo>
                  <a:pt x="294" y="1131"/>
                </a:lnTo>
                <a:lnTo>
                  <a:pt x="297" y="1119"/>
                </a:lnTo>
                <a:lnTo>
                  <a:pt x="299" y="1102"/>
                </a:lnTo>
                <a:lnTo>
                  <a:pt x="297" y="1058"/>
                </a:lnTo>
                <a:lnTo>
                  <a:pt x="294" y="1001"/>
                </a:lnTo>
                <a:lnTo>
                  <a:pt x="294" y="1001"/>
                </a:lnTo>
                <a:lnTo>
                  <a:pt x="318" y="1023"/>
                </a:lnTo>
                <a:lnTo>
                  <a:pt x="344" y="1046"/>
                </a:lnTo>
                <a:lnTo>
                  <a:pt x="344" y="1046"/>
                </a:lnTo>
                <a:lnTo>
                  <a:pt x="351" y="1079"/>
                </a:lnTo>
                <a:lnTo>
                  <a:pt x="356" y="1103"/>
                </a:lnTo>
                <a:lnTo>
                  <a:pt x="357" y="1123"/>
                </a:lnTo>
                <a:lnTo>
                  <a:pt x="357" y="1123"/>
                </a:lnTo>
                <a:lnTo>
                  <a:pt x="359" y="1134"/>
                </a:lnTo>
                <a:lnTo>
                  <a:pt x="364" y="1145"/>
                </a:lnTo>
                <a:lnTo>
                  <a:pt x="370" y="1167"/>
                </a:lnTo>
                <a:lnTo>
                  <a:pt x="370" y="1167"/>
                </a:lnTo>
                <a:lnTo>
                  <a:pt x="372" y="1170"/>
                </a:lnTo>
                <a:lnTo>
                  <a:pt x="374" y="1175"/>
                </a:lnTo>
                <a:lnTo>
                  <a:pt x="380" y="1181"/>
                </a:lnTo>
                <a:lnTo>
                  <a:pt x="388" y="1188"/>
                </a:lnTo>
                <a:lnTo>
                  <a:pt x="398" y="1199"/>
                </a:lnTo>
                <a:lnTo>
                  <a:pt x="398" y="1199"/>
                </a:lnTo>
                <a:lnTo>
                  <a:pt x="409" y="1197"/>
                </a:lnTo>
                <a:lnTo>
                  <a:pt x="419" y="1194"/>
                </a:lnTo>
                <a:lnTo>
                  <a:pt x="424" y="1191"/>
                </a:lnTo>
                <a:lnTo>
                  <a:pt x="429" y="1188"/>
                </a:lnTo>
                <a:lnTo>
                  <a:pt x="429" y="1188"/>
                </a:lnTo>
                <a:lnTo>
                  <a:pt x="434" y="1183"/>
                </a:lnTo>
                <a:lnTo>
                  <a:pt x="436" y="1183"/>
                </a:lnTo>
                <a:lnTo>
                  <a:pt x="436" y="1184"/>
                </a:lnTo>
                <a:lnTo>
                  <a:pt x="436" y="1188"/>
                </a:lnTo>
                <a:lnTo>
                  <a:pt x="436" y="1189"/>
                </a:lnTo>
                <a:lnTo>
                  <a:pt x="436" y="1189"/>
                </a:lnTo>
                <a:lnTo>
                  <a:pt x="445" y="1188"/>
                </a:lnTo>
                <a:lnTo>
                  <a:pt x="453" y="1186"/>
                </a:lnTo>
                <a:lnTo>
                  <a:pt x="453" y="1186"/>
                </a:lnTo>
                <a:lnTo>
                  <a:pt x="460" y="1189"/>
                </a:lnTo>
                <a:lnTo>
                  <a:pt x="466" y="1193"/>
                </a:lnTo>
                <a:lnTo>
                  <a:pt x="473" y="1191"/>
                </a:lnTo>
                <a:lnTo>
                  <a:pt x="473" y="1191"/>
                </a:lnTo>
                <a:lnTo>
                  <a:pt x="478" y="1188"/>
                </a:lnTo>
                <a:lnTo>
                  <a:pt x="483" y="1183"/>
                </a:lnTo>
                <a:lnTo>
                  <a:pt x="484" y="1176"/>
                </a:lnTo>
                <a:lnTo>
                  <a:pt x="497" y="1173"/>
                </a:lnTo>
                <a:lnTo>
                  <a:pt x="497" y="1173"/>
                </a:lnTo>
                <a:lnTo>
                  <a:pt x="501" y="1176"/>
                </a:lnTo>
                <a:lnTo>
                  <a:pt x="510" y="1181"/>
                </a:lnTo>
                <a:lnTo>
                  <a:pt x="527" y="1186"/>
                </a:lnTo>
                <a:lnTo>
                  <a:pt x="538" y="1188"/>
                </a:lnTo>
                <a:lnTo>
                  <a:pt x="551" y="1188"/>
                </a:lnTo>
                <a:lnTo>
                  <a:pt x="551" y="1188"/>
                </a:lnTo>
                <a:lnTo>
                  <a:pt x="562" y="1186"/>
                </a:lnTo>
                <a:lnTo>
                  <a:pt x="572" y="1183"/>
                </a:lnTo>
                <a:lnTo>
                  <a:pt x="580" y="1176"/>
                </a:lnTo>
                <a:lnTo>
                  <a:pt x="587" y="1171"/>
                </a:lnTo>
                <a:lnTo>
                  <a:pt x="595" y="1160"/>
                </a:lnTo>
                <a:lnTo>
                  <a:pt x="598" y="1154"/>
                </a:lnTo>
                <a:lnTo>
                  <a:pt x="598" y="1154"/>
                </a:lnTo>
                <a:lnTo>
                  <a:pt x="611" y="1170"/>
                </a:lnTo>
                <a:lnTo>
                  <a:pt x="611" y="1170"/>
                </a:lnTo>
                <a:lnTo>
                  <a:pt x="621" y="1178"/>
                </a:lnTo>
                <a:lnTo>
                  <a:pt x="634" y="1184"/>
                </a:lnTo>
                <a:lnTo>
                  <a:pt x="634" y="1184"/>
                </a:lnTo>
                <a:lnTo>
                  <a:pt x="634" y="1191"/>
                </a:lnTo>
                <a:lnTo>
                  <a:pt x="634" y="1209"/>
                </a:lnTo>
                <a:lnTo>
                  <a:pt x="632" y="1264"/>
                </a:lnTo>
                <a:lnTo>
                  <a:pt x="631" y="1329"/>
                </a:lnTo>
                <a:lnTo>
                  <a:pt x="632" y="1357"/>
                </a:lnTo>
                <a:lnTo>
                  <a:pt x="634" y="1376"/>
                </a:lnTo>
                <a:lnTo>
                  <a:pt x="634" y="1376"/>
                </a:lnTo>
                <a:lnTo>
                  <a:pt x="636" y="1411"/>
                </a:lnTo>
                <a:lnTo>
                  <a:pt x="637" y="1448"/>
                </a:lnTo>
                <a:lnTo>
                  <a:pt x="636" y="1487"/>
                </a:lnTo>
                <a:lnTo>
                  <a:pt x="636" y="1487"/>
                </a:lnTo>
                <a:lnTo>
                  <a:pt x="613" y="1485"/>
                </a:lnTo>
                <a:lnTo>
                  <a:pt x="598" y="1485"/>
                </a:lnTo>
                <a:lnTo>
                  <a:pt x="588" y="1485"/>
                </a:lnTo>
                <a:lnTo>
                  <a:pt x="588" y="1485"/>
                </a:lnTo>
                <a:lnTo>
                  <a:pt x="582" y="1489"/>
                </a:lnTo>
                <a:lnTo>
                  <a:pt x="574" y="1497"/>
                </a:lnTo>
                <a:lnTo>
                  <a:pt x="566" y="1507"/>
                </a:lnTo>
                <a:lnTo>
                  <a:pt x="564" y="1513"/>
                </a:lnTo>
                <a:lnTo>
                  <a:pt x="562" y="1520"/>
                </a:lnTo>
                <a:lnTo>
                  <a:pt x="562" y="1520"/>
                </a:lnTo>
                <a:lnTo>
                  <a:pt x="562" y="1544"/>
                </a:lnTo>
                <a:lnTo>
                  <a:pt x="567" y="1588"/>
                </a:lnTo>
                <a:lnTo>
                  <a:pt x="574" y="1638"/>
                </a:lnTo>
                <a:lnTo>
                  <a:pt x="579" y="1663"/>
                </a:lnTo>
                <a:lnTo>
                  <a:pt x="584" y="1684"/>
                </a:lnTo>
                <a:lnTo>
                  <a:pt x="584" y="1684"/>
                </a:lnTo>
                <a:lnTo>
                  <a:pt x="598" y="1736"/>
                </a:lnTo>
                <a:lnTo>
                  <a:pt x="603" y="1752"/>
                </a:lnTo>
                <a:lnTo>
                  <a:pt x="611" y="1772"/>
                </a:lnTo>
                <a:lnTo>
                  <a:pt x="611" y="1772"/>
                </a:lnTo>
                <a:lnTo>
                  <a:pt x="618" y="1783"/>
                </a:lnTo>
                <a:lnTo>
                  <a:pt x="623" y="1791"/>
                </a:lnTo>
                <a:lnTo>
                  <a:pt x="627" y="1798"/>
                </a:lnTo>
                <a:lnTo>
                  <a:pt x="634" y="1803"/>
                </a:lnTo>
                <a:lnTo>
                  <a:pt x="647" y="1811"/>
                </a:lnTo>
                <a:lnTo>
                  <a:pt x="660" y="1819"/>
                </a:lnTo>
                <a:lnTo>
                  <a:pt x="660" y="1819"/>
                </a:lnTo>
                <a:lnTo>
                  <a:pt x="667" y="1824"/>
                </a:lnTo>
                <a:lnTo>
                  <a:pt x="676" y="1827"/>
                </a:lnTo>
                <a:lnTo>
                  <a:pt x="688" y="1829"/>
                </a:lnTo>
                <a:lnTo>
                  <a:pt x="701" y="1829"/>
                </a:lnTo>
                <a:lnTo>
                  <a:pt x="727" y="1827"/>
                </a:lnTo>
                <a:lnTo>
                  <a:pt x="753" y="1825"/>
                </a:lnTo>
                <a:lnTo>
                  <a:pt x="753" y="1825"/>
                </a:lnTo>
                <a:lnTo>
                  <a:pt x="758" y="1824"/>
                </a:lnTo>
                <a:lnTo>
                  <a:pt x="762" y="1819"/>
                </a:lnTo>
                <a:lnTo>
                  <a:pt x="764" y="1814"/>
                </a:lnTo>
                <a:lnTo>
                  <a:pt x="766" y="1808"/>
                </a:lnTo>
                <a:lnTo>
                  <a:pt x="767" y="1790"/>
                </a:lnTo>
                <a:lnTo>
                  <a:pt x="764" y="1768"/>
                </a:lnTo>
                <a:lnTo>
                  <a:pt x="759" y="1746"/>
                </a:lnTo>
                <a:lnTo>
                  <a:pt x="753" y="1723"/>
                </a:lnTo>
                <a:lnTo>
                  <a:pt x="743" y="1686"/>
                </a:lnTo>
                <a:lnTo>
                  <a:pt x="743" y="1686"/>
                </a:lnTo>
                <a:lnTo>
                  <a:pt x="740" y="1669"/>
                </a:lnTo>
                <a:lnTo>
                  <a:pt x="736" y="1651"/>
                </a:lnTo>
                <a:lnTo>
                  <a:pt x="732" y="1609"/>
                </a:lnTo>
                <a:lnTo>
                  <a:pt x="728" y="1562"/>
                </a:lnTo>
                <a:lnTo>
                  <a:pt x="728" y="1562"/>
                </a:lnTo>
                <a:lnTo>
                  <a:pt x="749" y="1555"/>
                </a:lnTo>
                <a:lnTo>
                  <a:pt x="779" y="1546"/>
                </a:lnTo>
                <a:lnTo>
                  <a:pt x="779" y="1546"/>
                </a:lnTo>
                <a:lnTo>
                  <a:pt x="780" y="1542"/>
                </a:lnTo>
                <a:lnTo>
                  <a:pt x="780" y="1539"/>
                </a:lnTo>
                <a:lnTo>
                  <a:pt x="777" y="1529"/>
                </a:lnTo>
                <a:lnTo>
                  <a:pt x="772" y="1516"/>
                </a:lnTo>
                <a:lnTo>
                  <a:pt x="766" y="1502"/>
                </a:lnTo>
                <a:lnTo>
                  <a:pt x="766" y="1502"/>
                </a:lnTo>
                <a:lnTo>
                  <a:pt x="764" y="1487"/>
                </a:lnTo>
                <a:lnTo>
                  <a:pt x="762" y="1474"/>
                </a:lnTo>
                <a:lnTo>
                  <a:pt x="761" y="1450"/>
                </a:lnTo>
                <a:lnTo>
                  <a:pt x="761" y="1450"/>
                </a:lnTo>
                <a:lnTo>
                  <a:pt x="761" y="1430"/>
                </a:lnTo>
                <a:lnTo>
                  <a:pt x="766" y="1386"/>
                </a:lnTo>
                <a:lnTo>
                  <a:pt x="780" y="1259"/>
                </a:lnTo>
                <a:lnTo>
                  <a:pt x="803" y="1071"/>
                </a:lnTo>
                <a:lnTo>
                  <a:pt x="803" y="1071"/>
                </a:lnTo>
                <a:lnTo>
                  <a:pt x="803" y="1067"/>
                </a:lnTo>
                <a:lnTo>
                  <a:pt x="800" y="1064"/>
                </a:lnTo>
                <a:lnTo>
                  <a:pt x="789" y="1053"/>
                </a:lnTo>
                <a:lnTo>
                  <a:pt x="753" y="1023"/>
                </a:lnTo>
                <a:lnTo>
                  <a:pt x="717" y="999"/>
                </a:lnTo>
                <a:lnTo>
                  <a:pt x="701" y="988"/>
                </a:lnTo>
                <a:lnTo>
                  <a:pt x="701" y="988"/>
                </a:lnTo>
                <a:lnTo>
                  <a:pt x="707" y="986"/>
                </a:lnTo>
                <a:lnTo>
                  <a:pt x="714" y="981"/>
                </a:lnTo>
                <a:lnTo>
                  <a:pt x="720" y="975"/>
                </a:lnTo>
                <a:lnTo>
                  <a:pt x="720" y="975"/>
                </a:lnTo>
                <a:lnTo>
                  <a:pt x="727" y="967"/>
                </a:lnTo>
                <a:lnTo>
                  <a:pt x="732" y="957"/>
                </a:lnTo>
                <a:lnTo>
                  <a:pt x="735" y="945"/>
                </a:lnTo>
                <a:lnTo>
                  <a:pt x="745" y="945"/>
                </a:lnTo>
                <a:lnTo>
                  <a:pt x="745" y="945"/>
                </a:lnTo>
                <a:lnTo>
                  <a:pt x="748" y="944"/>
                </a:lnTo>
                <a:lnTo>
                  <a:pt x="749" y="939"/>
                </a:lnTo>
                <a:lnTo>
                  <a:pt x="756" y="923"/>
                </a:lnTo>
                <a:lnTo>
                  <a:pt x="771" y="884"/>
                </a:lnTo>
                <a:lnTo>
                  <a:pt x="771" y="884"/>
                </a:lnTo>
                <a:lnTo>
                  <a:pt x="784" y="851"/>
                </a:lnTo>
                <a:lnTo>
                  <a:pt x="790" y="836"/>
                </a:lnTo>
                <a:lnTo>
                  <a:pt x="797" y="827"/>
                </a:lnTo>
                <a:lnTo>
                  <a:pt x="797" y="827"/>
                </a:lnTo>
                <a:lnTo>
                  <a:pt x="805" y="812"/>
                </a:lnTo>
                <a:lnTo>
                  <a:pt x="818" y="784"/>
                </a:lnTo>
                <a:lnTo>
                  <a:pt x="824" y="768"/>
                </a:lnTo>
                <a:lnTo>
                  <a:pt x="831" y="752"/>
                </a:lnTo>
                <a:lnTo>
                  <a:pt x="834" y="736"/>
                </a:lnTo>
                <a:lnTo>
                  <a:pt x="836" y="719"/>
                </a:lnTo>
                <a:lnTo>
                  <a:pt x="836" y="719"/>
                </a:lnTo>
                <a:lnTo>
                  <a:pt x="834" y="701"/>
                </a:lnTo>
                <a:lnTo>
                  <a:pt x="831" y="682"/>
                </a:lnTo>
                <a:lnTo>
                  <a:pt x="824" y="662"/>
                </a:lnTo>
                <a:lnTo>
                  <a:pt x="818" y="641"/>
                </a:lnTo>
                <a:lnTo>
                  <a:pt x="803" y="602"/>
                </a:lnTo>
                <a:lnTo>
                  <a:pt x="793" y="576"/>
                </a:lnTo>
                <a:lnTo>
                  <a:pt x="793" y="576"/>
                </a:lnTo>
                <a:lnTo>
                  <a:pt x="789" y="563"/>
                </a:lnTo>
                <a:lnTo>
                  <a:pt x="784" y="553"/>
                </a:lnTo>
                <a:lnTo>
                  <a:pt x="776" y="544"/>
                </a:lnTo>
                <a:lnTo>
                  <a:pt x="766" y="529"/>
                </a:lnTo>
                <a:lnTo>
                  <a:pt x="766" y="529"/>
                </a:lnTo>
                <a:lnTo>
                  <a:pt x="754" y="514"/>
                </a:lnTo>
                <a:lnTo>
                  <a:pt x="735" y="493"/>
                </a:lnTo>
                <a:lnTo>
                  <a:pt x="681" y="443"/>
                </a:lnTo>
                <a:lnTo>
                  <a:pt x="629" y="396"/>
                </a:lnTo>
                <a:lnTo>
                  <a:pt x="613" y="379"/>
                </a:lnTo>
                <a:lnTo>
                  <a:pt x="606" y="371"/>
                </a:lnTo>
                <a:lnTo>
                  <a:pt x="606" y="371"/>
                </a:lnTo>
                <a:lnTo>
                  <a:pt x="605" y="368"/>
                </a:lnTo>
                <a:lnTo>
                  <a:pt x="601" y="365"/>
                </a:lnTo>
                <a:lnTo>
                  <a:pt x="585" y="353"/>
                </a:lnTo>
                <a:lnTo>
                  <a:pt x="585" y="353"/>
                </a:lnTo>
                <a:lnTo>
                  <a:pt x="579" y="348"/>
                </a:lnTo>
                <a:lnTo>
                  <a:pt x="569" y="343"/>
                </a:lnTo>
                <a:lnTo>
                  <a:pt x="548" y="334"/>
                </a:lnTo>
                <a:lnTo>
                  <a:pt x="520" y="324"/>
                </a:lnTo>
                <a:lnTo>
                  <a:pt x="520" y="324"/>
                </a:lnTo>
                <a:lnTo>
                  <a:pt x="523" y="306"/>
                </a:lnTo>
                <a:lnTo>
                  <a:pt x="528" y="278"/>
                </a:lnTo>
                <a:lnTo>
                  <a:pt x="528" y="278"/>
                </a:lnTo>
                <a:lnTo>
                  <a:pt x="528" y="270"/>
                </a:lnTo>
                <a:lnTo>
                  <a:pt x="527" y="267"/>
                </a:lnTo>
                <a:lnTo>
                  <a:pt x="525" y="264"/>
                </a:lnTo>
                <a:lnTo>
                  <a:pt x="525" y="264"/>
                </a:lnTo>
                <a:lnTo>
                  <a:pt x="538" y="243"/>
                </a:lnTo>
                <a:lnTo>
                  <a:pt x="538" y="243"/>
                </a:lnTo>
                <a:lnTo>
                  <a:pt x="540" y="238"/>
                </a:lnTo>
                <a:lnTo>
                  <a:pt x="538" y="233"/>
                </a:lnTo>
                <a:lnTo>
                  <a:pt x="531" y="220"/>
                </a:lnTo>
                <a:lnTo>
                  <a:pt x="523" y="210"/>
                </a:lnTo>
                <a:lnTo>
                  <a:pt x="520" y="205"/>
                </a:lnTo>
                <a:lnTo>
                  <a:pt x="520" y="205"/>
                </a:lnTo>
                <a:lnTo>
                  <a:pt x="522" y="176"/>
                </a:lnTo>
                <a:lnTo>
                  <a:pt x="522" y="153"/>
                </a:lnTo>
                <a:lnTo>
                  <a:pt x="520" y="145"/>
                </a:lnTo>
                <a:lnTo>
                  <a:pt x="518" y="137"/>
                </a:lnTo>
                <a:lnTo>
                  <a:pt x="518" y="137"/>
                </a:lnTo>
                <a:lnTo>
                  <a:pt x="510" y="116"/>
                </a:lnTo>
                <a:lnTo>
                  <a:pt x="509" y="108"/>
                </a:lnTo>
                <a:lnTo>
                  <a:pt x="510" y="104"/>
                </a:lnTo>
                <a:lnTo>
                  <a:pt x="510" y="101"/>
                </a:lnTo>
                <a:lnTo>
                  <a:pt x="510" y="101"/>
                </a:lnTo>
                <a:lnTo>
                  <a:pt x="515" y="95"/>
                </a:lnTo>
                <a:lnTo>
                  <a:pt x="522" y="86"/>
                </a:lnTo>
                <a:lnTo>
                  <a:pt x="525" y="82"/>
                </a:lnTo>
                <a:lnTo>
                  <a:pt x="527" y="77"/>
                </a:lnTo>
                <a:lnTo>
                  <a:pt x="525" y="72"/>
                </a:lnTo>
                <a:lnTo>
                  <a:pt x="522" y="70"/>
                </a:lnTo>
                <a:lnTo>
                  <a:pt x="522" y="70"/>
                </a:lnTo>
                <a:lnTo>
                  <a:pt x="517" y="69"/>
                </a:lnTo>
                <a:lnTo>
                  <a:pt x="510" y="67"/>
                </a:lnTo>
                <a:lnTo>
                  <a:pt x="494" y="69"/>
                </a:lnTo>
                <a:lnTo>
                  <a:pt x="481" y="69"/>
                </a:lnTo>
                <a:lnTo>
                  <a:pt x="476" y="67"/>
                </a:lnTo>
                <a:lnTo>
                  <a:pt x="473" y="65"/>
                </a:lnTo>
                <a:lnTo>
                  <a:pt x="473" y="65"/>
                </a:lnTo>
                <a:lnTo>
                  <a:pt x="465" y="52"/>
                </a:lnTo>
                <a:lnTo>
                  <a:pt x="449" y="31"/>
                </a:lnTo>
                <a:lnTo>
                  <a:pt x="440" y="20"/>
                </a:lnTo>
                <a:lnTo>
                  <a:pt x="431" y="10"/>
                </a:lnTo>
                <a:lnTo>
                  <a:pt x="421" y="4"/>
                </a:lnTo>
                <a:lnTo>
                  <a:pt x="418" y="0"/>
                </a:lnTo>
                <a:lnTo>
                  <a:pt x="413" y="0"/>
                </a:lnTo>
                <a:lnTo>
                  <a:pt x="413" y="0"/>
                </a:lnTo>
                <a:lnTo>
                  <a:pt x="405" y="0"/>
                </a:lnTo>
                <a:lnTo>
                  <a:pt x="396" y="4"/>
                </a:lnTo>
                <a:lnTo>
                  <a:pt x="375" y="10"/>
                </a:lnTo>
                <a:lnTo>
                  <a:pt x="353" y="21"/>
                </a:lnTo>
                <a:lnTo>
                  <a:pt x="330" y="36"/>
                </a:lnTo>
                <a:lnTo>
                  <a:pt x="330" y="36"/>
                </a:lnTo>
                <a:lnTo>
                  <a:pt x="305" y="57"/>
                </a:lnTo>
                <a:lnTo>
                  <a:pt x="278" y="85"/>
                </a:lnTo>
                <a:lnTo>
                  <a:pt x="252" y="112"/>
                </a:lnTo>
                <a:lnTo>
                  <a:pt x="234" y="135"/>
                </a:lnTo>
                <a:lnTo>
                  <a:pt x="234" y="135"/>
                </a:lnTo>
                <a:lnTo>
                  <a:pt x="221" y="153"/>
                </a:lnTo>
                <a:lnTo>
                  <a:pt x="218" y="161"/>
                </a:lnTo>
                <a:lnTo>
                  <a:pt x="216" y="169"/>
                </a:lnTo>
                <a:lnTo>
                  <a:pt x="214" y="178"/>
                </a:lnTo>
                <a:lnTo>
                  <a:pt x="214" y="184"/>
                </a:lnTo>
                <a:lnTo>
                  <a:pt x="216" y="199"/>
                </a:lnTo>
                <a:lnTo>
                  <a:pt x="216" y="199"/>
                </a:lnTo>
                <a:lnTo>
                  <a:pt x="218" y="207"/>
                </a:lnTo>
                <a:lnTo>
                  <a:pt x="222" y="217"/>
                </a:lnTo>
                <a:lnTo>
                  <a:pt x="237" y="234"/>
                </a:lnTo>
                <a:lnTo>
                  <a:pt x="255" y="257"/>
                </a:lnTo>
                <a:lnTo>
                  <a:pt x="255" y="257"/>
                </a:lnTo>
                <a:close/>
                <a:moveTo>
                  <a:pt x="637" y="657"/>
                </a:moveTo>
                <a:lnTo>
                  <a:pt x="637" y="657"/>
                </a:lnTo>
                <a:lnTo>
                  <a:pt x="639" y="659"/>
                </a:lnTo>
                <a:lnTo>
                  <a:pt x="642" y="662"/>
                </a:lnTo>
                <a:lnTo>
                  <a:pt x="649" y="669"/>
                </a:lnTo>
                <a:lnTo>
                  <a:pt x="657" y="683"/>
                </a:lnTo>
                <a:lnTo>
                  <a:pt x="657" y="683"/>
                </a:lnTo>
                <a:lnTo>
                  <a:pt x="663" y="695"/>
                </a:lnTo>
                <a:lnTo>
                  <a:pt x="667" y="700"/>
                </a:lnTo>
                <a:lnTo>
                  <a:pt x="670" y="705"/>
                </a:lnTo>
                <a:lnTo>
                  <a:pt x="680" y="719"/>
                </a:lnTo>
                <a:lnTo>
                  <a:pt x="680" y="719"/>
                </a:lnTo>
                <a:lnTo>
                  <a:pt x="688" y="734"/>
                </a:lnTo>
                <a:lnTo>
                  <a:pt x="688" y="737"/>
                </a:lnTo>
                <a:lnTo>
                  <a:pt x="688" y="739"/>
                </a:lnTo>
                <a:lnTo>
                  <a:pt x="684" y="739"/>
                </a:lnTo>
                <a:lnTo>
                  <a:pt x="684" y="739"/>
                </a:lnTo>
                <a:lnTo>
                  <a:pt x="683" y="740"/>
                </a:lnTo>
                <a:lnTo>
                  <a:pt x="683" y="740"/>
                </a:lnTo>
                <a:lnTo>
                  <a:pt x="678" y="755"/>
                </a:lnTo>
                <a:lnTo>
                  <a:pt x="671" y="775"/>
                </a:lnTo>
                <a:lnTo>
                  <a:pt x="671" y="775"/>
                </a:lnTo>
                <a:lnTo>
                  <a:pt x="667" y="792"/>
                </a:lnTo>
                <a:lnTo>
                  <a:pt x="663" y="818"/>
                </a:lnTo>
                <a:lnTo>
                  <a:pt x="657" y="856"/>
                </a:lnTo>
                <a:lnTo>
                  <a:pt x="657" y="856"/>
                </a:lnTo>
                <a:lnTo>
                  <a:pt x="652" y="825"/>
                </a:lnTo>
                <a:lnTo>
                  <a:pt x="652" y="825"/>
                </a:lnTo>
                <a:lnTo>
                  <a:pt x="647" y="791"/>
                </a:lnTo>
                <a:lnTo>
                  <a:pt x="645" y="770"/>
                </a:lnTo>
                <a:lnTo>
                  <a:pt x="645" y="749"/>
                </a:lnTo>
                <a:lnTo>
                  <a:pt x="645" y="749"/>
                </a:lnTo>
                <a:lnTo>
                  <a:pt x="644" y="724"/>
                </a:lnTo>
                <a:lnTo>
                  <a:pt x="642" y="693"/>
                </a:lnTo>
                <a:lnTo>
                  <a:pt x="637" y="657"/>
                </a:lnTo>
                <a:lnTo>
                  <a:pt x="637" y="657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184653FC-EA39-4FB9-8625-81A83A8F23FE}"/>
              </a:ext>
            </a:extLst>
          </p:cNvPr>
          <p:cNvSpPr>
            <a:spLocks/>
          </p:cNvSpPr>
          <p:nvPr/>
        </p:nvSpPr>
        <p:spPr bwMode="auto">
          <a:xfrm>
            <a:off x="798313" y="2744632"/>
            <a:ext cx="1006109" cy="1649631"/>
          </a:xfrm>
          <a:custGeom>
            <a:avLst/>
            <a:gdLst>
              <a:gd name="T0" fmla="*/ 425 w 727"/>
              <a:gd name="T1" fmla="*/ 2 h 1192"/>
              <a:gd name="T2" fmla="*/ 377 w 727"/>
              <a:gd name="T3" fmla="*/ 11 h 1192"/>
              <a:gd name="T4" fmla="*/ 258 w 727"/>
              <a:gd name="T5" fmla="*/ 129 h 1192"/>
              <a:gd name="T6" fmla="*/ 172 w 727"/>
              <a:gd name="T7" fmla="*/ 186 h 1192"/>
              <a:gd name="T8" fmla="*/ 131 w 727"/>
              <a:gd name="T9" fmla="*/ 221 h 1192"/>
              <a:gd name="T10" fmla="*/ 76 w 727"/>
              <a:gd name="T11" fmla="*/ 316 h 1192"/>
              <a:gd name="T12" fmla="*/ 33 w 727"/>
              <a:gd name="T13" fmla="*/ 430 h 1192"/>
              <a:gd name="T14" fmla="*/ 9 w 727"/>
              <a:gd name="T15" fmla="*/ 512 h 1192"/>
              <a:gd name="T16" fmla="*/ 0 w 727"/>
              <a:gd name="T17" fmla="*/ 574 h 1192"/>
              <a:gd name="T18" fmla="*/ 19 w 727"/>
              <a:gd name="T19" fmla="*/ 598 h 1192"/>
              <a:gd name="T20" fmla="*/ 45 w 727"/>
              <a:gd name="T21" fmla="*/ 708 h 1192"/>
              <a:gd name="T22" fmla="*/ 74 w 727"/>
              <a:gd name="T23" fmla="*/ 758 h 1192"/>
              <a:gd name="T24" fmla="*/ 160 w 727"/>
              <a:gd name="T25" fmla="*/ 780 h 1192"/>
              <a:gd name="T26" fmla="*/ 279 w 727"/>
              <a:gd name="T27" fmla="*/ 783 h 1192"/>
              <a:gd name="T28" fmla="*/ 459 w 727"/>
              <a:gd name="T29" fmla="*/ 947 h 1192"/>
              <a:gd name="T30" fmla="*/ 456 w 727"/>
              <a:gd name="T31" fmla="*/ 995 h 1192"/>
              <a:gd name="T32" fmla="*/ 449 w 727"/>
              <a:gd name="T33" fmla="*/ 1021 h 1192"/>
              <a:gd name="T34" fmla="*/ 438 w 727"/>
              <a:gd name="T35" fmla="*/ 1056 h 1192"/>
              <a:gd name="T36" fmla="*/ 429 w 727"/>
              <a:gd name="T37" fmla="*/ 1118 h 1192"/>
              <a:gd name="T38" fmla="*/ 446 w 727"/>
              <a:gd name="T39" fmla="*/ 1137 h 1192"/>
              <a:gd name="T40" fmla="*/ 487 w 727"/>
              <a:gd name="T41" fmla="*/ 1143 h 1192"/>
              <a:gd name="T42" fmla="*/ 485 w 727"/>
              <a:gd name="T43" fmla="*/ 1185 h 1192"/>
              <a:gd name="T44" fmla="*/ 510 w 727"/>
              <a:gd name="T45" fmla="*/ 1191 h 1192"/>
              <a:gd name="T46" fmla="*/ 593 w 727"/>
              <a:gd name="T47" fmla="*/ 1181 h 1192"/>
              <a:gd name="T48" fmla="*/ 692 w 727"/>
              <a:gd name="T49" fmla="*/ 1178 h 1192"/>
              <a:gd name="T50" fmla="*/ 727 w 727"/>
              <a:gd name="T51" fmla="*/ 1148 h 1192"/>
              <a:gd name="T52" fmla="*/ 698 w 727"/>
              <a:gd name="T53" fmla="*/ 1129 h 1192"/>
              <a:gd name="T54" fmla="*/ 679 w 727"/>
              <a:gd name="T55" fmla="*/ 1100 h 1192"/>
              <a:gd name="T56" fmla="*/ 651 w 727"/>
              <a:gd name="T57" fmla="*/ 1095 h 1192"/>
              <a:gd name="T58" fmla="*/ 602 w 727"/>
              <a:gd name="T59" fmla="*/ 1071 h 1192"/>
              <a:gd name="T60" fmla="*/ 655 w 727"/>
              <a:gd name="T61" fmla="*/ 928 h 1192"/>
              <a:gd name="T62" fmla="*/ 655 w 727"/>
              <a:gd name="T63" fmla="*/ 811 h 1192"/>
              <a:gd name="T64" fmla="*/ 656 w 727"/>
              <a:gd name="T65" fmla="*/ 610 h 1192"/>
              <a:gd name="T66" fmla="*/ 647 w 727"/>
              <a:gd name="T67" fmla="*/ 570 h 1192"/>
              <a:gd name="T68" fmla="*/ 602 w 727"/>
              <a:gd name="T69" fmla="*/ 545 h 1192"/>
              <a:gd name="T70" fmla="*/ 612 w 727"/>
              <a:gd name="T71" fmla="*/ 531 h 1192"/>
              <a:gd name="T72" fmla="*/ 662 w 727"/>
              <a:gd name="T73" fmla="*/ 479 h 1192"/>
              <a:gd name="T74" fmla="*/ 675 w 727"/>
              <a:gd name="T75" fmla="*/ 454 h 1192"/>
              <a:gd name="T76" fmla="*/ 511 w 727"/>
              <a:gd name="T77" fmla="*/ 430 h 1192"/>
              <a:gd name="T78" fmla="*/ 496 w 727"/>
              <a:gd name="T79" fmla="*/ 452 h 1192"/>
              <a:gd name="T80" fmla="*/ 436 w 727"/>
              <a:gd name="T81" fmla="*/ 479 h 1192"/>
              <a:gd name="T82" fmla="*/ 383 w 727"/>
              <a:gd name="T83" fmla="*/ 478 h 1192"/>
              <a:gd name="T84" fmla="*/ 352 w 727"/>
              <a:gd name="T85" fmla="*/ 446 h 1192"/>
              <a:gd name="T86" fmla="*/ 339 w 727"/>
              <a:gd name="T87" fmla="*/ 387 h 1192"/>
              <a:gd name="T88" fmla="*/ 406 w 727"/>
              <a:gd name="T89" fmla="*/ 406 h 1192"/>
              <a:gd name="T90" fmla="*/ 441 w 727"/>
              <a:gd name="T91" fmla="*/ 394 h 1192"/>
              <a:gd name="T92" fmla="*/ 449 w 727"/>
              <a:gd name="T93" fmla="*/ 316 h 1192"/>
              <a:gd name="T94" fmla="*/ 460 w 727"/>
              <a:gd name="T95" fmla="*/ 223 h 1192"/>
              <a:gd name="T96" fmla="*/ 489 w 727"/>
              <a:gd name="T97" fmla="*/ 186 h 1192"/>
              <a:gd name="T98" fmla="*/ 521 w 727"/>
              <a:gd name="T99" fmla="*/ 183 h 1192"/>
              <a:gd name="T100" fmla="*/ 535 w 727"/>
              <a:gd name="T101" fmla="*/ 162 h 1192"/>
              <a:gd name="T102" fmla="*/ 534 w 727"/>
              <a:gd name="T103" fmla="*/ 106 h 1192"/>
              <a:gd name="T104" fmla="*/ 517 w 727"/>
              <a:gd name="T105" fmla="*/ 62 h 1192"/>
              <a:gd name="T106" fmla="*/ 486 w 727"/>
              <a:gd name="T107" fmla="*/ 31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27" h="1192">
                <a:moveTo>
                  <a:pt x="464" y="19"/>
                </a:moveTo>
                <a:lnTo>
                  <a:pt x="464" y="19"/>
                </a:lnTo>
                <a:lnTo>
                  <a:pt x="459" y="15"/>
                </a:lnTo>
                <a:lnTo>
                  <a:pt x="446" y="9"/>
                </a:lnTo>
                <a:lnTo>
                  <a:pt x="436" y="6"/>
                </a:lnTo>
                <a:lnTo>
                  <a:pt x="425" y="2"/>
                </a:lnTo>
                <a:lnTo>
                  <a:pt x="415" y="0"/>
                </a:lnTo>
                <a:lnTo>
                  <a:pt x="401" y="0"/>
                </a:lnTo>
                <a:lnTo>
                  <a:pt x="401" y="0"/>
                </a:lnTo>
                <a:lnTo>
                  <a:pt x="394" y="1"/>
                </a:lnTo>
                <a:lnTo>
                  <a:pt x="386" y="5"/>
                </a:lnTo>
                <a:lnTo>
                  <a:pt x="377" y="11"/>
                </a:lnTo>
                <a:lnTo>
                  <a:pt x="368" y="18"/>
                </a:lnTo>
                <a:lnTo>
                  <a:pt x="348" y="37"/>
                </a:lnTo>
                <a:lnTo>
                  <a:pt x="326" y="58"/>
                </a:lnTo>
                <a:lnTo>
                  <a:pt x="285" y="103"/>
                </a:lnTo>
                <a:lnTo>
                  <a:pt x="270" y="119"/>
                </a:lnTo>
                <a:lnTo>
                  <a:pt x="258" y="129"/>
                </a:lnTo>
                <a:lnTo>
                  <a:pt x="258" y="129"/>
                </a:lnTo>
                <a:lnTo>
                  <a:pt x="239" y="142"/>
                </a:lnTo>
                <a:lnTo>
                  <a:pt x="218" y="158"/>
                </a:lnTo>
                <a:lnTo>
                  <a:pt x="197" y="172"/>
                </a:lnTo>
                <a:lnTo>
                  <a:pt x="185" y="179"/>
                </a:lnTo>
                <a:lnTo>
                  <a:pt x="172" y="186"/>
                </a:lnTo>
                <a:lnTo>
                  <a:pt x="172" y="186"/>
                </a:lnTo>
                <a:lnTo>
                  <a:pt x="160" y="192"/>
                </a:lnTo>
                <a:lnTo>
                  <a:pt x="150" y="200"/>
                </a:lnTo>
                <a:lnTo>
                  <a:pt x="143" y="206"/>
                </a:lnTo>
                <a:lnTo>
                  <a:pt x="137" y="212"/>
                </a:lnTo>
                <a:lnTo>
                  <a:pt x="131" y="221"/>
                </a:lnTo>
                <a:lnTo>
                  <a:pt x="129" y="225"/>
                </a:lnTo>
                <a:lnTo>
                  <a:pt x="114" y="249"/>
                </a:lnTo>
                <a:lnTo>
                  <a:pt x="114" y="249"/>
                </a:lnTo>
                <a:lnTo>
                  <a:pt x="102" y="270"/>
                </a:lnTo>
                <a:lnTo>
                  <a:pt x="76" y="316"/>
                </a:lnTo>
                <a:lnTo>
                  <a:pt x="76" y="316"/>
                </a:lnTo>
                <a:lnTo>
                  <a:pt x="69" y="330"/>
                </a:lnTo>
                <a:lnTo>
                  <a:pt x="62" y="345"/>
                </a:lnTo>
                <a:lnTo>
                  <a:pt x="50" y="381"/>
                </a:lnTo>
                <a:lnTo>
                  <a:pt x="39" y="412"/>
                </a:lnTo>
                <a:lnTo>
                  <a:pt x="35" y="424"/>
                </a:lnTo>
                <a:lnTo>
                  <a:pt x="33" y="430"/>
                </a:lnTo>
                <a:lnTo>
                  <a:pt x="33" y="430"/>
                </a:lnTo>
                <a:lnTo>
                  <a:pt x="31" y="436"/>
                </a:lnTo>
                <a:lnTo>
                  <a:pt x="28" y="445"/>
                </a:lnTo>
                <a:lnTo>
                  <a:pt x="21" y="469"/>
                </a:lnTo>
                <a:lnTo>
                  <a:pt x="15" y="494"/>
                </a:lnTo>
                <a:lnTo>
                  <a:pt x="9" y="512"/>
                </a:lnTo>
                <a:lnTo>
                  <a:pt x="9" y="512"/>
                </a:lnTo>
                <a:lnTo>
                  <a:pt x="7" y="519"/>
                </a:lnTo>
                <a:lnTo>
                  <a:pt x="4" y="527"/>
                </a:lnTo>
                <a:lnTo>
                  <a:pt x="2" y="546"/>
                </a:lnTo>
                <a:lnTo>
                  <a:pt x="0" y="574"/>
                </a:lnTo>
                <a:lnTo>
                  <a:pt x="0" y="574"/>
                </a:lnTo>
                <a:lnTo>
                  <a:pt x="0" y="577"/>
                </a:lnTo>
                <a:lnTo>
                  <a:pt x="2" y="581"/>
                </a:lnTo>
                <a:lnTo>
                  <a:pt x="8" y="589"/>
                </a:lnTo>
                <a:lnTo>
                  <a:pt x="15" y="595"/>
                </a:lnTo>
                <a:lnTo>
                  <a:pt x="17" y="598"/>
                </a:lnTo>
                <a:lnTo>
                  <a:pt x="19" y="598"/>
                </a:lnTo>
                <a:lnTo>
                  <a:pt x="19" y="598"/>
                </a:lnTo>
                <a:lnTo>
                  <a:pt x="20" y="603"/>
                </a:lnTo>
                <a:lnTo>
                  <a:pt x="23" y="616"/>
                </a:lnTo>
                <a:lnTo>
                  <a:pt x="32" y="658"/>
                </a:lnTo>
                <a:lnTo>
                  <a:pt x="38" y="683"/>
                </a:lnTo>
                <a:lnTo>
                  <a:pt x="45" y="708"/>
                </a:lnTo>
                <a:lnTo>
                  <a:pt x="53" y="729"/>
                </a:lnTo>
                <a:lnTo>
                  <a:pt x="57" y="739"/>
                </a:lnTo>
                <a:lnTo>
                  <a:pt x="62" y="746"/>
                </a:lnTo>
                <a:lnTo>
                  <a:pt x="62" y="746"/>
                </a:lnTo>
                <a:lnTo>
                  <a:pt x="68" y="752"/>
                </a:lnTo>
                <a:lnTo>
                  <a:pt x="74" y="758"/>
                </a:lnTo>
                <a:lnTo>
                  <a:pt x="82" y="763"/>
                </a:lnTo>
                <a:lnTo>
                  <a:pt x="92" y="766"/>
                </a:lnTo>
                <a:lnTo>
                  <a:pt x="102" y="770"/>
                </a:lnTo>
                <a:lnTo>
                  <a:pt x="113" y="772"/>
                </a:lnTo>
                <a:lnTo>
                  <a:pt x="136" y="777"/>
                </a:lnTo>
                <a:lnTo>
                  <a:pt x="160" y="780"/>
                </a:lnTo>
                <a:lnTo>
                  <a:pt x="183" y="782"/>
                </a:lnTo>
                <a:lnTo>
                  <a:pt x="220" y="784"/>
                </a:lnTo>
                <a:lnTo>
                  <a:pt x="220" y="784"/>
                </a:lnTo>
                <a:lnTo>
                  <a:pt x="229" y="784"/>
                </a:lnTo>
                <a:lnTo>
                  <a:pt x="242" y="784"/>
                </a:lnTo>
                <a:lnTo>
                  <a:pt x="279" y="783"/>
                </a:lnTo>
                <a:lnTo>
                  <a:pt x="325" y="778"/>
                </a:lnTo>
                <a:lnTo>
                  <a:pt x="375" y="774"/>
                </a:lnTo>
                <a:lnTo>
                  <a:pt x="462" y="765"/>
                </a:lnTo>
                <a:lnTo>
                  <a:pt x="502" y="760"/>
                </a:lnTo>
                <a:lnTo>
                  <a:pt x="502" y="760"/>
                </a:lnTo>
                <a:lnTo>
                  <a:pt x="459" y="947"/>
                </a:lnTo>
                <a:lnTo>
                  <a:pt x="459" y="947"/>
                </a:lnTo>
                <a:lnTo>
                  <a:pt x="455" y="973"/>
                </a:lnTo>
                <a:lnTo>
                  <a:pt x="454" y="990"/>
                </a:lnTo>
                <a:lnTo>
                  <a:pt x="454" y="990"/>
                </a:lnTo>
                <a:lnTo>
                  <a:pt x="455" y="991"/>
                </a:lnTo>
                <a:lnTo>
                  <a:pt x="456" y="995"/>
                </a:lnTo>
                <a:lnTo>
                  <a:pt x="458" y="1001"/>
                </a:lnTo>
                <a:lnTo>
                  <a:pt x="456" y="1004"/>
                </a:lnTo>
                <a:lnTo>
                  <a:pt x="454" y="1009"/>
                </a:lnTo>
                <a:lnTo>
                  <a:pt x="454" y="1009"/>
                </a:lnTo>
                <a:lnTo>
                  <a:pt x="452" y="1015"/>
                </a:lnTo>
                <a:lnTo>
                  <a:pt x="449" y="1021"/>
                </a:lnTo>
                <a:lnTo>
                  <a:pt x="447" y="1036"/>
                </a:lnTo>
                <a:lnTo>
                  <a:pt x="444" y="1052"/>
                </a:lnTo>
                <a:lnTo>
                  <a:pt x="444" y="1052"/>
                </a:lnTo>
                <a:lnTo>
                  <a:pt x="443" y="1052"/>
                </a:lnTo>
                <a:lnTo>
                  <a:pt x="441" y="1053"/>
                </a:lnTo>
                <a:lnTo>
                  <a:pt x="438" y="1056"/>
                </a:lnTo>
                <a:lnTo>
                  <a:pt x="435" y="1062"/>
                </a:lnTo>
                <a:lnTo>
                  <a:pt x="435" y="1062"/>
                </a:lnTo>
                <a:lnTo>
                  <a:pt x="432" y="1074"/>
                </a:lnTo>
                <a:lnTo>
                  <a:pt x="430" y="1092"/>
                </a:lnTo>
                <a:lnTo>
                  <a:pt x="429" y="1110"/>
                </a:lnTo>
                <a:lnTo>
                  <a:pt x="429" y="1118"/>
                </a:lnTo>
                <a:lnTo>
                  <a:pt x="430" y="1124"/>
                </a:lnTo>
                <a:lnTo>
                  <a:pt x="430" y="1124"/>
                </a:lnTo>
                <a:lnTo>
                  <a:pt x="432" y="1129"/>
                </a:lnTo>
                <a:lnTo>
                  <a:pt x="436" y="1132"/>
                </a:lnTo>
                <a:lnTo>
                  <a:pt x="440" y="1135"/>
                </a:lnTo>
                <a:lnTo>
                  <a:pt x="446" y="1137"/>
                </a:lnTo>
                <a:lnTo>
                  <a:pt x="455" y="1141"/>
                </a:lnTo>
                <a:lnTo>
                  <a:pt x="464" y="1143"/>
                </a:lnTo>
                <a:lnTo>
                  <a:pt x="464" y="1143"/>
                </a:lnTo>
                <a:lnTo>
                  <a:pt x="471" y="1144"/>
                </a:lnTo>
                <a:lnTo>
                  <a:pt x="479" y="1144"/>
                </a:lnTo>
                <a:lnTo>
                  <a:pt x="487" y="1143"/>
                </a:lnTo>
                <a:lnTo>
                  <a:pt x="487" y="1143"/>
                </a:lnTo>
                <a:lnTo>
                  <a:pt x="486" y="1150"/>
                </a:lnTo>
                <a:lnTo>
                  <a:pt x="483" y="1165"/>
                </a:lnTo>
                <a:lnTo>
                  <a:pt x="483" y="1174"/>
                </a:lnTo>
                <a:lnTo>
                  <a:pt x="484" y="1181"/>
                </a:lnTo>
                <a:lnTo>
                  <a:pt x="485" y="1185"/>
                </a:lnTo>
                <a:lnTo>
                  <a:pt x="487" y="1187"/>
                </a:lnTo>
                <a:lnTo>
                  <a:pt x="489" y="1190"/>
                </a:lnTo>
                <a:lnTo>
                  <a:pt x="492" y="1191"/>
                </a:lnTo>
                <a:lnTo>
                  <a:pt x="492" y="1191"/>
                </a:lnTo>
                <a:lnTo>
                  <a:pt x="501" y="1192"/>
                </a:lnTo>
                <a:lnTo>
                  <a:pt x="510" y="1191"/>
                </a:lnTo>
                <a:lnTo>
                  <a:pt x="534" y="1187"/>
                </a:lnTo>
                <a:lnTo>
                  <a:pt x="557" y="1183"/>
                </a:lnTo>
                <a:lnTo>
                  <a:pt x="566" y="1181"/>
                </a:lnTo>
                <a:lnTo>
                  <a:pt x="574" y="1181"/>
                </a:lnTo>
                <a:lnTo>
                  <a:pt x="574" y="1181"/>
                </a:lnTo>
                <a:lnTo>
                  <a:pt x="593" y="1181"/>
                </a:lnTo>
                <a:lnTo>
                  <a:pt x="620" y="1181"/>
                </a:lnTo>
                <a:lnTo>
                  <a:pt x="651" y="1181"/>
                </a:lnTo>
                <a:lnTo>
                  <a:pt x="674" y="1181"/>
                </a:lnTo>
                <a:lnTo>
                  <a:pt x="674" y="1181"/>
                </a:lnTo>
                <a:lnTo>
                  <a:pt x="682" y="1180"/>
                </a:lnTo>
                <a:lnTo>
                  <a:pt x="692" y="1178"/>
                </a:lnTo>
                <a:lnTo>
                  <a:pt x="702" y="1173"/>
                </a:lnTo>
                <a:lnTo>
                  <a:pt x="710" y="1167"/>
                </a:lnTo>
                <a:lnTo>
                  <a:pt x="717" y="1161"/>
                </a:lnTo>
                <a:lnTo>
                  <a:pt x="722" y="1156"/>
                </a:lnTo>
                <a:lnTo>
                  <a:pt x="725" y="1152"/>
                </a:lnTo>
                <a:lnTo>
                  <a:pt x="727" y="1148"/>
                </a:lnTo>
                <a:lnTo>
                  <a:pt x="727" y="1148"/>
                </a:lnTo>
                <a:lnTo>
                  <a:pt x="725" y="1146"/>
                </a:lnTo>
                <a:lnTo>
                  <a:pt x="722" y="1143"/>
                </a:lnTo>
                <a:lnTo>
                  <a:pt x="714" y="1140"/>
                </a:lnTo>
                <a:lnTo>
                  <a:pt x="703" y="1132"/>
                </a:lnTo>
                <a:lnTo>
                  <a:pt x="698" y="1129"/>
                </a:lnTo>
                <a:lnTo>
                  <a:pt x="693" y="1124"/>
                </a:lnTo>
                <a:lnTo>
                  <a:pt x="693" y="1124"/>
                </a:lnTo>
                <a:lnTo>
                  <a:pt x="686" y="1114"/>
                </a:lnTo>
                <a:lnTo>
                  <a:pt x="682" y="1106"/>
                </a:lnTo>
                <a:lnTo>
                  <a:pt x="679" y="1100"/>
                </a:lnTo>
                <a:lnTo>
                  <a:pt x="679" y="1100"/>
                </a:lnTo>
                <a:lnTo>
                  <a:pt x="678" y="1099"/>
                </a:lnTo>
                <a:lnTo>
                  <a:pt x="674" y="1097"/>
                </a:lnTo>
                <a:lnTo>
                  <a:pt x="669" y="1095"/>
                </a:lnTo>
                <a:lnTo>
                  <a:pt x="669" y="1095"/>
                </a:lnTo>
                <a:lnTo>
                  <a:pt x="661" y="1094"/>
                </a:lnTo>
                <a:lnTo>
                  <a:pt x="651" y="1095"/>
                </a:lnTo>
                <a:lnTo>
                  <a:pt x="643" y="1097"/>
                </a:lnTo>
                <a:lnTo>
                  <a:pt x="636" y="1095"/>
                </a:lnTo>
                <a:lnTo>
                  <a:pt x="636" y="1095"/>
                </a:lnTo>
                <a:lnTo>
                  <a:pt x="629" y="1091"/>
                </a:lnTo>
                <a:lnTo>
                  <a:pt x="617" y="1082"/>
                </a:lnTo>
                <a:lnTo>
                  <a:pt x="602" y="1071"/>
                </a:lnTo>
                <a:lnTo>
                  <a:pt x="612" y="1014"/>
                </a:lnTo>
                <a:lnTo>
                  <a:pt x="641" y="1014"/>
                </a:lnTo>
                <a:lnTo>
                  <a:pt x="641" y="1014"/>
                </a:lnTo>
                <a:lnTo>
                  <a:pt x="649" y="970"/>
                </a:lnTo>
                <a:lnTo>
                  <a:pt x="654" y="939"/>
                </a:lnTo>
                <a:lnTo>
                  <a:pt x="655" y="928"/>
                </a:lnTo>
                <a:lnTo>
                  <a:pt x="655" y="923"/>
                </a:lnTo>
                <a:lnTo>
                  <a:pt x="655" y="923"/>
                </a:lnTo>
                <a:lnTo>
                  <a:pt x="654" y="917"/>
                </a:lnTo>
                <a:lnTo>
                  <a:pt x="654" y="903"/>
                </a:lnTo>
                <a:lnTo>
                  <a:pt x="655" y="859"/>
                </a:lnTo>
                <a:lnTo>
                  <a:pt x="655" y="811"/>
                </a:lnTo>
                <a:lnTo>
                  <a:pt x="655" y="780"/>
                </a:lnTo>
                <a:lnTo>
                  <a:pt x="655" y="780"/>
                </a:lnTo>
                <a:lnTo>
                  <a:pt x="655" y="745"/>
                </a:lnTo>
                <a:lnTo>
                  <a:pt x="657" y="688"/>
                </a:lnTo>
                <a:lnTo>
                  <a:pt x="657" y="631"/>
                </a:lnTo>
                <a:lnTo>
                  <a:pt x="656" y="610"/>
                </a:lnTo>
                <a:lnTo>
                  <a:pt x="655" y="598"/>
                </a:lnTo>
                <a:lnTo>
                  <a:pt x="655" y="598"/>
                </a:lnTo>
                <a:lnTo>
                  <a:pt x="651" y="586"/>
                </a:lnTo>
                <a:lnTo>
                  <a:pt x="650" y="577"/>
                </a:lnTo>
                <a:lnTo>
                  <a:pt x="649" y="574"/>
                </a:lnTo>
                <a:lnTo>
                  <a:pt x="647" y="570"/>
                </a:lnTo>
                <a:lnTo>
                  <a:pt x="644" y="568"/>
                </a:lnTo>
                <a:lnTo>
                  <a:pt x="641" y="564"/>
                </a:lnTo>
                <a:lnTo>
                  <a:pt x="641" y="564"/>
                </a:lnTo>
                <a:lnTo>
                  <a:pt x="630" y="558"/>
                </a:lnTo>
                <a:lnTo>
                  <a:pt x="617" y="551"/>
                </a:lnTo>
                <a:lnTo>
                  <a:pt x="602" y="545"/>
                </a:lnTo>
                <a:lnTo>
                  <a:pt x="602" y="545"/>
                </a:lnTo>
                <a:lnTo>
                  <a:pt x="609" y="539"/>
                </a:lnTo>
                <a:lnTo>
                  <a:pt x="613" y="534"/>
                </a:lnTo>
                <a:lnTo>
                  <a:pt x="613" y="532"/>
                </a:lnTo>
                <a:lnTo>
                  <a:pt x="612" y="531"/>
                </a:lnTo>
                <a:lnTo>
                  <a:pt x="612" y="531"/>
                </a:lnTo>
                <a:lnTo>
                  <a:pt x="605" y="527"/>
                </a:lnTo>
                <a:lnTo>
                  <a:pt x="593" y="525"/>
                </a:lnTo>
                <a:lnTo>
                  <a:pt x="578" y="521"/>
                </a:lnTo>
                <a:lnTo>
                  <a:pt x="578" y="521"/>
                </a:lnTo>
                <a:lnTo>
                  <a:pt x="627" y="497"/>
                </a:lnTo>
                <a:lnTo>
                  <a:pt x="662" y="479"/>
                </a:lnTo>
                <a:lnTo>
                  <a:pt x="674" y="472"/>
                </a:lnTo>
                <a:lnTo>
                  <a:pt x="679" y="469"/>
                </a:lnTo>
                <a:lnTo>
                  <a:pt x="679" y="469"/>
                </a:lnTo>
                <a:lnTo>
                  <a:pt x="679" y="466"/>
                </a:lnTo>
                <a:lnTo>
                  <a:pt x="679" y="463"/>
                </a:lnTo>
                <a:lnTo>
                  <a:pt x="675" y="454"/>
                </a:lnTo>
                <a:lnTo>
                  <a:pt x="669" y="445"/>
                </a:lnTo>
                <a:lnTo>
                  <a:pt x="655" y="430"/>
                </a:lnTo>
                <a:lnTo>
                  <a:pt x="636" y="387"/>
                </a:lnTo>
                <a:lnTo>
                  <a:pt x="535" y="421"/>
                </a:lnTo>
                <a:lnTo>
                  <a:pt x="535" y="421"/>
                </a:lnTo>
                <a:lnTo>
                  <a:pt x="511" y="430"/>
                </a:lnTo>
                <a:lnTo>
                  <a:pt x="511" y="430"/>
                </a:lnTo>
                <a:lnTo>
                  <a:pt x="510" y="432"/>
                </a:lnTo>
                <a:lnTo>
                  <a:pt x="508" y="434"/>
                </a:lnTo>
                <a:lnTo>
                  <a:pt x="504" y="441"/>
                </a:lnTo>
                <a:lnTo>
                  <a:pt x="499" y="448"/>
                </a:lnTo>
                <a:lnTo>
                  <a:pt x="496" y="452"/>
                </a:lnTo>
                <a:lnTo>
                  <a:pt x="492" y="454"/>
                </a:lnTo>
                <a:lnTo>
                  <a:pt x="492" y="454"/>
                </a:lnTo>
                <a:lnTo>
                  <a:pt x="466" y="469"/>
                </a:lnTo>
                <a:lnTo>
                  <a:pt x="449" y="478"/>
                </a:lnTo>
                <a:lnTo>
                  <a:pt x="449" y="478"/>
                </a:lnTo>
                <a:lnTo>
                  <a:pt x="436" y="479"/>
                </a:lnTo>
                <a:lnTo>
                  <a:pt x="425" y="481"/>
                </a:lnTo>
                <a:lnTo>
                  <a:pt x="416" y="483"/>
                </a:lnTo>
                <a:lnTo>
                  <a:pt x="416" y="483"/>
                </a:lnTo>
                <a:lnTo>
                  <a:pt x="410" y="483"/>
                </a:lnTo>
                <a:lnTo>
                  <a:pt x="403" y="483"/>
                </a:lnTo>
                <a:lnTo>
                  <a:pt x="383" y="478"/>
                </a:lnTo>
                <a:lnTo>
                  <a:pt x="367" y="473"/>
                </a:lnTo>
                <a:lnTo>
                  <a:pt x="361" y="470"/>
                </a:lnTo>
                <a:lnTo>
                  <a:pt x="358" y="469"/>
                </a:lnTo>
                <a:lnTo>
                  <a:pt x="358" y="469"/>
                </a:lnTo>
                <a:lnTo>
                  <a:pt x="355" y="455"/>
                </a:lnTo>
                <a:lnTo>
                  <a:pt x="352" y="446"/>
                </a:lnTo>
                <a:lnTo>
                  <a:pt x="349" y="440"/>
                </a:lnTo>
                <a:lnTo>
                  <a:pt x="349" y="440"/>
                </a:lnTo>
                <a:lnTo>
                  <a:pt x="345" y="433"/>
                </a:lnTo>
                <a:lnTo>
                  <a:pt x="343" y="421"/>
                </a:lnTo>
                <a:lnTo>
                  <a:pt x="339" y="406"/>
                </a:lnTo>
                <a:lnTo>
                  <a:pt x="339" y="387"/>
                </a:lnTo>
                <a:lnTo>
                  <a:pt x="339" y="387"/>
                </a:lnTo>
                <a:lnTo>
                  <a:pt x="346" y="391"/>
                </a:lnTo>
                <a:lnTo>
                  <a:pt x="365" y="398"/>
                </a:lnTo>
                <a:lnTo>
                  <a:pt x="379" y="403"/>
                </a:lnTo>
                <a:lnTo>
                  <a:pt x="392" y="405"/>
                </a:lnTo>
                <a:lnTo>
                  <a:pt x="406" y="406"/>
                </a:lnTo>
                <a:lnTo>
                  <a:pt x="421" y="406"/>
                </a:lnTo>
                <a:lnTo>
                  <a:pt x="421" y="406"/>
                </a:lnTo>
                <a:lnTo>
                  <a:pt x="426" y="405"/>
                </a:lnTo>
                <a:lnTo>
                  <a:pt x="432" y="402"/>
                </a:lnTo>
                <a:lnTo>
                  <a:pt x="437" y="398"/>
                </a:lnTo>
                <a:lnTo>
                  <a:pt x="441" y="394"/>
                </a:lnTo>
                <a:lnTo>
                  <a:pt x="443" y="389"/>
                </a:lnTo>
                <a:lnTo>
                  <a:pt x="446" y="383"/>
                </a:lnTo>
                <a:lnTo>
                  <a:pt x="449" y="369"/>
                </a:lnTo>
                <a:lnTo>
                  <a:pt x="450" y="355"/>
                </a:lnTo>
                <a:lnTo>
                  <a:pt x="450" y="341"/>
                </a:lnTo>
                <a:lnTo>
                  <a:pt x="449" y="316"/>
                </a:lnTo>
                <a:lnTo>
                  <a:pt x="449" y="316"/>
                </a:lnTo>
                <a:lnTo>
                  <a:pt x="450" y="293"/>
                </a:lnTo>
                <a:lnTo>
                  <a:pt x="454" y="269"/>
                </a:lnTo>
                <a:lnTo>
                  <a:pt x="459" y="229"/>
                </a:lnTo>
                <a:lnTo>
                  <a:pt x="459" y="229"/>
                </a:lnTo>
                <a:lnTo>
                  <a:pt x="460" y="223"/>
                </a:lnTo>
                <a:lnTo>
                  <a:pt x="464" y="216"/>
                </a:lnTo>
                <a:lnTo>
                  <a:pt x="473" y="202"/>
                </a:lnTo>
                <a:lnTo>
                  <a:pt x="483" y="191"/>
                </a:lnTo>
                <a:lnTo>
                  <a:pt x="487" y="186"/>
                </a:lnTo>
                <a:lnTo>
                  <a:pt x="487" y="186"/>
                </a:lnTo>
                <a:lnTo>
                  <a:pt x="489" y="186"/>
                </a:lnTo>
                <a:lnTo>
                  <a:pt x="491" y="188"/>
                </a:lnTo>
                <a:lnTo>
                  <a:pt x="497" y="188"/>
                </a:lnTo>
                <a:lnTo>
                  <a:pt x="507" y="186"/>
                </a:lnTo>
                <a:lnTo>
                  <a:pt x="507" y="186"/>
                </a:lnTo>
                <a:lnTo>
                  <a:pt x="516" y="184"/>
                </a:lnTo>
                <a:lnTo>
                  <a:pt x="521" y="183"/>
                </a:lnTo>
                <a:lnTo>
                  <a:pt x="525" y="182"/>
                </a:lnTo>
                <a:lnTo>
                  <a:pt x="527" y="178"/>
                </a:lnTo>
                <a:lnTo>
                  <a:pt x="531" y="174"/>
                </a:lnTo>
                <a:lnTo>
                  <a:pt x="533" y="170"/>
                </a:lnTo>
                <a:lnTo>
                  <a:pt x="535" y="162"/>
                </a:lnTo>
                <a:lnTo>
                  <a:pt x="535" y="162"/>
                </a:lnTo>
                <a:lnTo>
                  <a:pt x="538" y="154"/>
                </a:lnTo>
                <a:lnTo>
                  <a:pt x="539" y="145"/>
                </a:lnTo>
                <a:lnTo>
                  <a:pt x="539" y="136"/>
                </a:lnTo>
                <a:lnTo>
                  <a:pt x="538" y="125"/>
                </a:lnTo>
                <a:lnTo>
                  <a:pt x="537" y="116"/>
                </a:lnTo>
                <a:lnTo>
                  <a:pt x="534" y="106"/>
                </a:lnTo>
                <a:lnTo>
                  <a:pt x="531" y="95"/>
                </a:lnTo>
                <a:lnTo>
                  <a:pt x="526" y="86"/>
                </a:lnTo>
                <a:lnTo>
                  <a:pt x="526" y="86"/>
                </a:lnTo>
                <a:lnTo>
                  <a:pt x="522" y="78"/>
                </a:lnTo>
                <a:lnTo>
                  <a:pt x="520" y="70"/>
                </a:lnTo>
                <a:lnTo>
                  <a:pt x="517" y="62"/>
                </a:lnTo>
                <a:lnTo>
                  <a:pt x="516" y="58"/>
                </a:lnTo>
                <a:lnTo>
                  <a:pt x="514" y="55"/>
                </a:lnTo>
                <a:lnTo>
                  <a:pt x="509" y="50"/>
                </a:lnTo>
                <a:lnTo>
                  <a:pt x="502" y="43"/>
                </a:lnTo>
                <a:lnTo>
                  <a:pt x="502" y="43"/>
                </a:lnTo>
                <a:lnTo>
                  <a:pt x="486" y="31"/>
                </a:lnTo>
                <a:lnTo>
                  <a:pt x="474" y="24"/>
                </a:lnTo>
                <a:lnTo>
                  <a:pt x="466" y="20"/>
                </a:lnTo>
                <a:lnTo>
                  <a:pt x="464" y="19"/>
                </a:lnTo>
                <a:lnTo>
                  <a:pt x="464" y="1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7">
            <a:extLst>
              <a:ext uri="{FF2B5EF4-FFF2-40B4-BE49-F238E27FC236}">
                <a16:creationId xmlns:a16="http://schemas.microsoft.com/office/drawing/2014/main" id="{B0C54E3D-31D1-43D0-8F4F-306A91FBAF72}"/>
              </a:ext>
            </a:extLst>
          </p:cNvPr>
          <p:cNvSpPr>
            <a:spLocks/>
          </p:cNvSpPr>
          <p:nvPr/>
        </p:nvSpPr>
        <p:spPr bwMode="auto">
          <a:xfrm>
            <a:off x="2590657" y="2803082"/>
            <a:ext cx="1077913" cy="1611313"/>
          </a:xfrm>
          <a:custGeom>
            <a:avLst/>
            <a:gdLst>
              <a:gd name="T0" fmla="*/ 139 w 679"/>
              <a:gd name="T1" fmla="*/ 176 h 1015"/>
              <a:gd name="T2" fmla="*/ 77 w 679"/>
              <a:gd name="T3" fmla="*/ 198 h 1015"/>
              <a:gd name="T4" fmla="*/ 103 w 679"/>
              <a:gd name="T5" fmla="*/ 255 h 1015"/>
              <a:gd name="T6" fmla="*/ 114 w 679"/>
              <a:gd name="T7" fmla="*/ 267 h 1015"/>
              <a:gd name="T8" fmla="*/ 116 w 679"/>
              <a:gd name="T9" fmla="*/ 279 h 1015"/>
              <a:gd name="T10" fmla="*/ 139 w 679"/>
              <a:gd name="T11" fmla="*/ 297 h 1015"/>
              <a:gd name="T12" fmla="*/ 165 w 679"/>
              <a:gd name="T13" fmla="*/ 322 h 1015"/>
              <a:gd name="T14" fmla="*/ 179 w 679"/>
              <a:gd name="T15" fmla="*/ 352 h 1015"/>
              <a:gd name="T16" fmla="*/ 183 w 679"/>
              <a:gd name="T17" fmla="*/ 433 h 1015"/>
              <a:gd name="T18" fmla="*/ 212 w 679"/>
              <a:gd name="T19" fmla="*/ 461 h 1015"/>
              <a:gd name="T20" fmla="*/ 176 w 679"/>
              <a:gd name="T21" fmla="*/ 498 h 1015"/>
              <a:gd name="T22" fmla="*/ 142 w 679"/>
              <a:gd name="T23" fmla="*/ 552 h 1015"/>
              <a:gd name="T24" fmla="*/ 110 w 679"/>
              <a:gd name="T25" fmla="*/ 603 h 1015"/>
              <a:gd name="T26" fmla="*/ 124 w 679"/>
              <a:gd name="T27" fmla="*/ 857 h 1015"/>
              <a:gd name="T28" fmla="*/ 114 w 679"/>
              <a:gd name="T29" fmla="*/ 919 h 1015"/>
              <a:gd name="T30" fmla="*/ 45 w 679"/>
              <a:gd name="T31" fmla="*/ 960 h 1015"/>
              <a:gd name="T32" fmla="*/ 7 w 679"/>
              <a:gd name="T33" fmla="*/ 973 h 1015"/>
              <a:gd name="T34" fmla="*/ 6 w 679"/>
              <a:gd name="T35" fmla="*/ 995 h 1015"/>
              <a:gd name="T36" fmla="*/ 97 w 679"/>
              <a:gd name="T37" fmla="*/ 1015 h 1015"/>
              <a:gd name="T38" fmla="*/ 226 w 679"/>
              <a:gd name="T39" fmla="*/ 1009 h 1015"/>
              <a:gd name="T40" fmla="*/ 234 w 679"/>
              <a:gd name="T41" fmla="*/ 988 h 1015"/>
              <a:gd name="T42" fmla="*/ 217 w 679"/>
              <a:gd name="T43" fmla="*/ 945 h 1015"/>
              <a:gd name="T44" fmla="*/ 205 w 679"/>
              <a:gd name="T45" fmla="*/ 923 h 1015"/>
              <a:gd name="T46" fmla="*/ 224 w 679"/>
              <a:gd name="T47" fmla="*/ 746 h 1015"/>
              <a:gd name="T48" fmla="*/ 245 w 679"/>
              <a:gd name="T49" fmla="*/ 812 h 1015"/>
              <a:gd name="T50" fmla="*/ 256 w 679"/>
              <a:gd name="T51" fmla="*/ 816 h 1015"/>
              <a:gd name="T52" fmla="*/ 256 w 679"/>
              <a:gd name="T53" fmla="*/ 949 h 1015"/>
              <a:gd name="T54" fmla="*/ 238 w 679"/>
              <a:gd name="T55" fmla="*/ 967 h 1015"/>
              <a:gd name="T56" fmla="*/ 251 w 679"/>
              <a:gd name="T57" fmla="*/ 989 h 1015"/>
              <a:gd name="T58" fmla="*/ 282 w 679"/>
              <a:gd name="T59" fmla="*/ 988 h 1015"/>
              <a:gd name="T60" fmla="*/ 348 w 679"/>
              <a:gd name="T61" fmla="*/ 911 h 1015"/>
              <a:gd name="T62" fmla="*/ 372 w 679"/>
              <a:gd name="T63" fmla="*/ 841 h 1015"/>
              <a:gd name="T64" fmla="*/ 372 w 679"/>
              <a:gd name="T65" fmla="*/ 824 h 1015"/>
              <a:gd name="T66" fmla="*/ 315 w 679"/>
              <a:gd name="T67" fmla="*/ 793 h 1015"/>
              <a:gd name="T68" fmla="*/ 316 w 679"/>
              <a:gd name="T69" fmla="*/ 775 h 1015"/>
              <a:gd name="T70" fmla="*/ 315 w 679"/>
              <a:gd name="T71" fmla="*/ 677 h 1015"/>
              <a:gd name="T72" fmla="*/ 477 w 679"/>
              <a:gd name="T73" fmla="*/ 689 h 1015"/>
              <a:gd name="T74" fmla="*/ 635 w 679"/>
              <a:gd name="T75" fmla="*/ 677 h 1015"/>
              <a:gd name="T76" fmla="*/ 671 w 679"/>
              <a:gd name="T77" fmla="*/ 632 h 1015"/>
              <a:gd name="T78" fmla="*/ 675 w 679"/>
              <a:gd name="T79" fmla="*/ 588 h 1015"/>
              <a:gd name="T80" fmla="*/ 669 w 679"/>
              <a:gd name="T81" fmla="*/ 539 h 1015"/>
              <a:gd name="T82" fmla="*/ 635 w 679"/>
              <a:gd name="T83" fmla="*/ 439 h 1015"/>
              <a:gd name="T84" fmla="*/ 606 w 679"/>
              <a:gd name="T85" fmla="*/ 370 h 1015"/>
              <a:gd name="T86" fmla="*/ 542 w 679"/>
              <a:gd name="T87" fmla="*/ 268 h 1015"/>
              <a:gd name="T88" fmla="*/ 525 w 679"/>
              <a:gd name="T89" fmla="*/ 219 h 1015"/>
              <a:gd name="T90" fmla="*/ 510 w 679"/>
              <a:gd name="T91" fmla="*/ 187 h 1015"/>
              <a:gd name="T92" fmla="*/ 500 w 679"/>
              <a:gd name="T93" fmla="*/ 179 h 1015"/>
              <a:gd name="T94" fmla="*/ 478 w 679"/>
              <a:gd name="T95" fmla="*/ 169 h 1015"/>
              <a:gd name="T96" fmla="*/ 478 w 679"/>
              <a:gd name="T97" fmla="*/ 153 h 1015"/>
              <a:gd name="T98" fmla="*/ 457 w 679"/>
              <a:gd name="T99" fmla="*/ 132 h 1015"/>
              <a:gd name="T100" fmla="*/ 438 w 679"/>
              <a:gd name="T101" fmla="*/ 139 h 1015"/>
              <a:gd name="T102" fmla="*/ 408 w 679"/>
              <a:gd name="T103" fmla="*/ 120 h 1015"/>
              <a:gd name="T104" fmla="*/ 353 w 679"/>
              <a:gd name="T105" fmla="*/ 59 h 1015"/>
              <a:gd name="T106" fmla="*/ 281 w 679"/>
              <a:gd name="T107" fmla="*/ 4 h 1015"/>
              <a:gd name="T108" fmla="*/ 222 w 679"/>
              <a:gd name="T109" fmla="*/ 3 h 1015"/>
              <a:gd name="T110" fmla="*/ 185 w 679"/>
              <a:gd name="T111" fmla="*/ 27 h 1015"/>
              <a:gd name="T112" fmla="*/ 130 w 679"/>
              <a:gd name="T113" fmla="*/ 104 h 1015"/>
              <a:gd name="T114" fmla="*/ 135 w 679"/>
              <a:gd name="T115" fmla="*/ 150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79" h="1015">
                <a:moveTo>
                  <a:pt x="146" y="164"/>
                </a:moveTo>
                <a:lnTo>
                  <a:pt x="146" y="164"/>
                </a:lnTo>
                <a:lnTo>
                  <a:pt x="142" y="168"/>
                </a:lnTo>
                <a:lnTo>
                  <a:pt x="140" y="171"/>
                </a:lnTo>
                <a:lnTo>
                  <a:pt x="139" y="176"/>
                </a:lnTo>
                <a:lnTo>
                  <a:pt x="139" y="176"/>
                </a:lnTo>
                <a:lnTo>
                  <a:pt x="135" y="223"/>
                </a:lnTo>
                <a:lnTo>
                  <a:pt x="124" y="198"/>
                </a:lnTo>
                <a:lnTo>
                  <a:pt x="124" y="198"/>
                </a:lnTo>
                <a:lnTo>
                  <a:pt x="102" y="198"/>
                </a:lnTo>
                <a:lnTo>
                  <a:pt x="77" y="198"/>
                </a:lnTo>
                <a:lnTo>
                  <a:pt x="77" y="198"/>
                </a:lnTo>
                <a:lnTo>
                  <a:pt x="75" y="200"/>
                </a:lnTo>
                <a:lnTo>
                  <a:pt x="74" y="204"/>
                </a:lnTo>
                <a:lnTo>
                  <a:pt x="73" y="208"/>
                </a:lnTo>
                <a:lnTo>
                  <a:pt x="106" y="253"/>
                </a:lnTo>
                <a:lnTo>
                  <a:pt x="106" y="253"/>
                </a:lnTo>
                <a:lnTo>
                  <a:pt x="103" y="255"/>
                </a:lnTo>
                <a:lnTo>
                  <a:pt x="100" y="256"/>
                </a:lnTo>
                <a:lnTo>
                  <a:pt x="102" y="259"/>
                </a:lnTo>
                <a:lnTo>
                  <a:pt x="103" y="260"/>
                </a:lnTo>
                <a:lnTo>
                  <a:pt x="103" y="260"/>
                </a:lnTo>
                <a:lnTo>
                  <a:pt x="110" y="265"/>
                </a:lnTo>
                <a:lnTo>
                  <a:pt x="114" y="267"/>
                </a:lnTo>
                <a:lnTo>
                  <a:pt x="114" y="267"/>
                </a:lnTo>
                <a:lnTo>
                  <a:pt x="112" y="268"/>
                </a:lnTo>
                <a:lnTo>
                  <a:pt x="114" y="274"/>
                </a:lnTo>
                <a:lnTo>
                  <a:pt x="114" y="274"/>
                </a:lnTo>
                <a:lnTo>
                  <a:pt x="115" y="277"/>
                </a:lnTo>
                <a:lnTo>
                  <a:pt x="116" y="279"/>
                </a:lnTo>
                <a:lnTo>
                  <a:pt x="121" y="284"/>
                </a:lnTo>
                <a:lnTo>
                  <a:pt x="128" y="290"/>
                </a:lnTo>
                <a:lnTo>
                  <a:pt x="128" y="290"/>
                </a:lnTo>
                <a:lnTo>
                  <a:pt x="133" y="292"/>
                </a:lnTo>
                <a:lnTo>
                  <a:pt x="139" y="297"/>
                </a:lnTo>
                <a:lnTo>
                  <a:pt x="139" y="297"/>
                </a:lnTo>
                <a:lnTo>
                  <a:pt x="140" y="298"/>
                </a:lnTo>
                <a:lnTo>
                  <a:pt x="142" y="304"/>
                </a:lnTo>
                <a:lnTo>
                  <a:pt x="142" y="304"/>
                </a:lnTo>
                <a:lnTo>
                  <a:pt x="147" y="309"/>
                </a:lnTo>
                <a:lnTo>
                  <a:pt x="154" y="315"/>
                </a:lnTo>
                <a:lnTo>
                  <a:pt x="165" y="322"/>
                </a:lnTo>
                <a:lnTo>
                  <a:pt x="165" y="322"/>
                </a:lnTo>
                <a:lnTo>
                  <a:pt x="176" y="347"/>
                </a:lnTo>
                <a:lnTo>
                  <a:pt x="176" y="347"/>
                </a:lnTo>
                <a:lnTo>
                  <a:pt x="177" y="350"/>
                </a:lnTo>
                <a:lnTo>
                  <a:pt x="179" y="352"/>
                </a:lnTo>
                <a:lnTo>
                  <a:pt x="179" y="352"/>
                </a:lnTo>
                <a:lnTo>
                  <a:pt x="181" y="378"/>
                </a:lnTo>
                <a:lnTo>
                  <a:pt x="183" y="418"/>
                </a:lnTo>
                <a:lnTo>
                  <a:pt x="183" y="418"/>
                </a:lnTo>
                <a:lnTo>
                  <a:pt x="183" y="426"/>
                </a:lnTo>
                <a:lnTo>
                  <a:pt x="183" y="431"/>
                </a:lnTo>
                <a:lnTo>
                  <a:pt x="183" y="433"/>
                </a:lnTo>
                <a:lnTo>
                  <a:pt x="187" y="439"/>
                </a:lnTo>
                <a:lnTo>
                  <a:pt x="187" y="439"/>
                </a:lnTo>
                <a:lnTo>
                  <a:pt x="194" y="448"/>
                </a:lnTo>
                <a:lnTo>
                  <a:pt x="202" y="455"/>
                </a:lnTo>
                <a:lnTo>
                  <a:pt x="212" y="461"/>
                </a:lnTo>
                <a:lnTo>
                  <a:pt x="212" y="461"/>
                </a:lnTo>
                <a:lnTo>
                  <a:pt x="207" y="464"/>
                </a:lnTo>
                <a:lnTo>
                  <a:pt x="194" y="474"/>
                </a:lnTo>
                <a:lnTo>
                  <a:pt x="188" y="480"/>
                </a:lnTo>
                <a:lnTo>
                  <a:pt x="182" y="486"/>
                </a:lnTo>
                <a:lnTo>
                  <a:pt x="177" y="492"/>
                </a:lnTo>
                <a:lnTo>
                  <a:pt x="176" y="498"/>
                </a:lnTo>
                <a:lnTo>
                  <a:pt x="176" y="498"/>
                </a:lnTo>
                <a:lnTo>
                  <a:pt x="173" y="518"/>
                </a:lnTo>
                <a:lnTo>
                  <a:pt x="172" y="528"/>
                </a:lnTo>
                <a:lnTo>
                  <a:pt x="169" y="535"/>
                </a:lnTo>
                <a:lnTo>
                  <a:pt x="169" y="535"/>
                </a:lnTo>
                <a:lnTo>
                  <a:pt x="142" y="552"/>
                </a:lnTo>
                <a:lnTo>
                  <a:pt x="124" y="566"/>
                </a:lnTo>
                <a:lnTo>
                  <a:pt x="117" y="573"/>
                </a:lnTo>
                <a:lnTo>
                  <a:pt x="114" y="578"/>
                </a:lnTo>
                <a:lnTo>
                  <a:pt x="114" y="578"/>
                </a:lnTo>
                <a:lnTo>
                  <a:pt x="111" y="588"/>
                </a:lnTo>
                <a:lnTo>
                  <a:pt x="110" y="603"/>
                </a:lnTo>
                <a:lnTo>
                  <a:pt x="110" y="650"/>
                </a:lnTo>
                <a:lnTo>
                  <a:pt x="110" y="729"/>
                </a:lnTo>
                <a:lnTo>
                  <a:pt x="110" y="729"/>
                </a:lnTo>
                <a:lnTo>
                  <a:pt x="111" y="757"/>
                </a:lnTo>
                <a:lnTo>
                  <a:pt x="116" y="797"/>
                </a:lnTo>
                <a:lnTo>
                  <a:pt x="124" y="857"/>
                </a:lnTo>
                <a:lnTo>
                  <a:pt x="124" y="857"/>
                </a:lnTo>
                <a:lnTo>
                  <a:pt x="124" y="870"/>
                </a:lnTo>
                <a:lnTo>
                  <a:pt x="124" y="887"/>
                </a:lnTo>
                <a:lnTo>
                  <a:pt x="124" y="908"/>
                </a:lnTo>
                <a:lnTo>
                  <a:pt x="124" y="908"/>
                </a:lnTo>
                <a:lnTo>
                  <a:pt x="114" y="919"/>
                </a:lnTo>
                <a:lnTo>
                  <a:pt x="105" y="927"/>
                </a:lnTo>
                <a:lnTo>
                  <a:pt x="99" y="931"/>
                </a:lnTo>
                <a:lnTo>
                  <a:pt x="96" y="933"/>
                </a:lnTo>
                <a:lnTo>
                  <a:pt x="96" y="933"/>
                </a:lnTo>
                <a:lnTo>
                  <a:pt x="63" y="950"/>
                </a:lnTo>
                <a:lnTo>
                  <a:pt x="45" y="960"/>
                </a:lnTo>
                <a:lnTo>
                  <a:pt x="38" y="962"/>
                </a:lnTo>
                <a:lnTo>
                  <a:pt x="34" y="963"/>
                </a:lnTo>
                <a:lnTo>
                  <a:pt x="34" y="963"/>
                </a:lnTo>
                <a:lnTo>
                  <a:pt x="24" y="964"/>
                </a:lnTo>
                <a:lnTo>
                  <a:pt x="12" y="969"/>
                </a:lnTo>
                <a:lnTo>
                  <a:pt x="7" y="973"/>
                </a:lnTo>
                <a:lnTo>
                  <a:pt x="2" y="976"/>
                </a:lnTo>
                <a:lnTo>
                  <a:pt x="0" y="980"/>
                </a:lnTo>
                <a:lnTo>
                  <a:pt x="0" y="985"/>
                </a:lnTo>
                <a:lnTo>
                  <a:pt x="0" y="985"/>
                </a:lnTo>
                <a:lnTo>
                  <a:pt x="2" y="989"/>
                </a:lnTo>
                <a:lnTo>
                  <a:pt x="6" y="995"/>
                </a:lnTo>
                <a:lnTo>
                  <a:pt x="14" y="1005"/>
                </a:lnTo>
                <a:lnTo>
                  <a:pt x="24" y="1012"/>
                </a:lnTo>
                <a:lnTo>
                  <a:pt x="28" y="1013"/>
                </a:lnTo>
                <a:lnTo>
                  <a:pt x="30" y="1015"/>
                </a:lnTo>
                <a:lnTo>
                  <a:pt x="30" y="1015"/>
                </a:lnTo>
                <a:lnTo>
                  <a:pt x="97" y="1015"/>
                </a:lnTo>
                <a:lnTo>
                  <a:pt x="142" y="1015"/>
                </a:lnTo>
                <a:lnTo>
                  <a:pt x="165" y="1015"/>
                </a:lnTo>
                <a:lnTo>
                  <a:pt x="165" y="1015"/>
                </a:lnTo>
                <a:lnTo>
                  <a:pt x="197" y="1011"/>
                </a:lnTo>
                <a:lnTo>
                  <a:pt x="219" y="1010"/>
                </a:lnTo>
                <a:lnTo>
                  <a:pt x="226" y="1009"/>
                </a:lnTo>
                <a:lnTo>
                  <a:pt x="230" y="1007"/>
                </a:lnTo>
                <a:lnTo>
                  <a:pt x="230" y="1007"/>
                </a:lnTo>
                <a:lnTo>
                  <a:pt x="232" y="1003"/>
                </a:lnTo>
                <a:lnTo>
                  <a:pt x="233" y="997"/>
                </a:lnTo>
                <a:lnTo>
                  <a:pt x="234" y="988"/>
                </a:lnTo>
                <a:lnTo>
                  <a:pt x="234" y="988"/>
                </a:lnTo>
                <a:lnTo>
                  <a:pt x="231" y="982"/>
                </a:lnTo>
                <a:lnTo>
                  <a:pt x="226" y="967"/>
                </a:lnTo>
                <a:lnTo>
                  <a:pt x="226" y="967"/>
                </a:lnTo>
                <a:lnTo>
                  <a:pt x="224" y="958"/>
                </a:lnTo>
                <a:lnTo>
                  <a:pt x="220" y="951"/>
                </a:lnTo>
                <a:lnTo>
                  <a:pt x="217" y="945"/>
                </a:lnTo>
                <a:lnTo>
                  <a:pt x="215" y="942"/>
                </a:lnTo>
                <a:lnTo>
                  <a:pt x="215" y="942"/>
                </a:lnTo>
                <a:lnTo>
                  <a:pt x="214" y="937"/>
                </a:lnTo>
                <a:lnTo>
                  <a:pt x="211" y="930"/>
                </a:lnTo>
                <a:lnTo>
                  <a:pt x="205" y="923"/>
                </a:lnTo>
                <a:lnTo>
                  <a:pt x="205" y="923"/>
                </a:lnTo>
                <a:lnTo>
                  <a:pt x="206" y="899"/>
                </a:lnTo>
                <a:lnTo>
                  <a:pt x="207" y="878"/>
                </a:lnTo>
                <a:lnTo>
                  <a:pt x="208" y="864"/>
                </a:lnTo>
                <a:lnTo>
                  <a:pt x="208" y="864"/>
                </a:lnTo>
                <a:lnTo>
                  <a:pt x="218" y="790"/>
                </a:lnTo>
                <a:lnTo>
                  <a:pt x="224" y="746"/>
                </a:lnTo>
                <a:lnTo>
                  <a:pt x="226" y="725"/>
                </a:lnTo>
                <a:lnTo>
                  <a:pt x="226" y="725"/>
                </a:lnTo>
                <a:lnTo>
                  <a:pt x="230" y="738"/>
                </a:lnTo>
                <a:lnTo>
                  <a:pt x="236" y="767"/>
                </a:lnTo>
                <a:lnTo>
                  <a:pt x="242" y="797"/>
                </a:lnTo>
                <a:lnTo>
                  <a:pt x="245" y="812"/>
                </a:lnTo>
                <a:lnTo>
                  <a:pt x="245" y="812"/>
                </a:lnTo>
                <a:lnTo>
                  <a:pt x="246" y="815"/>
                </a:lnTo>
                <a:lnTo>
                  <a:pt x="248" y="815"/>
                </a:lnTo>
                <a:lnTo>
                  <a:pt x="251" y="816"/>
                </a:lnTo>
                <a:lnTo>
                  <a:pt x="256" y="816"/>
                </a:lnTo>
                <a:lnTo>
                  <a:pt x="256" y="816"/>
                </a:lnTo>
                <a:lnTo>
                  <a:pt x="256" y="875"/>
                </a:lnTo>
                <a:lnTo>
                  <a:pt x="256" y="875"/>
                </a:lnTo>
                <a:lnTo>
                  <a:pt x="256" y="915"/>
                </a:lnTo>
                <a:lnTo>
                  <a:pt x="256" y="937"/>
                </a:lnTo>
                <a:lnTo>
                  <a:pt x="256" y="949"/>
                </a:lnTo>
                <a:lnTo>
                  <a:pt x="256" y="949"/>
                </a:lnTo>
                <a:lnTo>
                  <a:pt x="255" y="950"/>
                </a:lnTo>
                <a:lnTo>
                  <a:pt x="252" y="952"/>
                </a:lnTo>
                <a:lnTo>
                  <a:pt x="245" y="957"/>
                </a:lnTo>
                <a:lnTo>
                  <a:pt x="242" y="960"/>
                </a:lnTo>
                <a:lnTo>
                  <a:pt x="239" y="963"/>
                </a:lnTo>
                <a:lnTo>
                  <a:pt x="238" y="967"/>
                </a:lnTo>
                <a:lnTo>
                  <a:pt x="238" y="970"/>
                </a:lnTo>
                <a:lnTo>
                  <a:pt x="238" y="970"/>
                </a:lnTo>
                <a:lnTo>
                  <a:pt x="239" y="975"/>
                </a:lnTo>
                <a:lnTo>
                  <a:pt x="240" y="979"/>
                </a:lnTo>
                <a:lnTo>
                  <a:pt x="246" y="986"/>
                </a:lnTo>
                <a:lnTo>
                  <a:pt x="251" y="989"/>
                </a:lnTo>
                <a:lnTo>
                  <a:pt x="255" y="991"/>
                </a:lnTo>
                <a:lnTo>
                  <a:pt x="258" y="992"/>
                </a:lnTo>
                <a:lnTo>
                  <a:pt x="263" y="992"/>
                </a:lnTo>
                <a:lnTo>
                  <a:pt x="263" y="992"/>
                </a:lnTo>
                <a:lnTo>
                  <a:pt x="273" y="991"/>
                </a:lnTo>
                <a:lnTo>
                  <a:pt x="282" y="988"/>
                </a:lnTo>
                <a:lnTo>
                  <a:pt x="293" y="986"/>
                </a:lnTo>
                <a:lnTo>
                  <a:pt x="299" y="981"/>
                </a:lnTo>
                <a:lnTo>
                  <a:pt x="299" y="981"/>
                </a:lnTo>
                <a:lnTo>
                  <a:pt x="311" y="967"/>
                </a:lnTo>
                <a:lnTo>
                  <a:pt x="330" y="940"/>
                </a:lnTo>
                <a:lnTo>
                  <a:pt x="348" y="911"/>
                </a:lnTo>
                <a:lnTo>
                  <a:pt x="354" y="899"/>
                </a:lnTo>
                <a:lnTo>
                  <a:pt x="358" y="890"/>
                </a:lnTo>
                <a:lnTo>
                  <a:pt x="358" y="890"/>
                </a:lnTo>
                <a:lnTo>
                  <a:pt x="367" y="859"/>
                </a:lnTo>
                <a:lnTo>
                  <a:pt x="372" y="846"/>
                </a:lnTo>
                <a:lnTo>
                  <a:pt x="372" y="841"/>
                </a:lnTo>
                <a:lnTo>
                  <a:pt x="372" y="839"/>
                </a:lnTo>
                <a:lnTo>
                  <a:pt x="372" y="839"/>
                </a:lnTo>
                <a:lnTo>
                  <a:pt x="372" y="835"/>
                </a:lnTo>
                <a:lnTo>
                  <a:pt x="373" y="830"/>
                </a:lnTo>
                <a:lnTo>
                  <a:pt x="373" y="827"/>
                </a:lnTo>
                <a:lnTo>
                  <a:pt x="372" y="824"/>
                </a:lnTo>
                <a:lnTo>
                  <a:pt x="372" y="824"/>
                </a:lnTo>
                <a:lnTo>
                  <a:pt x="362" y="820"/>
                </a:lnTo>
                <a:lnTo>
                  <a:pt x="344" y="812"/>
                </a:lnTo>
                <a:lnTo>
                  <a:pt x="318" y="802"/>
                </a:lnTo>
                <a:lnTo>
                  <a:pt x="318" y="802"/>
                </a:lnTo>
                <a:lnTo>
                  <a:pt x="315" y="793"/>
                </a:lnTo>
                <a:lnTo>
                  <a:pt x="313" y="786"/>
                </a:lnTo>
                <a:lnTo>
                  <a:pt x="313" y="785"/>
                </a:lnTo>
                <a:lnTo>
                  <a:pt x="315" y="784"/>
                </a:lnTo>
                <a:lnTo>
                  <a:pt x="315" y="784"/>
                </a:lnTo>
                <a:lnTo>
                  <a:pt x="315" y="781"/>
                </a:lnTo>
                <a:lnTo>
                  <a:pt x="316" y="775"/>
                </a:lnTo>
                <a:lnTo>
                  <a:pt x="317" y="756"/>
                </a:lnTo>
                <a:lnTo>
                  <a:pt x="318" y="735"/>
                </a:lnTo>
                <a:lnTo>
                  <a:pt x="318" y="722"/>
                </a:lnTo>
                <a:lnTo>
                  <a:pt x="318" y="722"/>
                </a:lnTo>
                <a:lnTo>
                  <a:pt x="316" y="695"/>
                </a:lnTo>
                <a:lnTo>
                  <a:pt x="315" y="677"/>
                </a:lnTo>
                <a:lnTo>
                  <a:pt x="315" y="677"/>
                </a:lnTo>
                <a:lnTo>
                  <a:pt x="331" y="680"/>
                </a:lnTo>
                <a:lnTo>
                  <a:pt x="370" y="683"/>
                </a:lnTo>
                <a:lnTo>
                  <a:pt x="441" y="688"/>
                </a:lnTo>
                <a:lnTo>
                  <a:pt x="441" y="688"/>
                </a:lnTo>
                <a:lnTo>
                  <a:pt x="477" y="689"/>
                </a:lnTo>
                <a:lnTo>
                  <a:pt x="537" y="688"/>
                </a:lnTo>
                <a:lnTo>
                  <a:pt x="569" y="687"/>
                </a:lnTo>
                <a:lnTo>
                  <a:pt x="598" y="685"/>
                </a:lnTo>
                <a:lnTo>
                  <a:pt x="621" y="682"/>
                </a:lnTo>
                <a:lnTo>
                  <a:pt x="629" y="680"/>
                </a:lnTo>
                <a:lnTo>
                  <a:pt x="635" y="677"/>
                </a:lnTo>
                <a:lnTo>
                  <a:pt x="635" y="677"/>
                </a:lnTo>
                <a:lnTo>
                  <a:pt x="645" y="671"/>
                </a:lnTo>
                <a:lnTo>
                  <a:pt x="652" y="663"/>
                </a:lnTo>
                <a:lnTo>
                  <a:pt x="659" y="652"/>
                </a:lnTo>
                <a:lnTo>
                  <a:pt x="666" y="641"/>
                </a:lnTo>
                <a:lnTo>
                  <a:pt x="671" y="632"/>
                </a:lnTo>
                <a:lnTo>
                  <a:pt x="675" y="621"/>
                </a:lnTo>
                <a:lnTo>
                  <a:pt x="679" y="608"/>
                </a:lnTo>
                <a:lnTo>
                  <a:pt x="679" y="608"/>
                </a:lnTo>
                <a:lnTo>
                  <a:pt x="679" y="603"/>
                </a:lnTo>
                <a:lnTo>
                  <a:pt x="678" y="598"/>
                </a:lnTo>
                <a:lnTo>
                  <a:pt x="675" y="588"/>
                </a:lnTo>
                <a:lnTo>
                  <a:pt x="670" y="579"/>
                </a:lnTo>
                <a:lnTo>
                  <a:pt x="669" y="574"/>
                </a:lnTo>
                <a:lnTo>
                  <a:pt x="669" y="574"/>
                </a:lnTo>
                <a:lnTo>
                  <a:pt x="669" y="565"/>
                </a:lnTo>
                <a:lnTo>
                  <a:pt x="669" y="539"/>
                </a:lnTo>
                <a:lnTo>
                  <a:pt x="669" y="539"/>
                </a:lnTo>
                <a:lnTo>
                  <a:pt x="667" y="528"/>
                </a:lnTo>
                <a:lnTo>
                  <a:pt x="665" y="516"/>
                </a:lnTo>
                <a:lnTo>
                  <a:pt x="660" y="503"/>
                </a:lnTo>
                <a:lnTo>
                  <a:pt x="655" y="490"/>
                </a:lnTo>
                <a:lnTo>
                  <a:pt x="645" y="463"/>
                </a:lnTo>
                <a:lnTo>
                  <a:pt x="635" y="439"/>
                </a:lnTo>
                <a:lnTo>
                  <a:pt x="635" y="439"/>
                </a:lnTo>
                <a:lnTo>
                  <a:pt x="628" y="418"/>
                </a:lnTo>
                <a:lnTo>
                  <a:pt x="621" y="399"/>
                </a:lnTo>
                <a:lnTo>
                  <a:pt x="614" y="382"/>
                </a:lnTo>
                <a:lnTo>
                  <a:pt x="610" y="375"/>
                </a:lnTo>
                <a:lnTo>
                  <a:pt x="606" y="370"/>
                </a:lnTo>
                <a:lnTo>
                  <a:pt x="606" y="370"/>
                </a:lnTo>
                <a:lnTo>
                  <a:pt x="593" y="352"/>
                </a:lnTo>
                <a:lnTo>
                  <a:pt x="575" y="323"/>
                </a:lnTo>
                <a:lnTo>
                  <a:pt x="548" y="278"/>
                </a:lnTo>
                <a:lnTo>
                  <a:pt x="548" y="278"/>
                </a:lnTo>
                <a:lnTo>
                  <a:pt x="542" y="268"/>
                </a:lnTo>
                <a:lnTo>
                  <a:pt x="532" y="259"/>
                </a:lnTo>
                <a:lnTo>
                  <a:pt x="523" y="249"/>
                </a:lnTo>
                <a:lnTo>
                  <a:pt x="523" y="249"/>
                </a:lnTo>
                <a:lnTo>
                  <a:pt x="523" y="244"/>
                </a:lnTo>
                <a:lnTo>
                  <a:pt x="525" y="234"/>
                </a:lnTo>
                <a:lnTo>
                  <a:pt x="525" y="219"/>
                </a:lnTo>
                <a:lnTo>
                  <a:pt x="524" y="212"/>
                </a:lnTo>
                <a:lnTo>
                  <a:pt x="523" y="205"/>
                </a:lnTo>
                <a:lnTo>
                  <a:pt x="523" y="205"/>
                </a:lnTo>
                <a:lnTo>
                  <a:pt x="519" y="199"/>
                </a:lnTo>
                <a:lnTo>
                  <a:pt x="517" y="194"/>
                </a:lnTo>
                <a:lnTo>
                  <a:pt x="510" y="187"/>
                </a:lnTo>
                <a:lnTo>
                  <a:pt x="504" y="183"/>
                </a:lnTo>
                <a:lnTo>
                  <a:pt x="500" y="183"/>
                </a:lnTo>
                <a:lnTo>
                  <a:pt x="500" y="183"/>
                </a:lnTo>
                <a:lnTo>
                  <a:pt x="500" y="183"/>
                </a:lnTo>
                <a:lnTo>
                  <a:pt x="500" y="182"/>
                </a:lnTo>
                <a:lnTo>
                  <a:pt x="500" y="179"/>
                </a:lnTo>
                <a:lnTo>
                  <a:pt x="496" y="176"/>
                </a:lnTo>
                <a:lnTo>
                  <a:pt x="496" y="176"/>
                </a:lnTo>
                <a:lnTo>
                  <a:pt x="490" y="173"/>
                </a:lnTo>
                <a:lnTo>
                  <a:pt x="484" y="171"/>
                </a:lnTo>
                <a:lnTo>
                  <a:pt x="480" y="170"/>
                </a:lnTo>
                <a:lnTo>
                  <a:pt x="478" y="169"/>
                </a:lnTo>
                <a:lnTo>
                  <a:pt x="478" y="168"/>
                </a:lnTo>
                <a:lnTo>
                  <a:pt x="478" y="168"/>
                </a:lnTo>
                <a:lnTo>
                  <a:pt x="478" y="164"/>
                </a:lnTo>
                <a:lnTo>
                  <a:pt x="478" y="159"/>
                </a:lnTo>
                <a:lnTo>
                  <a:pt x="478" y="156"/>
                </a:lnTo>
                <a:lnTo>
                  <a:pt x="478" y="153"/>
                </a:lnTo>
                <a:lnTo>
                  <a:pt x="478" y="153"/>
                </a:lnTo>
                <a:lnTo>
                  <a:pt x="477" y="150"/>
                </a:lnTo>
                <a:lnTo>
                  <a:pt x="471" y="143"/>
                </a:lnTo>
                <a:lnTo>
                  <a:pt x="464" y="136"/>
                </a:lnTo>
                <a:lnTo>
                  <a:pt x="460" y="133"/>
                </a:lnTo>
                <a:lnTo>
                  <a:pt x="457" y="132"/>
                </a:lnTo>
                <a:lnTo>
                  <a:pt x="457" y="132"/>
                </a:lnTo>
                <a:lnTo>
                  <a:pt x="453" y="132"/>
                </a:lnTo>
                <a:lnTo>
                  <a:pt x="450" y="132"/>
                </a:lnTo>
                <a:lnTo>
                  <a:pt x="445" y="136"/>
                </a:lnTo>
                <a:lnTo>
                  <a:pt x="438" y="139"/>
                </a:lnTo>
                <a:lnTo>
                  <a:pt x="438" y="139"/>
                </a:lnTo>
                <a:lnTo>
                  <a:pt x="432" y="139"/>
                </a:lnTo>
                <a:lnTo>
                  <a:pt x="428" y="139"/>
                </a:lnTo>
                <a:lnTo>
                  <a:pt x="427" y="139"/>
                </a:lnTo>
                <a:lnTo>
                  <a:pt x="427" y="139"/>
                </a:lnTo>
                <a:lnTo>
                  <a:pt x="422" y="133"/>
                </a:lnTo>
                <a:lnTo>
                  <a:pt x="408" y="120"/>
                </a:lnTo>
                <a:lnTo>
                  <a:pt x="392" y="106"/>
                </a:lnTo>
                <a:lnTo>
                  <a:pt x="385" y="97"/>
                </a:lnTo>
                <a:lnTo>
                  <a:pt x="380" y="91"/>
                </a:lnTo>
                <a:lnTo>
                  <a:pt x="380" y="91"/>
                </a:lnTo>
                <a:lnTo>
                  <a:pt x="365" y="72"/>
                </a:lnTo>
                <a:lnTo>
                  <a:pt x="353" y="59"/>
                </a:lnTo>
                <a:lnTo>
                  <a:pt x="338" y="45"/>
                </a:lnTo>
                <a:lnTo>
                  <a:pt x="324" y="30"/>
                </a:lnTo>
                <a:lnTo>
                  <a:pt x="309" y="18"/>
                </a:lnTo>
                <a:lnTo>
                  <a:pt x="294" y="9"/>
                </a:lnTo>
                <a:lnTo>
                  <a:pt x="287" y="5"/>
                </a:lnTo>
                <a:lnTo>
                  <a:pt x="281" y="4"/>
                </a:lnTo>
                <a:lnTo>
                  <a:pt x="281" y="4"/>
                </a:lnTo>
                <a:lnTo>
                  <a:pt x="269" y="2"/>
                </a:lnTo>
                <a:lnTo>
                  <a:pt x="257" y="0"/>
                </a:lnTo>
                <a:lnTo>
                  <a:pt x="245" y="0"/>
                </a:lnTo>
                <a:lnTo>
                  <a:pt x="233" y="2"/>
                </a:lnTo>
                <a:lnTo>
                  <a:pt x="222" y="3"/>
                </a:lnTo>
                <a:lnTo>
                  <a:pt x="214" y="5"/>
                </a:lnTo>
                <a:lnTo>
                  <a:pt x="207" y="8"/>
                </a:lnTo>
                <a:lnTo>
                  <a:pt x="201" y="11"/>
                </a:lnTo>
                <a:lnTo>
                  <a:pt x="201" y="11"/>
                </a:lnTo>
                <a:lnTo>
                  <a:pt x="195" y="17"/>
                </a:lnTo>
                <a:lnTo>
                  <a:pt x="185" y="27"/>
                </a:lnTo>
                <a:lnTo>
                  <a:pt x="164" y="53"/>
                </a:lnTo>
                <a:lnTo>
                  <a:pt x="144" y="81"/>
                </a:lnTo>
                <a:lnTo>
                  <a:pt x="136" y="91"/>
                </a:lnTo>
                <a:lnTo>
                  <a:pt x="132" y="98"/>
                </a:lnTo>
                <a:lnTo>
                  <a:pt x="132" y="98"/>
                </a:lnTo>
                <a:lnTo>
                  <a:pt x="130" y="104"/>
                </a:lnTo>
                <a:lnTo>
                  <a:pt x="129" y="112"/>
                </a:lnTo>
                <a:lnTo>
                  <a:pt x="129" y="127"/>
                </a:lnTo>
                <a:lnTo>
                  <a:pt x="132" y="142"/>
                </a:lnTo>
                <a:lnTo>
                  <a:pt x="133" y="146"/>
                </a:lnTo>
                <a:lnTo>
                  <a:pt x="135" y="150"/>
                </a:lnTo>
                <a:lnTo>
                  <a:pt x="135" y="150"/>
                </a:lnTo>
                <a:lnTo>
                  <a:pt x="144" y="159"/>
                </a:lnTo>
                <a:lnTo>
                  <a:pt x="146" y="164"/>
                </a:lnTo>
                <a:lnTo>
                  <a:pt x="146" y="1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4">
            <a:extLst>
              <a:ext uri="{FF2B5EF4-FFF2-40B4-BE49-F238E27FC236}">
                <a16:creationId xmlns:a16="http://schemas.microsoft.com/office/drawing/2014/main" id="{3D75EA1E-1973-460C-BFAB-7ACC17369B35}"/>
              </a:ext>
            </a:extLst>
          </p:cNvPr>
          <p:cNvSpPr>
            <a:spLocks/>
          </p:cNvSpPr>
          <p:nvPr/>
        </p:nvSpPr>
        <p:spPr bwMode="auto">
          <a:xfrm>
            <a:off x="4475937" y="2776421"/>
            <a:ext cx="1044638" cy="1617842"/>
          </a:xfrm>
          <a:custGeom>
            <a:avLst/>
            <a:gdLst>
              <a:gd name="T0" fmla="*/ 194 w 698"/>
              <a:gd name="T1" fmla="*/ 85 h 1081"/>
              <a:gd name="T2" fmla="*/ 183 w 698"/>
              <a:gd name="T3" fmla="*/ 105 h 1081"/>
              <a:gd name="T4" fmla="*/ 196 w 698"/>
              <a:gd name="T5" fmla="*/ 156 h 1081"/>
              <a:gd name="T6" fmla="*/ 115 w 698"/>
              <a:gd name="T7" fmla="*/ 187 h 1081"/>
              <a:gd name="T8" fmla="*/ 81 w 698"/>
              <a:gd name="T9" fmla="*/ 221 h 1081"/>
              <a:gd name="T10" fmla="*/ 33 w 698"/>
              <a:gd name="T11" fmla="*/ 325 h 1081"/>
              <a:gd name="T12" fmla="*/ 1 w 698"/>
              <a:gd name="T13" fmla="*/ 455 h 1081"/>
              <a:gd name="T14" fmla="*/ 20 w 698"/>
              <a:gd name="T15" fmla="*/ 567 h 1081"/>
              <a:gd name="T16" fmla="*/ 8 w 698"/>
              <a:gd name="T17" fmla="*/ 691 h 1081"/>
              <a:gd name="T18" fmla="*/ 39 w 698"/>
              <a:gd name="T19" fmla="*/ 749 h 1081"/>
              <a:gd name="T20" fmla="*/ 106 w 698"/>
              <a:gd name="T21" fmla="*/ 762 h 1081"/>
              <a:gd name="T22" fmla="*/ 139 w 698"/>
              <a:gd name="T23" fmla="*/ 893 h 1081"/>
              <a:gd name="T24" fmla="*/ 139 w 698"/>
              <a:gd name="T25" fmla="*/ 957 h 1081"/>
              <a:gd name="T26" fmla="*/ 139 w 698"/>
              <a:gd name="T27" fmla="*/ 989 h 1081"/>
              <a:gd name="T28" fmla="*/ 164 w 698"/>
              <a:gd name="T29" fmla="*/ 1066 h 1081"/>
              <a:gd name="T30" fmla="*/ 208 w 698"/>
              <a:gd name="T31" fmla="*/ 1081 h 1081"/>
              <a:gd name="T32" fmla="*/ 239 w 698"/>
              <a:gd name="T33" fmla="*/ 1069 h 1081"/>
              <a:gd name="T34" fmla="*/ 259 w 698"/>
              <a:gd name="T35" fmla="*/ 1005 h 1081"/>
              <a:gd name="T36" fmla="*/ 259 w 698"/>
              <a:gd name="T37" fmla="*/ 933 h 1081"/>
              <a:gd name="T38" fmla="*/ 258 w 698"/>
              <a:gd name="T39" fmla="*/ 886 h 1081"/>
              <a:gd name="T40" fmla="*/ 268 w 698"/>
              <a:gd name="T41" fmla="*/ 770 h 1081"/>
              <a:gd name="T42" fmla="*/ 390 w 698"/>
              <a:gd name="T43" fmla="*/ 773 h 1081"/>
              <a:gd name="T44" fmla="*/ 470 w 698"/>
              <a:gd name="T45" fmla="*/ 738 h 1081"/>
              <a:gd name="T46" fmla="*/ 488 w 698"/>
              <a:gd name="T47" fmla="*/ 964 h 1081"/>
              <a:gd name="T48" fmla="*/ 482 w 698"/>
              <a:gd name="T49" fmla="*/ 977 h 1081"/>
              <a:gd name="T50" fmla="*/ 483 w 698"/>
              <a:gd name="T51" fmla="*/ 1007 h 1081"/>
              <a:gd name="T52" fmla="*/ 462 w 698"/>
              <a:gd name="T53" fmla="*/ 1013 h 1081"/>
              <a:gd name="T54" fmla="*/ 453 w 698"/>
              <a:gd name="T55" fmla="*/ 1039 h 1081"/>
              <a:gd name="T56" fmla="*/ 472 w 698"/>
              <a:gd name="T57" fmla="*/ 1056 h 1081"/>
              <a:gd name="T58" fmla="*/ 652 w 698"/>
              <a:gd name="T59" fmla="*/ 1051 h 1081"/>
              <a:gd name="T60" fmla="*/ 696 w 698"/>
              <a:gd name="T61" fmla="*/ 1030 h 1081"/>
              <a:gd name="T62" fmla="*/ 696 w 698"/>
              <a:gd name="T63" fmla="*/ 1013 h 1081"/>
              <a:gd name="T64" fmla="*/ 672 w 698"/>
              <a:gd name="T65" fmla="*/ 1005 h 1081"/>
              <a:gd name="T66" fmla="*/ 629 w 698"/>
              <a:gd name="T67" fmla="*/ 976 h 1081"/>
              <a:gd name="T68" fmla="*/ 624 w 698"/>
              <a:gd name="T69" fmla="*/ 925 h 1081"/>
              <a:gd name="T70" fmla="*/ 611 w 698"/>
              <a:gd name="T71" fmla="*/ 818 h 1081"/>
              <a:gd name="T72" fmla="*/ 610 w 698"/>
              <a:gd name="T73" fmla="*/ 663 h 1081"/>
              <a:gd name="T74" fmla="*/ 599 w 698"/>
              <a:gd name="T75" fmla="*/ 616 h 1081"/>
              <a:gd name="T76" fmla="*/ 543 w 698"/>
              <a:gd name="T77" fmla="*/ 600 h 1081"/>
              <a:gd name="T78" fmla="*/ 526 w 698"/>
              <a:gd name="T79" fmla="*/ 567 h 1081"/>
              <a:gd name="T80" fmla="*/ 496 w 698"/>
              <a:gd name="T81" fmla="*/ 500 h 1081"/>
              <a:gd name="T82" fmla="*/ 454 w 698"/>
              <a:gd name="T83" fmla="*/ 333 h 1081"/>
              <a:gd name="T84" fmla="*/ 410 w 698"/>
              <a:gd name="T85" fmla="*/ 279 h 1081"/>
              <a:gd name="T86" fmla="*/ 367 w 698"/>
              <a:gd name="T87" fmla="*/ 252 h 1081"/>
              <a:gd name="T88" fmla="*/ 332 w 698"/>
              <a:gd name="T89" fmla="*/ 187 h 1081"/>
              <a:gd name="T90" fmla="*/ 365 w 698"/>
              <a:gd name="T91" fmla="*/ 163 h 1081"/>
              <a:gd name="T92" fmla="*/ 372 w 698"/>
              <a:gd name="T93" fmla="*/ 140 h 1081"/>
              <a:gd name="T94" fmla="*/ 384 w 698"/>
              <a:gd name="T95" fmla="*/ 120 h 1081"/>
              <a:gd name="T96" fmla="*/ 365 w 698"/>
              <a:gd name="T97" fmla="*/ 105 h 1081"/>
              <a:gd name="T98" fmla="*/ 356 w 698"/>
              <a:gd name="T99" fmla="*/ 41 h 1081"/>
              <a:gd name="T100" fmla="*/ 316 w 698"/>
              <a:gd name="T101" fmla="*/ 5 h 1081"/>
              <a:gd name="T102" fmla="*/ 259 w 698"/>
              <a:gd name="T103" fmla="*/ 4 h 1081"/>
              <a:gd name="T104" fmla="*/ 227 w 698"/>
              <a:gd name="T105" fmla="*/ 24 h 1081"/>
              <a:gd name="T106" fmla="*/ 212 w 698"/>
              <a:gd name="T107" fmla="*/ 90 h 10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98" h="1081">
                <a:moveTo>
                  <a:pt x="212" y="90"/>
                </a:moveTo>
                <a:lnTo>
                  <a:pt x="212" y="90"/>
                </a:lnTo>
                <a:lnTo>
                  <a:pt x="209" y="89"/>
                </a:lnTo>
                <a:lnTo>
                  <a:pt x="202" y="86"/>
                </a:lnTo>
                <a:lnTo>
                  <a:pt x="198" y="85"/>
                </a:lnTo>
                <a:lnTo>
                  <a:pt x="194" y="85"/>
                </a:lnTo>
                <a:lnTo>
                  <a:pt x="190" y="86"/>
                </a:lnTo>
                <a:lnTo>
                  <a:pt x="187" y="90"/>
                </a:lnTo>
                <a:lnTo>
                  <a:pt x="187" y="90"/>
                </a:lnTo>
                <a:lnTo>
                  <a:pt x="184" y="93"/>
                </a:lnTo>
                <a:lnTo>
                  <a:pt x="183" y="99"/>
                </a:lnTo>
                <a:lnTo>
                  <a:pt x="183" y="105"/>
                </a:lnTo>
                <a:lnTo>
                  <a:pt x="183" y="112"/>
                </a:lnTo>
                <a:lnTo>
                  <a:pt x="184" y="126"/>
                </a:lnTo>
                <a:lnTo>
                  <a:pt x="187" y="138"/>
                </a:lnTo>
                <a:lnTo>
                  <a:pt x="187" y="138"/>
                </a:lnTo>
                <a:lnTo>
                  <a:pt x="191" y="147"/>
                </a:lnTo>
                <a:lnTo>
                  <a:pt x="196" y="156"/>
                </a:lnTo>
                <a:lnTo>
                  <a:pt x="203" y="163"/>
                </a:lnTo>
                <a:lnTo>
                  <a:pt x="203" y="178"/>
                </a:lnTo>
                <a:lnTo>
                  <a:pt x="203" y="178"/>
                </a:lnTo>
                <a:lnTo>
                  <a:pt x="165" y="181"/>
                </a:lnTo>
                <a:lnTo>
                  <a:pt x="136" y="183"/>
                </a:lnTo>
                <a:lnTo>
                  <a:pt x="115" y="187"/>
                </a:lnTo>
                <a:lnTo>
                  <a:pt x="115" y="187"/>
                </a:lnTo>
                <a:lnTo>
                  <a:pt x="111" y="188"/>
                </a:lnTo>
                <a:lnTo>
                  <a:pt x="106" y="190"/>
                </a:lnTo>
                <a:lnTo>
                  <a:pt x="99" y="197"/>
                </a:lnTo>
                <a:lnTo>
                  <a:pt x="90" y="208"/>
                </a:lnTo>
                <a:lnTo>
                  <a:pt x="81" y="221"/>
                </a:lnTo>
                <a:lnTo>
                  <a:pt x="73" y="236"/>
                </a:lnTo>
                <a:lnTo>
                  <a:pt x="63" y="251"/>
                </a:lnTo>
                <a:lnTo>
                  <a:pt x="56" y="268"/>
                </a:lnTo>
                <a:lnTo>
                  <a:pt x="49" y="284"/>
                </a:lnTo>
                <a:lnTo>
                  <a:pt x="49" y="284"/>
                </a:lnTo>
                <a:lnTo>
                  <a:pt x="33" y="325"/>
                </a:lnTo>
                <a:lnTo>
                  <a:pt x="17" y="378"/>
                </a:lnTo>
                <a:lnTo>
                  <a:pt x="8" y="403"/>
                </a:lnTo>
                <a:lnTo>
                  <a:pt x="2" y="426"/>
                </a:lnTo>
                <a:lnTo>
                  <a:pt x="0" y="444"/>
                </a:lnTo>
                <a:lnTo>
                  <a:pt x="0" y="450"/>
                </a:lnTo>
                <a:lnTo>
                  <a:pt x="1" y="455"/>
                </a:lnTo>
                <a:lnTo>
                  <a:pt x="1" y="455"/>
                </a:lnTo>
                <a:lnTo>
                  <a:pt x="8" y="468"/>
                </a:lnTo>
                <a:lnTo>
                  <a:pt x="17" y="481"/>
                </a:lnTo>
                <a:lnTo>
                  <a:pt x="25" y="494"/>
                </a:lnTo>
                <a:lnTo>
                  <a:pt x="25" y="494"/>
                </a:lnTo>
                <a:lnTo>
                  <a:pt x="20" y="567"/>
                </a:lnTo>
                <a:lnTo>
                  <a:pt x="15" y="624"/>
                </a:lnTo>
                <a:lnTo>
                  <a:pt x="12" y="648"/>
                </a:lnTo>
                <a:lnTo>
                  <a:pt x="10" y="665"/>
                </a:lnTo>
                <a:lnTo>
                  <a:pt x="10" y="665"/>
                </a:lnTo>
                <a:lnTo>
                  <a:pt x="7" y="678"/>
                </a:lnTo>
                <a:lnTo>
                  <a:pt x="8" y="691"/>
                </a:lnTo>
                <a:lnTo>
                  <a:pt x="11" y="706"/>
                </a:lnTo>
                <a:lnTo>
                  <a:pt x="15" y="719"/>
                </a:lnTo>
                <a:lnTo>
                  <a:pt x="21" y="731"/>
                </a:lnTo>
                <a:lnTo>
                  <a:pt x="30" y="742"/>
                </a:lnTo>
                <a:lnTo>
                  <a:pt x="35" y="745"/>
                </a:lnTo>
                <a:lnTo>
                  <a:pt x="39" y="749"/>
                </a:lnTo>
                <a:lnTo>
                  <a:pt x="44" y="752"/>
                </a:lnTo>
                <a:lnTo>
                  <a:pt x="49" y="754"/>
                </a:lnTo>
                <a:lnTo>
                  <a:pt x="49" y="754"/>
                </a:lnTo>
                <a:lnTo>
                  <a:pt x="71" y="758"/>
                </a:lnTo>
                <a:lnTo>
                  <a:pt x="88" y="761"/>
                </a:lnTo>
                <a:lnTo>
                  <a:pt x="106" y="762"/>
                </a:lnTo>
                <a:lnTo>
                  <a:pt x="106" y="762"/>
                </a:lnTo>
                <a:lnTo>
                  <a:pt x="122" y="815"/>
                </a:lnTo>
                <a:lnTo>
                  <a:pt x="133" y="853"/>
                </a:lnTo>
                <a:lnTo>
                  <a:pt x="139" y="876"/>
                </a:lnTo>
                <a:lnTo>
                  <a:pt x="139" y="876"/>
                </a:lnTo>
                <a:lnTo>
                  <a:pt x="139" y="893"/>
                </a:lnTo>
                <a:lnTo>
                  <a:pt x="137" y="921"/>
                </a:lnTo>
                <a:lnTo>
                  <a:pt x="137" y="946"/>
                </a:lnTo>
                <a:lnTo>
                  <a:pt x="137" y="954"/>
                </a:lnTo>
                <a:lnTo>
                  <a:pt x="139" y="957"/>
                </a:lnTo>
                <a:lnTo>
                  <a:pt x="139" y="957"/>
                </a:lnTo>
                <a:lnTo>
                  <a:pt x="139" y="957"/>
                </a:lnTo>
                <a:lnTo>
                  <a:pt x="139" y="958"/>
                </a:lnTo>
                <a:lnTo>
                  <a:pt x="137" y="965"/>
                </a:lnTo>
                <a:lnTo>
                  <a:pt x="136" y="970"/>
                </a:lnTo>
                <a:lnTo>
                  <a:pt x="136" y="976"/>
                </a:lnTo>
                <a:lnTo>
                  <a:pt x="136" y="982"/>
                </a:lnTo>
                <a:lnTo>
                  <a:pt x="139" y="989"/>
                </a:lnTo>
                <a:lnTo>
                  <a:pt x="139" y="989"/>
                </a:lnTo>
                <a:lnTo>
                  <a:pt x="152" y="1025"/>
                </a:lnTo>
                <a:lnTo>
                  <a:pt x="158" y="1045"/>
                </a:lnTo>
                <a:lnTo>
                  <a:pt x="163" y="1062"/>
                </a:lnTo>
                <a:lnTo>
                  <a:pt x="163" y="1062"/>
                </a:lnTo>
                <a:lnTo>
                  <a:pt x="164" y="1066"/>
                </a:lnTo>
                <a:lnTo>
                  <a:pt x="166" y="1069"/>
                </a:lnTo>
                <a:lnTo>
                  <a:pt x="172" y="1074"/>
                </a:lnTo>
                <a:lnTo>
                  <a:pt x="179" y="1078"/>
                </a:lnTo>
                <a:lnTo>
                  <a:pt x="188" y="1080"/>
                </a:lnTo>
                <a:lnTo>
                  <a:pt x="198" y="1081"/>
                </a:lnTo>
                <a:lnTo>
                  <a:pt x="208" y="1081"/>
                </a:lnTo>
                <a:lnTo>
                  <a:pt x="219" y="1080"/>
                </a:lnTo>
                <a:lnTo>
                  <a:pt x="227" y="1078"/>
                </a:lnTo>
                <a:lnTo>
                  <a:pt x="227" y="1078"/>
                </a:lnTo>
                <a:lnTo>
                  <a:pt x="232" y="1076"/>
                </a:lnTo>
                <a:lnTo>
                  <a:pt x="236" y="1073"/>
                </a:lnTo>
                <a:lnTo>
                  <a:pt x="239" y="1069"/>
                </a:lnTo>
                <a:lnTo>
                  <a:pt x="243" y="1065"/>
                </a:lnTo>
                <a:lnTo>
                  <a:pt x="248" y="1053"/>
                </a:lnTo>
                <a:lnTo>
                  <a:pt x="252" y="1039"/>
                </a:lnTo>
                <a:lnTo>
                  <a:pt x="256" y="1026"/>
                </a:lnTo>
                <a:lnTo>
                  <a:pt x="258" y="1015"/>
                </a:lnTo>
                <a:lnTo>
                  <a:pt x="259" y="1005"/>
                </a:lnTo>
                <a:lnTo>
                  <a:pt x="259" y="1005"/>
                </a:lnTo>
                <a:lnTo>
                  <a:pt x="261" y="984"/>
                </a:lnTo>
                <a:lnTo>
                  <a:pt x="261" y="966"/>
                </a:lnTo>
                <a:lnTo>
                  <a:pt x="259" y="948"/>
                </a:lnTo>
                <a:lnTo>
                  <a:pt x="259" y="948"/>
                </a:lnTo>
                <a:lnTo>
                  <a:pt x="259" y="933"/>
                </a:lnTo>
                <a:lnTo>
                  <a:pt x="261" y="917"/>
                </a:lnTo>
                <a:lnTo>
                  <a:pt x="261" y="903"/>
                </a:lnTo>
                <a:lnTo>
                  <a:pt x="261" y="897"/>
                </a:lnTo>
                <a:lnTo>
                  <a:pt x="259" y="892"/>
                </a:lnTo>
                <a:lnTo>
                  <a:pt x="259" y="892"/>
                </a:lnTo>
                <a:lnTo>
                  <a:pt x="258" y="886"/>
                </a:lnTo>
                <a:lnTo>
                  <a:pt x="258" y="879"/>
                </a:lnTo>
                <a:lnTo>
                  <a:pt x="257" y="860"/>
                </a:lnTo>
                <a:lnTo>
                  <a:pt x="258" y="841"/>
                </a:lnTo>
                <a:lnTo>
                  <a:pt x="259" y="827"/>
                </a:lnTo>
                <a:lnTo>
                  <a:pt x="268" y="770"/>
                </a:lnTo>
                <a:lnTo>
                  <a:pt x="268" y="770"/>
                </a:lnTo>
                <a:lnTo>
                  <a:pt x="283" y="771"/>
                </a:lnTo>
                <a:lnTo>
                  <a:pt x="319" y="775"/>
                </a:lnTo>
                <a:lnTo>
                  <a:pt x="341" y="776"/>
                </a:lnTo>
                <a:lnTo>
                  <a:pt x="362" y="776"/>
                </a:lnTo>
                <a:lnTo>
                  <a:pt x="381" y="774"/>
                </a:lnTo>
                <a:lnTo>
                  <a:pt x="390" y="773"/>
                </a:lnTo>
                <a:lnTo>
                  <a:pt x="397" y="770"/>
                </a:lnTo>
                <a:lnTo>
                  <a:pt x="397" y="770"/>
                </a:lnTo>
                <a:lnTo>
                  <a:pt x="423" y="760"/>
                </a:lnTo>
                <a:lnTo>
                  <a:pt x="446" y="749"/>
                </a:lnTo>
                <a:lnTo>
                  <a:pt x="470" y="738"/>
                </a:lnTo>
                <a:lnTo>
                  <a:pt x="470" y="738"/>
                </a:lnTo>
                <a:lnTo>
                  <a:pt x="471" y="748"/>
                </a:lnTo>
                <a:lnTo>
                  <a:pt x="474" y="771"/>
                </a:lnTo>
                <a:lnTo>
                  <a:pt x="480" y="847"/>
                </a:lnTo>
                <a:lnTo>
                  <a:pt x="487" y="957"/>
                </a:lnTo>
                <a:lnTo>
                  <a:pt x="487" y="957"/>
                </a:lnTo>
                <a:lnTo>
                  <a:pt x="488" y="964"/>
                </a:lnTo>
                <a:lnTo>
                  <a:pt x="488" y="970"/>
                </a:lnTo>
                <a:lnTo>
                  <a:pt x="488" y="971"/>
                </a:lnTo>
                <a:lnTo>
                  <a:pt x="487" y="972"/>
                </a:lnTo>
                <a:lnTo>
                  <a:pt x="487" y="972"/>
                </a:lnTo>
                <a:lnTo>
                  <a:pt x="484" y="975"/>
                </a:lnTo>
                <a:lnTo>
                  <a:pt x="482" y="977"/>
                </a:lnTo>
                <a:lnTo>
                  <a:pt x="480" y="984"/>
                </a:lnTo>
                <a:lnTo>
                  <a:pt x="477" y="992"/>
                </a:lnTo>
                <a:lnTo>
                  <a:pt x="477" y="995"/>
                </a:lnTo>
                <a:lnTo>
                  <a:pt x="478" y="998"/>
                </a:lnTo>
                <a:lnTo>
                  <a:pt x="478" y="998"/>
                </a:lnTo>
                <a:lnTo>
                  <a:pt x="483" y="1007"/>
                </a:lnTo>
                <a:lnTo>
                  <a:pt x="487" y="1013"/>
                </a:lnTo>
                <a:lnTo>
                  <a:pt x="487" y="1013"/>
                </a:lnTo>
                <a:lnTo>
                  <a:pt x="477" y="1012"/>
                </a:lnTo>
                <a:lnTo>
                  <a:pt x="469" y="1012"/>
                </a:lnTo>
                <a:lnTo>
                  <a:pt x="465" y="1012"/>
                </a:lnTo>
                <a:lnTo>
                  <a:pt x="462" y="1013"/>
                </a:lnTo>
                <a:lnTo>
                  <a:pt x="462" y="1013"/>
                </a:lnTo>
                <a:lnTo>
                  <a:pt x="459" y="1015"/>
                </a:lnTo>
                <a:lnTo>
                  <a:pt x="457" y="1020"/>
                </a:lnTo>
                <a:lnTo>
                  <a:pt x="454" y="1026"/>
                </a:lnTo>
                <a:lnTo>
                  <a:pt x="453" y="1033"/>
                </a:lnTo>
                <a:lnTo>
                  <a:pt x="453" y="1039"/>
                </a:lnTo>
                <a:lnTo>
                  <a:pt x="454" y="1045"/>
                </a:lnTo>
                <a:lnTo>
                  <a:pt x="457" y="1050"/>
                </a:lnTo>
                <a:lnTo>
                  <a:pt x="459" y="1053"/>
                </a:lnTo>
                <a:lnTo>
                  <a:pt x="462" y="1054"/>
                </a:lnTo>
                <a:lnTo>
                  <a:pt x="462" y="1054"/>
                </a:lnTo>
                <a:lnTo>
                  <a:pt x="472" y="1056"/>
                </a:lnTo>
                <a:lnTo>
                  <a:pt x="491" y="1057"/>
                </a:lnTo>
                <a:lnTo>
                  <a:pt x="542" y="1057"/>
                </a:lnTo>
                <a:lnTo>
                  <a:pt x="594" y="1056"/>
                </a:lnTo>
                <a:lnTo>
                  <a:pt x="631" y="1054"/>
                </a:lnTo>
                <a:lnTo>
                  <a:pt x="631" y="1054"/>
                </a:lnTo>
                <a:lnTo>
                  <a:pt x="652" y="1051"/>
                </a:lnTo>
                <a:lnTo>
                  <a:pt x="666" y="1048"/>
                </a:lnTo>
                <a:lnTo>
                  <a:pt x="678" y="1043"/>
                </a:lnTo>
                <a:lnTo>
                  <a:pt x="689" y="1038"/>
                </a:lnTo>
                <a:lnTo>
                  <a:pt x="689" y="1038"/>
                </a:lnTo>
                <a:lnTo>
                  <a:pt x="692" y="1035"/>
                </a:lnTo>
                <a:lnTo>
                  <a:pt x="696" y="1030"/>
                </a:lnTo>
                <a:lnTo>
                  <a:pt x="697" y="1026"/>
                </a:lnTo>
                <a:lnTo>
                  <a:pt x="698" y="1021"/>
                </a:lnTo>
                <a:lnTo>
                  <a:pt x="698" y="1015"/>
                </a:lnTo>
                <a:lnTo>
                  <a:pt x="697" y="1013"/>
                </a:lnTo>
                <a:lnTo>
                  <a:pt x="696" y="1013"/>
                </a:lnTo>
                <a:lnTo>
                  <a:pt x="696" y="1013"/>
                </a:lnTo>
                <a:lnTo>
                  <a:pt x="695" y="1014"/>
                </a:lnTo>
                <a:lnTo>
                  <a:pt x="694" y="1013"/>
                </a:lnTo>
                <a:lnTo>
                  <a:pt x="688" y="1011"/>
                </a:lnTo>
                <a:lnTo>
                  <a:pt x="680" y="1007"/>
                </a:lnTo>
                <a:lnTo>
                  <a:pt x="672" y="1005"/>
                </a:lnTo>
                <a:lnTo>
                  <a:pt x="672" y="1005"/>
                </a:lnTo>
                <a:lnTo>
                  <a:pt x="659" y="1001"/>
                </a:lnTo>
                <a:lnTo>
                  <a:pt x="640" y="993"/>
                </a:lnTo>
                <a:lnTo>
                  <a:pt x="616" y="981"/>
                </a:lnTo>
                <a:lnTo>
                  <a:pt x="616" y="981"/>
                </a:lnTo>
                <a:lnTo>
                  <a:pt x="623" y="978"/>
                </a:lnTo>
                <a:lnTo>
                  <a:pt x="629" y="976"/>
                </a:lnTo>
                <a:lnTo>
                  <a:pt x="631" y="972"/>
                </a:lnTo>
                <a:lnTo>
                  <a:pt x="631" y="972"/>
                </a:lnTo>
                <a:lnTo>
                  <a:pt x="633" y="966"/>
                </a:lnTo>
                <a:lnTo>
                  <a:pt x="630" y="953"/>
                </a:lnTo>
                <a:lnTo>
                  <a:pt x="628" y="938"/>
                </a:lnTo>
                <a:lnTo>
                  <a:pt x="624" y="925"/>
                </a:lnTo>
                <a:lnTo>
                  <a:pt x="624" y="925"/>
                </a:lnTo>
                <a:lnTo>
                  <a:pt x="618" y="904"/>
                </a:lnTo>
                <a:lnTo>
                  <a:pt x="616" y="892"/>
                </a:lnTo>
                <a:lnTo>
                  <a:pt x="616" y="892"/>
                </a:lnTo>
                <a:lnTo>
                  <a:pt x="613" y="868"/>
                </a:lnTo>
                <a:lnTo>
                  <a:pt x="611" y="818"/>
                </a:lnTo>
                <a:lnTo>
                  <a:pt x="607" y="763"/>
                </a:lnTo>
                <a:lnTo>
                  <a:pt x="607" y="739"/>
                </a:lnTo>
                <a:lnTo>
                  <a:pt x="607" y="721"/>
                </a:lnTo>
                <a:lnTo>
                  <a:pt x="607" y="721"/>
                </a:lnTo>
                <a:lnTo>
                  <a:pt x="610" y="693"/>
                </a:lnTo>
                <a:lnTo>
                  <a:pt x="610" y="663"/>
                </a:lnTo>
                <a:lnTo>
                  <a:pt x="610" y="648"/>
                </a:lnTo>
                <a:lnTo>
                  <a:pt x="607" y="635"/>
                </a:lnTo>
                <a:lnTo>
                  <a:pt x="605" y="624"/>
                </a:lnTo>
                <a:lnTo>
                  <a:pt x="603" y="620"/>
                </a:lnTo>
                <a:lnTo>
                  <a:pt x="599" y="616"/>
                </a:lnTo>
                <a:lnTo>
                  <a:pt x="599" y="616"/>
                </a:lnTo>
                <a:lnTo>
                  <a:pt x="592" y="610"/>
                </a:lnTo>
                <a:lnTo>
                  <a:pt x="584" y="605"/>
                </a:lnTo>
                <a:lnTo>
                  <a:pt x="574" y="603"/>
                </a:lnTo>
                <a:lnTo>
                  <a:pt x="566" y="600"/>
                </a:lnTo>
                <a:lnTo>
                  <a:pt x="549" y="599"/>
                </a:lnTo>
                <a:lnTo>
                  <a:pt x="543" y="600"/>
                </a:lnTo>
                <a:lnTo>
                  <a:pt x="543" y="600"/>
                </a:lnTo>
                <a:lnTo>
                  <a:pt x="542" y="598"/>
                </a:lnTo>
                <a:lnTo>
                  <a:pt x="537" y="593"/>
                </a:lnTo>
                <a:lnTo>
                  <a:pt x="532" y="584"/>
                </a:lnTo>
                <a:lnTo>
                  <a:pt x="526" y="567"/>
                </a:lnTo>
                <a:lnTo>
                  <a:pt x="526" y="567"/>
                </a:lnTo>
                <a:lnTo>
                  <a:pt x="521" y="549"/>
                </a:lnTo>
                <a:lnTo>
                  <a:pt x="515" y="535"/>
                </a:lnTo>
                <a:lnTo>
                  <a:pt x="509" y="522"/>
                </a:lnTo>
                <a:lnTo>
                  <a:pt x="502" y="511"/>
                </a:lnTo>
                <a:lnTo>
                  <a:pt x="502" y="511"/>
                </a:lnTo>
                <a:lnTo>
                  <a:pt x="496" y="500"/>
                </a:lnTo>
                <a:lnTo>
                  <a:pt x="491" y="489"/>
                </a:lnTo>
                <a:lnTo>
                  <a:pt x="487" y="478"/>
                </a:lnTo>
                <a:lnTo>
                  <a:pt x="487" y="478"/>
                </a:lnTo>
                <a:lnTo>
                  <a:pt x="472" y="411"/>
                </a:lnTo>
                <a:lnTo>
                  <a:pt x="462" y="362"/>
                </a:lnTo>
                <a:lnTo>
                  <a:pt x="454" y="333"/>
                </a:lnTo>
                <a:lnTo>
                  <a:pt x="454" y="333"/>
                </a:lnTo>
                <a:lnTo>
                  <a:pt x="451" y="325"/>
                </a:lnTo>
                <a:lnTo>
                  <a:pt x="446" y="317"/>
                </a:lnTo>
                <a:lnTo>
                  <a:pt x="432" y="299"/>
                </a:lnTo>
                <a:lnTo>
                  <a:pt x="416" y="285"/>
                </a:lnTo>
                <a:lnTo>
                  <a:pt x="410" y="279"/>
                </a:lnTo>
                <a:lnTo>
                  <a:pt x="405" y="275"/>
                </a:lnTo>
                <a:lnTo>
                  <a:pt x="405" y="275"/>
                </a:lnTo>
                <a:lnTo>
                  <a:pt x="396" y="269"/>
                </a:lnTo>
                <a:lnTo>
                  <a:pt x="383" y="261"/>
                </a:lnTo>
                <a:lnTo>
                  <a:pt x="371" y="254"/>
                </a:lnTo>
                <a:lnTo>
                  <a:pt x="367" y="252"/>
                </a:lnTo>
                <a:lnTo>
                  <a:pt x="365" y="251"/>
                </a:lnTo>
                <a:lnTo>
                  <a:pt x="365" y="251"/>
                </a:lnTo>
                <a:lnTo>
                  <a:pt x="362" y="250"/>
                </a:lnTo>
                <a:lnTo>
                  <a:pt x="360" y="248"/>
                </a:lnTo>
                <a:lnTo>
                  <a:pt x="356" y="243"/>
                </a:lnTo>
                <a:lnTo>
                  <a:pt x="332" y="187"/>
                </a:lnTo>
                <a:lnTo>
                  <a:pt x="349" y="170"/>
                </a:lnTo>
                <a:lnTo>
                  <a:pt x="349" y="170"/>
                </a:lnTo>
                <a:lnTo>
                  <a:pt x="350" y="170"/>
                </a:lnTo>
                <a:lnTo>
                  <a:pt x="354" y="170"/>
                </a:lnTo>
                <a:lnTo>
                  <a:pt x="360" y="168"/>
                </a:lnTo>
                <a:lnTo>
                  <a:pt x="365" y="163"/>
                </a:lnTo>
                <a:lnTo>
                  <a:pt x="365" y="163"/>
                </a:lnTo>
                <a:lnTo>
                  <a:pt x="367" y="159"/>
                </a:lnTo>
                <a:lnTo>
                  <a:pt x="368" y="156"/>
                </a:lnTo>
                <a:lnTo>
                  <a:pt x="370" y="148"/>
                </a:lnTo>
                <a:lnTo>
                  <a:pt x="371" y="142"/>
                </a:lnTo>
                <a:lnTo>
                  <a:pt x="372" y="140"/>
                </a:lnTo>
                <a:lnTo>
                  <a:pt x="373" y="138"/>
                </a:lnTo>
                <a:lnTo>
                  <a:pt x="373" y="138"/>
                </a:lnTo>
                <a:lnTo>
                  <a:pt x="378" y="133"/>
                </a:lnTo>
                <a:lnTo>
                  <a:pt x="381" y="127"/>
                </a:lnTo>
                <a:lnTo>
                  <a:pt x="383" y="123"/>
                </a:lnTo>
                <a:lnTo>
                  <a:pt x="384" y="120"/>
                </a:lnTo>
                <a:lnTo>
                  <a:pt x="383" y="116"/>
                </a:lnTo>
                <a:lnTo>
                  <a:pt x="381" y="114"/>
                </a:lnTo>
                <a:lnTo>
                  <a:pt x="381" y="114"/>
                </a:lnTo>
                <a:lnTo>
                  <a:pt x="375" y="109"/>
                </a:lnTo>
                <a:lnTo>
                  <a:pt x="371" y="107"/>
                </a:lnTo>
                <a:lnTo>
                  <a:pt x="365" y="105"/>
                </a:lnTo>
                <a:lnTo>
                  <a:pt x="365" y="105"/>
                </a:lnTo>
                <a:lnTo>
                  <a:pt x="365" y="97"/>
                </a:lnTo>
                <a:lnTo>
                  <a:pt x="364" y="78"/>
                </a:lnTo>
                <a:lnTo>
                  <a:pt x="361" y="55"/>
                </a:lnTo>
                <a:lnTo>
                  <a:pt x="360" y="47"/>
                </a:lnTo>
                <a:lnTo>
                  <a:pt x="356" y="41"/>
                </a:lnTo>
                <a:lnTo>
                  <a:pt x="356" y="41"/>
                </a:lnTo>
                <a:lnTo>
                  <a:pt x="348" y="30"/>
                </a:lnTo>
                <a:lnTo>
                  <a:pt x="342" y="23"/>
                </a:lnTo>
                <a:lnTo>
                  <a:pt x="335" y="17"/>
                </a:lnTo>
                <a:lnTo>
                  <a:pt x="325" y="11"/>
                </a:lnTo>
                <a:lnTo>
                  <a:pt x="316" y="5"/>
                </a:lnTo>
                <a:lnTo>
                  <a:pt x="305" y="1"/>
                </a:lnTo>
                <a:lnTo>
                  <a:pt x="292" y="0"/>
                </a:lnTo>
                <a:lnTo>
                  <a:pt x="292" y="0"/>
                </a:lnTo>
                <a:lnTo>
                  <a:pt x="280" y="0"/>
                </a:lnTo>
                <a:lnTo>
                  <a:pt x="269" y="1"/>
                </a:lnTo>
                <a:lnTo>
                  <a:pt x="259" y="4"/>
                </a:lnTo>
                <a:lnTo>
                  <a:pt x="251" y="6"/>
                </a:lnTo>
                <a:lnTo>
                  <a:pt x="243" y="11"/>
                </a:lnTo>
                <a:lnTo>
                  <a:pt x="237" y="14"/>
                </a:lnTo>
                <a:lnTo>
                  <a:pt x="232" y="19"/>
                </a:lnTo>
                <a:lnTo>
                  <a:pt x="227" y="24"/>
                </a:lnTo>
                <a:lnTo>
                  <a:pt x="227" y="24"/>
                </a:lnTo>
                <a:lnTo>
                  <a:pt x="224" y="31"/>
                </a:lnTo>
                <a:lnTo>
                  <a:pt x="221" y="41"/>
                </a:lnTo>
                <a:lnTo>
                  <a:pt x="215" y="62"/>
                </a:lnTo>
                <a:lnTo>
                  <a:pt x="213" y="81"/>
                </a:lnTo>
                <a:lnTo>
                  <a:pt x="212" y="90"/>
                </a:lnTo>
                <a:lnTo>
                  <a:pt x="212" y="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4945DB9B-75EC-48CF-8225-2DE7BCF88E88}"/>
              </a:ext>
            </a:extLst>
          </p:cNvPr>
          <p:cNvSpPr>
            <a:spLocks/>
          </p:cNvSpPr>
          <p:nvPr/>
        </p:nvSpPr>
        <p:spPr bwMode="auto">
          <a:xfrm>
            <a:off x="812988" y="4680166"/>
            <a:ext cx="749038" cy="1604580"/>
          </a:xfrm>
          <a:custGeom>
            <a:avLst/>
            <a:gdLst>
              <a:gd name="T0" fmla="*/ 207 w 640"/>
              <a:gd name="T1" fmla="*/ 131 h 1371"/>
              <a:gd name="T2" fmla="*/ 210 w 640"/>
              <a:gd name="T3" fmla="*/ 91 h 1371"/>
              <a:gd name="T4" fmla="*/ 255 w 640"/>
              <a:gd name="T5" fmla="*/ 73 h 1371"/>
              <a:gd name="T6" fmla="*/ 284 w 640"/>
              <a:gd name="T7" fmla="*/ 9 h 1371"/>
              <a:gd name="T8" fmla="*/ 361 w 640"/>
              <a:gd name="T9" fmla="*/ 5 h 1371"/>
              <a:gd name="T10" fmla="*/ 423 w 640"/>
              <a:gd name="T11" fmla="*/ 52 h 1371"/>
              <a:gd name="T12" fmla="*/ 445 w 640"/>
              <a:gd name="T13" fmla="*/ 135 h 1371"/>
              <a:gd name="T14" fmla="*/ 453 w 640"/>
              <a:gd name="T15" fmla="*/ 182 h 1371"/>
              <a:gd name="T16" fmla="*/ 424 w 640"/>
              <a:gd name="T17" fmla="*/ 213 h 1371"/>
              <a:gd name="T18" fmla="*/ 444 w 640"/>
              <a:gd name="T19" fmla="*/ 247 h 1371"/>
              <a:gd name="T20" fmla="*/ 530 w 640"/>
              <a:gd name="T21" fmla="*/ 279 h 1371"/>
              <a:gd name="T22" fmla="*/ 586 w 640"/>
              <a:gd name="T23" fmla="*/ 324 h 1371"/>
              <a:gd name="T24" fmla="*/ 626 w 640"/>
              <a:gd name="T25" fmla="*/ 451 h 1371"/>
              <a:gd name="T26" fmla="*/ 633 w 640"/>
              <a:gd name="T27" fmla="*/ 544 h 1371"/>
              <a:gd name="T28" fmla="*/ 629 w 640"/>
              <a:gd name="T29" fmla="*/ 628 h 1371"/>
              <a:gd name="T30" fmla="*/ 599 w 640"/>
              <a:gd name="T31" fmla="*/ 775 h 1371"/>
              <a:gd name="T32" fmla="*/ 595 w 640"/>
              <a:gd name="T33" fmla="*/ 838 h 1371"/>
              <a:gd name="T34" fmla="*/ 516 w 640"/>
              <a:gd name="T35" fmla="*/ 954 h 1371"/>
              <a:gd name="T36" fmla="*/ 512 w 640"/>
              <a:gd name="T37" fmla="*/ 1007 h 1371"/>
              <a:gd name="T38" fmla="*/ 509 w 640"/>
              <a:gd name="T39" fmla="*/ 1142 h 1371"/>
              <a:gd name="T40" fmla="*/ 509 w 640"/>
              <a:gd name="T41" fmla="*/ 1182 h 1371"/>
              <a:gd name="T42" fmla="*/ 509 w 640"/>
              <a:gd name="T43" fmla="*/ 1234 h 1371"/>
              <a:gd name="T44" fmla="*/ 524 w 640"/>
              <a:gd name="T45" fmla="*/ 1344 h 1371"/>
              <a:gd name="T46" fmla="*/ 488 w 640"/>
              <a:gd name="T47" fmla="*/ 1368 h 1371"/>
              <a:gd name="T48" fmla="*/ 411 w 640"/>
              <a:gd name="T49" fmla="*/ 1358 h 1371"/>
              <a:gd name="T50" fmla="*/ 414 w 640"/>
              <a:gd name="T51" fmla="*/ 1315 h 1371"/>
              <a:gd name="T52" fmla="*/ 401 w 640"/>
              <a:gd name="T53" fmla="*/ 1232 h 1371"/>
              <a:gd name="T54" fmla="*/ 400 w 640"/>
              <a:gd name="T55" fmla="*/ 1201 h 1371"/>
              <a:gd name="T56" fmla="*/ 407 w 640"/>
              <a:gd name="T57" fmla="*/ 1154 h 1371"/>
              <a:gd name="T58" fmla="*/ 379 w 640"/>
              <a:gd name="T59" fmla="*/ 1059 h 1371"/>
              <a:gd name="T60" fmla="*/ 375 w 640"/>
              <a:gd name="T61" fmla="*/ 1025 h 1371"/>
              <a:gd name="T62" fmla="*/ 368 w 640"/>
              <a:gd name="T63" fmla="*/ 998 h 1371"/>
              <a:gd name="T64" fmla="*/ 363 w 640"/>
              <a:gd name="T65" fmla="*/ 940 h 1371"/>
              <a:gd name="T66" fmla="*/ 225 w 640"/>
              <a:gd name="T67" fmla="*/ 949 h 1371"/>
              <a:gd name="T68" fmla="*/ 183 w 640"/>
              <a:gd name="T69" fmla="*/ 974 h 1371"/>
              <a:gd name="T70" fmla="*/ 210 w 640"/>
              <a:gd name="T71" fmla="*/ 1064 h 1371"/>
              <a:gd name="T72" fmla="*/ 252 w 640"/>
              <a:gd name="T73" fmla="*/ 1127 h 1371"/>
              <a:gd name="T74" fmla="*/ 290 w 640"/>
              <a:gd name="T75" fmla="*/ 1183 h 1371"/>
              <a:gd name="T76" fmla="*/ 300 w 640"/>
              <a:gd name="T77" fmla="*/ 1236 h 1371"/>
              <a:gd name="T78" fmla="*/ 311 w 640"/>
              <a:gd name="T79" fmla="*/ 1272 h 1371"/>
              <a:gd name="T80" fmla="*/ 257 w 640"/>
              <a:gd name="T81" fmla="*/ 1291 h 1371"/>
              <a:gd name="T82" fmla="*/ 147 w 640"/>
              <a:gd name="T83" fmla="*/ 1303 h 1371"/>
              <a:gd name="T84" fmla="*/ 65 w 640"/>
              <a:gd name="T85" fmla="*/ 1290 h 1371"/>
              <a:gd name="T86" fmla="*/ 49 w 640"/>
              <a:gd name="T87" fmla="*/ 1256 h 1371"/>
              <a:gd name="T88" fmla="*/ 110 w 640"/>
              <a:gd name="T89" fmla="*/ 1238 h 1371"/>
              <a:gd name="T90" fmla="*/ 169 w 640"/>
              <a:gd name="T91" fmla="*/ 1195 h 1371"/>
              <a:gd name="T92" fmla="*/ 139 w 640"/>
              <a:gd name="T93" fmla="*/ 1174 h 1371"/>
              <a:gd name="T94" fmla="*/ 50 w 640"/>
              <a:gd name="T95" fmla="*/ 1042 h 1371"/>
              <a:gd name="T96" fmla="*/ 5 w 640"/>
              <a:gd name="T97" fmla="*/ 953 h 1371"/>
              <a:gd name="T98" fmla="*/ 9 w 640"/>
              <a:gd name="T99" fmla="*/ 886 h 1371"/>
              <a:gd name="T100" fmla="*/ 65 w 640"/>
              <a:gd name="T101" fmla="*/ 816 h 1371"/>
              <a:gd name="T102" fmla="*/ 61 w 640"/>
              <a:gd name="T103" fmla="*/ 762 h 1371"/>
              <a:gd name="T104" fmla="*/ 92 w 640"/>
              <a:gd name="T105" fmla="*/ 614 h 1371"/>
              <a:gd name="T106" fmla="*/ 126 w 640"/>
              <a:gd name="T107" fmla="*/ 473 h 1371"/>
              <a:gd name="T108" fmla="*/ 183 w 640"/>
              <a:gd name="T109" fmla="*/ 329 h 1371"/>
              <a:gd name="T110" fmla="*/ 262 w 640"/>
              <a:gd name="T111" fmla="*/ 219 h 1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40" h="1371">
                <a:moveTo>
                  <a:pt x="246" y="175"/>
                </a:moveTo>
                <a:lnTo>
                  <a:pt x="246" y="175"/>
                </a:lnTo>
                <a:lnTo>
                  <a:pt x="240" y="170"/>
                </a:lnTo>
                <a:lnTo>
                  <a:pt x="227" y="161"/>
                </a:lnTo>
                <a:lnTo>
                  <a:pt x="221" y="154"/>
                </a:lnTo>
                <a:lnTo>
                  <a:pt x="214" y="147"/>
                </a:lnTo>
                <a:lnTo>
                  <a:pt x="209" y="139"/>
                </a:lnTo>
                <a:lnTo>
                  <a:pt x="207" y="131"/>
                </a:lnTo>
                <a:lnTo>
                  <a:pt x="207" y="131"/>
                </a:lnTo>
                <a:lnTo>
                  <a:pt x="204" y="118"/>
                </a:lnTo>
                <a:lnTo>
                  <a:pt x="203" y="106"/>
                </a:lnTo>
                <a:lnTo>
                  <a:pt x="203" y="101"/>
                </a:lnTo>
                <a:lnTo>
                  <a:pt x="204" y="98"/>
                </a:lnTo>
                <a:lnTo>
                  <a:pt x="207" y="94"/>
                </a:lnTo>
                <a:lnTo>
                  <a:pt x="210" y="91"/>
                </a:lnTo>
                <a:lnTo>
                  <a:pt x="210" y="91"/>
                </a:lnTo>
                <a:lnTo>
                  <a:pt x="215" y="88"/>
                </a:lnTo>
                <a:lnTo>
                  <a:pt x="221" y="87"/>
                </a:lnTo>
                <a:lnTo>
                  <a:pt x="233" y="83"/>
                </a:lnTo>
                <a:lnTo>
                  <a:pt x="244" y="81"/>
                </a:lnTo>
                <a:lnTo>
                  <a:pt x="251" y="80"/>
                </a:lnTo>
                <a:lnTo>
                  <a:pt x="251" y="80"/>
                </a:lnTo>
                <a:lnTo>
                  <a:pt x="252" y="77"/>
                </a:lnTo>
                <a:lnTo>
                  <a:pt x="255" y="73"/>
                </a:lnTo>
                <a:lnTo>
                  <a:pt x="258" y="58"/>
                </a:lnTo>
                <a:lnTo>
                  <a:pt x="263" y="42"/>
                </a:lnTo>
                <a:lnTo>
                  <a:pt x="265" y="35"/>
                </a:lnTo>
                <a:lnTo>
                  <a:pt x="269" y="29"/>
                </a:lnTo>
                <a:lnTo>
                  <a:pt x="269" y="29"/>
                </a:lnTo>
                <a:lnTo>
                  <a:pt x="276" y="19"/>
                </a:lnTo>
                <a:lnTo>
                  <a:pt x="280" y="14"/>
                </a:lnTo>
                <a:lnTo>
                  <a:pt x="284" y="9"/>
                </a:lnTo>
                <a:lnTo>
                  <a:pt x="290" y="6"/>
                </a:lnTo>
                <a:lnTo>
                  <a:pt x="297" y="2"/>
                </a:lnTo>
                <a:lnTo>
                  <a:pt x="306" y="0"/>
                </a:lnTo>
                <a:lnTo>
                  <a:pt x="315" y="0"/>
                </a:lnTo>
                <a:lnTo>
                  <a:pt x="315" y="0"/>
                </a:lnTo>
                <a:lnTo>
                  <a:pt x="326" y="0"/>
                </a:lnTo>
                <a:lnTo>
                  <a:pt x="337" y="0"/>
                </a:lnTo>
                <a:lnTo>
                  <a:pt x="361" y="5"/>
                </a:lnTo>
                <a:lnTo>
                  <a:pt x="382" y="11"/>
                </a:lnTo>
                <a:lnTo>
                  <a:pt x="391" y="13"/>
                </a:lnTo>
                <a:lnTo>
                  <a:pt x="398" y="17"/>
                </a:lnTo>
                <a:lnTo>
                  <a:pt x="398" y="17"/>
                </a:lnTo>
                <a:lnTo>
                  <a:pt x="402" y="21"/>
                </a:lnTo>
                <a:lnTo>
                  <a:pt x="407" y="26"/>
                </a:lnTo>
                <a:lnTo>
                  <a:pt x="417" y="39"/>
                </a:lnTo>
                <a:lnTo>
                  <a:pt x="423" y="52"/>
                </a:lnTo>
                <a:lnTo>
                  <a:pt x="426" y="62"/>
                </a:lnTo>
                <a:lnTo>
                  <a:pt x="426" y="62"/>
                </a:lnTo>
                <a:lnTo>
                  <a:pt x="429" y="81"/>
                </a:lnTo>
                <a:lnTo>
                  <a:pt x="430" y="97"/>
                </a:lnTo>
                <a:lnTo>
                  <a:pt x="430" y="97"/>
                </a:lnTo>
                <a:lnTo>
                  <a:pt x="431" y="113"/>
                </a:lnTo>
                <a:lnTo>
                  <a:pt x="431" y="113"/>
                </a:lnTo>
                <a:lnTo>
                  <a:pt x="445" y="135"/>
                </a:lnTo>
                <a:lnTo>
                  <a:pt x="456" y="150"/>
                </a:lnTo>
                <a:lnTo>
                  <a:pt x="462" y="162"/>
                </a:lnTo>
                <a:lnTo>
                  <a:pt x="462" y="162"/>
                </a:lnTo>
                <a:lnTo>
                  <a:pt x="463" y="168"/>
                </a:lnTo>
                <a:lnTo>
                  <a:pt x="463" y="173"/>
                </a:lnTo>
                <a:lnTo>
                  <a:pt x="460" y="178"/>
                </a:lnTo>
                <a:lnTo>
                  <a:pt x="453" y="182"/>
                </a:lnTo>
                <a:lnTo>
                  <a:pt x="453" y="182"/>
                </a:lnTo>
                <a:lnTo>
                  <a:pt x="436" y="193"/>
                </a:lnTo>
                <a:lnTo>
                  <a:pt x="427" y="198"/>
                </a:lnTo>
                <a:lnTo>
                  <a:pt x="431" y="200"/>
                </a:lnTo>
                <a:lnTo>
                  <a:pt x="426" y="204"/>
                </a:lnTo>
                <a:lnTo>
                  <a:pt x="430" y="210"/>
                </a:lnTo>
                <a:lnTo>
                  <a:pt x="417" y="205"/>
                </a:lnTo>
                <a:lnTo>
                  <a:pt x="417" y="205"/>
                </a:lnTo>
                <a:lnTo>
                  <a:pt x="424" y="213"/>
                </a:lnTo>
                <a:lnTo>
                  <a:pt x="429" y="222"/>
                </a:lnTo>
                <a:lnTo>
                  <a:pt x="431" y="225"/>
                </a:lnTo>
                <a:lnTo>
                  <a:pt x="431" y="230"/>
                </a:lnTo>
                <a:lnTo>
                  <a:pt x="431" y="230"/>
                </a:lnTo>
                <a:lnTo>
                  <a:pt x="432" y="241"/>
                </a:lnTo>
                <a:lnTo>
                  <a:pt x="433" y="244"/>
                </a:lnTo>
                <a:lnTo>
                  <a:pt x="433" y="244"/>
                </a:lnTo>
                <a:lnTo>
                  <a:pt x="444" y="247"/>
                </a:lnTo>
                <a:lnTo>
                  <a:pt x="454" y="249"/>
                </a:lnTo>
                <a:lnTo>
                  <a:pt x="462" y="254"/>
                </a:lnTo>
                <a:lnTo>
                  <a:pt x="462" y="254"/>
                </a:lnTo>
                <a:lnTo>
                  <a:pt x="469" y="259"/>
                </a:lnTo>
                <a:lnTo>
                  <a:pt x="478" y="262"/>
                </a:lnTo>
                <a:lnTo>
                  <a:pt x="486" y="265"/>
                </a:lnTo>
                <a:lnTo>
                  <a:pt x="486" y="265"/>
                </a:lnTo>
                <a:lnTo>
                  <a:pt x="530" y="279"/>
                </a:lnTo>
                <a:lnTo>
                  <a:pt x="530" y="279"/>
                </a:lnTo>
                <a:lnTo>
                  <a:pt x="537" y="284"/>
                </a:lnTo>
                <a:lnTo>
                  <a:pt x="553" y="292"/>
                </a:lnTo>
                <a:lnTo>
                  <a:pt x="561" y="299"/>
                </a:lnTo>
                <a:lnTo>
                  <a:pt x="571" y="306"/>
                </a:lnTo>
                <a:lnTo>
                  <a:pt x="579" y="315"/>
                </a:lnTo>
                <a:lnTo>
                  <a:pt x="586" y="324"/>
                </a:lnTo>
                <a:lnTo>
                  <a:pt x="586" y="324"/>
                </a:lnTo>
                <a:lnTo>
                  <a:pt x="592" y="334"/>
                </a:lnTo>
                <a:lnTo>
                  <a:pt x="597" y="343"/>
                </a:lnTo>
                <a:lnTo>
                  <a:pt x="603" y="360"/>
                </a:lnTo>
                <a:lnTo>
                  <a:pt x="606" y="372"/>
                </a:lnTo>
                <a:lnTo>
                  <a:pt x="608" y="377"/>
                </a:lnTo>
                <a:lnTo>
                  <a:pt x="608" y="377"/>
                </a:lnTo>
                <a:lnTo>
                  <a:pt x="618" y="420"/>
                </a:lnTo>
                <a:lnTo>
                  <a:pt x="626" y="451"/>
                </a:lnTo>
                <a:lnTo>
                  <a:pt x="628" y="463"/>
                </a:lnTo>
                <a:lnTo>
                  <a:pt x="628" y="470"/>
                </a:lnTo>
                <a:lnTo>
                  <a:pt x="628" y="470"/>
                </a:lnTo>
                <a:lnTo>
                  <a:pt x="628" y="483"/>
                </a:lnTo>
                <a:lnTo>
                  <a:pt x="627" y="502"/>
                </a:lnTo>
                <a:lnTo>
                  <a:pt x="628" y="531"/>
                </a:lnTo>
                <a:lnTo>
                  <a:pt x="628" y="531"/>
                </a:lnTo>
                <a:lnTo>
                  <a:pt x="633" y="544"/>
                </a:lnTo>
                <a:lnTo>
                  <a:pt x="636" y="552"/>
                </a:lnTo>
                <a:lnTo>
                  <a:pt x="637" y="563"/>
                </a:lnTo>
                <a:lnTo>
                  <a:pt x="637" y="563"/>
                </a:lnTo>
                <a:lnTo>
                  <a:pt x="640" y="585"/>
                </a:lnTo>
                <a:lnTo>
                  <a:pt x="639" y="597"/>
                </a:lnTo>
                <a:lnTo>
                  <a:pt x="636" y="609"/>
                </a:lnTo>
                <a:lnTo>
                  <a:pt x="636" y="609"/>
                </a:lnTo>
                <a:lnTo>
                  <a:pt x="629" y="628"/>
                </a:lnTo>
                <a:lnTo>
                  <a:pt x="620" y="653"/>
                </a:lnTo>
                <a:lnTo>
                  <a:pt x="604" y="688"/>
                </a:lnTo>
                <a:lnTo>
                  <a:pt x="604" y="688"/>
                </a:lnTo>
                <a:lnTo>
                  <a:pt x="587" y="723"/>
                </a:lnTo>
                <a:lnTo>
                  <a:pt x="587" y="723"/>
                </a:lnTo>
                <a:lnTo>
                  <a:pt x="592" y="740"/>
                </a:lnTo>
                <a:lnTo>
                  <a:pt x="597" y="757"/>
                </a:lnTo>
                <a:lnTo>
                  <a:pt x="599" y="775"/>
                </a:lnTo>
                <a:lnTo>
                  <a:pt x="599" y="775"/>
                </a:lnTo>
                <a:lnTo>
                  <a:pt x="602" y="802"/>
                </a:lnTo>
                <a:lnTo>
                  <a:pt x="602" y="810"/>
                </a:lnTo>
                <a:lnTo>
                  <a:pt x="600" y="814"/>
                </a:lnTo>
                <a:lnTo>
                  <a:pt x="600" y="814"/>
                </a:lnTo>
                <a:lnTo>
                  <a:pt x="599" y="818"/>
                </a:lnTo>
                <a:lnTo>
                  <a:pt x="598" y="825"/>
                </a:lnTo>
                <a:lnTo>
                  <a:pt x="595" y="838"/>
                </a:lnTo>
                <a:lnTo>
                  <a:pt x="587" y="857"/>
                </a:lnTo>
                <a:lnTo>
                  <a:pt x="587" y="857"/>
                </a:lnTo>
                <a:lnTo>
                  <a:pt x="585" y="864"/>
                </a:lnTo>
                <a:lnTo>
                  <a:pt x="581" y="872"/>
                </a:lnTo>
                <a:lnTo>
                  <a:pt x="571" y="887"/>
                </a:lnTo>
                <a:lnTo>
                  <a:pt x="556" y="905"/>
                </a:lnTo>
                <a:lnTo>
                  <a:pt x="542" y="923"/>
                </a:lnTo>
                <a:lnTo>
                  <a:pt x="516" y="954"/>
                </a:lnTo>
                <a:lnTo>
                  <a:pt x="504" y="968"/>
                </a:lnTo>
                <a:lnTo>
                  <a:pt x="504" y="968"/>
                </a:lnTo>
                <a:lnTo>
                  <a:pt x="504" y="974"/>
                </a:lnTo>
                <a:lnTo>
                  <a:pt x="506" y="984"/>
                </a:lnTo>
                <a:lnTo>
                  <a:pt x="510" y="998"/>
                </a:lnTo>
                <a:lnTo>
                  <a:pt x="510" y="998"/>
                </a:lnTo>
                <a:lnTo>
                  <a:pt x="512" y="1000"/>
                </a:lnTo>
                <a:lnTo>
                  <a:pt x="512" y="1007"/>
                </a:lnTo>
                <a:lnTo>
                  <a:pt x="512" y="1007"/>
                </a:lnTo>
                <a:lnTo>
                  <a:pt x="513" y="1021"/>
                </a:lnTo>
                <a:lnTo>
                  <a:pt x="516" y="1043"/>
                </a:lnTo>
                <a:lnTo>
                  <a:pt x="516" y="1073"/>
                </a:lnTo>
                <a:lnTo>
                  <a:pt x="516" y="1089"/>
                </a:lnTo>
                <a:lnTo>
                  <a:pt x="513" y="1104"/>
                </a:lnTo>
                <a:lnTo>
                  <a:pt x="513" y="1104"/>
                </a:lnTo>
                <a:lnTo>
                  <a:pt x="509" y="1142"/>
                </a:lnTo>
                <a:lnTo>
                  <a:pt x="507" y="1154"/>
                </a:lnTo>
                <a:lnTo>
                  <a:pt x="507" y="1154"/>
                </a:lnTo>
                <a:lnTo>
                  <a:pt x="507" y="1158"/>
                </a:lnTo>
                <a:lnTo>
                  <a:pt x="507" y="1161"/>
                </a:lnTo>
                <a:lnTo>
                  <a:pt x="509" y="1167"/>
                </a:lnTo>
                <a:lnTo>
                  <a:pt x="509" y="1173"/>
                </a:lnTo>
                <a:lnTo>
                  <a:pt x="509" y="1173"/>
                </a:lnTo>
                <a:lnTo>
                  <a:pt x="509" y="1182"/>
                </a:lnTo>
                <a:lnTo>
                  <a:pt x="512" y="1199"/>
                </a:lnTo>
                <a:lnTo>
                  <a:pt x="512" y="1199"/>
                </a:lnTo>
                <a:lnTo>
                  <a:pt x="515" y="1211"/>
                </a:lnTo>
                <a:lnTo>
                  <a:pt x="516" y="1221"/>
                </a:lnTo>
                <a:lnTo>
                  <a:pt x="516" y="1227"/>
                </a:lnTo>
                <a:lnTo>
                  <a:pt x="513" y="1229"/>
                </a:lnTo>
                <a:lnTo>
                  <a:pt x="513" y="1229"/>
                </a:lnTo>
                <a:lnTo>
                  <a:pt x="509" y="1234"/>
                </a:lnTo>
                <a:lnTo>
                  <a:pt x="509" y="1234"/>
                </a:lnTo>
                <a:lnTo>
                  <a:pt x="515" y="1270"/>
                </a:lnTo>
                <a:lnTo>
                  <a:pt x="522" y="1315"/>
                </a:lnTo>
                <a:lnTo>
                  <a:pt x="522" y="1315"/>
                </a:lnTo>
                <a:lnTo>
                  <a:pt x="523" y="1327"/>
                </a:lnTo>
                <a:lnTo>
                  <a:pt x="523" y="1338"/>
                </a:lnTo>
                <a:lnTo>
                  <a:pt x="523" y="1338"/>
                </a:lnTo>
                <a:lnTo>
                  <a:pt x="524" y="1344"/>
                </a:lnTo>
                <a:lnTo>
                  <a:pt x="525" y="1347"/>
                </a:lnTo>
                <a:lnTo>
                  <a:pt x="525" y="1349"/>
                </a:lnTo>
                <a:lnTo>
                  <a:pt x="523" y="1351"/>
                </a:lnTo>
                <a:lnTo>
                  <a:pt x="517" y="1357"/>
                </a:lnTo>
                <a:lnTo>
                  <a:pt x="517" y="1357"/>
                </a:lnTo>
                <a:lnTo>
                  <a:pt x="511" y="1360"/>
                </a:lnTo>
                <a:lnTo>
                  <a:pt x="504" y="1363"/>
                </a:lnTo>
                <a:lnTo>
                  <a:pt x="488" y="1368"/>
                </a:lnTo>
                <a:lnTo>
                  <a:pt x="470" y="1371"/>
                </a:lnTo>
                <a:lnTo>
                  <a:pt x="455" y="1371"/>
                </a:lnTo>
                <a:lnTo>
                  <a:pt x="455" y="1371"/>
                </a:lnTo>
                <a:lnTo>
                  <a:pt x="442" y="1370"/>
                </a:lnTo>
                <a:lnTo>
                  <a:pt x="427" y="1368"/>
                </a:lnTo>
                <a:lnTo>
                  <a:pt x="417" y="1364"/>
                </a:lnTo>
                <a:lnTo>
                  <a:pt x="413" y="1362"/>
                </a:lnTo>
                <a:lnTo>
                  <a:pt x="411" y="1358"/>
                </a:lnTo>
                <a:lnTo>
                  <a:pt x="411" y="1358"/>
                </a:lnTo>
                <a:lnTo>
                  <a:pt x="408" y="1354"/>
                </a:lnTo>
                <a:lnTo>
                  <a:pt x="407" y="1351"/>
                </a:lnTo>
                <a:lnTo>
                  <a:pt x="407" y="1343"/>
                </a:lnTo>
                <a:lnTo>
                  <a:pt x="410" y="1333"/>
                </a:lnTo>
                <a:lnTo>
                  <a:pt x="412" y="1325"/>
                </a:lnTo>
                <a:lnTo>
                  <a:pt x="412" y="1325"/>
                </a:lnTo>
                <a:lnTo>
                  <a:pt x="414" y="1315"/>
                </a:lnTo>
                <a:lnTo>
                  <a:pt x="417" y="1304"/>
                </a:lnTo>
                <a:lnTo>
                  <a:pt x="417" y="1295"/>
                </a:lnTo>
                <a:lnTo>
                  <a:pt x="417" y="1288"/>
                </a:lnTo>
                <a:lnTo>
                  <a:pt x="417" y="1288"/>
                </a:lnTo>
                <a:lnTo>
                  <a:pt x="408" y="1233"/>
                </a:lnTo>
                <a:lnTo>
                  <a:pt x="408" y="1233"/>
                </a:lnTo>
                <a:lnTo>
                  <a:pt x="406" y="1233"/>
                </a:lnTo>
                <a:lnTo>
                  <a:pt x="401" y="1232"/>
                </a:lnTo>
                <a:lnTo>
                  <a:pt x="396" y="1228"/>
                </a:lnTo>
                <a:lnTo>
                  <a:pt x="395" y="1226"/>
                </a:lnTo>
                <a:lnTo>
                  <a:pt x="394" y="1223"/>
                </a:lnTo>
                <a:lnTo>
                  <a:pt x="394" y="1223"/>
                </a:lnTo>
                <a:lnTo>
                  <a:pt x="394" y="1217"/>
                </a:lnTo>
                <a:lnTo>
                  <a:pt x="394" y="1213"/>
                </a:lnTo>
                <a:lnTo>
                  <a:pt x="396" y="1207"/>
                </a:lnTo>
                <a:lnTo>
                  <a:pt x="400" y="1201"/>
                </a:lnTo>
                <a:lnTo>
                  <a:pt x="400" y="1201"/>
                </a:lnTo>
                <a:lnTo>
                  <a:pt x="406" y="1192"/>
                </a:lnTo>
                <a:lnTo>
                  <a:pt x="410" y="1183"/>
                </a:lnTo>
                <a:lnTo>
                  <a:pt x="412" y="1174"/>
                </a:lnTo>
                <a:lnTo>
                  <a:pt x="412" y="1167"/>
                </a:lnTo>
                <a:lnTo>
                  <a:pt x="412" y="1167"/>
                </a:lnTo>
                <a:lnTo>
                  <a:pt x="411" y="1161"/>
                </a:lnTo>
                <a:lnTo>
                  <a:pt x="407" y="1154"/>
                </a:lnTo>
                <a:lnTo>
                  <a:pt x="402" y="1146"/>
                </a:lnTo>
                <a:lnTo>
                  <a:pt x="399" y="1136"/>
                </a:lnTo>
                <a:lnTo>
                  <a:pt x="399" y="1136"/>
                </a:lnTo>
                <a:lnTo>
                  <a:pt x="389" y="1105"/>
                </a:lnTo>
                <a:lnTo>
                  <a:pt x="385" y="1087"/>
                </a:lnTo>
                <a:lnTo>
                  <a:pt x="381" y="1073"/>
                </a:lnTo>
                <a:lnTo>
                  <a:pt x="381" y="1073"/>
                </a:lnTo>
                <a:lnTo>
                  <a:pt x="379" y="1059"/>
                </a:lnTo>
                <a:lnTo>
                  <a:pt x="379" y="1055"/>
                </a:lnTo>
                <a:lnTo>
                  <a:pt x="380" y="1053"/>
                </a:lnTo>
                <a:lnTo>
                  <a:pt x="380" y="1053"/>
                </a:lnTo>
                <a:lnTo>
                  <a:pt x="383" y="1046"/>
                </a:lnTo>
                <a:lnTo>
                  <a:pt x="385" y="1042"/>
                </a:lnTo>
                <a:lnTo>
                  <a:pt x="385" y="1040"/>
                </a:lnTo>
                <a:lnTo>
                  <a:pt x="385" y="1040"/>
                </a:lnTo>
                <a:lnTo>
                  <a:pt x="375" y="1025"/>
                </a:lnTo>
                <a:lnTo>
                  <a:pt x="369" y="1017"/>
                </a:lnTo>
                <a:lnTo>
                  <a:pt x="365" y="1011"/>
                </a:lnTo>
                <a:lnTo>
                  <a:pt x="365" y="1011"/>
                </a:lnTo>
                <a:lnTo>
                  <a:pt x="365" y="1007"/>
                </a:lnTo>
                <a:lnTo>
                  <a:pt x="367" y="1005"/>
                </a:lnTo>
                <a:lnTo>
                  <a:pt x="368" y="1003"/>
                </a:lnTo>
                <a:lnTo>
                  <a:pt x="368" y="998"/>
                </a:lnTo>
                <a:lnTo>
                  <a:pt x="368" y="998"/>
                </a:lnTo>
                <a:lnTo>
                  <a:pt x="368" y="991"/>
                </a:lnTo>
                <a:lnTo>
                  <a:pt x="365" y="984"/>
                </a:lnTo>
                <a:lnTo>
                  <a:pt x="363" y="976"/>
                </a:lnTo>
                <a:lnTo>
                  <a:pt x="362" y="971"/>
                </a:lnTo>
                <a:lnTo>
                  <a:pt x="362" y="971"/>
                </a:lnTo>
                <a:lnTo>
                  <a:pt x="362" y="955"/>
                </a:lnTo>
                <a:lnTo>
                  <a:pt x="363" y="940"/>
                </a:lnTo>
                <a:lnTo>
                  <a:pt x="363" y="940"/>
                </a:lnTo>
                <a:lnTo>
                  <a:pt x="365" y="922"/>
                </a:lnTo>
                <a:lnTo>
                  <a:pt x="368" y="910"/>
                </a:lnTo>
                <a:lnTo>
                  <a:pt x="368" y="910"/>
                </a:lnTo>
                <a:lnTo>
                  <a:pt x="367" y="906"/>
                </a:lnTo>
                <a:lnTo>
                  <a:pt x="361" y="903"/>
                </a:lnTo>
                <a:lnTo>
                  <a:pt x="352" y="897"/>
                </a:lnTo>
                <a:lnTo>
                  <a:pt x="352" y="897"/>
                </a:lnTo>
                <a:lnTo>
                  <a:pt x="225" y="949"/>
                </a:lnTo>
                <a:lnTo>
                  <a:pt x="225" y="949"/>
                </a:lnTo>
                <a:lnTo>
                  <a:pt x="207" y="956"/>
                </a:lnTo>
                <a:lnTo>
                  <a:pt x="194" y="962"/>
                </a:lnTo>
                <a:lnTo>
                  <a:pt x="189" y="965"/>
                </a:lnTo>
                <a:lnTo>
                  <a:pt x="185" y="967"/>
                </a:lnTo>
                <a:lnTo>
                  <a:pt x="184" y="969"/>
                </a:lnTo>
                <a:lnTo>
                  <a:pt x="183" y="974"/>
                </a:lnTo>
                <a:lnTo>
                  <a:pt x="183" y="974"/>
                </a:lnTo>
                <a:lnTo>
                  <a:pt x="182" y="990"/>
                </a:lnTo>
                <a:lnTo>
                  <a:pt x="181" y="997"/>
                </a:lnTo>
                <a:lnTo>
                  <a:pt x="181" y="1004"/>
                </a:lnTo>
                <a:lnTo>
                  <a:pt x="181" y="1004"/>
                </a:lnTo>
                <a:lnTo>
                  <a:pt x="184" y="1013"/>
                </a:lnTo>
                <a:lnTo>
                  <a:pt x="191" y="1029"/>
                </a:lnTo>
                <a:lnTo>
                  <a:pt x="210" y="1064"/>
                </a:lnTo>
                <a:lnTo>
                  <a:pt x="210" y="1064"/>
                </a:lnTo>
                <a:lnTo>
                  <a:pt x="218" y="1078"/>
                </a:lnTo>
                <a:lnTo>
                  <a:pt x="222" y="1087"/>
                </a:lnTo>
                <a:lnTo>
                  <a:pt x="231" y="1104"/>
                </a:lnTo>
                <a:lnTo>
                  <a:pt x="231" y="1104"/>
                </a:lnTo>
                <a:lnTo>
                  <a:pt x="237" y="1111"/>
                </a:lnTo>
                <a:lnTo>
                  <a:pt x="240" y="1114"/>
                </a:lnTo>
                <a:lnTo>
                  <a:pt x="245" y="1117"/>
                </a:lnTo>
                <a:lnTo>
                  <a:pt x="252" y="1127"/>
                </a:lnTo>
                <a:lnTo>
                  <a:pt x="252" y="1127"/>
                </a:lnTo>
                <a:lnTo>
                  <a:pt x="259" y="1139"/>
                </a:lnTo>
                <a:lnTo>
                  <a:pt x="265" y="1149"/>
                </a:lnTo>
                <a:lnTo>
                  <a:pt x="268" y="1158"/>
                </a:lnTo>
                <a:lnTo>
                  <a:pt x="271" y="1164"/>
                </a:lnTo>
                <a:lnTo>
                  <a:pt x="271" y="1164"/>
                </a:lnTo>
                <a:lnTo>
                  <a:pt x="284" y="1176"/>
                </a:lnTo>
                <a:lnTo>
                  <a:pt x="290" y="1183"/>
                </a:lnTo>
                <a:lnTo>
                  <a:pt x="293" y="1186"/>
                </a:lnTo>
                <a:lnTo>
                  <a:pt x="293" y="1186"/>
                </a:lnTo>
                <a:lnTo>
                  <a:pt x="301" y="1222"/>
                </a:lnTo>
                <a:lnTo>
                  <a:pt x="301" y="1222"/>
                </a:lnTo>
                <a:lnTo>
                  <a:pt x="299" y="1226"/>
                </a:lnTo>
                <a:lnTo>
                  <a:pt x="297" y="1228"/>
                </a:lnTo>
                <a:lnTo>
                  <a:pt x="297" y="1228"/>
                </a:lnTo>
                <a:lnTo>
                  <a:pt x="300" y="1236"/>
                </a:lnTo>
                <a:lnTo>
                  <a:pt x="302" y="1246"/>
                </a:lnTo>
                <a:lnTo>
                  <a:pt x="302" y="1246"/>
                </a:lnTo>
                <a:lnTo>
                  <a:pt x="306" y="1248"/>
                </a:lnTo>
                <a:lnTo>
                  <a:pt x="308" y="1252"/>
                </a:lnTo>
                <a:lnTo>
                  <a:pt x="311" y="1257"/>
                </a:lnTo>
                <a:lnTo>
                  <a:pt x="312" y="1261"/>
                </a:lnTo>
                <a:lnTo>
                  <a:pt x="312" y="1266"/>
                </a:lnTo>
                <a:lnTo>
                  <a:pt x="311" y="1272"/>
                </a:lnTo>
                <a:lnTo>
                  <a:pt x="306" y="1278"/>
                </a:lnTo>
                <a:lnTo>
                  <a:pt x="306" y="1278"/>
                </a:lnTo>
                <a:lnTo>
                  <a:pt x="295" y="1287"/>
                </a:lnTo>
                <a:lnTo>
                  <a:pt x="290" y="1290"/>
                </a:lnTo>
                <a:lnTo>
                  <a:pt x="284" y="1291"/>
                </a:lnTo>
                <a:lnTo>
                  <a:pt x="280" y="1291"/>
                </a:lnTo>
                <a:lnTo>
                  <a:pt x="274" y="1292"/>
                </a:lnTo>
                <a:lnTo>
                  <a:pt x="257" y="1291"/>
                </a:lnTo>
                <a:lnTo>
                  <a:pt x="257" y="1291"/>
                </a:lnTo>
                <a:lnTo>
                  <a:pt x="231" y="1289"/>
                </a:lnTo>
                <a:lnTo>
                  <a:pt x="220" y="1289"/>
                </a:lnTo>
                <a:lnTo>
                  <a:pt x="207" y="1292"/>
                </a:lnTo>
                <a:lnTo>
                  <a:pt x="207" y="1292"/>
                </a:lnTo>
                <a:lnTo>
                  <a:pt x="189" y="1297"/>
                </a:lnTo>
                <a:lnTo>
                  <a:pt x="170" y="1301"/>
                </a:lnTo>
                <a:lnTo>
                  <a:pt x="147" y="1303"/>
                </a:lnTo>
                <a:lnTo>
                  <a:pt x="135" y="1304"/>
                </a:lnTo>
                <a:lnTo>
                  <a:pt x="123" y="1303"/>
                </a:lnTo>
                <a:lnTo>
                  <a:pt x="123" y="1303"/>
                </a:lnTo>
                <a:lnTo>
                  <a:pt x="110" y="1302"/>
                </a:lnTo>
                <a:lnTo>
                  <a:pt x="98" y="1301"/>
                </a:lnTo>
                <a:lnTo>
                  <a:pt x="85" y="1297"/>
                </a:lnTo>
                <a:lnTo>
                  <a:pt x="74" y="1294"/>
                </a:lnTo>
                <a:lnTo>
                  <a:pt x="65" y="1290"/>
                </a:lnTo>
                <a:lnTo>
                  <a:pt x="56" y="1285"/>
                </a:lnTo>
                <a:lnTo>
                  <a:pt x="50" y="1281"/>
                </a:lnTo>
                <a:lnTo>
                  <a:pt x="47" y="1275"/>
                </a:lnTo>
                <a:lnTo>
                  <a:pt x="47" y="1275"/>
                </a:lnTo>
                <a:lnTo>
                  <a:pt x="46" y="1269"/>
                </a:lnTo>
                <a:lnTo>
                  <a:pt x="46" y="1264"/>
                </a:lnTo>
                <a:lnTo>
                  <a:pt x="47" y="1259"/>
                </a:lnTo>
                <a:lnTo>
                  <a:pt x="49" y="1256"/>
                </a:lnTo>
                <a:lnTo>
                  <a:pt x="52" y="1252"/>
                </a:lnTo>
                <a:lnTo>
                  <a:pt x="55" y="1248"/>
                </a:lnTo>
                <a:lnTo>
                  <a:pt x="58" y="1247"/>
                </a:lnTo>
                <a:lnTo>
                  <a:pt x="61" y="1246"/>
                </a:lnTo>
                <a:lnTo>
                  <a:pt x="61" y="1246"/>
                </a:lnTo>
                <a:lnTo>
                  <a:pt x="86" y="1242"/>
                </a:lnTo>
                <a:lnTo>
                  <a:pt x="99" y="1240"/>
                </a:lnTo>
                <a:lnTo>
                  <a:pt x="110" y="1238"/>
                </a:lnTo>
                <a:lnTo>
                  <a:pt x="110" y="1238"/>
                </a:lnTo>
                <a:lnTo>
                  <a:pt x="127" y="1229"/>
                </a:lnTo>
                <a:lnTo>
                  <a:pt x="136" y="1225"/>
                </a:lnTo>
                <a:lnTo>
                  <a:pt x="144" y="1219"/>
                </a:lnTo>
                <a:lnTo>
                  <a:pt x="144" y="1219"/>
                </a:lnTo>
                <a:lnTo>
                  <a:pt x="160" y="1204"/>
                </a:lnTo>
                <a:lnTo>
                  <a:pt x="166" y="1197"/>
                </a:lnTo>
                <a:lnTo>
                  <a:pt x="169" y="1195"/>
                </a:lnTo>
                <a:lnTo>
                  <a:pt x="169" y="1195"/>
                </a:lnTo>
                <a:lnTo>
                  <a:pt x="166" y="1194"/>
                </a:lnTo>
                <a:lnTo>
                  <a:pt x="161" y="1192"/>
                </a:lnTo>
                <a:lnTo>
                  <a:pt x="158" y="1190"/>
                </a:lnTo>
                <a:lnTo>
                  <a:pt x="152" y="1186"/>
                </a:lnTo>
                <a:lnTo>
                  <a:pt x="146" y="1182"/>
                </a:lnTo>
                <a:lnTo>
                  <a:pt x="139" y="1174"/>
                </a:lnTo>
                <a:lnTo>
                  <a:pt x="139" y="1174"/>
                </a:lnTo>
                <a:lnTo>
                  <a:pt x="121" y="1155"/>
                </a:lnTo>
                <a:lnTo>
                  <a:pt x="102" y="1133"/>
                </a:lnTo>
                <a:lnTo>
                  <a:pt x="84" y="1108"/>
                </a:lnTo>
                <a:lnTo>
                  <a:pt x="76" y="1097"/>
                </a:lnTo>
                <a:lnTo>
                  <a:pt x="70" y="1086"/>
                </a:lnTo>
                <a:lnTo>
                  <a:pt x="70" y="1086"/>
                </a:lnTo>
                <a:lnTo>
                  <a:pt x="60" y="1065"/>
                </a:lnTo>
                <a:lnTo>
                  <a:pt x="50" y="1042"/>
                </a:lnTo>
                <a:lnTo>
                  <a:pt x="41" y="1019"/>
                </a:lnTo>
                <a:lnTo>
                  <a:pt x="35" y="1009"/>
                </a:lnTo>
                <a:lnTo>
                  <a:pt x="29" y="999"/>
                </a:lnTo>
                <a:lnTo>
                  <a:pt x="29" y="999"/>
                </a:lnTo>
                <a:lnTo>
                  <a:pt x="12" y="974"/>
                </a:lnTo>
                <a:lnTo>
                  <a:pt x="9" y="965"/>
                </a:lnTo>
                <a:lnTo>
                  <a:pt x="5" y="953"/>
                </a:lnTo>
                <a:lnTo>
                  <a:pt x="5" y="953"/>
                </a:lnTo>
                <a:lnTo>
                  <a:pt x="3" y="937"/>
                </a:lnTo>
                <a:lnTo>
                  <a:pt x="0" y="922"/>
                </a:lnTo>
                <a:lnTo>
                  <a:pt x="0" y="907"/>
                </a:lnTo>
                <a:lnTo>
                  <a:pt x="0" y="901"/>
                </a:lnTo>
                <a:lnTo>
                  <a:pt x="2" y="898"/>
                </a:lnTo>
                <a:lnTo>
                  <a:pt x="2" y="898"/>
                </a:lnTo>
                <a:lnTo>
                  <a:pt x="5" y="892"/>
                </a:lnTo>
                <a:lnTo>
                  <a:pt x="9" y="886"/>
                </a:lnTo>
                <a:lnTo>
                  <a:pt x="14" y="880"/>
                </a:lnTo>
                <a:lnTo>
                  <a:pt x="14" y="880"/>
                </a:lnTo>
                <a:lnTo>
                  <a:pt x="21" y="867"/>
                </a:lnTo>
                <a:lnTo>
                  <a:pt x="25" y="856"/>
                </a:lnTo>
                <a:lnTo>
                  <a:pt x="29" y="850"/>
                </a:lnTo>
                <a:lnTo>
                  <a:pt x="29" y="850"/>
                </a:lnTo>
                <a:lnTo>
                  <a:pt x="48" y="832"/>
                </a:lnTo>
                <a:lnTo>
                  <a:pt x="65" y="816"/>
                </a:lnTo>
                <a:lnTo>
                  <a:pt x="65" y="816"/>
                </a:lnTo>
                <a:lnTo>
                  <a:pt x="73" y="805"/>
                </a:lnTo>
                <a:lnTo>
                  <a:pt x="73" y="805"/>
                </a:lnTo>
                <a:lnTo>
                  <a:pt x="68" y="795"/>
                </a:lnTo>
                <a:lnTo>
                  <a:pt x="68" y="795"/>
                </a:lnTo>
                <a:lnTo>
                  <a:pt x="64" y="785"/>
                </a:lnTo>
                <a:lnTo>
                  <a:pt x="61" y="773"/>
                </a:lnTo>
                <a:lnTo>
                  <a:pt x="61" y="762"/>
                </a:lnTo>
                <a:lnTo>
                  <a:pt x="64" y="748"/>
                </a:lnTo>
                <a:lnTo>
                  <a:pt x="64" y="748"/>
                </a:lnTo>
                <a:lnTo>
                  <a:pt x="74" y="706"/>
                </a:lnTo>
                <a:lnTo>
                  <a:pt x="74" y="706"/>
                </a:lnTo>
                <a:lnTo>
                  <a:pt x="82" y="670"/>
                </a:lnTo>
                <a:lnTo>
                  <a:pt x="91" y="621"/>
                </a:lnTo>
                <a:lnTo>
                  <a:pt x="91" y="621"/>
                </a:lnTo>
                <a:lnTo>
                  <a:pt x="92" y="614"/>
                </a:lnTo>
                <a:lnTo>
                  <a:pt x="92" y="607"/>
                </a:lnTo>
                <a:lnTo>
                  <a:pt x="92" y="591"/>
                </a:lnTo>
                <a:lnTo>
                  <a:pt x="93" y="575"/>
                </a:lnTo>
                <a:lnTo>
                  <a:pt x="95" y="566"/>
                </a:lnTo>
                <a:lnTo>
                  <a:pt x="97" y="558"/>
                </a:lnTo>
                <a:lnTo>
                  <a:pt x="97" y="558"/>
                </a:lnTo>
                <a:lnTo>
                  <a:pt x="126" y="473"/>
                </a:lnTo>
                <a:lnTo>
                  <a:pt x="126" y="473"/>
                </a:lnTo>
                <a:lnTo>
                  <a:pt x="135" y="443"/>
                </a:lnTo>
                <a:lnTo>
                  <a:pt x="139" y="429"/>
                </a:lnTo>
                <a:lnTo>
                  <a:pt x="139" y="429"/>
                </a:lnTo>
                <a:lnTo>
                  <a:pt x="155" y="385"/>
                </a:lnTo>
                <a:lnTo>
                  <a:pt x="169" y="354"/>
                </a:lnTo>
                <a:lnTo>
                  <a:pt x="176" y="336"/>
                </a:lnTo>
                <a:lnTo>
                  <a:pt x="176" y="336"/>
                </a:lnTo>
                <a:lnTo>
                  <a:pt x="183" y="329"/>
                </a:lnTo>
                <a:lnTo>
                  <a:pt x="191" y="322"/>
                </a:lnTo>
                <a:lnTo>
                  <a:pt x="203" y="314"/>
                </a:lnTo>
                <a:lnTo>
                  <a:pt x="203" y="314"/>
                </a:lnTo>
                <a:lnTo>
                  <a:pt x="219" y="305"/>
                </a:lnTo>
                <a:lnTo>
                  <a:pt x="281" y="242"/>
                </a:lnTo>
                <a:lnTo>
                  <a:pt x="281" y="242"/>
                </a:lnTo>
                <a:lnTo>
                  <a:pt x="270" y="230"/>
                </a:lnTo>
                <a:lnTo>
                  <a:pt x="262" y="219"/>
                </a:lnTo>
                <a:lnTo>
                  <a:pt x="256" y="210"/>
                </a:lnTo>
                <a:lnTo>
                  <a:pt x="256" y="210"/>
                </a:lnTo>
                <a:lnTo>
                  <a:pt x="252" y="200"/>
                </a:lnTo>
                <a:lnTo>
                  <a:pt x="249" y="190"/>
                </a:lnTo>
                <a:lnTo>
                  <a:pt x="246" y="175"/>
                </a:lnTo>
                <a:lnTo>
                  <a:pt x="246" y="1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A78A0638-C2DA-4507-BB12-BF790DB91F25}"/>
              </a:ext>
            </a:extLst>
          </p:cNvPr>
          <p:cNvSpPr>
            <a:spLocks/>
          </p:cNvSpPr>
          <p:nvPr/>
        </p:nvSpPr>
        <p:spPr bwMode="auto">
          <a:xfrm>
            <a:off x="2723636" y="4698226"/>
            <a:ext cx="679987" cy="1730982"/>
          </a:xfrm>
          <a:custGeom>
            <a:avLst/>
            <a:gdLst>
              <a:gd name="T0" fmla="*/ 169 w 581"/>
              <a:gd name="T1" fmla="*/ 314 h 1479"/>
              <a:gd name="T2" fmla="*/ 124 w 581"/>
              <a:gd name="T3" fmla="*/ 344 h 1479"/>
              <a:gd name="T4" fmla="*/ 85 w 581"/>
              <a:gd name="T5" fmla="*/ 453 h 1479"/>
              <a:gd name="T6" fmla="*/ 72 w 581"/>
              <a:gd name="T7" fmla="*/ 573 h 1479"/>
              <a:gd name="T8" fmla="*/ 104 w 581"/>
              <a:gd name="T9" fmla="*/ 621 h 1479"/>
              <a:gd name="T10" fmla="*/ 95 w 581"/>
              <a:gd name="T11" fmla="*/ 763 h 1479"/>
              <a:gd name="T12" fmla="*/ 58 w 581"/>
              <a:gd name="T13" fmla="*/ 842 h 1479"/>
              <a:gd name="T14" fmla="*/ 87 w 581"/>
              <a:gd name="T15" fmla="*/ 868 h 1479"/>
              <a:gd name="T16" fmla="*/ 22 w 581"/>
              <a:gd name="T17" fmla="*/ 945 h 1479"/>
              <a:gd name="T18" fmla="*/ 28 w 581"/>
              <a:gd name="T19" fmla="*/ 961 h 1479"/>
              <a:gd name="T20" fmla="*/ 91 w 581"/>
              <a:gd name="T21" fmla="*/ 914 h 1479"/>
              <a:gd name="T22" fmla="*/ 71 w 581"/>
              <a:gd name="T23" fmla="*/ 995 h 1479"/>
              <a:gd name="T24" fmla="*/ 88 w 581"/>
              <a:gd name="T25" fmla="*/ 1113 h 1479"/>
              <a:gd name="T26" fmla="*/ 119 w 581"/>
              <a:gd name="T27" fmla="*/ 1255 h 1479"/>
              <a:gd name="T28" fmla="*/ 138 w 581"/>
              <a:gd name="T29" fmla="*/ 1293 h 1479"/>
              <a:gd name="T30" fmla="*/ 138 w 581"/>
              <a:gd name="T31" fmla="*/ 1350 h 1479"/>
              <a:gd name="T32" fmla="*/ 78 w 581"/>
              <a:gd name="T33" fmla="*/ 1413 h 1479"/>
              <a:gd name="T34" fmla="*/ 77 w 581"/>
              <a:gd name="T35" fmla="*/ 1450 h 1479"/>
              <a:gd name="T36" fmla="*/ 134 w 581"/>
              <a:gd name="T37" fmla="*/ 1464 h 1479"/>
              <a:gd name="T38" fmla="*/ 195 w 581"/>
              <a:gd name="T39" fmla="*/ 1432 h 1479"/>
              <a:gd name="T40" fmla="*/ 237 w 581"/>
              <a:gd name="T41" fmla="*/ 1420 h 1479"/>
              <a:gd name="T42" fmla="*/ 269 w 581"/>
              <a:gd name="T43" fmla="*/ 1356 h 1479"/>
              <a:gd name="T44" fmla="*/ 255 w 581"/>
              <a:gd name="T45" fmla="*/ 1296 h 1479"/>
              <a:gd name="T46" fmla="*/ 232 w 581"/>
              <a:gd name="T47" fmla="*/ 1218 h 1479"/>
              <a:gd name="T48" fmla="*/ 211 w 581"/>
              <a:gd name="T49" fmla="*/ 1015 h 1479"/>
              <a:gd name="T50" fmla="*/ 214 w 581"/>
              <a:gd name="T51" fmla="*/ 988 h 1479"/>
              <a:gd name="T52" fmla="*/ 309 w 581"/>
              <a:gd name="T53" fmla="*/ 957 h 1479"/>
              <a:gd name="T54" fmla="*/ 347 w 581"/>
              <a:gd name="T55" fmla="*/ 1013 h 1479"/>
              <a:gd name="T56" fmla="*/ 356 w 581"/>
              <a:gd name="T57" fmla="*/ 1108 h 1479"/>
              <a:gd name="T58" fmla="*/ 354 w 581"/>
              <a:gd name="T59" fmla="*/ 1228 h 1479"/>
              <a:gd name="T60" fmla="*/ 341 w 581"/>
              <a:gd name="T61" fmla="*/ 1301 h 1479"/>
              <a:gd name="T62" fmla="*/ 350 w 581"/>
              <a:gd name="T63" fmla="*/ 1311 h 1479"/>
              <a:gd name="T64" fmla="*/ 328 w 581"/>
              <a:gd name="T65" fmla="*/ 1425 h 1479"/>
              <a:gd name="T66" fmla="*/ 347 w 581"/>
              <a:gd name="T67" fmla="*/ 1473 h 1479"/>
              <a:gd name="T68" fmla="*/ 428 w 581"/>
              <a:gd name="T69" fmla="*/ 1475 h 1479"/>
              <a:gd name="T70" fmla="*/ 449 w 581"/>
              <a:gd name="T71" fmla="*/ 1420 h 1479"/>
              <a:gd name="T72" fmla="*/ 454 w 581"/>
              <a:gd name="T73" fmla="*/ 1342 h 1479"/>
              <a:gd name="T74" fmla="*/ 465 w 581"/>
              <a:gd name="T75" fmla="*/ 1269 h 1479"/>
              <a:gd name="T76" fmla="*/ 478 w 581"/>
              <a:gd name="T77" fmla="*/ 1147 h 1479"/>
              <a:gd name="T78" fmla="*/ 493 w 581"/>
              <a:gd name="T79" fmla="*/ 1030 h 1479"/>
              <a:gd name="T80" fmla="*/ 516 w 581"/>
              <a:gd name="T81" fmla="*/ 1016 h 1479"/>
              <a:gd name="T82" fmla="*/ 529 w 581"/>
              <a:gd name="T83" fmla="*/ 1033 h 1479"/>
              <a:gd name="T84" fmla="*/ 535 w 581"/>
              <a:gd name="T85" fmla="*/ 1002 h 1479"/>
              <a:gd name="T86" fmla="*/ 527 w 581"/>
              <a:gd name="T87" fmla="*/ 942 h 1479"/>
              <a:gd name="T88" fmla="*/ 535 w 581"/>
              <a:gd name="T89" fmla="*/ 856 h 1479"/>
              <a:gd name="T90" fmla="*/ 561 w 581"/>
              <a:gd name="T91" fmla="*/ 822 h 1479"/>
              <a:gd name="T92" fmla="*/ 577 w 581"/>
              <a:gd name="T93" fmla="*/ 730 h 1479"/>
              <a:gd name="T94" fmla="*/ 579 w 581"/>
              <a:gd name="T95" fmla="*/ 576 h 1479"/>
              <a:gd name="T96" fmla="*/ 558 w 581"/>
              <a:gd name="T97" fmla="*/ 346 h 1479"/>
              <a:gd name="T98" fmla="*/ 520 w 581"/>
              <a:gd name="T99" fmla="*/ 302 h 1479"/>
              <a:gd name="T100" fmla="*/ 403 w 581"/>
              <a:gd name="T101" fmla="*/ 234 h 1479"/>
              <a:gd name="T102" fmla="*/ 427 w 581"/>
              <a:gd name="T103" fmla="*/ 203 h 1479"/>
              <a:gd name="T104" fmla="*/ 424 w 581"/>
              <a:gd name="T105" fmla="*/ 142 h 1479"/>
              <a:gd name="T106" fmla="*/ 415 w 581"/>
              <a:gd name="T107" fmla="*/ 116 h 1479"/>
              <a:gd name="T108" fmla="*/ 362 w 581"/>
              <a:gd name="T109" fmla="*/ 19 h 1479"/>
              <a:gd name="T110" fmla="*/ 283 w 581"/>
              <a:gd name="T111" fmla="*/ 11 h 1479"/>
              <a:gd name="T112" fmla="*/ 232 w 581"/>
              <a:gd name="T113" fmla="*/ 87 h 1479"/>
              <a:gd name="T114" fmla="*/ 229 w 581"/>
              <a:gd name="T115" fmla="*/ 129 h 1479"/>
              <a:gd name="T116" fmla="*/ 230 w 581"/>
              <a:gd name="T117" fmla="*/ 202 h 1479"/>
              <a:gd name="T118" fmla="*/ 245 w 581"/>
              <a:gd name="T119" fmla="*/ 217 h 1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81" h="1479">
                <a:moveTo>
                  <a:pt x="268" y="253"/>
                </a:moveTo>
                <a:lnTo>
                  <a:pt x="261" y="266"/>
                </a:lnTo>
                <a:lnTo>
                  <a:pt x="261" y="266"/>
                </a:lnTo>
                <a:lnTo>
                  <a:pt x="218" y="289"/>
                </a:lnTo>
                <a:lnTo>
                  <a:pt x="218" y="289"/>
                </a:lnTo>
                <a:lnTo>
                  <a:pt x="189" y="304"/>
                </a:lnTo>
                <a:lnTo>
                  <a:pt x="169" y="314"/>
                </a:lnTo>
                <a:lnTo>
                  <a:pt x="169" y="314"/>
                </a:lnTo>
                <a:lnTo>
                  <a:pt x="162" y="316"/>
                </a:lnTo>
                <a:lnTo>
                  <a:pt x="155" y="319"/>
                </a:lnTo>
                <a:lnTo>
                  <a:pt x="146" y="322"/>
                </a:lnTo>
                <a:lnTo>
                  <a:pt x="141" y="325"/>
                </a:lnTo>
                <a:lnTo>
                  <a:pt x="137" y="328"/>
                </a:lnTo>
                <a:lnTo>
                  <a:pt x="137" y="328"/>
                </a:lnTo>
                <a:lnTo>
                  <a:pt x="130" y="336"/>
                </a:lnTo>
                <a:lnTo>
                  <a:pt x="124" y="344"/>
                </a:lnTo>
                <a:lnTo>
                  <a:pt x="120" y="353"/>
                </a:lnTo>
                <a:lnTo>
                  <a:pt x="114" y="367"/>
                </a:lnTo>
                <a:lnTo>
                  <a:pt x="114" y="367"/>
                </a:lnTo>
                <a:lnTo>
                  <a:pt x="107" y="387"/>
                </a:lnTo>
                <a:lnTo>
                  <a:pt x="101" y="407"/>
                </a:lnTo>
                <a:lnTo>
                  <a:pt x="90" y="441"/>
                </a:lnTo>
                <a:lnTo>
                  <a:pt x="90" y="441"/>
                </a:lnTo>
                <a:lnTo>
                  <a:pt x="85" y="453"/>
                </a:lnTo>
                <a:lnTo>
                  <a:pt x="82" y="466"/>
                </a:lnTo>
                <a:lnTo>
                  <a:pt x="79" y="481"/>
                </a:lnTo>
                <a:lnTo>
                  <a:pt x="78" y="496"/>
                </a:lnTo>
                <a:lnTo>
                  <a:pt x="78" y="496"/>
                </a:lnTo>
                <a:lnTo>
                  <a:pt x="77" y="518"/>
                </a:lnTo>
                <a:lnTo>
                  <a:pt x="75" y="545"/>
                </a:lnTo>
                <a:lnTo>
                  <a:pt x="73" y="559"/>
                </a:lnTo>
                <a:lnTo>
                  <a:pt x="72" y="573"/>
                </a:lnTo>
                <a:lnTo>
                  <a:pt x="73" y="585"/>
                </a:lnTo>
                <a:lnTo>
                  <a:pt x="76" y="594"/>
                </a:lnTo>
                <a:lnTo>
                  <a:pt x="76" y="594"/>
                </a:lnTo>
                <a:lnTo>
                  <a:pt x="77" y="599"/>
                </a:lnTo>
                <a:lnTo>
                  <a:pt x="79" y="602"/>
                </a:lnTo>
                <a:lnTo>
                  <a:pt x="87" y="610"/>
                </a:lnTo>
                <a:lnTo>
                  <a:pt x="95" y="616"/>
                </a:lnTo>
                <a:lnTo>
                  <a:pt x="104" y="621"/>
                </a:lnTo>
                <a:lnTo>
                  <a:pt x="115" y="625"/>
                </a:lnTo>
                <a:lnTo>
                  <a:pt x="125" y="629"/>
                </a:lnTo>
                <a:lnTo>
                  <a:pt x="138" y="633"/>
                </a:lnTo>
                <a:lnTo>
                  <a:pt x="138" y="633"/>
                </a:lnTo>
                <a:lnTo>
                  <a:pt x="152" y="636"/>
                </a:lnTo>
                <a:lnTo>
                  <a:pt x="152" y="636"/>
                </a:lnTo>
                <a:lnTo>
                  <a:pt x="95" y="763"/>
                </a:lnTo>
                <a:lnTo>
                  <a:pt x="95" y="763"/>
                </a:lnTo>
                <a:lnTo>
                  <a:pt x="88" y="778"/>
                </a:lnTo>
                <a:lnTo>
                  <a:pt x="81" y="790"/>
                </a:lnTo>
                <a:lnTo>
                  <a:pt x="75" y="800"/>
                </a:lnTo>
                <a:lnTo>
                  <a:pt x="70" y="810"/>
                </a:lnTo>
                <a:lnTo>
                  <a:pt x="70" y="810"/>
                </a:lnTo>
                <a:lnTo>
                  <a:pt x="66" y="821"/>
                </a:lnTo>
                <a:lnTo>
                  <a:pt x="62" y="831"/>
                </a:lnTo>
                <a:lnTo>
                  <a:pt x="58" y="842"/>
                </a:lnTo>
                <a:lnTo>
                  <a:pt x="58" y="847"/>
                </a:lnTo>
                <a:lnTo>
                  <a:pt x="59" y="850"/>
                </a:lnTo>
                <a:lnTo>
                  <a:pt x="59" y="850"/>
                </a:lnTo>
                <a:lnTo>
                  <a:pt x="62" y="854"/>
                </a:lnTo>
                <a:lnTo>
                  <a:pt x="66" y="856"/>
                </a:lnTo>
                <a:lnTo>
                  <a:pt x="75" y="862"/>
                </a:lnTo>
                <a:lnTo>
                  <a:pt x="87" y="868"/>
                </a:lnTo>
                <a:lnTo>
                  <a:pt x="87" y="868"/>
                </a:lnTo>
                <a:lnTo>
                  <a:pt x="73" y="896"/>
                </a:lnTo>
                <a:lnTo>
                  <a:pt x="62" y="916"/>
                </a:lnTo>
                <a:lnTo>
                  <a:pt x="57" y="924"/>
                </a:lnTo>
                <a:lnTo>
                  <a:pt x="53" y="929"/>
                </a:lnTo>
                <a:lnTo>
                  <a:pt x="53" y="929"/>
                </a:lnTo>
                <a:lnTo>
                  <a:pt x="48" y="933"/>
                </a:lnTo>
                <a:lnTo>
                  <a:pt x="40" y="936"/>
                </a:lnTo>
                <a:lnTo>
                  <a:pt x="22" y="945"/>
                </a:lnTo>
                <a:lnTo>
                  <a:pt x="0" y="953"/>
                </a:lnTo>
                <a:lnTo>
                  <a:pt x="14" y="960"/>
                </a:lnTo>
                <a:lnTo>
                  <a:pt x="14" y="960"/>
                </a:lnTo>
                <a:lnTo>
                  <a:pt x="21" y="961"/>
                </a:lnTo>
                <a:lnTo>
                  <a:pt x="26" y="962"/>
                </a:lnTo>
                <a:lnTo>
                  <a:pt x="28" y="962"/>
                </a:lnTo>
                <a:lnTo>
                  <a:pt x="28" y="961"/>
                </a:lnTo>
                <a:lnTo>
                  <a:pt x="28" y="961"/>
                </a:lnTo>
                <a:lnTo>
                  <a:pt x="33" y="958"/>
                </a:lnTo>
                <a:lnTo>
                  <a:pt x="42" y="952"/>
                </a:lnTo>
                <a:lnTo>
                  <a:pt x="60" y="941"/>
                </a:lnTo>
                <a:lnTo>
                  <a:pt x="60" y="941"/>
                </a:lnTo>
                <a:lnTo>
                  <a:pt x="69" y="934"/>
                </a:lnTo>
                <a:lnTo>
                  <a:pt x="78" y="926"/>
                </a:lnTo>
                <a:lnTo>
                  <a:pt x="91" y="914"/>
                </a:lnTo>
                <a:lnTo>
                  <a:pt x="91" y="914"/>
                </a:lnTo>
                <a:lnTo>
                  <a:pt x="79" y="941"/>
                </a:lnTo>
                <a:lnTo>
                  <a:pt x="71" y="961"/>
                </a:lnTo>
                <a:lnTo>
                  <a:pt x="69" y="971"/>
                </a:lnTo>
                <a:lnTo>
                  <a:pt x="68" y="976"/>
                </a:lnTo>
                <a:lnTo>
                  <a:pt x="68" y="976"/>
                </a:lnTo>
                <a:lnTo>
                  <a:pt x="68" y="983"/>
                </a:lnTo>
                <a:lnTo>
                  <a:pt x="70" y="989"/>
                </a:lnTo>
                <a:lnTo>
                  <a:pt x="71" y="995"/>
                </a:lnTo>
                <a:lnTo>
                  <a:pt x="72" y="1005"/>
                </a:lnTo>
                <a:lnTo>
                  <a:pt x="72" y="1005"/>
                </a:lnTo>
                <a:lnTo>
                  <a:pt x="73" y="1023"/>
                </a:lnTo>
                <a:lnTo>
                  <a:pt x="77" y="1048"/>
                </a:lnTo>
                <a:lnTo>
                  <a:pt x="82" y="1089"/>
                </a:lnTo>
                <a:lnTo>
                  <a:pt x="82" y="1089"/>
                </a:lnTo>
                <a:lnTo>
                  <a:pt x="84" y="1097"/>
                </a:lnTo>
                <a:lnTo>
                  <a:pt x="88" y="1113"/>
                </a:lnTo>
                <a:lnTo>
                  <a:pt x="101" y="1153"/>
                </a:lnTo>
                <a:lnTo>
                  <a:pt x="114" y="1191"/>
                </a:lnTo>
                <a:lnTo>
                  <a:pt x="118" y="1206"/>
                </a:lnTo>
                <a:lnTo>
                  <a:pt x="119" y="1213"/>
                </a:lnTo>
                <a:lnTo>
                  <a:pt x="119" y="1213"/>
                </a:lnTo>
                <a:lnTo>
                  <a:pt x="119" y="1236"/>
                </a:lnTo>
                <a:lnTo>
                  <a:pt x="119" y="1255"/>
                </a:lnTo>
                <a:lnTo>
                  <a:pt x="119" y="1255"/>
                </a:lnTo>
                <a:lnTo>
                  <a:pt x="120" y="1258"/>
                </a:lnTo>
                <a:lnTo>
                  <a:pt x="125" y="1262"/>
                </a:lnTo>
                <a:lnTo>
                  <a:pt x="128" y="1267"/>
                </a:lnTo>
                <a:lnTo>
                  <a:pt x="131" y="1271"/>
                </a:lnTo>
                <a:lnTo>
                  <a:pt x="131" y="1271"/>
                </a:lnTo>
                <a:lnTo>
                  <a:pt x="133" y="1282"/>
                </a:lnTo>
                <a:lnTo>
                  <a:pt x="136" y="1288"/>
                </a:lnTo>
                <a:lnTo>
                  <a:pt x="138" y="1293"/>
                </a:lnTo>
                <a:lnTo>
                  <a:pt x="138" y="1293"/>
                </a:lnTo>
                <a:lnTo>
                  <a:pt x="143" y="1298"/>
                </a:lnTo>
                <a:lnTo>
                  <a:pt x="147" y="1301"/>
                </a:lnTo>
                <a:lnTo>
                  <a:pt x="155" y="1305"/>
                </a:lnTo>
                <a:lnTo>
                  <a:pt x="158" y="1311"/>
                </a:lnTo>
                <a:lnTo>
                  <a:pt x="156" y="1323"/>
                </a:lnTo>
                <a:lnTo>
                  <a:pt x="156" y="1323"/>
                </a:lnTo>
                <a:lnTo>
                  <a:pt x="138" y="1350"/>
                </a:lnTo>
                <a:lnTo>
                  <a:pt x="124" y="1371"/>
                </a:lnTo>
                <a:lnTo>
                  <a:pt x="116" y="1380"/>
                </a:lnTo>
                <a:lnTo>
                  <a:pt x="110" y="1385"/>
                </a:lnTo>
                <a:lnTo>
                  <a:pt x="110" y="1385"/>
                </a:lnTo>
                <a:lnTo>
                  <a:pt x="101" y="1393"/>
                </a:lnTo>
                <a:lnTo>
                  <a:pt x="89" y="1401"/>
                </a:lnTo>
                <a:lnTo>
                  <a:pt x="83" y="1407"/>
                </a:lnTo>
                <a:lnTo>
                  <a:pt x="78" y="1413"/>
                </a:lnTo>
                <a:lnTo>
                  <a:pt x="75" y="1419"/>
                </a:lnTo>
                <a:lnTo>
                  <a:pt x="72" y="1425"/>
                </a:lnTo>
                <a:lnTo>
                  <a:pt x="72" y="1425"/>
                </a:lnTo>
                <a:lnTo>
                  <a:pt x="71" y="1431"/>
                </a:lnTo>
                <a:lnTo>
                  <a:pt x="70" y="1437"/>
                </a:lnTo>
                <a:lnTo>
                  <a:pt x="71" y="1442"/>
                </a:lnTo>
                <a:lnTo>
                  <a:pt x="73" y="1447"/>
                </a:lnTo>
                <a:lnTo>
                  <a:pt x="77" y="1450"/>
                </a:lnTo>
                <a:lnTo>
                  <a:pt x="82" y="1454"/>
                </a:lnTo>
                <a:lnTo>
                  <a:pt x="88" y="1457"/>
                </a:lnTo>
                <a:lnTo>
                  <a:pt x="96" y="1461"/>
                </a:lnTo>
                <a:lnTo>
                  <a:pt x="96" y="1461"/>
                </a:lnTo>
                <a:lnTo>
                  <a:pt x="106" y="1463"/>
                </a:lnTo>
                <a:lnTo>
                  <a:pt x="115" y="1464"/>
                </a:lnTo>
                <a:lnTo>
                  <a:pt x="125" y="1464"/>
                </a:lnTo>
                <a:lnTo>
                  <a:pt x="134" y="1464"/>
                </a:lnTo>
                <a:lnTo>
                  <a:pt x="150" y="1462"/>
                </a:lnTo>
                <a:lnTo>
                  <a:pt x="159" y="1460"/>
                </a:lnTo>
                <a:lnTo>
                  <a:pt x="159" y="1460"/>
                </a:lnTo>
                <a:lnTo>
                  <a:pt x="176" y="1451"/>
                </a:lnTo>
                <a:lnTo>
                  <a:pt x="184" y="1445"/>
                </a:lnTo>
                <a:lnTo>
                  <a:pt x="190" y="1442"/>
                </a:lnTo>
                <a:lnTo>
                  <a:pt x="190" y="1442"/>
                </a:lnTo>
                <a:lnTo>
                  <a:pt x="195" y="1432"/>
                </a:lnTo>
                <a:lnTo>
                  <a:pt x="199" y="1429"/>
                </a:lnTo>
                <a:lnTo>
                  <a:pt x="205" y="1425"/>
                </a:lnTo>
                <a:lnTo>
                  <a:pt x="205" y="1425"/>
                </a:lnTo>
                <a:lnTo>
                  <a:pt x="211" y="1424"/>
                </a:lnTo>
                <a:lnTo>
                  <a:pt x="218" y="1423"/>
                </a:lnTo>
                <a:lnTo>
                  <a:pt x="226" y="1423"/>
                </a:lnTo>
                <a:lnTo>
                  <a:pt x="237" y="1420"/>
                </a:lnTo>
                <a:lnTo>
                  <a:pt x="237" y="1420"/>
                </a:lnTo>
                <a:lnTo>
                  <a:pt x="249" y="1417"/>
                </a:lnTo>
                <a:lnTo>
                  <a:pt x="262" y="1411"/>
                </a:lnTo>
                <a:lnTo>
                  <a:pt x="272" y="1406"/>
                </a:lnTo>
                <a:lnTo>
                  <a:pt x="275" y="1402"/>
                </a:lnTo>
                <a:lnTo>
                  <a:pt x="275" y="1402"/>
                </a:lnTo>
                <a:lnTo>
                  <a:pt x="273" y="1381"/>
                </a:lnTo>
                <a:lnTo>
                  <a:pt x="269" y="1356"/>
                </a:lnTo>
                <a:lnTo>
                  <a:pt x="269" y="1356"/>
                </a:lnTo>
                <a:lnTo>
                  <a:pt x="268" y="1349"/>
                </a:lnTo>
                <a:lnTo>
                  <a:pt x="268" y="1339"/>
                </a:lnTo>
                <a:lnTo>
                  <a:pt x="268" y="1330"/>
                </a:lnTo>
                <a:lnTo>
                  <a:pt x="266" y="1323"/>
                </a:lnTo>
                <a:lnTo>
                  <a:pt x="266" y="1323"/>
                </a:lnTo>
                <a:lnTo>
                  <a:pt x="260" y="1307"/>
                </a:lnTo>
                <a:lnTo>
                  <a:pt x="255" y="1296"/>
                </a:lnTo>
                <a:lnTo>
                  <a:pt x="255" y="1296"/>
                </a:lnTo>
                <a:lnTo>
                  <a:pt x="251" y="1284"/>
                </a:lnTo>
                <a:lnTo>
                  <a:pt x="245" y="1262"/>
                </a:lnTo>
                <a:lnTo>
                  <a:pt x="238" y="1228"/>
                </a:lnTo>
                <a:lnTo>
                  <a:pt x="238" y="1228"/>
                </a:lnTo>
                <a:lnTo>
                  <a:pt x="236" y="1226"/>
                </a:lnTo>
                <a:lnTo>
                  <a:pt x="233" y="1224"/>
                </a:lnTo>
                <a:lnTo>
                  <a:pt x="232" y="1218"/>
                </a:lnTo>
                <a:lnTo>
                  <a:pt x="232" y="1218"/>
                </a:lnTo>
                <a:lnTo>
                  <a:pt x="220" y="1141"/>
                </a:lnTo>
                <a:lnTo>
                  <a:pt x="213" y="1091"/>
                </a:lnTo>
                <a:lnTo>
                  <a:pt x="209" y="1061"/>
                </a:lnTo>
                <a:lnTo>
                  <a:pt x="209" y="1061"/>
                </a:lnTo>
                <a:lnTo>
                  <a:pt x="209" y="1050"/>
                </a:lnTo>
                <a:lnTo>
                  <a:pt x="211" y="1038"/>
                </a:lnTo>
                <a:lnTo>
                  <a:pt x="211" y="1026"/>
                </a:lnTo>
                <a:lnTo>
                  <a:pt x="211" y="1015"/>
                </a:lnTo>
                <a:lnTo>
                  <a:pt x="211" y="1015"/>
                </a:lnTo>
                <a:lnTo>
                  <a:pt x="209" y="1007"/>
                </a:lnTo>
                <a:lnTo>
                  <a:pt x="207" y="1001"/>
                </a:lnTo>
                <a:lnTo>
                  <a:pt x="207" y="997"/>
                </a:lnTo>
                <a:lnTo>
                  <a:pt x="208" y="995"/>
                </a:lnTo>
                <a:lnTo>
                  <a:pt x="209" y="991"/>
                </a:lnTo>
                <a:lnTo>
                  <a:pt x="214" y="988"/>
                </a:lnTo>
                <a:lnTo>
                  <a:pt x="214" y="988"/>
                </a:lnTo>
                <a:lnTo>
                  <a:pt x="227" y="979"/>
                </a:lnTo>
                <a:lnTo>
                  <a:pt x="243" y="972"/>
                </a:lnTo>
                <a:lnTo>
                  <a:pt x="256" y="966"/>
                </a:lnTo>
                <a:lnTo>
                  <a:pt x="266" y="964"/>
                </a:lnTo>
                <a:lnTo>
                  <a:pt x="266" y="964"/>
                </a:lnTo>
                <a:lnTo>
                  <a:pt x="288" y="959"/>
                </a:lnTo>
                <a:lnTo>
                  <a:pt x="303" y="957"/>
                </a:lnTo>
                <a:lnTo>
                  <a:pt x="309" y="957"/>
                </a:lnTo>
                <a:lnTo>
                  <a:pt x="314" y="957"/>
                </a:lnTo>
                <a:lnTo>
                  <a:pt x="314" y="957"/>
                </a:lnTo>
                <a:lnTo>
                  <a:pt x="325" y="958"/>
                </a:lnTo>
                <a:lnTo>
                  <a:pt x="338" y="959"/>
                </a:lnTo>
                <a:lnTo>
                  <a:pt x="353" y="960"/>
                </a:lnTo>
                <a:lnTo>
                  <a:pt x="353" y="960"/>
                </a:lnTo>
                <a:lnTo>
                  <a:pt x="350" y="982"/>
                </a:lnTo>
                <a:lnTo>
                  <a:pt x="347" y="1013"/>
                </a:lnTo>
                <a:lnTo>
                  <a:pt x="347" y="1013"/>
                </a:lnTo>
                <a:lnTo>
                  <a:pt x="347" y="1019"/>
                </a:lnTo>
                <a:lnTo>
                  <a:pt x="348" y="1026"/>
                </a:lnTo>
                <a:lnTo>
                  <a:pt x="351" y="1042"/>
                </a:lnTo>
                <a:lnTo>
                  <a:pt x="355" y="1059"/>
                </a:lnTo>
                <a:lnTo>
                  <a:pt x="356" y="1071"/>
                </a:lnTo>
                <a:lnTo>
                  <a:pt x="356" y="1071"/>
                </a:lnTo>
                <a:lnTo>
                  <a:pt x="356" y="1108"/>
                </a:lnTo>
                <a:lnTo>
                  <a:pt x="357" y="1129"/>
                </a:lnTo>
                <a:lnTo>
                  <a:pt x="356" y="1145"/>
                </a:lnTo>
                <a:lnTo>
                  <a:pt x="356" y="1145"/>
                </a:lnTo>
                <a:lnTo>
                  <a:pt x="355" y="1159"/>
                </a:lnTo>
                <a:lnTo>
                  <a:pt x="355" y="1180"/>
                </a:lnTo>
                <a:lnTo>
                  <a:pt x="355" y="1212"/>
                </a:lnTo>
                <a:lnTo>
                  <a:pt x="355" y="1212"/>
                </a:lnTo>
                <a:lnTo>
                  <a:pt x="354" y="1228"/>
                </a:lnTo>
                <a:lnTo>
                  <a:pt x="353" y="1242"/>
                </a:lnTo>
                <a:lnTo>
                  <a:pt x="353" y="1242"/>
                </a:lnTo>
                <a:lnTo>
                  <a:pt x="348" y="1262"/>
                </a:lnTo>
                <a:lnTo>
                  <a:pt x="342" y="1282"/>
                </a:lnTo>
                <a:lnTo>
                  <a:pt x="342" y="1282"/>
                </a:lnTo>
                <a:lnTo>
                  <a:pt x="341" y="1287"/>
                </a:lnTo>
                <a:lnTo>
                  <a:pt x="340" y="1294"/>
                </a:lnTo>
                <a:lnTo>
                  <a:pt x="341" y="1301"/>
                </a:lnTo>
                <a:lnTo>
                  <a:pt x="342" y="1305"/>
                </a:lnTo>
                <a:lnTo>
                  <a:pt x="343" y="1306"/>
                </a:lnTo>
                <a:lnTo>
                  <a:pt x="343" y="1306"/>
                </a:lnTo>
                <a:lnTo>
                  <a:pt x="347" y="1308"/>
                </a:lnTo>
                <a:lnTo>
                  <a:pt x="348" y="1308"/>
                </a:lnTo>
                <a:lnTo>
                  <a:pt x="349" y="1309"/>
                </a:lnTo>
                <a:lnTo>
                  <a:pt x="350" y="1311"/>
                </a:lnTo>
                <a:lnTo>
                  <a:pt x="350" y="1311"/>
                </a:lnTo>
                <a:lnTo>
                  <a:pt x="348" y="1342"/>
                </a:lnTo>
                <a:lnTo>
                  <a:pt x="344" y="1366"/>
                </a:lnTo>
                <a:lnTo>
                  <a:pt x="343" y="1377"/>
                </a:lnTo>
                <a:lnTo>
                  <a:pt x="340" y="1387"/>
                </a:lnTo>
                <a:lnTo>
                  <a:pt x="340" y="1387"/>
                </a:lnTo>
                <a:lnTo>
                  <a:pt x="335" y="1402"/>
                </a:lnTo>
                <a:lnTo>
                  <a:pt x="329" y="1418"/>
                </a:lnTo>
                <a:lnTo>
                  <a:pt x="328" y="1425"/>
                </a:lnTo>
                <a:lnTo>
                  <a:pt x="326" y="1432"/>
                </a:lnTo>
                <a:lnTo>
                  <a:pt x="326" y="1441"/>
                </a:lnTo>
                <a:lnTo>
                  <a:pt x="328" y="1449"/>
                </a:lnTo>
                <a:lnTo>
                  <a:pt x="328" y="1449"/>
                </a:lnTo>
                <a:lnTo>
                  <a:pt x="330" y="1457"/>
                </a:lnTo>
                <a:lnTo>
                  <a:pt x="335" y="1464"/>
                </a:lnTo>
                <a:lnTo>
                  <a:pt x="340" y="1469"/>
                </a:lnTo>
                <a:lnTo>
                  <a:pt x="347" y="1473"/>
                </a:lnTo>
                <a:lnTo>
                  <a:pt x="355" y="1475"/>
                </a:lnTo>
                <a:lnTo>
                  <a:pt x="362" y="1476"/>
                </a:lnTo>
                <a:lnTo>
                  <a:pt x="379" y="1479"/>
                </a:lnTo>
                <a:lnTo>
                  <a:pt x="379" y="1479"/>
                </a:lnTo>
                <a:lnTo>
                  <a:pt x="397" y="1479"/>
                </a:lnTo>
                <a:lnTo>
                  <a:pt x="408" y="1479"/>
                </a:lnTo>
                <a:lnTo>
                  <a:pt x="418" y="1478"/>
                </a:lnTo>
                <a:lnTo>
                  <a:pt x="428" y="1475"/>
                </a:lnTo>
                <a:lnTo>
                  <a:pt x="437" y="1473"/>
                </a:lnTo>
                <a:lnTo>
                  <a:pt x="443" y="1468"/>
                </a:lnTo>
                <a:lnTo>
                  <a:pt x="446" y="1466"/>
                </a:lnTo>
                <a:lnTo>
                  <a:pt x="448" y="1462"/>
                </a:lnTo>
                <a:lnTo>
                  <a:pt x="448" y="1462"/>
                </a:lnTo>
                <a:lnTo>
                  <a:pt x="450" y="1455"/>
                </a:lnTo>
                <a:lnTo>
                  <a:pt x="450" y="1444"/>
                </a:lnTo>
                <a:lnTo>
                  <a:pt x="449" y="1420"/>
                </a:lnTo>
                <a:lnTo>
                  <a:pt x="448" y="1395"/>
                </a:lnTo>
                <a:lnTo>
                  <a:pt x="447" y="1383"/>
                </a:lnTo>
                <a:lnTo>
                  <a:pt x="448" y="1374"/>
                </a:lnTo>
                <a:lnTo>
                  <a:pt x="448" y="1374"/>
                </a:lnTo>
                <a:lnTo>
                  <a:pt x="452" y="1349"/>
                </a:lnTo>
                <a:lnTo>
                  <a:pt x="453" y="1342"/>
                </a:lnTo>
                <a:lnTo>
                  <a:pt x="453" y="1342"/>
                </a:lnTo>
                <a:lnTo>
                  <a:pt x="454" y="1342"/>
                </a:lnTo>
                <a:lnTo>
                  <a:pt x="458" y="1342"/>
                </a:lnTo>
                <a:lnTo>
                  <a:pt x="460" y="1339"/>
                </a:lnTo>
                <a:lnTo>
                  <a:pt x="462" y="1338"/>
                </a:lnTo>
                <a:lnTo>
                  <a:pt x="462" y="1336"/>
                </a:lnTo>
                <a:lnTo>
                  <a:pt x="462" y="1336"/>
                </a:lnTo>
                <a:lnTo>
                  <a:pt x="464" y="1323"/>
                </a:lnTo>
                <a:lnTo>
                  <a:pt x="465" y="1301"/>
                </a:lnTo>
                <a:lnTo>
                  <a:pt x="465" y="1269"/>
                </a:lnTo>
                <a:lnTo>
                  <a:pt x="465" y="1269"/>
                </a:lnTo>
                <a:lnTo>
                  <a:pt x="460" y="1239"/>
                </a:lnTo>
                <a:lnTo>
                  <a:pt x="460" y="1239"/>
                </a:lnTo>
                <a:lnTo>
                  <a:pt x="459" y="1231"/>
                </a:lnTo>
                <a:lnTo>
                  <a:pt x="460" y="1221"/>
                </a:lnTo>
                <a:lnTo>
                  <a:pt x="465" y="1205"/>
                </a:lnTo>
                <a:lnTo>
                  <a:pt x="465" y="1205"/>
                </a:lnTo>
                <a:lnTo>
                  <a:pt x="478" y="1147"/>
                </a:lnTo>
                <a:lnTo>
                  <a:pt x="485" y="1112"/>
                </a:lnTo>
                <a:lnTo>
                  <a:pt x="489" y="1094"/>
                </a:lnTo>
                <a:lnTo>
                  <a:pt x="489" y="1094"/>
                </a:lnTo>
                <a:lnTo>
                  <a:pt x="489" y="1084"/>
                </a:lnTo>
                <a:lnTo>
                  <a:pt x="491" y="1066"/>
                </a:lnTo>
                <a:lnTo>
                  <a:pt x="492" y="1046"/>
                </a:lnTo>
                <a:lnTo>
                  <a:pt x="493" y="1030"/>
                </a:lnTo>
                <a:lnTo>
                  <a:pt x="493" y="1030"/>
                </a:lnTo>
                <a:lnTo>
                  <a:pt x="493" y="1019"/>
                </a:lnTo>
                <a:lnTo>
                  <a:pt x="496" y="1007"/>
                </a:lnTo>
                <a:lnTo>
                  <a:pt x="498" y="992"/>
                </a:lnTo>
                <a:lnTo>
                  <a:pt x="504" y="985"/>
                </a:lnTo>
                <a:lnTo>
                  <a:pt x="504" y="985"/>
                </a:lnTo>
                <a:lnTo>
                  <a:pt x="510" y="999"/>
                </a:lnTo>
                <a:lnTo>
                  <a:pt x="514" y="1009"/>
                </a:lnTo>
                <a:lnTo>
                  <a:pt x="516" y="1016"/>
                </a:lnTo>
                <a:lnTo>
                  <a:pt x="516" y="1016"/>
                </a:lnTo>
                <a:lnTo>
                  <a:pt x="516" y="1022"/>
                </a:lnTo>
                <a:lnTo>
                  <a:pt x="517" y="1028"/>
                </a:lnTo>
                <a:lnTo>
                  <a:pt x="518" y="1033"/>
                </a:lnTo>
                <a:lnTo>
                  <a:pt x="520" y="1034"/>
                </a:lnTo>
                <a:lnTo>
                  <a:pt x="522" y="1034"/>
                </a:lnTo>
                <a:lnTo>
                  <a:pt x="522" y="1034"/>
                </a:lnTo>
                <a:lnTo>
                  <a:pt x="529" y="1033"/>
                </a:lnTo>
                <a:lnTo>
                  <a:pt x="536" y="1029"/>
                </a:lnTo>
                <a:lnTo>
                  <a:pt x="540" y="1027"/>
                </a:lnTo>
                <a:lnTo>
                  <a:pt x="541" y="1024"/>
                </a:lnTo>
                <a:lnTo>
                  <a:pt x="542" y="1022"/>
                </a:lnTo>
                <a:lnTo>
                  <a:pt x="542" y="1020"/>
                </a:lnTo>
                <a:lnTo>
                  <a:pt x="542" y="1020"/>
                </a:lnTo>
                <a:lnTo>
                  <a:pt x="538" y="1010"/>
                </a:lnTo>
                <a:lnTo>
                  <a:pt x="535" y="1002"/>
                </a:lnTo>
                <a:lnTo>
                  <a:pt x="535" y="1002"/>
                </a:lnTo>
                <a:lnTo>
                  <a:pt x="533" y="985"/>
                </a:lnTo>
                <a:lnTo>
                  <a:pt x="530" y="970"/>
                </a:lnTo>
                <a:lnTo>
                  <a:pt x="530" y="970"/>
                </a:lnTo>
                <a:lnTo>
                  <a:pt x="526" y="955"/>
                </a:lnTo>
                <a:lnTo>
                  <a:pt x="522" y="947"/>
                </a:lnTo>
                <a:lnTo>
                  <a:pt x="522" y="947"/>
                </a:lnTo>
                <a:lnTo>
                  <a:pt x="527" y="942"/>
                </a:lnTo>
                <a:lnTo>
                  <a:pt x="532" y="935"/>
                </a:lnTo>
                <a:lnTo>
                  <a:pt x="535" y="927"/>
                </a:lnTo>
                <a:lnTo>
                  <a:pt x="535" y="927"/>
                </a:lnTo>
                <a:lnTo>
                  <a:pt x="536" y="920"/>
                </a:lnTo>
                <a:lnTo>
                  <a:pt x="538" y="909"/>
                </a:lnTo>
                <a:lnTo>
                  <a:pt x="538" y="886"/>
                </a:lnTo>
                <a:lnTo>
                  <a:pt x="535" y="856"/>
                </a:lnTo>
                <a:lnTo>
                  <a:pt x="535" y="856"/>
                </a:lnTo>
                <a:lnTo>
                  <a:pt x="544" y="850"/>
                </a:lnTo>
                <a:lnTo>
                  <a:pt x="544" y="850"/>
                </a:lnTo>
                <a:lnTo>
                  <a:pt x="548" y="847"/>
                </a:lnTo>
                <a:lnTo>
                  <a:pt x="554" y="841"/>
                </a:lnTo>
                <a:lnTo>
                  <a:pt x="558" y="834"/>
                </a:lnTo>
                <a:lnTo>
                  <a:pt x="560" y="828"/>
                </a:lnTo>
                <a:lnTo>
                  <a:pt x="561" y="822"/>
                </a:lnTo>
                <a:lnTo>
                  <a:pt x="561" y="822"/>
                </a:lnTo>
                <a:lnTo>
                  <a:pt x="561" y="809"/>
                </a:lnTo>
                <a:lnTo>
                  <a:pt x="563" y="799"/>
                </a:lnTo>
                <a:lnTo>
                  <a:pt x="563" y="788"/>
                </a:lnTo>
                <a:lnTo>
                  <a:pt x="566" y="775"/>
                </a:lnTo>
                <a:lnTo>
                  <a:pt x="566" y="775"/>
                </a:lnTo>
                <a:lnTo>
                  <a:pt x="575" y="749"/>
                </a:lnTo>
                <a:lnTo>
                  <a:pt x="577" y="740"/>
                </a:lnTo>
                <a:lnTo>
                  <a:pt x="577" y="730"/>
                </a:lnTo>
                <a:lnTo>
                  <a:pt x="577" y="730"/>
                </a:lnTo>
                <a:lnTo>
                  <a:pt x="577" y="720"/>
                </a:lnTo>
                <a:lnTo>
                  <a:pt x="575" y="712"/>
                </a:lnTo>
                <a:lnTo>
                  <a:pt x="573" y="703"/>
                </a:lnTo>
                <a:lnTo>
                  <a:pt x="572" y="694"/>
                </a:lnTo>
                <a:lnTo>
                  <a:pt x="572" y="694"/>
                </a:lnTo>
                <a:lnTo>
                  <a:pt x="577" y="625"/>
                </a:lnTo>
                <a:lnTo>
                  <a:pt x="579" y="576"/>
                </a:lnTo>
                <a:lnTo>
                  <a:pt x="581" y="537"/>
                </a:lnTo>
                <a:lnTo>
                  <a:pt x="581" y="537"/>
                </a:lnTo>
                <a:lnTo>
                  <a:pt x="581" y="519"/>
                </a:lnTo>
                <a:lnTo>
                  <a:pt x="578" y="495"/>
                </a:lnTo>
                <a:lnTo>
                  <a:pt x="573" y="440"/>
                </a:lnTo>
                <a:lnTo>
                  <a:pt x="566" y="387"/>
                </a:lnTo>
                <a:lnTo>
                  <a:pt x="561" y="364"/>
                </a:lnTo>
                <a:lnTo>
                  <a:pt x="558" y="346"/>
                </a:lnTo>
                <a:lnTo>
                  <a:pt x="558" y="346"/>
                </a:lnTo>
                <a:lnTo>
                  <a:pt x="554" y="334"/>
                </a:lnTo>
                <a:lnTo>
                  <a:pt x="551" y="326"/>
                </a:lnTo>
                <a:lnTo>
                  <a:pt x="547" y="320"/>
                </a:lnTo>
                <a:lnTo>
                  <a:pt x="544" y="315"/>
                </a:lnTo>
                <a:lnTo>
                  <a:pt x="539" y="311"/>
                </a:lnTo>
                <a:lnTo>
                  <a:pt x="534" y="309"/>
                </a:lnTo>
                <a:lnTo>
                  <a:pt x="520" y="302"/>
                </a:lnTo>
                <a:lnTo>
                  <a:pt x="520" y="302"/>
                </a:lnTo>
                <a:lnTo>
                  <a:pt x="484" y="280"/>
                </a:lnTo>
                <a:lnTo>
                  <a:pt x="465" y="270"/>
                </a:lnTo>
                <a:lnTo>
                  <a:pt x="465" y="270"/>
                </a:lnTo>
                <a:lnTo>
                  <a:pt x="452" y="264"/>
                </a:lnTo>
                <a:lnTo>
                  <a:pt x="442" y="258"/>
                </a:lnTo>
                <a:lnTo>
                  <a:pt x="416" y="245"/>
                </a:lnTo>
                <a:lnTo>
                  <a:pt x="403" y="234"/>
                </a:lnTo>
                <a:lnTo>
                  <a:pt x="410" y="220"/>
                </a:lnTo>
                <a:lnTo>
                  <a:pt x="410" y="220"/>
                </a:lnTo>
                <a:lnTo>
                  <a:pt x="417" y="212"/>
                </a:lnTo>
                <a:lnTo>
                  <a:pt x="423" y="208"/>
                </a:lnTo>
                <a:lnTo>
                  <a:pt x="425" y="205"/>
                </a:lnTo>
                <a:lnTo>
                  <a:pt x="425" y="205"/>
                </a:lnTo>
                <a:lnTo>
                  <a:pt x="425" y="204"/>
                </a:lnTo>
                <a:lnTo>
                  <a:pt x="427" y="203"/>
                </a:lnTo>
                <a:lnTo>
                  <a:pt x="428" y="201"/>
                </a:lnTo>
                <a:lnTo>
                  <a:pt x="427" y="193"/>
                </a:lnTo>
                <a:lnTo>
                  <a:pt x="427" y="193"/>
                </a:lnTo>
                <a:lnTo>
                  <a:pt x="425" y="178"/>
                </a:lnTo>
                <a:lnTo>
                  <a:pt x="424" y="172"/>
                </a:lnTo>
                <a:lnTo>
                  <a:pt x="433" y="158"/>
                </a:lnTo>
                <a:lnTo>
                  <a:pt x="424" y="142"/>
                </a:lnTo>
                <a:lnTo>
                  <a:pt x="424" y="142"/>
                </a:lnTo>
                <a:lnTo>
                  <a:pt x="424" y="137"/>
                </a:lnTo>
                <a:lnTo>
                  <a:pt x="423" y="135"/>
                </a:lnTo>
                <a:lnTo>
                  <a:pt x="422" y="133"/>
                </a:lnTo>
                <a:lnTo>
                  <a:pt x="422" y="133"/>
                </a:lnTo>
                <a:lnTo>
                  <a:pt x="419" y="128"/>
                </a:lnTo>
                <a:lnTo>
                  <a:pt x="417" y="124"/>
                </a:lnTo>
                <a:lnTo>
                  <a:pt x="415" y="116"/>
                </a:lnTo>
                <a:lnTo>
                  <a:pt x="415" y="116"/>
                </a:lnTo>
                <a:lnTo>
                  <a:pt x="409" y="83"/>
                </a:lnTo>
                <a:lnTo>
                  <a:pt x="404" y="59"/>
                </a:lnTo>
                <a:lnTo>
                  <a:pt x="400" y="49"/>
                </a:lnTo>
                <a:lnTo>
                  <a:pt x="398" y="43"/>
                </a:lnTo>
                <a:lnTo>
                  <a:pt x="398" y="43"/>
                </a:lnTo>
                <a:lnTo>
                  <a:pt x="393" y="40"/>
                </a:lnTo>
                <a:lnTo>
                  <a:pt x="386" y="34"/>
                </a:lnTo>
                <a:lnTo>
                  <a:pt x="362" y="19"/>
                </a:lnTo>
                <a:lnTo>
                  <a:pt x="349" y="12"/>
                </a:lnTo>
                <a:lnTo>
                  <a:pt x="337" y="6"/>
                </a:lnTo>
                <a:lnTo>
                  <a:pt x="325" y="1"/>
                </a:lnTo>
                <a:lnTo>
                  <a:pt x="316" y="0"/>
                </a:lnTo>
                <a:lnTo>
                  <a:pt x="316" y="0"/>
                </a:lnTo>
                <a:lnTo>
                  <a:pt x="306" y="1"/>
                </a:lnTo>
                <a:lnTo>
                  <a:pt x="295" y="5"/>
                </a:lnTo>
                <a:lnTo>
                  <a:pt x="283" y="11"/>
                </a:lnTo>
                <a:lnTo>
                  <a:pt x="270" y="17"/>
                </a:lnTo>
                <a:lnTo>
                  <a:pt x="250" y="29"/>
                </a:lnTo>
                <a:lnTo>
                  <a:pt x="243" y="34"/>
                </a:lnTo>
                <a:lnTo>
                  <a:pt x="241" y="37"/>
                </a:lnTo>
                <a:lnTo>
                  <a:pt x="241" y="37"/>
                </a:lnTo>
                <a:lnTo>
                  <a:pt x="236" y="62"/>
                </a:lnTo>
                <a:lnTo>
                  <a:pt x="232" y="87"/>
                </a:lnTo>
                <a:lnTo>
                  <a:pt x="232" y="87"/>
                </a:lnTo>
                <a:lnTo>
                  <a:pt x="230" y="93"/>
                </a:lnTo>
                <a:lnTo>
                  <a:pt x="227" y="103"/>
                </a:lnTo>
                <a:lnTo>
                  <a:pt x="223" y="115"/>
                </a:lnTo>
                <a:lnTo>
                  <a:pt x="223" y="115"/>
                </a:lnTo>
                <a:lnTo>
                  <a:pt x="226" y="118"/>
                </a:lnTo>
                <a:lnTo>
                  <a:pt x="229" y="123"/>
                </a:lnTo>
                <a:lnTo>
                  <a:pt x="229" y="129"/>
                </a:lnTo>
                <a:lnTo>
                  <a:pt x="229" y="129"/>
                </a:lnTo>
                <a:lnTo>
                  <a:pt x="225" y="158"/>
                </a:lnTo>
                <a:lnTo>
                  <a:pt x="220" y="183"/>
                </a:lnTo>
                <a:lnTo>
                  <a:pt x="220" y="183"/>
                </a:lnTo>
                <a:lnTo>
                  <a:pt x="220" y="184"/>
                </a:lnTo>
                <a:lnTo>
                  <a:pt x="221" y="187"/>
                </a:lnTo>
                <a:lnTo>
                  <a:pt x="225" y="193"/>
                </a:lnTo>
                <a:lnTo>
                  <a:pt x="230" y="202"/>
                </a:lnTo>
                <a:lnTo>
                  <a:pt x="230" y="202"/>
                </a:lnTo>
                <a:lnTo>
                  <a:pt x="232" y="207"/>
                </a:lnTo>
                <a:lnTo>
                  <a:pt x="233" y="211"/>
                </a:lnTo>
                <a:lnTo>
                  <a:pt x="235" y="215"/>
                </a:lnTo>
                <a:lnTo>
                  <a:pt x="235" y="215"/>
                </a:lnTo>
                <a:lnTo>
                  <a:pt x="238" y="216"/>
                </a:lnTo>
                <a:lnTo>
                  <a:pt x="241" y="217"/>
                </a:lnTo>
                <a:lnTo>
                  <a:pt x="245" y="217"/>
                </a:lnTo>
                <a:lnTo>
                  <a:pt x="245" y="217"/>
                </a:lnTo>
                <a:lnTo>
                  <a:pt x="260" y="240"/>
                </a:lnTo>
                <a:lnTo>
                  <a:pt x="260" y="240"/>
                </a:lnTo>
                <a:lnTo>
                  <a:pt x="268" y="253"/>
                </a:lnTo>
                <a:lnTo>
                  <a:pt x="268" y="25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84776BE1-2F55-42CA-A4B5-C734562C7A35}"/>
              </a:ext>
            </a:extLst>
          </p:cNvPr>
          <p:cNvSpPr>
            <a:spLocks noEditPoints="1"/>
          </p:cNvSpPr>
          <p:nvPr/>
        </p:nvSpPr>
        <p:spPr bwMode="auto">
          <a:xfrm>
            <a:off x="4565233" y="4659734"/>
            <a:ext cx="1077913" cy="1685336"/>
          </a:xfrm>
          <a:custGeom>
            <a:avLst/>
            <a:gdLst>
              <a:gd name="T0" fmla="*/ 233 w 921"/>
              <a:gd name="T1" fmla="*/ 154 h 1440"/>
              <a:gd name="T2" fmla="*/ 242 w 921"/>
              <a:gd name="T3" fmla="*/ 178 h 1440"/>
              <a:gd name="T4" fmla="*/ 232 w 921"/>
              <a:gd name="T5" fmla="*/ 198 h 1440"/>
              <a:gd name="T6" fmla="*/ 153 w 921"/>
              <a:gd name="T7" fmla="*/ 252 h 1440"/>
              <a:gd name="T8" fmla="*/ 60 w 921"/>
              <a:gd name="T9" fmla="*/ 387 h 1440"/>
              <a:gd name="T10" fmla="*/ 0 w 921"/>
              <a:gd name="T11" fmla="*/ 608 h 1440"/>
              <a:gd name="T12" fmla="*/ 24 w 921"/>
              <a:gd name="T13" fmla="*/ 821 h 1440"/>
              <a:gd name="T14" fmla="*/ 78 w 921"/>
              <a:gd name="T15" fmla="*/ 935 h 1440"/>
              <a:gd name="T16" fmla="*/ 147 w 921"/>
              <a:gd name="T17" fmla="*/ 972 h 1440"/>
              <a:gd name="T18" fmla="*/ 320 w 921"/>
              <a:gd name="T19" fmla="*/ 972 h 1440"/>
              <a:gd name="T20" fmla="*/ 541 w 921"/>
              <a:gd name="T21" fmla="*/ 1050 h 1440"/>
              <a:gd name="T22" fmla="*/ 569 w 921"/>
              <a:gd name="T23" fmla="*/ 1123 h 1440"/>
              <a:gd name="T24" fmla="*/ 596 w 921"/>
              <a:gd name="T25" fmla="*/ 1178 h 1440"/>
              <a:gd name="T26" fmla="*/ 608 w 921"/>
              <a:gd name="T27" fmla="*/ 1229 h 1440"/>
              <a:gd name="T28" fmla="*/ 599 w 921"/>
              <a:gd name="T29" fmla="*/ 1326 h 1440"/>
              <a:gd name="T30" fmla="*/ 588 w 921"/>
              <a:gd name="T31" fmla="*/ 1415 h 1440"/>
              <a:gd name="T32" fmla="*/ 701 w 921"/>
              <a:gd name="T33" fmla="*/ 1432 h 1440"/>
              <a:gd name="T34" fmla="*/ 845 w 921"/>
              <a:gd name="T35" fmla="*/ 1437 h 1440"/>
              <a:gd name="T36" fmla="*/ 911 w 921"/>
              <a:gd name="T37" fmla="*/ 1405 h 1440"/>
              <a:gd name="T38" fmla="*/ 921 w 921"/>
              <a:gd name="T39" fmla="*/ 1374 h 1440"/>
              <a:gd name="T40" fmla="*/ 885 w 921"/>
              <a:gd name="T41" fmla="*/ 1360 h 1440"/>
              <a:gd name="T42" fmla="*/ 792 w 921"/>
              <a:gd name="T43" fmla="*/ 1306 h 1440"/>
              <a:gd name="T44" fmla="*/ 755 w 921"/>
              <a:gd name="T45" fmla="*/ 1269 h 1440"/>
              <a:gd name="T46" fmla="*/ 716 w 921"/>
              <a:gd name="T47" fmla="*/ 1186 h 1440"/>
              <a:gd name="T48" fmla="*/ 729 w 921"/>
              <a:gd name="T49" fmla="*/ 1182 h 1440"/>
              <a:gd name="T50" fmla="*/ 745 w 921"/>
              <a:gd name="T51" fmla="*/ 1131 h 1440"/>
              <a:gd name="T52" fmla="*/ 753 w 921"/>
              <a:gd name="T53" fmla="*/ 1050 h 1440"/>
              <a:gd name="T54" fmla="*/ 773 w 921"/>
              <a:gd name="T55" fmla="*/ 906 h 1440"/>
              <a:gd name="T56" fmla="*/ 771 w 921"/>
              <a:gd name="T57" fmla="*/ 826 h 1440"/>
              <a:gd name="T58" fmla="*/ 734 w 921"/>
              <a:gd name="T59" fmla="*/ 779 h 1440"/>
              <a:gd name="T60" fmla="*/ 660 w 921"/>
              <a:gd name="T61" fmla="*/ 709 h 1440"/>
              <a:gd name="T62" fmla="*/ 677 w 921"/>
              <a:gd name="T63" fmla="*/ 709 h 1440"/>
              <a:gd name="T64" fmla="*/ 695 w 921"/>
              <a:gd name="T65" fmla="*/ 688 h 1440"/>
              <a:gd name="T66" fmla="*/ 696 w 921"/>
              <a:gd name="T67" fmla="*/ 641 h 1440"/>
              <a:gd name="T68" fmla="*/ 655 w 921"/>
              <a:gd name="T69" fmla="*/ 608 h 1440"/>
              <a:gd name="T70" fmla="*/ 598 w 921"/>
              <a:gd name="T71" fmla="*/ 613 h 1440"/>
              <a:gd name="T72" fmla="*/ 574 w 921"/>
              <a:gd name="T73" fmla="*/ 579 h 1440"/>
              <a:gd name="T74" fmla="*/ 437 w 921"/>
              <a:gd name="T75" fmla="*/ 522 h 1440"/>
              <a:gd name="T76" fmla="*/ 449 w 921"/>
              <a:gd name="T77" fmla="*/ 470 h 1440"/>
              <a:gd name="T78" fmla="*/ 430 w 921"/>
              <a:gd name="T79" fmla="*/ 404 h 1440"/>
              <a:gd name="T80" fmla="*/ 443 w 921"/>
              <a:gd name="T81" fmla="*/ 378 h 1440"/>
              <a:gd name="T82" fmla="*/ 430 w 921"/>
              <a:gd name="T83" fmla="*/ 335 h 1440"/>
              <a:gd name="T84" fmla="*/ 454 w 921"/>
              <a:gd name="T85" fmla="*/ 333 h 1440"/>
              <a:gd name="T86" fmla="*/ 473 w 921"/>
              <a:gd name="T87" fmla="*/ 304 h 1440"/>
              <a:gd name="T88" fmla="*/ 492 w 921"/>
              <a:gd name="T89" fmla="*/ 287 h 1440"/>
              <a:gd name="T90" fmla="*/ 507 w 921"/>
              <a:gd name="T91" fmla="*/ 255 h 1440"/>
              <a:gd name="T92" fmla="*/ 522 w 921"/>
              <a:gd name="T93" fmla="*/ 221 h 1440"/>
              <a:gd name="T94" fmla="*/ 575 w 921"/>
              <a:gd name="T95" fmla="*/ 205 h 1440"/>
              <a:gd name="T96" fmla="*/ 596 w 921"/>
              <a:gd name="T97" fmla="*/ 184 h 1440"/>
              <a:gd name="T98" fmla="*/ 549 w 921"/>
              <a:gd name="T99" fmla="*/ 135 h 1440"/>
              <a:gd name="T100" fmla="*/ 529 w 921"/>
              <a:gd name="T101" fmla="*/ 43 h 1440"/>
              <a:gd name="T102" fmla="*/ 438 w 921"/>
              <a:gd name="T103" fmla="*/ 1 h 1440"/>
              <a:gd name="T104" fmla="*/ 331 w 921"/>
              <a:gd name="T105" fmla="*/ 17 h 1440"/>
              <a:gd name="T106" fmla="*/ 283 w 921"/>
              <a:gd name="T107" fmla="*/ 124 h 1440"/>
              <a:gd name="T108" fmla="*/ 508 w 921"/>
              <a:gd name="T109" fmla="*/ 675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21" h="1440">
                <a:moveTo>
                  <a:pt x="283" y="124"/>
                </a:moveTo>
                <a:lnTo>
                  <a:pt x="283" y="124"/>
                </a:lnTo>
                <a:lnTo>
                  <a:pt x="275" y="129"/>
                </a:lnTo>
                <a:lnTo>
                  <a:pt x="257" y="137"/>
                </a:lnTo>
                <a:lnTo>
                  <a:pt x="247" y="143"/>
                </a:lnTo>
                <a:lnTo>
                  <a:pt x="239" y="149"/>
                </a:lnTo>
                <a:lnTo>
                  <a:pt x="233" y="154"/>
                </a:lnTo>
                <a:lnTo>
                  <a:pt x="232" y="156"/>
                </a:lnTo>
                <a:lnTo>
                  <a:pt x="231" y="159"/>
                </a:lnTo>
                <a:lnTo>
                  <a:pt x="231" y="159"/>
                </a:lnTo>
                <a:lnTo>
                  <a:pt x="232" y="162"/>
                </a:lnTo>
                <a:lnTo>
                  <a:pt x="233" y="166"/>
                </a:lnTo>
                <a:lnTo>
                  <a:pt x="236" y="172"/>
                </a:lnTo>
                <a:lnTo>
                  <a:pt x="242" y="178"/>
                </a:lnTo>
                <a:lnTo>
                  <a:pt x="242" y="178"/>
                </a:lnTo>
                <a:lnTo>
                  <a:pt x="242" y="184"/>
                </a:lnTo>
                <a:lnTo>
                  <a:pt x="241" y="190"/>
                </a:lnTo>
                <a:lnTo>
                  <a:pt x="240" y="192"/>
                </a:lnTo>
                <a:lnTo>
                  <a:pt x="238" y="194"/>
                </a:lnTo>
                <a:lnTo>
                  <a:pt x="238" y="194"/>
                </a:lnTo>
                <a:lnTo>
                  <a:pt x="232" y="198"/>
                </a:lnTo>
                <a:lnTo>
                  <a:pt x="231" y="199"/>
                </a:lnTo>
                <a:lnTo>
                  <a:pt x="231" y="199"/>
                </a:lnTo>
                <a:lnTo>
                  <a:pt x="207" y="218"/>
                </a:lnTo>
                <a:lnTo>
                  <a:pt x="207" y="218"/>
                </a:lnTo>
                <a:lnTo>
                  <a:pt x="190" y="229"/>
                </a:lnTo>
                <a:lnTo>
                  <a:pt x="171" y="240"/>
                </a:lnTo>
                <a:lnTo>
                  <a:pt x="153" y="252"/>
                </a:lnTo>
                <a:lnTo>
                  <a:pt x="145" y="259"/>
                </a:lnTo>
                <a:lnTo>
                  <a:pt x="137" y="266"/>
                </a:lnTo>
                <a:lnTo>
                  <a:pt x="137" y="266"/>
                </a:lnTo>
                <a:lnTo>
                  <a:pt x="128" y="278"/>
                </a:lnTo>
                <a:lnTo>
                  <a:pt x="115" y="297"/>
                </a:lnTo>
                <a:lnTo>
                  <a:pt x="86" y="343"/>
                </a:lnTo>
                <a:lnTo>
                  <a:pt x="60" y="387"/>
                </a:lnTo>
                <a:lnTo>
                  <a:pt x="52" y="403"/>
                </a:lnTo>
                <a:lnTo>
                  <a:pt x="48" y="412"/>
                </a:lnTo>
                <a:lnTo>
                  <a:pt x="48" y="412"/>
                </a:lnTo>
                <a:lnTo>
                  <a:pt x="25" y="509"/>
                </a:lnTo>
                <a:lnTo>
                  <a:pt x="9" y="573"/>
                </a:lnTo>
                <a:lnTo>
                  <a:pt x="0" y="608"/>
                </a:lnTo>
                <a:lnTo>
                  <a:pt x="0" y="608"/>
                </a:lnTo>
                <a:lnTo>
                  <a:pt x="0" y="621"/>
                </a:lnTo>
                <a:lnTo>
                  <a:pt x="3" y="646"/>
                </a:lnTo>
                <a:lnTo>
                  <a:pt x="10" y="715"/>
                </a:lnTo>
                <a:lnTo>
                  <a:pt x="18" y="785"/>
                </a:lnTo>
                <a:lnTo>
                  <a:pt x="22" y="808"/>
                </a:lnTo>
                <a:lnTo>
                  <a:pt x="24" y="821"/>
                </a:lnTo>
                <a:lnTo>
                  <a:pt x="24" y="821"/>
                </a:lnTo>
                <a:lnTo>
                  <a:pt x="44" y="867"/>
                </a:lnTo>
                <a:lnTo>
                  <a:pt x="60" y="900"/>
                </a:lnTo>
                <a:lnTo>
                  <a:pt x="60" y="900"/>
                </a:lnTo>
                <a:lnTo>
                  <a:pt x="62" y="906"/>
                </a:lnTo>
                <a:lnTo>
                  <a:pt x="69" y="920"/>
                </a:lnTo>
                <a:lnTo>
                  <a:pt x="73" y="928"/>
                </a:lnTo>
                <a:lnTo>
                  <a:pt x="78" y="935"/>
                </a:lnTo>
                <a:lnTo>
                  <a:pt x="84" y="942"/>
                </a:lnTo>
                <a:lnTo>
                  <a:pt x="90" y="945"/>
                </a:lnTo>
                <a:lnTo>
                  <a:pt x="90" y="945"/>
                </a:lnTo>
                <a:lnTo>
                  <a:pt x="104" y="955"/>
                </a:lnTo>
                <a:lnTo>
                  <a:pt x="116" y="961"/>
                </a:lnTo>
                <a:lnTo>
                  <a:pt x="130" y="966"/>
                </a:lnTo>
                <a:lnTo>
                  <a:pt x="147" y="972"/>
                </a:lnTo>
                <a:lnTo>
                  <a:pt x="168" y="975"/>
                </a:lnTo>
                <a:lnTo>
                  <a:pt x="192" y="979"/>
                </a:lnTo>
                <a:lnTo>
                  <a:pt x="221" y="980"/>
                </a:lnTo>
                <a:lnTo>
                  <a:pt x="221" y="980"/>
                </a:lnTo>
                <a:lnTo>
                  <a:pt x="253" y="979"/>
                </a:lnTo>
                <a:lnTo>
                  <a:pt x="287" y="975"/>
                </a:lnTo>
                <a:lnTo>
                  <a:pt x="320" y="972"/>
                </a:lnTo>
                <a:lnTo>
                  <a:pt x="350" y="967"/>
                </a:lnTo>
                <a:lnTo>
                  <a:pt x="399" y="957"/>
                </a:lnTo>
                <a:lnTo>
                  <a:pt x="418" y="954"/>
                </a:lnTo>
                <a:lnTo>
                  <a:pt x="418" y="954"/>
                </a:lnTo>
                <a:lnTo>
                  <a:pt x="536" y="1047"/>
                </a:lnTo>
                <a:lnTo>
                  <a:pt x="536" y="1047"/>
                </a:lnTo>
                <a:lnTo>
                  <a:pt x="541" y="1050"/>
                </a:lnTo>
                <a:lnTo>
                  <a:pt x="545" y="1053"/>
                </a:lnTo>
                <a:lnTo>
                  <a:pt x="553" y="1054"/>
                </a:lnTo>
                <a:lnTo>
                  <a:pt x="557" y="1054"/>
                </a:lnTo>
                <a:lnTo>
                  <a:pt x="560" y="1054"/>
                </a:lnTo>
                <a:lnTo>
                  <a:pt x="560" y="1054"/>
                </a:lnTo>
                <a:lnTo>
                  <a:pt x="565" y="1095"/>
                </a:lnTo>
                <a:lnTo>
                  <a:pt x="569" y="1123"/>
                </a:lnTo>
                <a:lnTo>
                  <a:pt x="572" y="1134"/>
                </a:lnTo>
                <a:lnTo>
                  <a:pt x="574" y="1140"/>
                </a:lnTo>
                <a:lnTo>
                  <a:pt x="574" y="1140"/>
                </a:lnTo>
                <a:lnTo>
                  <a:pt x="579" y="1148"/>
                </a:lnTo>
                <a:lnTo>
                  <a:pt x="586" y="1160"/>
                </a:lnTo>
                <a:lnTo>
                  <a:pt x="596" y="1178"/>
                </a:lnTo>
                <a:lnTo>
                  <a:pt x="596" y="1178"/>
                </a:lnTo>
                <a:lnTo>
                  <a:pt x="603" y="1191"/>
                </a:lnTo>
                <a:lnTo>
                  <a:pt x="606" y="1198"/>
                </a:lnTo>
                <a:lnTo>
                  <a:pt x="608" y="1202"/>
                </a:lnTo>
                <a:lnTo>
                  <a:pt x="608" y="1202"/>
                </a:lnTo>
                <a:lnTo>
                  <a:pt x="608" y="1214"/>
                </a:lnTo>
                <a:lnTo>
                  <a:pt x="608" y="1229"/>
                </a:lnTo>
                <a:lnTo>
                  <a:pt x="608" y="1229"/>
                </a:lnTo>
                <a:lnTo>
                  <a:pt x="603" y="1291"/>
                </a:lnTo>
                <a:lnTo>
                  <a:pt x="603" y="1291"/>
                </a:lnTo>
                <a:lnTo>
                  <a:pt x="602" y="1298"/>
                </a:lnTo>
                <a:lnTo>
                  <a:pt x="600" y="1306"/>
                </a:lnTo>
                <a:lnTo>
                  <a:pt x="600" y="1318"/>
                </a:lnTo>
                <a:lnTo>
                  <a:pt x="600" y="1318"/>
                </a:lnTo>
                <a:lnTo>
                  <a:pt x="599" y="1326"/>
                </a:lnTo>
                <a:lnTo>
                  <a:pt x="597" y="1339"/>
                </a:lnTo>
                <a:lnTo>
                  <a:pt x="591" y="1369"/>
                </a:lnTo>
                <a:lnTo>
                  <a:pt x="587" y="1384"/>
                </a:lnTo>
                <a:lnTo>
                  <a:pt x="585" y="1399"/>
                </a:lnTo>
                <a:lnTo>
                  <a:pt x="586" y="1409"/>
                </a:lnTo>
                <a:lnTo>
                  <a:pt x="586" y="1413"/>
                </a:lnTo>
                <a:lnTo>
                  <a:pt x="588" y="1415"/>
                </a:lnTo>
                <a:lnTo>
                  <a:pt x="588" y="1415"/>
                </a:lnTo>
                <a:lnTo>
                  <a:pt x="596" y="1419"/>
                </a:lnTo>
                <a:lnTo>
                  <a:pt x="606" y="1422"/>
                </a:lnTo>
                <a:lnTo>
                  <a:pt x="622" y="1425"/>
                </a:lnTo>
                <a:lnTo>
                  <a:pt x="639" y="1427"/>
                </a:lnTo>
                <a:lnTo>
                  <a:pt x="674" y="1431"/>
                </a:lnTo>
                <a:lnTo>
                  <a:pt x="701" y="1432"/>
                </a:lnTo>
                <a:lnTo>
                  <a:pt x="701" y="1432"/>
                </a:lnTo>
                <a:lnTo>
                  <a:pt x="729" y="1434"/>
                </a:lnTo>
                <a:lnTo>
                  <a:pt x="770" y="1439"/>
                </a:lnTo>
                <a:lnTo>
                  <a:pt x="792" y="1440"/>
                </a:lnTo>
                <a:lnTo>
                  <a:pt x="814" y="1440"/>
                </a:lnTo>
                <a:lnTo>
                  <a:pt x="835" y="1438"/>
                </a:lnTo>
                <a:lnTo>
                  <a:pt x="845" y="1437"/>
                </a:lnTo>
                <a:lnTo>
                  <a:pt x="854" y="1434"/>
                </a:lnTo>
                <a:lnTo>
                  <a:pt x="854" y="1434"/>
                </a:lnTo>
                <a:lnTo>
                  <a:pt x="871" y="1430"/>
                </a:lnTo>
                <a:lnTo>
                  <a:pt x="884" y="1424"/>
                </a:lnTo>
                <a:lnTo>
                  <a:pt x="896" y="1418"/>
                </a:lnTo>
                <a:lnTo>
                  <a:pt x="905" y="1412"/>
                </a:lnTo>
                <a:lnTo>
                  <a:pt x="911" y="1405"/>
                </a:lnTo>
                <a:lnTo>
                  <a:pt x="915" y="1399"/>
                </a:lnTo>
                <a:lnTo>
                  <a:pt x="919" y="1393"/>
                </a:lnTo>
                <a:lnTo>
                  <a:pt x="919" y="1387"/>
                </a:lnTo>
                <a:lnTo>
                  <a:pt x="919" y="1387"/>
                </a:lnTo>
                <a:lnTo>
                  <a:pt x="920" y="1382"/>
                </a:lnTo>
                <a:lnTo>
                  <a:pt x="920" y="1377"/>
                </a:lnTo>
                <a:lnTo>
                  <a:pt x="921" y="1374"/>
                </a:lnTo>
                <a:lnTo>
                  <a:pt x="921" y="1371"/>
                </a:lnTo>
                <a:lnTo>
                  <a:pt x="919" y="1369"/>
                </a:lnTo>
                <a:lnTo>
                  <a:pt x="915" y="1366"/>
                </a:lnTo>
                <a:lnTo>
                  <a:pt x="908" y="1365"/>
                </a:lnTo>
                <a:lnTo>
                  <a:pt x="897" y="1363"/>
                </a:lnTo>
                <a:lnTo>
                  <a:pt x="897" y="1363"/>
                </a:lnTo>
                <a:lnTo>
                  <a:pt x="885" y="1360"/>
                </a:lnTo>
                <a:lnTo>
                  <a:pt x="874" y="1357"/>
                </a:lnTo>
                <a:lnTo>
                  <a:pt x="852" y="1350"/>
                </a:lnTo>
                <a:lnTo>
                  <a:pt x="837" y="1343"/>
                </a:lnTo>
                <a:lnTo>
                  <a:pt x="831" y="1339"/>
                </a:lnTo>
                <a:lnTo>
                  <a:pt x="831" y="1339"/>
                </a:lnTo>
                <a:lnTo>
                  <a:pt x="814" y="1323"/>
                </a:lnTo>
                <a:lnTo>
                  <a:pt x="792" y="1306"/>
                </a:lnTo>
                <a:lnTo>
                  <a:pt x="792" y="1306"/>
                </a:lnTo>
                <a:lnTo>
                  <a:pt x="772" y="1291"/>
                </a:lnTo>
                <a:lnTo>
                  <a:pt x="763" y="1283"/>
                </a:lnTo>
                <a:lnTo>
                  <a:pt x="760" y="1279"/>
                </a:lnTo>
                <a:lnTo>
                  <a:pt x="759" y="1277"/>
                </a:lnTo>
                <a:lnTo>
                  <a:pt x="759" y="1277"/>
                </a:lnTo>
                <a:lnTo>
                  <a:pt x="755" y="1269"/>
                </a:lnTo>
                <a:lnTo>
                  <a:pt x="749" y="1258"/>
                </a:lnTo>
                <a:lnTo>
                  <a:pt x="741" y="1244"/>
                </a:lnTo>
                <a:lnTo>
                  <a:pt x="734" y="1234"/>
                </a:lnTo>
                <a:lnTo>
                  <a:pt x="734" y="1234"/>
                </a:lnTo>
                <a:lnTo>
                  <a:pt x="717" y="1197"/>
                </a:lnTo>
                <a:lnTo>
                  <a:pt x="717" y="1197"/>
                </a:lnTo>
                <a:lnTo>
                  <a:pt x="716" y="1186"/>
                </a:lnTo>
                <a:lnTo>
                  <a:pt x="716" y="1180"/>
                </a:lnTo>
                <a:lnTo>
                  <a:pt x="717" y="1179"/>
                </a:lnTo>
                <a:lnTo>
                  <a:pt x="717" y="1178"/>
                </a:lnTo>
                <a:lnTo>
                  <a:pt x="717" y="1178"/>
                </a:lnTo>
                <a:lnTo>
                  <a:pt x="721" y="1180"/>
                </a:lnTo>
                <a:lnTo>
                  <a:pt x="727" y="1182"/>
                </a:lnTo>
                <a:lnTo>
                  <a:pt x="729" y="1182"/>
                </a:lnTo>
                <a:lnTo>
                  <a:pt x="733" y="1180"/>
                </a:lnTo>
                <a:lnTo>
                  <a:pt x="735" y="1179"/>
                </a:lnTo>
                <a:lnTo>
                  <a:pt x="736" y="1176"/>
                </a:lnTo>
                <a:lnTo>
                  <a:pt x="736" y="1176"/>
                </a:lnTo>
                <a:lnTo>
                  <a:pt x="740" y="1165"/>
                </a:lnTo>
                <a:lnTo>
                  <a:pt x="742" y="1147"/>
                </a:lnTo>
                <a:lnTo>
                  <a:pt x="745" y="1131"/>
                </a:lnTo>
                <a:lnTo>
                  <a:pt x="746" y="1123"/>
                </a:lnTo>
                <a:lnTo>
                  <a:pt x="746" y="1123"/>
                </a:lnTo>
                <a:lnTo>
                  <a:pt x="748" y="1117"/>
                </a:lnTo>
                <a:lnTo>
                  <a:pt x="749" y="1103"/>
                </a:lnTo>
                <a:lnTo>
                  <a:pt x="752" y="1068"/>
                </a:lnTo>
                <a:lnTo>
                  <a:pt x="752" y="1068"/>
                </a:lnTo>
                <a:lnTo>
                  <a:pt x="753" y="1050"/>
                </a:lnTo>
                <a:lnTo>
                  <a:pt x="758" y="1028"/>
                </a:lnTo>
                <a:lnTo>
                  <a:pt x="761" y="1005"/>
                </a:lnTo>
                <a:lnTo>
                  <a:pt x="764" y="985"/>
                </a:lnTo>
                <a:lnTo>
                  <a:pt x="764" y="985"/>
                </a:lnTo>
                <a:lnTo>
                  <a:pt x="765" y="961"/>
                </a:lnTo>
                <a:lnTo>
                  <a:pt x="770" y="934"/>
                </a:lnTo>
                <a:lnTo>
                  <a:pt x="773" y="906"/>
                </a:lnTo>
                <a:lnTo>
                  <a:pt x="776" y="881"/>
                </a:lnTo>
                <a:lnTo>
                  <a:pt x="776" y="881"/>
                </a:lnTo>
                <a:lnTo>
                  <a:pt x="776" y="863"/>
                </a:lnTo>
                <a:lnTo>
                  <a:pt x="776" y="850"/>
                </a:lnTo>
                <a:lnTo>
                  <a:pt x="775" y="838"/>
                </a:lnTo>
                <a:lnTo>
                  <a:pt x="771" y="826"/>
                </a:lnTo>
                <a:lnTo>
                  <a:pt x="771" y="826"/>
                </a:lnTo>
                <a:lnTo>
                  <a:pt x="767" y="818"/>
                </a:lnTo>
                <a:lnTo>
                  <a:pt x="766" y="813"/>
                </a:lnTo>
                <a:lnTo>
                  <a:pt x="763" y="808"/>
                </a:lnTo>
                <a:lnTo>
                  <a:pt x="754" y="798"/>
                </a:lnTo>
                <a:lnTo>
                  <a:pt x="754" y="798"/>
                </a:lnTo>
                <a:lnTo>
                  <a:pt x="742" y="786"/>
                </a:lnTo>
                <a:lnTo>
                  <a:pt x="734" y="779"/>
                </a:lnTo>
                <a:lnTo>
                  <a:pt x="729" y="776"/>
                </a:lnTo>
                <a:lnTo>
                  <a:pt x="727" y="776"/>
                </a:lnTo>
                <a:lnTo>
                  <a:pt x="727" y="776"/>
                </a:lnTo>
                <a:lnTo>
                  <a:pt x="701" y="769"/>
                </a:lnTo>
                <a:lnTo>
                  <a:pt x="701" y="769"/>
                </a:lnTo>
                <a:lnTo>
                  <a:pt x="662" y="762"/>
                </a:lnTo>
                <a:lnTo>
                  <a:pt x="660" y="709"/>
                </a:lnTo>
                <a:lnTo>
                  <a:pt x="660" y="709"/>
                </a:lnTo>
                <a:lnTo>
                  <a:pt x="662" y="712"/>
                </a:lnTo>
                <a:lnTo>
                  <a:pt x="666" y="714"/>
                </a:lnTo>
                <a:lnTo>
                  <a:pt x="670" y="714"/>
                </a:lnTo>
                <a:lnTo>
                  <a:pt x="670" y="714"/>
                </a:lnTo>
                <a:lnTo>
                  <a:pt x="673" y="712"/>
                </a:lnTo>
                <a:lnTo>
                  <a:pt x="677" y="709"/>
                </a:lnTo>
                <a:lnTo>
                  <a:pt x="679" y="707"/>
                </a:lnTo>
                <a:lnTo>
                  <a:pt x="679" y="707"/>
                </a:lnTo>
                <a:lnTo>
                  <a:pt x="684" y="703"/>
                </a:lnTo>
                <a:lnTo>
                  <a:pt x="687" y="700"/>
                </a:lnTo>
                <a:lnTo>
                  <a:pt x="691" y="695"/>
                </a:lnTo>
                <a:lnTo>
                  <a:pt x="691" y="695"/>
                </a:lnTo>
                <a:lnTo>
                  <a:pt x="695" y="688"/>
                </a:lnTo>
                <a:lnTo>
                  <a:pt x="696" y="682"/>
                </a:lnTo>
                <a:lnTo>
                  <a:pt x="696" y="675"/>
                </a:lnTo>
                <a:lnTo>
                  <a:pt x="696" y="675"/>
                </a:lnTo>
                <a:lnTo>
                  <a:pt x="697" y="663"/>
                </a:lnTo>
                <a:lnTo>
                  <a:pt x="697" y="651"/>
                </a:lnTo>
                <a:lnTo>
                  <a:pt x="696" y="641"/>
                </a:lnTo>
                <a:lnTo>
                  <a:pt x="696" y="641"/>
                </a:lnTo>
                <a:lnTo>
                  <a:pt x="695" y="638"/>
                </a:lnTo>
                <a:lnTo>
                  <a:pt x="691" y="633"/>
                </a:lnTo>
                <a:lnTo>
                  <a:pt x="684" y="626"/>
                </a:lnTo>
                <a:lnTo>
                  <a:pt x="676" y="618"/>
                </a:lnTo>
                <a:lnTo>
                  <a:pt x="667" y="613"/>
                </a:lnTo>
                <a:lnTo>
                  <a:pt x="667" y="613"/>
                </a:lnTo>
                <a:lnTo>
                  <a:pt x="655" y="608"/>
                </a:lnTo>
                <a:lnTo>
                  <a:pt x="649" y="607"/>
                </a:lnTo>
                <a:lnTo>
                  <a:pt x="643" y="606"/>
                </a:lnTo>
                <a:lnTo>
                  <a:pt x="643" y="606"/>
                </a:lnTo>
                <a:lnTo>
                  <a:pt x="633" y="607"/>
                </a:lnTo>
                <a:lnTo>
                  <a:pt x="617" y="609"/>
                </a:lnTo>
                <a:lnTo>
                  <a:pt x="598" y="613"/>
                </a:lnTo>
                <a:lnTo>
                  <a:pt x="598" y="613"/>
                </a:lnTo>
                <a:lnTo>
                  <a:pt x="597" y="604"/>
                </a:lnTo>
                <a:lnTo>
                  <a:pt x="597" y="599"/>
                </a:lnTo>
                <a:lnTo>
                  <a:pt x="596" y="594"/>
                </a:lnTo>
                <a:lnTo>
                  <a:pt x="596" y="594"/>
                </a:lnTo>
                <a:lnTo>
                  <a:pt x="594" y="591"/>
                </a:lnTo>
                <a:lnTo>
                  <a:pt x="593" y="590"/>
                </a:lnTo>
                <a:lnTo>
                  <a:pt x="574" y="579"/>
                </a:lnTo>
                <a:lnTo>
                  <a:pt x="574" y="579"/>
                </a:lnTo>
                <a:lnTo>
                  <a:pt x="565" y="575"/>
                </a:lnTo>
                <a:lnTo>
                  <a:pt x="556" y="571"/>
                </a:lnTo>
                <a:lnTo>
                  <a:pt x="538" y="566"/>
                </a:lnTo>
                <a:lnTo>
                  <a:pt x="526" y="564"/>
                </a:lnTo>
                <a:lnTo>
                  <a:pt x="520" y="563"/>
                </a:lnTo>
                <a:lnTo>
                  <a:pt x="437" y="522"/>
                </a:lnTo>
                <a:lnTo>
                  <a:pt x="437" y="522"/>
                </a:lnTo>
                <a:lnTo>
                  <a:pt x="439" y="517"/>
                </a:lnTo>
                <a:lnTo>
                  <a:pt x="444" y="504"/>
                </a:lnTo>
                <a:lnTo>
                  <a:pt x="448" y="488"/>
                </a:lnTo>
                <a:lnTo>
                  <a:pt x="449" y="478"/>
                </a:lnTo>
                <a:lnTo>
                  <a:pt x="449" y="470"/>
                </a:lnTo>
                <a:lnTo>
                  <a:pt x="449" y="470"/>
                </a:lnTo>
                <a:lnTo>
                  <a:pt x="448" y="460"/>
                </a:lnTo>
                <a:lnTo>
                  <a:pt x="446" y="451"/>
                </a:lnTo>
                <a:lnTo>
                  <a:pt x="440" y="433"/>
                </a:lnTo>
                <a:lnTo>
                  <a:pt x="436" y="417"/>
                </a:lnTo>
                <a:lnTo>
                  <a:pt x="432" y="410"/>
                </a:lnTo>
                <a:lnTo>
                  <a:pt x="432" y="410"/>
                </a:lnTo>
                <a:lnTo>
                  <a:pt x="430" y="404"/>
                </a:lnTo>
                <a:lnTo>
                  <a:pt x="427" y="395"/>
                </a:lnTo>
                <a:lnTo>
                  <a:pt x="425" y="380"/>
                </a:lnTo>
                <a:lnTo>
                  <a:pt x="425" y="380"/>
                </a:lnTo>
                <a:lnTo>
                  <a:pt x="427" y="380"/>
                </a:lnTo>
                <a:lnTo>
                  <a:pt x="435" y="379"/>
                </a:lnTo>
                <a:lnTo>
                  <a:pt x="440" y="379"/>
                </a:lnTo>
                <a:lnTo>
                  <a:pt x="443" y="378"/>
                </a:lnTo>
                <a:lnTo>
                  <a:pt x="444" y="376"/>
                </a:lnTo>
                <a:lnTo>
                  <a:pt x="444" y="376"/>
                </a:lnTo>
                <a:lnTo>
                  <a:pt x="444" y="373"/>
                </a:lnTo>
                <a:lnTo>
                  <a:pt x="442" y="368"/>
                </a:lnTo>
                <a:lnTo>
                  <a:pt x="436" y="358"/>
                </a:lnTo>
                <a:lnTo>
                  <a:pt x="427" y="342"/>
                </a:lnTo>
                <a:lnTo>
                  <a:pt x="430" y="335"/>
                </a:lnTo>
                <a:lnTo>
                  <a:pt x="430" y="335"/>
                </a:lnTo>
                <a:lnTo>
                  <a:pt x="432" y="336"/>
                </a:lnTo>
                <a:lnTo>
                  <a:pt x="438" y="336"/>
                </a:lnTo>
                <a:lnTo>
                  <a:pt x="446" y="336"/>
                </a:lnTo>
                <a:lnTo>
                  <a:pt x="450" y="335"/>
                </a:lnTo>
                <a:lnTo>
                  <a:pt x="454" y="333"/>
                </a:lnTo>
                <a:lnTo>
                  <a:pt x="454" y="333"/>
                </a:lnTo>
                <a:lnTo>
                  <a:pt x="457" y="330"/>
                </a:lnTo>
                <a:lnTo>
                  <a:pt x="460" y="327"/>
                </a:lnTo>
                <a:lnTo>
                  <a:pt x="464" y="317"/>
                </a:lnTo>
                <a:lnTo>
                  <a:pt x="468" y="310"/>
                </a:lnTo>
                <a:lnTo>
                  <a:pt x="470" y="306"/>
                </a:lnTo>
                <a:lnTo>
                  <a:pt x="473" y="304"/>
                </a:lnTo>
                <a:lnTo>
                  <a:pt x="473" y="304"/>
                </a:lnTo>
                <a:lnTo>
                  <a:pt x="482" y="300"/>
                </a:lnTo>
                <a:lnTo>
                  <a:pt x="485" y="299"/>
                </a:lnTo>
                <a:lnTo>
                  <a:pt x="487" y="297"/>
                </a:lnTo>
                <a:lnTo>
                  <a:pt x="487" y="297"/>
                </a:lnTo>
                <a:lnTo>
                  <a:pt x="489" y="294"/>
                </a:lnTo>
                <a:lnTo>
                  <a:pt x="491" y="291"/>
                </a:lnTo>
                <a:lnTo>
                  <a:pt x="492" y="287"/>
                </a:lnTo>
                <a:lnTo>
                  <a:pt x="492" y="287"/>
                </a:lnTo>
                <a:lnTo>
                  <a:pt x="495" y="286"/>
                </a:lnTo>
                <a:lnTo>
                  <a:pt x="498" y="285"/>
                </a:lnTo>
                <a:lnTo>
                  <a:pt x="499" y="280"/>
                </a:lnTo>
                <a:lnTo>
                  <a:pt x="499" y="256"/>
                </a:lnTo>
                <a:lnTo>
                  <a:pt x="499" y="256"/>
                </a:lnTo>
                <a:lnTo>
                  <a:pt x="507" y="255"/>
                </a:lnTo>
                <a:lnTo>
                  <a:pt x="514" y="254"/>
                </a:lnTo>
                <a:lnTo>
                  <a:pt x="520" y="252"/>
                </a:lnTo>
                <a:lnTo>
                  <a:pt x="520" y="252"/>
                </a:lnTo>
                <a:lnTo>
                  <a:pt x="523" y="249"/>
                </a:lnTo>
                <a:lnTo>
                  <a:pt x="524" y="244"/>
                </a:lnTo>
                <a:lnTo>
                  <a:pt x="524" y="232"/>
                </a:lnTo>
                <a:lnTo>
                  <a:pt x="522" y="221"/>
                </a:lnTo>
                <a:lnTo>
                  <a:pt x="520" y="216"/>
                </a:lnTo>
                <a:lnTo>
                  <a:pt x="520" y="216"/>
                </a:lnTo>
                <a:lnTo>
                  <a:pt x="542" y="211"/>
                </a:lnTo>
                <a:lnTo>
                  <a:pt x="559" y="207"/>
                </a:lnTo>
                <a:lnTo>
                  <a:pt x="572" y="206"/>
                </a:lnTo>
                <a:lnTo>
                  <a:pt x="572" y="206"/>
                </a:lnTo>
                <a:lnTo>
                  <a:pt x="575" y="205"/>
                </a:lnTo>
                <a:lnTo>
                  <a:pt x="580" y="204"/>
                </a:lnTo>
                <a:lnTo>
                  <a:pt x="588" y="199"/>
                </a:lnTo>
                <a:lnTo>
                  <a:pt x="596" y="193"/>
                </a:lnTo>
                <a:lnTo>
                  <a:pt x="597" y="190"/>
                </a:lnTo>
                <a:lnTo>
                  <a:pt x="598" y="187"/>
                </a:lnTo>
                <a:lnTo>
                  <a:pt x="598" y="187"/>
                </a:lnTo>
                <a:lnTo>
                  <a:pt x="596" y="184"/>
                </a:lnTo>
                <a:lnTo>
                  <a:pt x="591" y="178"/>
                </a:lnTo>
                <a:lnTo>
                  <a:pt x="576" y="167"/>
                </a:lnTo>
                <a:lnTo>
                  <a:pt x="561" y="156"/>
                </a:lnTo>
                <a:lnTo>
                  <a:pt x="553" y="151"/>
                </a:lnTo>
                <a:lnTo>
                  <a:pt x="553" y="151"/>
                </a:lnTo>
                <a:lnTo>
                  <a:pt x="550" y="147"/>
                </a:lnTo>
                <a:lnTo>
                  <a:pt x="549" y="135"/>
                </a:lnTo>
                <a:lnTo>
                  <a:pt x="544" y="101"/>
                </a:lnTo>
                <a:lnTo>
                  <a:pt x="541" y="82"/>
                </a:lnTo>
                <a:lnTo>
                  <a:pt x="537" y="66"/>
                </a:lnTo>
                <a:lnTo>
                  <a:pt x="534" y="51"/>
                </a:lnTo>
                <a:lnTo>
                  <a:pt x="531" y="46"/>
                </a:lnTo>
                <a:lnTo>
                  <a:pt x="529" y="43"/>
                </a:lnTo>
                <a:lnTo>
                  <a:pt x="529" y="43"/>
                </a:lnTo>
                <a:lnTo>
                  <a:pt x="522" y="38"/>
                </a:lnTo>
                <a:lnTo>
                  <a:pt x="513" y="31"/>
                </a:lnTo>
                <a:lnTo>
                  <a:pt x="501" y="24"/>
                </a:lnTo>
                <a:lnTo>
                  <a:pt x="488" y="17"/>
                </a:lnTo>
                <a:lnTo>
                  <a:pt x="474" y="11"/>
                </a:lnTo>
                <a:lnTo>
                  <a:pt x="456" y="5"/>
                </a:lnTo>
                <a:lnTo>
                  <a:pt x="438" y="1"/>
                </a:lnTo>
                <a:lnTo>
                  <a:pt x="418" y="0"/>
                </a:lnTo>
                <a:lnTo>
                  <a:pt x="418" y="0"/>
                </a:lnTo>
                <a:lnTo>
                  <a:pt x="398" y="1"/>
                </a:lnTo>
                <a:lnTo>
                  <a:pt x="378" y="4"/>
                </a:lnTo>
                <a:lnTo>
                  <a:pt x="361" y="7"/>
                </a:lnTo>
                <a:lnTo>
                  <a:pt x="345" y="12"/>
                </a:lnTo>
                <a:lnTo>
                  <a:pt x="331" y="17"/>
                </a:lnTo>
                <a:lnTo>
                  <a:pt x="321" y="21"/>
                </a:lnTo>
                <a:lnTo>
                  <a:pt x="313" y="26"/>
                </a:lnTo>
                <a:lnTo>
                  <a:pt x="310" y="31"/>
                </a:lnTo>
                <a:lnTo>
                  <a:pt x="310" y="31"/>
                </a:lnTo>
                <a:lnTo>
                  <a:pt x="299" y="68"/>
                </a:lnTo>
                <a:lnTo>
                  <a:pt x="288" y="105"/>
                </a:lnTo>
                <a:lnTo>
                  <a:pt x="283" y="124"/>
                </a:lnTo>
                <a:close/>
                <a:moveTo>
                  <a:pt x="449" y="644"/>
                </a:moveTo>
                <a:lnTo>
                  <a:pt x="449" y="644"/>
                </a:lnTo>
                <a:lnTo>
                  <a:pt x="456" y="652"/>
                </a:lnTo>
                <a:lnTo>
                  <a:pt x="464" y="659"/>
                </a:lnTo>
                <a:lnTo>
                  <a:pt x="469" y="662"/>
                </a:lnTo>
                <a:lnTo>
                  <a:pt x="473" y="663"/>
                </a:lnTo>
                <a:lnTo>
                  <a:pt x="508" y="675"/>
                </a:lnTo>
                <a:lnTo>
                  <a:pt x="489" y="675"/>
                </a:lnTo>
                <a:lnTo>
                  <a:pt x="451" y="681"/>
                </a:lnTo>
                <a:lnTo>
                  <a:pt x="449" y="6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>
            <a:extLst>
              <a:ext uri="{FF2B5EF4-FFF2-40B4-BE49-F238E27FC236}">
                <a16:creationId xmlns:a16="http://schemas.microsoft.com/office/drawing/2014/main" id="{4EFD3907-C892-4931-B105-7739B50B5E2C}"/>
              </a:ext>
            </a:extLst>
          </p:cNvPr>
          <p:cNvSpPr>
            <a:spLocks/>
          </p:cNvSpPr>
          <p:nvPr/>
        </p:nvSpPr>
        <p:spPr bwMode="auto">
          <a:xfrm>
            <a:off x="6418470" y="2745325"/>
            <a:ext cx="1006109" cy="1648938"/>
          </a:xfrm>
          <a:custGeom>
            <a:avLst/>
            <a:gdLst>
              <a:gd name="T0" fmla="*/ 213 w 745"/>
              <a:gd name="T1" fmla="*/ 123 h 1221"/>
              <a:gd name="T2" fmla="*/ 257 w 745"/>
              <a:gd name="T3" fmla="*/ 165 h 1221"/>
              <a:gd name="T4" fmla="*/ 204 w 745"/>
              <a:gd name="T5" fmla="*/ 230 h 1221"/>
              <a:gd name="T6" fmla="*/ 56 w 745"/>
              <a:gd name="T7" fmla="*/ 307 h 1221"/>
              <a:gd name="T8" fmla="*/ 10 w 745"/>
              <a:gd name="T9" fmla="*/ 336 h 1221"/>
              <a:gd name="T10" fmla="*/ 3 w 745"/>
              <a:gd name="T11" fmla="*/ 357 h 1221"/>
              <a:gd name="T12" fmla="*/ 26 w 745"/>
              <a:gd name="T13" fmla="*/ 384 h 1221"/>
              <a:gd name="T14" fmla="*/ 79 w 745"/>
              <a:gd name="T15" fmla="*/ 557 h 1221"/>
              <a:gd name="T16" fmla="*/ 102 w 745"/>
              <a:gd name="T17" fmla="*/ 583 h 1221"/>
              <a:gd name="T18" fmla="*/ 128 w 745"/>
              <a:gd name="T19" fmla="*/ 591 h 1221"/>
              <a:gd name="T20" fmla="*/ 151 w 745"/>
              <a:gd name="T21" fmla="*/ 563 h 1221"/>
              <a:gd name="T22" fmla="*/ 161 w 745"/>
              <a:gd name="T23" fmla="*/ 522 h 1221"/>
              <a:gd name="T24" fmla="*/ 129 w 745"/>
              <a:gd name="T25" fmla="*/ 468 h 1221"/>
              <a:gd name="T26" fmla="*/ 108 w 745"/>
              <a:gd name="T27" fmla="*/ 390 h 1221"/>
              <a:gd name="T28" fmla="*/ 146 w 745"/>
              <a:gd name="T29" fmla="*/ 362 h 1221"/>
              <a:gd name="T30" fmla="*/ 219 w 745"/>
              <a:gd name="T31" fmla="*/ 461 h 1221"/>
              <a:gd name="T32" fmla="*/ 198 w 745"/>
              <a:gd name="T33" fmla="*/ 571 h 1221"/>
              <a:gd name="T34" fmla="*/ 178 w 745"/>
              <a:gd name="T35" fmla="*/ 685 h 1221"/>
              <a:gd name="T36" fmla="*/ 141 w 745"/>
              <a:gd name="T37" fmla="*/ 733 h 1221"/>
              <a:gd name="T38" fmla="*/ 147 w 745"/>
              <a:gd name="T39" fmla="*/ 985 h 1221"/>
              <a:gd name="T40" fmla="*/ 147 w 745"/>
              <a:gd name="T41" fmla="*/ 1042 h 1221"/>
              <a:gd name="T42" fmla="*/ 173 w 745"/>
              <a:gd name="T43" fmla="*/ 1137 h 1221"/>
              <a:gd name="T44" fmla="*/ 149 w 745"/>
              <a:gd name="T45" fmla="*/ 1208 h 1221"/>
              <a:gd name="T46" fmla="*/ 238 w 745"/>
              <a:gd name="T47" fmla="*/ 1216 h 1221"/>
              <a:gd name="T48" fmla="*/ 258 w 745"/>
              <a:gd name="T49" fmla="*/ 1167 h 1221"/>
              <a:gd name="T50" fmla="*/ 273 w 745"/>
              <a:gd name="T51" fmla="*/ 1116 h 1221"/>
              <a:gd name="T52" fmla="*/ 263 w 745"/>
              <a:gd name="T53" fmla="*/ 1041 h 1221"/>
              <a:gd name="T54" fmla="*/ 272 w 745"/>
              <a:gd name="T55" fmla="*/ 991 h 1221"/>
              <a:gd name="T56" fmla="*/ 269 w 745"/>
              <a:gd name="T57" fmla="*/ 830 h 1221"/>
              <a:gd name="T58" fmla="*/ 316 w 745"/>
              <a:gd name="T59" fmla="*/ 766 h 1221"/>
              <a:gd name="T60" fmla="*/ 415 w 745"/>
              <a:gd name="T61" fmla="*/ 744 h 1221"/>
              <a:gd name="T62" fmla="*/ 415 w 745"/>
              <a:gd name="T63" fmla="*/ 759 h 1221"/>
              <a:gd name="T64" fmla="*/ 466 w 745"/>
              <a:gd name="T65" fmla="*/ 763 h 1221"/>
              <a:gd name="T66" fmla="*/ 500 w 745"/>
              <a:gd name="T67" fmla="*/ 740 h 1221"/>
              <a:gd name="T68" fmla="*/ 611 w 745"/>
              <a:gd name="T69" fmla="*/ 789 h 1221"/>
              <a:gd name="T70" fmla="*/ 603 w 745"/>
              <a:gd name="T71" fmla="*/ 844 h 1221"/>
              <a:gd name="T72" fmla="*/ 584 w 745"/>
              <a:gd name="T73" fmla="*/ 964 h 1221"/>
              <a:gd name="T74" fmla="*/ 573 w 745"/>
              <a:gd name="T75" fmla="*/ 1000 h 1221"/>
              <a:gd name="T76" fmla="*/ 557 w 745"/>
              <a:gd name="T77" fmla="*/ 1034 h 1221"/>
              <a:gd name="T78" fmla="*/ 542 w 745"/>
              <a:gd name="T79" fmla="*/ 1088 h 1221"/>
              <a:gd name="T80" fmla="*/ 548 w 745"/>
              <a:gd name="T81" fmla="*/ 1128 h 1221"/>
              <a:gd name="T82" fmla="*/ 606 w 745"/>
              <a:gd name="T83" fmla="*/ 1153 h 1221"/>
              <a:gd name="T84" fmla="*/ 647 w 745"/>
              <a:gd name="T85" fmla="*/ 1196 h 1221"/>
              <a:gd name="T86" fmla="*/ 714 w 745"/>
              <a:gd name="T87" fmla="*/ 1185 h 1221"/>
              <a:gd name="T88" fmla="*/ 696 w 745"/>
              <a:gd name="T89" fmla="*/ 1135 h 1221"/>
              <a:gd name="T90" fmla="*/ 662 w 745"/>
              <a:gd name="T91" fmla="*/ 1086 h 1221"/>
              <a:gd name="T92" fmla="*/ 678 w 745"/>
              <a:gd name="T93" fmla="*/ 1048 h 1221"/>
              <a:gd name="T94" fmla="*/ 687 w 745"/>
              <a:gd name="T95" fmla="*/ 985 h 1221"/>
              <a:gd name="T96" fmla="*/ 702 w 745"/>
              <a:gd name="T97" fmla="*/ 902 h 1221"/>
              <a:gd name="T98" fmla="*/ 742 w 745"/>
              <a:gd name="T99" fmla="*/ 725 h 1221"/>
              <a:gd name="T100" fmla="*/ 643 w 745"/>
              <a:gd name="T101" fmla="*/ 653 h 1221"/>
              <a:gd name="T102" fmla="*/ 578 w 745"/>
              <a:gd name="T103" fmla="*/ 610 h 1221"/>
              <a:gd name="T104" fmla="*/ 599 w 745"/>
              <a:gd name="T105" fmla="*/ 580 h 1221"/>
              <a:gd name="T106" fmla="*/ 580 w 745"/>
              <a:gd name="T107" fmla="*/ 533 h 1221"/>
              <a:gd name="T108" fmla="*/ 566 w 745"/>
              <a:gd name="T109" fmla="*/ 433 h 1221"/>
              <a:gd name="T110" fmla="*/ 543 w 745"/>
              <a:gd name="T111" fmla="*/ 263 h 1221"/>
              <a:gd name="T112" fmla="*/ 532 w 745"/>
              <a:gd name="T113" fmla="*/ 248 h 1221"/>
              <a:gd name="T114" fmla="*/ 407 w 745"/>
              <a:gd name="T115" fmla="*/ 183 h 1221"/>
              <a:gd name="T116" fmla="*/ 439 w 745"/>
              <a:gd name="T117" fmla="*/ 159 h 1221"/>
              <a:gd name="T118" fmla="*/ 419 w 745"/>
              <a:gd name="T119" fmla="*/ 114 h 1221"/>
              <a:gd name="T120" fmla="*/ 386 w 745"/>
              <a:gd name="T121" fmla="*/ 15 h 1221"/>
              <a:gd name="T122" fmla="*/ 303 w 745"/>
              <a:gd name="T123" fmla="*/ 2 h 1221"/>
              <a:gd name="T124" fmla="*/ 264 w 745"/>
              <a:gd name="T125" fmla="*/ 58 h 1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45" h="1221">
                <a:moveTo>
                  <a:pt x="253" y="92"/>
                </a:moveTo>
                <a:lnTo>
                  <a:pt x="253" y="92"/>
                </a:lnTo>
                <a:lnTo>
                  <a:pt x="246" y="94"/>
                </a:lnTo>
                <a:lnTo>
                  <a:pt x="232" y="102"/>
                </a:lnTo>
                <a:lnTo>
                  <a:pt x="225" y="107"/>
                </a:lnTo>
                <a:lnTo>
                  <a:pt x="217" y="113"/>
                </a:lnTo>
                <a:lnTo>
                  <a:pt x="214" y="118"/>
                </a:lnTo>
                <a:lnTo>
                  <a:pt x="213" y="120"/>
                </a:lnTo>
                <a:lnTo>
                  <a:pt x="213" y="123"/>
                </a:lnTo>
                <a:lnTo>
                  <a:pt x="213" y="123"/>
                </a:lnTo>
                <a:lnTo>
                  <a:pt x="215" y="127"/>
                </a:lnTo>
                <a:lnTo>
                  <a:pt x="220" y="132"/>
                </a:lnTo>
                <a:lnTo>
                  <a:pt x="232" y="142"/>
                </a:lnTo>
                <a:lnTo>
                  <a:pt x="242" y="149"/>
                </a:lnTo>
                <a:lnTo>
                  <a:pt x="247" y="152"/>
                </a:lnTo>
                <a:lnTo>
                  <a:pt x="256" y="156"/>
                </a:lnTo>
                <a:lnTo>
                  <a:pt x="256" y="156"/>
                </a:lnTo>
                <a:lnTo>
                  <a:pt x="257" y="165"/>
                </a:lnTo>
                <a:lnTo>
                  <a:pt x="259" y="181"/>
                </a:lnTo>
                <a:lnTo>
                  <a:pt x="259" y="181"/>
                </a:lnTo>
                <a:lnTo>
                  <a:pt x="260" y="188"/>
                </a:lnTo>
                <a:lnTo>
                  <a:pt x="263" y="198"/>
                </a:lnTo>
                <a:lnTo>
                  <a:pt x="265" y="208"/>
                </a:lnTo>
                <a:lnTo>
                  <a:pt x="265" y="208"/>
                </a:lnTo>
                <a:lnTo>
                  <a:pt x="244" y="216"/>
                </a:lnTo>
                <a:lnTo>
                  <a:pt x="204" y="230"/>
                </a:lnTo>
                <a:lnTo>
                  <a:pt x="204" y="230"/>
                </a:lnTo>
                <a:lnTo>
                  <a:pt x="183" y="238"/>
                </a:lnTo>
                <a:lnTo>
                  <a:pt x="160" y="249"/>
                </a:lnTo>
                <a:lnTo>
                  <a:pt x="133" y="263"/>
                </a:lnTo>
                <a:lnTo>
                  <a:pt x="133" y="263"/>
                </a:lnTo>
                <a:lnTo>
                  <a:pt x="114" y="274"/>
                </a:lnTo>
                <a:lnTo>
                  <a:pt x="92" y="286"/>
                </a:lnTo>
                <a:lnTo>
                  <a:pt x="92" y="286"/>
                </a:lnTo>
                <a:lnTo>
                  <a:pt x="75" y="297"/>
                </a:lnTo>
                <a:lnTo>
                  <a:pt x="56" y="307"/>
                </a:lnTo>
                <a:lnTo>
                  <a:pt x="56" y="307"/>
                </a:lnTo>
                <a:lnTo>
                  <a:pt x="41" y="317"/>
                </a:lnTo>
                <a:lnTo>
                  <a:pt x="30" y="324"/>
                </a:lnTo>
                <a:lnTo>
                  <a:pt x="30" y="324"/>
                </a:lnTo>
                <a:lnTo>
                  <a:pt x="21" y="329"/>
                </a:lnTo>
                <a:lnTo>
                  <a:pt x="13" y="332"/>
                </a:lnTo>
                <a:lnTo>
                  <a:pt x="11" y="334"/>
                </a:lnTo>
                <a:lnTo>
                  <a:pt x="10" y="336"/>
                </a:lnTo>
                <a:lnTo>
                  <a:pt x="10" y="336"/>
                </a:lnTo>
                <a:lnTo>
                  <a:pt x="9" y="342"/>
                </a:lnTo>
                <a:lnTo>
                  <a:pt x="10" y="348"/>
                </a:lnTo>
                <a:lnTo>
                  <a:pt x="11" y="353"/>
                </a:lnTo>
                <a:lnTo>
                  <a:pt x="10" y="356"/>
                </a:lnTo>
                <a:lnTo>
                  <a:pt x="10" y="356"/>
                </a:lnTo>
                <a:lnTo>
                  <a:pt x="9" y="356"/>
                </a:lnTo>
                <a:lnTo>
                  <a:pt x="7" y="356"/>
                </a:lnTo>
                <a:lnTo>
                  <a:pt x="4" y="356"/>
                </a:lnTo>
                <a:lnTo>
                  <a:pt x="3" y="357"/>
                </a:lnTo>
                <a:lnTo>
                  <a:pt x="1" y="359"/>
                </a:lnTo>
                <a:lnTo>
                  <a:pt x="0" y="361"/>
                </a:lnTo>
                <a:lnTo>
                  <a:pt x="0" y="363"/>
                </a:lnTo>
                <a:lnTo>
                  <a:pt x="0" y="363"/>
                </a:lnTo>
                <a:lnTo>
                  <a:pt x="3" y="374"/>
                </a:lnTo>
                <a:lnTo>
                  <a:pt x="4" y="377"/>
                </a:lnTo>
                <a:lnTo>
                  <a:pt x="6" y="378"/>
                </a:lnTo>
                <a:lnTo>
                  <a:pt x="6" y="378"/>
                </a:lnTo>
                <a:lnTo>
                  <a:pt x="26" y="384"/>
                </a:lnTo>
                <a:lnTo>
                  <a:pt x="26" y="384"/>
                </a:lnTo>
                <a:lnTo>
                  <a:pt x="35" y="397"/>
                </a:lnTo>
                <a:lnTo>
                  <a:pt x="53" y="425"/>
                </a:lnTo>
                <a:lnTo>
                  <a:pt x="71" y="458"/>
                </a:lnTo>
                <a:lnTo>
                  <a:pt x="77" y="471"/>
                </a:lnTo>
                <a:lnTo>
                  <a:pt x="79" y="479"/>
                </a:lnTo>
                <a:lnTo>
                  <a:pt x="79" y="479"/>
                </a:lnTo>
                <a:lnTo>
                  <a:pt x="79" y="521"/>
                </a:lnTo>
                <a:lnTo>
                  <a:pt x="79" y="557"/>
                </a:lnTo>
                <a:lnTo>
                  <a:pt x="79" y="557"/>
                </a:lnTo>
                <a:lnTo>
                  <a:pt x="79" y="560"/>
                </a:lnTo>
                <a:lnTo>
                  <a:pt x="81" y="564"/>
                </a:lnTo>
                <a:lnTo>
                  <a:pt x="86" y="570"/>
                </a:lnTo>
                <a:lnTo>
                  <a:pt x="93" y="576"/>
                </a:lnTo>
                <a:lnTo>
                  <a:pt x="93" y="576"/>
                </a:lnTo>
                <a:lnTo>
                  <a:pt x="94" y="578"/>
                </a:lnTo>
                <a:lnTo>
                  <a:pt x="97" y="582"/>
                </a:lnTo>
                <a:lnTo>
                  <a:pt x="102" y="583"/>
                </a:lnTo>
                <a:lnTo>
                  <a:pt x="102" y="583"/>
                </a:lnTo>
                <a:lnTo>
                  <a:pt x="110" y="585"/>
                </a:lnTo>
                <a:lnTo>
                  <a:pt x="114" y="585"/>
                </a:lnTo>
                <a:lnTo>
                  <a:pt x="114" y="585"/>
                </a:lnTo>
                <a:lnTo>
                  <a:pt x="117" y="589"/>
                </a:lnTo>
                <a:lnTo>
                  <a:pt x="121" y="591"/>
                </a:lnTo>
                <a:lnTo>
                  <a:pt x="126" y="592"/>
                </a:lnTo>
                <a:lnTo>
                  <a:pt x="126" y="592"/>
                </a:lnTo>
                <a:lnTo>
                  <a:pt x="128" y="591"/>
                </a:lnTo>
                <a:lnTo>
                  <a:pt x="130" y="590"/>
                </a:lnTo>
                <a:lnTo>
                  <a:pt x="133" y="584"/>
                </a:lnTo>
                <a:lnTo>
                  <a:pt x="135" y="577"/>
                </a:lnTo>
                <a:lnTo>
                  <a:pt x="135" y="577"/>
                </a:lnTo>
                <a:lnTo>
                  <a:pt x="139" y="576"/>
                </a:lnTo>
                <a:lnTo>
                  <a:pt x="146" y="572"/>
                </a:lnTo>
                <a:lnTo>
                  <a:pt x="146" y="572"/>
                </a:lnTo>
                <a:lnTo>
                  <a:pt x="148" y="568"/>
                </a:lnTo>
                <a:lnTo>
                  <a:pt x="151" y="563"/>
                </a:lnTo>
                <a:lnTo>
                  <a:pt x="152" y="555"/>
                </a:lnTo>
                <a:lnTo>
                  <a:pt x="152" y="555"/>
                </a:lnTo>
                <a:lnTo>
                  <a:pt x="152" y="554"/>
                </a:lnTo>
                <a:lnTo>
                  <a:pt x="155" y="547"/>
                </a:lnTo>
                <a:lnTo>
                  <a:pt x="155" y="547"/>
                </a:lnTo>
                <a:lnTo>
                  <a:pt x="158" y="541"/>
                </a:lnTo>
                <a:lnTo>
                  <a:pt x="160" y="534"/>
                </a:lnTo>
                <a:lnTo>
                  <a:pt x="161" y="528"/>
                </a:lnTo>
                <a:lnTo>
                  <a:pt x="161" y="522"/>
                </a:lnTo>
                <a:lnTo>
                  <a:pt x="161" y="522"/>
                </a:lnTo>
                <a:lnTo>
                  <a:pt x="158" y="515"/>
                </a:lnTo>
                <a:lnTo>
                  <a:pt x="153" y="505"/>
                </a:lnTo>
                <a:lnTo>
                  <a:pt x="146" y="492"/>
                </a:lnTo>
                <a:lnTo>
                  <a:pt x="146" y="492"/>
                </a:lnTo>
                <a:lnTo>
                  <a:pt x="137" y="483"/>
                </a:lnTo>
                <a:lnTo>
                  <a:pt x="129" y="473"/>
                </a:lnTo>
                <a:lnTo>
                  <a:pt x="129" y="473"/>
                </a:lnTo>
                <a:lnTo>
                  <a:pt x="129" y="468"/>
                </a:lnTo>
                <a:lnTo>
                  <a:pt x="127" y="464"/>
                </a:lnTo>
                <a:lnTo>
                  <a:pt x="122" y="454"/>
                </a:lnTo>
                <a:lnTo>
                  <a:pt x="122" y="454"/>
                </a:lnTo>
                <a:lnTo>
                  <a:pt x="111" y="431"/>
                </a:lnTo>
                <a:lnTo>
                  <a:pt x="105" y="418"/>
                </a:lnTo>
                <a:lnTo>
                  <a:pt x="105" y="418"/>
                </a:lnTo>
                <a:lnTo>
                  <a:pt x="106" y="405"/>
                </a:lnTo>
                <a:lnTo>
                  <a:pt x="108" y="390"/>
                </a:lnTo>
                <a:lnTo>
                  <a:pt x="108" y="390"/>
                </a:lnTo>
                <a:lnTo>
                  <a:pt x="110" y="381"/>
                </a:lnTo>
                <a:lnTo>
                  <a:pt x="112" y="377"/>
                </a:lnTo>
                <a:lnTo>
                  <a:pt x="114" y="374"/>
                </a:lnTo>
                <a:lnTo>
                  <a:pt x="114" y="374"/>
                </a:lnTo>
                <a:lnTo>
                  <a:pt x="127" y="367"/>
                </a:lnTo>
                <a:lnTo>
                  <a:pt x="137" y="363"/>
                </a:lnTo>
                <a:lnTo>
                  <a:pt x="142" y="362"/>
                </a:lnTo>
                <a:lnTo>
                  <a:pt x="146" y="362"/>
                </a:lnTo>
                <a:lnTo>
                  <a:pt x="146" y="362"/>
                </a:lnTo>
                <a:lnTo>
                  <a:pt x="164" y="366"/>
                </a:lnTo>
                <a:lnTo>
                  <a:pt x="179" y="371"/>
                </a:lnTo>
                <a:lnTo>
                  <a:pt x="179" y="371"/>
                </a:lnTo>
                <a:lnTo>
                  <a:pt x="197" y="378"/>
                </a:lnTo>
                <a:lnTo>
                  <a:pt x="214" y="384"/>
                </a:lnTo>
                <a:lnTo>
                  <a:pt x="214" y="384"/>
                </a:lnTo>
                <a:lnTo>
                  <a:pt x="220" y="400"/>
                </a:lnTo>
                <a:lnTo>
                  <a:pt x="220" y="400"/>
                </a:lnTo>
                <a:lnTo>
                  <a:pt x="219" y="461"/>
                </a:lnTo>
                <a:lnTo>
                  <a:pt x="216" y="503"/>
                </a:lnTo>
                <a:lnTo>
                  <a:pt x="215" y="518"/>
                </a:lnTo>
                <a:lnTo>
                  <a:pt x="214" y="526"/>
                </a:lnTo>
                <a:lnTo>
                  <a:pt x="214" y="526"/>
                </a:lnTo>
                <a:lnTo>
                  <a:pt x="205" y="547"/>
                </a:lnTo>
                <a:lnTo>
                  <a:pt x="199" y="561"/>
                </a:lnTo>
                <a:lnTo>
                  <a:pt x="198" y="566"/>
                </a:lnTo>
                <a:lnTo>
                  <a:pt x="198" y="571"/>
                </a:lnTo>
                <a:lnTo>
                  <a:pt x="198" y="571"/>
                </a:lnTo>
                <a:lnTo>
                  <a:pt x="199" y="579"/>
                </a:lnTo>
                <a:lnTo>
                  <a:pt x="201" y="586"/>
                </a:lnTo>
                <a:lnTo>
                  <a:pt x="203" y="594"/>
                </a:lnTo>
                <a:lnTo>
                  <a:pt x="204" y="598"/>
                </a:lnTo>
                <a:lnTo>
                  <a:pt x="204" y="598"/>
                </a:lnTo>
                <a:lnTo>
                  <a:pt x="199" y="635"/>
                </a:lnTo>
                <a:lnTo>
                  <a:pt x="195" y="667"/>
                </a:lnTo>
                <a:lnTo>
                  <a:pt x="195" y="667"/>
                </a:lnTo>
                <a:lnTo>
                  <a:pt x="178" y="685"/>
                </a:lnTo>
                <a:lnTo>
                  <a:pt x="167" y="698"/>
                </a:lnTo>
                <a:lnTo>
                  <a:pt x="159" y="706"/>
                </a:lnTo>
                <a:lnTo>
                  <a:pt x="159" y="706"/>
                </a:lnTo>
                <a:lnTo>
                  <a:pt x="149" y="713"/>
                </a:lnTo>
                <a:lnTo>
                  <a:pt x="145" y="718"/>
                </a:lnTo>
                <a:lnTo>
                  <a:pt x="142" y="720"/>
                </a:lnTo>
                <a:lnTo>
                  <a:pt x="141" y="722"/>
                </a:lnTo>
                <a:lnTo>
                  <a:pt x="141" y="722"/>
                </a:lnTo>
                <a:lnTo>
                  <a:pt x="141" y="733"/>
                </a:lnTo>
                <a:lnTo>
                  <a:pt x="142" y="747"/>
                </a:lnTo>
                <a:lnTo>
                  <a:pt x="143" y="768"/>
                </a:lnTo>
                <a:lnTo>
                  <a:pt x="143" y="768"/>
                </a:lnTo>
                <a:lnTo>
                  <a:pt x="153" y="973"/>
                </a:lnTo>
                <a:lnTo>
                  <a:pt x="153" y="973"/>
                </a:lnTo>
                <a:lnTo>
                  <a:pt x="153" y="975"/>
                </a:lnTo>
                <a:lnTo>
                  <a:pt x="151" y="977"/>
                </a:lnTo>
                <a:lnTo>
                  <a:pt x="148" y="981"/>
                </a:lnTo>
                <a:lnTo>
                  <a:pt x="147" y="985"/>
                </a:lnTo>
                <a:lnTo>
                  <a:pt x="147" y="985"/>
                </a:lnTo>
                <a:lnTo>
                  <a:pt x="146" y="992"/>
                </a:lnTo>
                <a:lnTo>
                  <a:pt x="145" y="1000"/>
                </a:lnTo>
                <a:lnTo>
                  <a:pt x="145" y="1016"/>
                </a:lnTo>
                <a:lnTo>
                  <a:pt x="145" y="1016"/>
                </a:lnTo>
                <a:lnTo>
                  <a:pt x="143" y="1029"/>
                </a:lnTo>
                <a:lnTo>
                  <a:pt x="143" y="1036"/>
                </a:lnTo>
                <a:lnTo>
                  <a:pt x="145" y="1039"/>
                </a:lnTo>
                <a:lnTo>
                  <a:pt x="147" y="1042"/>
                </a:lnTo>
                <a:lnTo>
                  <a:pt x="147" y="1042"/>
                </a:lnTo>
                <a:lnTo>
                  <a:pt x="151" y="1044"/>
                </a:lnTo>
                <a:lnTo>
                  <a:pt x="157" y="1047"/>
                </a:lnTo>
                <a:lnTo>
                  <a:pt x="174" y="1051"/>
                </a:lnTo>
                <a:lnTo>
                  <a:pt x="197" y="1054"/>
                </a:lnTo>
                <a:lnTo>
                  <a:pt x="197" y="1054"/>
                </a:lnTo>
                <a:lnTo>
                  <a:pt x="185" y="1094"/>
                </a:lnTo>
                <a:lnTo>
                  <a:pt x="178" y="1123"/>
                </a:lnTo>
                <a:lnTo>
                  <a:pt x="173" y="1137"/>
                </a:lnTo>
                <a:lnTo>
                  <a:pt x="173" y="1137"/>
                </a:lnTo>
                <a:lnTo>
                  <a:pt x="167" y="1148"/>
                </a:lnTo>
                <a:lnTo>
                  <a:pt x="157" y="1169"/>
                </a:lnTo>
                <a:lnTo>
                  <a:pt x="152" y="1180"/>
                </a:lnTo>
                <a:lnTo>
                  <a:pt x="149" y="1191"/>
                </a:lnTo>
                <a:lnTo>
                  <a:pt x="148" y="1200"/>
                </a:lnTo>
                <a:lnTo>
                  <a:pt x="148" y="1204"/>
                </a:lnTo>
                <a:lnTo>
                  <a:pt x="149" y="1208"/>
                </a:lnTo>
                <a:lnTo>
                  <a:pt x="149" y="1208"/>
                </a:lnTo>
                <a:lnTo>
                  <a:pt x="154" y="1211"/>
                </a:lnTo>
                <a:lnTo>
                  <a:pt x="160" y="1215"/>
                </a:lnTo>
                <a:lnTo>
                  <a:pt x="167" y="1217"/>
                </a:lnTo>
                <a:lnTo>
                  <a:pt x="176" y="1220"/>
                </a:lnTo>
                <a:lnTo>
                  <a:pt x="194" y="1221"/>
                </a:lnTo>
                <a:lnTo>
                  <a:pt x="211" y="1221"/>
                </a:lnTo>
                <a:lnTo>
                  <a:pt x="211" y="1221"/>
                </a:lnTo>
                <a:lnTo>
                  <a:pt x="226" y="1220"/>
                </a:lnTo>
                <a:lnTo>
                  <a:pt x="238" y="1216"/>
                </a:lnTo>
                <a:lnTo>
                  <a:pt x="242" y="1214"/>
                </a:lnTo>
                <a:lnTo>
                  <a:pt x="247" y="1211"/>
                </a:lnTo>
                <a:lnTo>
                  <a:pt x="250" y="1208"/>
                </a:lnTo>
                <a:lnTo>
                  <a:pt x="252" y="1205"/>
                </a:lnTo>
                <a:lnTo>
                  <a:pt x="252" y="1205"/>
                </a:lnTo>
                <a:lnTo>
                  <a:pt x="253" y="1197"/>
                </a:lnTo>
                <a:lnTo>
                  <a:pt x="254" y="1186"/>
                </a:lnTo>
                <a:lnTo>
                  <a:pt x="256" y="1175"/>
                </a:lnTo>
                <a:lnTo>
                  <a:pt x="258" y="1167"/>
                </a:lnTo>
                <a:lnTo>
                  <a:pt x="258" y="1167"/>
                </a:lnTo>
                <a:lnTo>
                  <a:pt x="260" y="1160"/>
                </a:lnTo>
                <a:lnTo>
                  <a:pt x="264" y="1154"/>
                </a:lnTo>
                <a:lnTo>
                  <a:pt x="271" y="1142"/>
                </a:lnTo>
                <a:lnTo>
                  <a:pt x="271" y="1142"/>
                </a:lnTo>
                <a:lnTo>
                  <a:pt x="273" y="1136"/>
                </a:lnTo>
                <a:lnTo>
                  <a:pt x="273" y="1130"/>
                </a:lnTo>
                <a:lnTo>
                  <a:pt x="273" y="1123"/>
                </a:lnTo>
                <a:lnTo>
                  <a:pt x="273" y="1116"/>
                </a:lnTo>
                <a:lnTo>
                  <a:pt x="273" y="1116"/>
                </a:lnTo>
                <a:lnTo>
                  <a:pt x="270" y="1097"/>
                </a:lnTo>
                <a:lnTo>
                  <a:pt x="270" y="1076"/>
                </a:lnTo>
                <a:lnTo>
                  <a:pt x="270" y="1076"/>
                </a:lnTo>
                <a:lnTo>
                  <a:pt x="269" y="1068"/>
                </a:lnTo>
                <a:lnTo>
                  <a:pt x="267" y="1059"/>
                </a:lnTo>
                <a:lnTo>
                  <a:pt x="264" y="1044"/>
                </a:lnTo>
                <a:lnTo>
                  <a:pt x="264" y="1044"/>
                </a:lnTo>
                <a:lnTo>
                  <a:pt x="263" y="1041"/>
                </a:lnTo>
                <a:lnTo>
                  <a:pt x="263" y="1036"/>
                </a:lnTo>
                <a:lnTo>
                  <a:pt x="264" y="1030"/>
                </a:lnTo>
                <a:lnTo>
                  <a:pt x="266" y="1022"/>
                </a:lnTo>
                <a:lnTo>
                  <a:pt x="266" y="1022"/>
                </a:lnTo>
                <a:lnTo>
                  <a:pt x="269" y="1012"/>
                </a:lnTo>
                <a:lnTo>
                  <a:pt x="271" y="1003"/>
                </a:lnTo>
                <a:lnTo>
                  <a:pt x="272" y="994"/>
                </a:lnTo>
                <a:lnTo>
                  <a:pt x="272" y="991"/>
                </a:lnTo>
                <a:lnTo>
                  <a:pt x="272" y="991"/>
                </a:lnTo>
                <a:lnTo>
                  <a:pt x="269" y="986"/>
                </a:lnTo>
                <a:lnTo>
                  <a:pt x="265" y="982"/>
                </a:lnTo>
                <a:lnTo>
                  <a:pt x="265" y="982"/>
                </a:lnTo>
                <a:lnTo>
                  <a:pt x="264" y="941"/>
                </a:lnTo>
                <a:lnTo>
                  <a:pt x="264" y="907"/>
                </a:lnTo>
                <a:lnTo>
                  <a:pt x="265" y="882"/>
                </a:lnTo>
                <a:lnTo>
                  <a:pt x="265" y="882"/>
                </a:lnTo>
                <a:lnTo>
                  <a:pt x="266" y="858"/>
                </a:lnTo>
                <a:lnTo>
                  <a:pt x="269" y="830"/>
                </a:lnTo>
                <a:lnTo>
                  <a:pt x="270" y="803"/>
                </a:lnTo>
                <a:lnTo>
                  <a:pt x="272" y="795"/>
                </a:lnTo>
                <a:lnTo>
                  <a:pt x="275" y="790"/>
                </a:lnTo>
                <a:lnTo>
                  <a:pt x="275" y="790"/>
                </a:lnTo>
                <a:lnTo>
                  <a:pt x="281" y="784"/>
                </a:lnTo>
                <a:lnTo>
                  <a:pt x="288" y="780"/>
                </a:lnTo>
                <a:lnTo>
                  <a:pt x="300" y="774"/>
                </a:lnTo>
                <a:lnTo>
                  <a:pt x="316" y="766"/>
                </a:lnTo>
                <a:lnTo>
                  <a:pt x="316" y="766"/>
                </a:lnTo>
                <a:lnTo>
                  <a:pt x="340" y="756"/>
                </a:lnTo>
                <a:lnTo>
                  <a:pt x="365" y="743"/>
                </a:lnTo>
                <a:lnTo>
                  <a:pt x="387" y="731"/>
                </a:lnTo>
                <a:lnTo>
                  <a:pt x="398" y="726"/>
                </a:lnTo>
                <a:lnTo>
                  <a:pt x="398" y="726"/>
                </a:lnTo>
                <a:lnTo>
                  <a:pt x="405" y="723"/>
                </a:lnTo>
                <a:lnTo>
                  <a:pt x="411" y="721"/>
                </a:lnTo>
                <a:lnTo>
                  <a:pt x="417" y="739"/>
                </a:lnTo>
                <a:lnTo>
                  <a:pt x="415" y="744"/>
                </a:lnTo>
                <a:lnTo>
                  <a:pt x="415" y="744"/>
                </a:lnTo>
                <a:lnTo>
                  <a:pt x="409" y="744"/>
                </a:lnTo>
                <a:lnTo>
                  <a:pt x="406" y="744"/>
                </a:lnTo>
                <a:lnTo>
                  <a:pt x="405" y="745"/>
                </a:lnTo>
                <a:lnTo>
                  <a:pt x="405" y="746"/>
                </a:lnTo>
                <a:lnTo>
                  <a:pt x="405" y="746"/>
                </a:lnTo>
                <a:lnTo>
                  <a:pt x="406" y="749"/>
                </a:lnTo>
                <a:lnTo>
                  <a:pt x="408" y="752"/>
                </a:lnTo>
                <a:lnTo>
                  <a:pt x="415" y="759"/>
                </a:lnTo>
                <a:lnTo>
                  <a:pt x="426" y="766"/>
                </a:lnTo>
                <a:lnTo>
                  <a:pt x="435" y="770"/>
                </a:lnTo>
                <a:lnTo>
                  <a:pt x="435" y="770"/>
                </a:lnTo>
                <a:lnTo>
                  <a:pt x="438" y="770"/>
                </a:lnTo>
                <a:lnTo>
                  <a:pt x="442" y="769"/>
                </a:lnTo>
                <a:lnTo>
                  <a:pt x="449" y="766"/>
                </a:lnTo>
                <a:lnTo>
                  <a:pt x="456" y="762"/>
                </a:lnTo>
                <a:lnTo>
                  <a:pt x="456" y="762"/>
                </a:lnTo>
                <a:lnTo>
                  <a:pt x="466" y="763"/>
                </a:lnTo>
                <a:lnTo>
                  <a:pt x="474" y="764"/>
                </a:lnTo>
                <a:lnTo>
                  <a:pt x="479" y="764"/>
                </a:lnTo>
                <a:lnTo>
                  <a:pt x="482" y="763"/>
                </a:lnTo>
                <a:lnTo>
                  <a:pt x="482" y="763"/>
                </a:lnTo>
                <a:lnTo>
                  <a:pt x="485" y="762"/>
                </a:lnTo>
                <a:lnTo>
                  <a:pt x="488" y="758"/>
                </a:lnTo>
                <a:lnTo>
                  <a:pt x="494" y="750"/>
                </a:lnTo>
                <a:lnTo>
                  <a:pt x="500" y="740"/>
                </a:lnTo>
                <a:lnTo>
                  <a:pt x="500" y="740"/>
                </a:lnTo>
                <a:lnTo>
                  <a:pt x="507" y="745"/>
                </a:lnTo>
                <a:lnTo>
                  <a:pt x="524" y="754"/>
                </a:lnTo>
                <a:lnTo>
                  <a:pt x="536" y="762"/>
                </a:lnTo>
                <a:lnTo>
                  <a:pt x="549" y="768"/>
                </a:lnTo>
                <a:lnTo>
                  <a:pt x="563" y="774"/>
                </a:lnTo>
                <a:lnTo>
                  <a:pt x="578" y="778"/>
                </a:lnTo>
                <a:lnTo>
                  <a:pt x="578" y="778"/>
                </a:lnTo>
                <a:lnTo>
                  <a:pt x="600" y="784"/>
                </a:lnTo>
                <a:lnTo>
                  <a:pt x="611" y="789"/>
                </a:lnTo>
                <a:lnTo>
                  <a:pt x="615" y="791"/>
                </a:lnTo>
                <a:lnTo>
                  <a:pt x="615" y="791"/>
                </a:lnTo>
                <a:lnTo>
                  <a:pt x="615" y="791"/>
                </a:lnTo>
                <a:lnTo>
                  <a:pt x="610" y="800"/>
                </a:lnTo>
                <a:lnTo>
                  <a:pt x="607" y="808"/>
                </a:lnTo>
                <a:lnTo>
                  <a:pt x="605" y="818"/>
                </a:lnTo>
                <a:lnTo>
                  <a:pt x="605" y="818"/>
                </a:lnTo>
                <a:lnTo>
                  <a:pt x="604" y="837"/>
                </a:lnTo>
                <a:lnTo>
                  <a:pt x="603" y="844"/>
                </a:lnTo>
                <a:lnTo>
                  <a:pt x="602" y="850"/>
                </a:lnTo>
                <a:lnTo>
                  <a:pt x="602" y="850"/>
                </a:lnTo>
                <a:lnTo>
                  <a:pt x="594" y="867"/>
                </a:lnTo>
                <a:lnTo>
                  <a:pt x="590" y="883"/>
                </a:lnTo>
                <a:lnTo>
                  <a:pt x="590" y="883"/>
                </a:lnTo>
                <a:lnTo>
                  <a:pt x="588" y="925"/>
                </a:lnTo>
                <a:lnTo>
                  <a:pt x="587" y="961"/>
                </a:lnTo>
                <a:lnTo>
                  <a:pt x="587" y="961"/>
                </a:lnTo>
                <a:lnTo>
                  <a:pt x="584" y="964"/>
                </a:lnTo>
                <a:lnTo>
                  <a:pt x="580" y="968"/>
                </a:lnTo>
                <a:lnTo>
                  <a:pt x="578" y="972"/>
                </a:lnTo>
                <a:lnTo>
                  <a:pt x="578" y="972"/>
                </a:lnTo>
                <a:lnTo>
                  <a:pt x="575" y="976"/>
                </a:lnTo>
                <a:lnTo>
                  <a:pt x="574" y="980"/>
                </a:lnTo>
                <a:lnTo>
                  <a:pt x="574" y="986"/>
                </a:lnTo>
                <a:lnTo>
                  <a:pt x="574" y="986"/>
                </a:lnTo>
                <a:lnTo>
                  <a:pt x="573" y="993"/>
                </a:lnTo>
                <a:lnTo>
                  <a:pt x="573" y="1000"/>
                </a:lnTo>
                <a:lnTo>
                  <a:pt x="571" y="1011"/>
                </a:lnTo>
                <a:lnTo>
                  <a:pt x="571" y="1011"/>
                </a:lnTo>
                <a:lnTo>
                  <a:pt x="569" y="1023"/>
                </a:lnTo>
                <a:lnTo>
                  <a:pt x="568" y="1029"/>
                </a:lnTo>
                <a:lnTo>
                  <a:pt x="568" y="1029"/>
                </a:lnTo>
                <a:lnTo>
                  <a:pt x="565" y="1029"/>
                </a:lnTo>
                <a:lnTo>
                  <a:pt x="561" y="1030"/>
                </a:lnTo>
                <a:lnTo>
                  <a:pt x="557" y="1034"/>
                </a:lnTo>
                <a:lnTo>
                  <a:pt x="557" y="1034"/>
                </a:lnTo>
                <a:lnTo>
                  <a:pt x="555" y="1039"/>
                </a:lnTo>
                <a:lnTo>
                  <a:pt x="553" y="1048"/>
                </a:lnTo>
                <a:lnTo>
                  <a:pt x="550" y="1060"/>
                </a:lnTo>
                <a:lnTo>
                  <a:pt x="550" y="1060"/>
                </a:lnTo>
                <a:lnTo>
                  <a:pt x="548" y="1073"/>
                </a:lnTo>
                <a:lnTo>
                  <a:pt x="545" y="1082"/>
                </a:lnTo>
                <a:lnTo>
                  <a:pt x="545" y="1082"/>
                </a:lnTo>
                <a:lnTo>
                  <a:pt x="543" y="1085"/>
                </a:lnTo>
                <a:lnTo>
                  <a:pt x="542" y="1088"/>
                </a:lnTo>
                <a:lnTo>
                  <a:pt x="541" y="1093"/>
                </a:lnTo>
                <a:lnTo>
                  <a:pt x="541" y="1093"/>
                </a:lnTo>
                <a:lnTo>
                  <a:pt x="539" y="1110"/>
                </a:lnTo>
                <a:lnTo>
                  <a:pt x="541" y="1118"/>
                </a:lnTo>
                <a:lnTo>
                  <a:pt x="542" y="1122"/>
                </a:lnTo>
                <a:lnTo>
                  <a:pt x="543" y="1124"/>
                </a:lnTo>
                <a:lnTo>
                  <a:pt x="543" y="1124"/>
                </a:lnTo>
                <a:lnTo>
                  <a:pt x="544" y="1125"/>
                </a:lnTo>
                <a:lnTo>
                  <a:pt x="548" y="1128"/>
                </a:lnTo>
                <a:lnTo>
                  <a:pt x="557" y="1130"/>
                </a:lnTo>
                <a:lnTo>
                  <a:pt x="567" y="1132"/>
                </a:lnTo>
                <a:lnTo>
                  <a:pt x="575" y="1136"/>
                </a:lnTo>
                <a:lnTo>
                  <a:pt x="575" y="1136"/>
                </a:lnTo>
                <a:lnTo>
                  <a:pt x="592" y="1143"/>
                </a:lnTo>
                <a:lnTo>
                  <a:pt x="600" y="1148"/>
                </a:lnTo>
                <a:lnTo>
                  <a:pt x="604" y="1150"/>
                </a:lnTo>
                <a:lnTo>
                  <a:pt x="606" y="1153"/>
                </a:lnTo>
                <a:lnTo>
                  <a:pt x="606" y="1153"/>
                </a:lnTo>
                <a:lnTo>
                  <a:pt x="607" y="1155"/>
                </a:lnTo>
                <a:lnTo>
                  <a:pt x="610" y="1160"/>
                </a:lnTo>
                <a:lnTo>
                  <a:pt x="613" y="1172"/>
                </a:lnTo>
                <a:lnTo>
                  <a:pt x="616" y="1178"/>
                </a:lnTo>
                <a:lnTo>
                  <a:pt x="621" y="1184"/>
                </a:lnTo>
                <a:lnTo>
                  <a:pt x="628" y="1189"/>
                </a:lnTo>
                <a:lnTo>
                  <a:pt x="637" y="1192"/>
                </a:lnTo>
                <a:lnTo>
                  <a:pt x="637" y="1192"/>
                </a:lnTo>
                <a:lnTo>
                  <a:pt x="647" y="1196"/>
                </a:lnTo>
                <a:lnTo>
                  <a:pt x="658" y="1197"/>
                </a:lnTo>
                <a:lnTo>
                  <a:pt x="668" y="1198"/>
                </a:lnTo>
                <a:lnTo>
                  <a:pt x="678" y="1198"/>
                </a:lnTo>
                <a:lnTo>
                  <a:pt x="687" y="1198"/>
                </a:lnTo>
                <a:lnTo>
                  <a:pt x="696" y="1196"/>
                </a:lnTo>
                <a:lnTo>
                  <a:pt x="703" y="1193"/>
                </a:lnTo>
                <a:lnTo>
                  <a:pt x="710" y="1190"/>
                </a:lnTo>
                <a:lnTo>
                  <a:pt x="710" y="1190"/>
                </a:lnTo>
                <a:lnTo>
                  <a:pt x="714" y="1185"/>
                </a:lnTo>
                <a:lnTo>
                  <a:pt x="716" y="1180"/>
                </a:lnTo>
                <a:lnTo>
                  <a:pt x="717" y="1174"/>
                </a:lnTo>
                <a:lnTo>
                  <a:pt x="716" y="1168"/>
                </a:lnTo>
                <a:lnTo>
                  <a:pt x="714" y="1159"/>
                </a:lnTo>
                <a:lnTo>
                  <a:pt x="710" y="1150"/>
                </a:lnTo>
                <a:lnTo>
                  <a:pt x="710" y="1150"/>
                </a:lnTo>
                <a:lnTo>
                  <a:pt x="709" y="1148"/>
                </a:lnTo>
                <a:lnTo>
                  <a:pt x="705" y="1144"/>
                </a:lnTo>
                <a:lnTo>
                  <a:pt x="696" y="1135"/>
                </a:lnTo>
                <a:lnTo>
                  <a:pt x="685" y="1128"/>
                </a:lnTo>
                <a:lnTo>
                  <a:pt x="680" y="1123"/>
                </a:lnTo>
                <a:lnTo>
                  <a:pt x="680" y="1123"/>
                </a:lnTo>
                <a:lnTo>
                  <a:pt x="678" y="1119"/>
                </a:lnTo>
                <a:lnTo>
                  <a:pt x="675" y="1115"/>
                </a:lnTo>
                <a:lnTo>
                  <a:pt x="672" y="1107"/>
                </a:lnTo>
                <a:lnTo>
                  <a:pt x="672" y="1107"/>
                </a:lnTo>
                <a:lnTo>
                  <a:pt x="662" y="1086"/>
                </a:lnTo>
                <a:lnTo>
                  <a:pt x="662" y="1086"/>
                </a:lnTo>
                <a:lnTo>
                  <a:pt x="658" y="1073"/>
                </a:lnTo>
                <a:lnTo>
                  <a:pt x="656" y="1066"/>
                </a:lnTo>
                <a:lnTo>
                  <a:pt x="656" y="1066"/>
                </a:lnTo>
                <a:lnTo>
                  <a:pt x="655" y="1059"/>
                </a:lnTo>
                <a:lnTo>
                  <a:pt x="655" y="1056"/>
                </a:lnTo>
                <a:lnTo>
                  <a:pt x="655" y="1054"/>
                </a:lnTo>
                <a:lnTo>
                  <a:pt x="655" y="1054"/>
                </a:lnTo>
                <a:lnTo>
                  <a:pt x="668" y="1050"/>
                </a:lnTo>
                <a:lnTo>
                  <a:pt x="678" y="1048"/>
                </a:lnTo>
                <a:lnTo>
                  <a:pt x="684" y="1044"/>
                </a:lnTo>
                <a:lnTo>
                  <a:pt x="684" y="1044"/>
                </a:lnTo>
                <a:lnTo>
                  <a:pt x="685" y="1039"/>
                </a:lnTo>
                <a:lnTo>
                  <a:pt x="686" y="1032"/>
                </a:lnTo>
                <a:lnTo>
                  <a:pt x="686" y="1013"/>
                </a:lnTo>
                <a:lnTo>
                  <a:pt x="684" y="985"/>
                </a:lnTo>
                <a:lnTo>
                  <a:pt x="684" y="985"/>
                </a:lnTo>
                <a:lnTo>
                  <a:pt x="685" y="986"/>
                </a:lnTo>
                <a:lnTo>
                  <a:pt x="687" y="985"/>
                </a:lnTo>
                <a:lnTo>
                  <a:pt x="690" y="983"/>
                </a:lnTo>
                <a:lnTo>
                  <a:pt x="691" y="982"/>
                </a:lnTo>
                <a:lnTo>
                  <a:pt x="691" y="979"/>
                </a:lnTo>
                <a:lnTo>
                  <a:pt x="692" y="975"/>
                </a:lnTo>
                <a:lnTo>
                  <a:pt x="692" y="975"/>
                </a:lnTo>
                <a:lnTo>
                  <a:pt x="692" y="962"/>
                </a:lnTo>
                <a:lnTo>
                  <a:pt x="695" y="939"/>
                </a:lnTo>
                <a:lnTo>
                  <a:pt x="699" y="914"/>
                </a:lnTo>
                <a:lnTo>
                  <a:pt x="702" y="902"/>
                </a:lnTo>
                <a:lnTo>
                  <a:pt x="707" y="890"/>
                </a:lnTo>
                <a:lnTo>
                  <a:pt x="707" y="890"/>
                </a:lnTo>
                <a:lnTo>
                  <a:pt x="717" y="857"/>
                </a:lnTo>
                <a:lnTo>
                  <a:pt x="730" y="813"/>
                </a:lnTo>
                <a:lnTo>
                  <a:pt x="741" y="770"/>
                </a:lnTo>
                <a:lnTo>
                  <a:pt x="744" y="754"/>
                </a:lnTo>
                <a:lnTo>
                  <a:pt x="745" y="744"/>
                </a:lnTo>
                <a:lnTo>
                  <a:pt x="745" y="744"/>
                </a:lnTo>
                <a:lnTo>
                  <a:pt x="742" y="725"/>
                </a:lnTo>
                <a:lnTo>
                  <a:pt x="741" y="720"/>
                </a:lnTo>
                <a:lnTo>
                  <a:pt x="739" y="715"/>
                </a:lnTo>
                <a:lnTo>
                  <a:pt x="739" y="715"/>
                </a:lnTo>
                <a:lnTo>
                  <a:pt x="732" y="709"/>
                </a:lnTo>
                <a:lnTo>
                  <a:pt x="721" y="698"/>
                </a:lnTo>
                <a:lnTo>
                  <a:pt x="708" y="688"/>
                </a:lnTo>
                <a:lnTo>
                  <a:pt x="697" y="682"/>
                </a:lnTo>
                <a:lnTo>
                  <a:pt x="697" y="682"/>
                </a:lnTo>
                <a:lnTo>
                  <a:pt x="643" y="653"/>
                </a:lnTo>
                <a:lnTo>
                  <a:pt x="596" y="628"/>
                </a:lnTo>
                <a:lnTo>
                  <a:pt x="596" y="628"/>
                </a:lnTo>
                <a:lnTo>
                  <a:pt x="586" y="622"/>
                </a:lnTo>
                <a:lnTo>
                  <a:pt x="578" y="617"/>
                </a:lnTo>
                <a:lnTo>
                  <a:pt x="578" y="617"/>
                </a:lnTo>
                <a:lnTo>
                  <a:pt x="576" y="614"/>
                </a:lnTo>
                <a:lnTo>
                  <a:pt x="576" y="613"/>
                </a:lnTo>
                <a:lnTo>
                  <a:pt x="578" y="610"/>
                </a:lnTo>
                <a:lnTo>
                  <a:pt x="578" y="610"/>
                </a:lnTo>
                <a:lnTo>
                  <a:pt x="587" y="607"/>
                </a:lnTo>
                <a:lnTo>
                  <a:pt x="592" y="603"/>
                </a:lnTo>
                <a:lnTo>
                  <a:pt x="596" y="599"/>
                </a:lnTo>
                <a:lnTo>
                  <a:pt x="596" y="599"/>
                </a:lnTo>
                <a:lnTo>
                  <a:pt x="598" y="596"/>
                </a:lnTo>
                <a:lnTo>
                  <a:pt x="600" y="591"/>
                </a:lnTo>
                <a:lnTo>
                  <a:pt x="600" y="586"/>
                </a:lnTo>
                <a:lnTo>
                  <a:pt x="600" y="584"/>
                </a:lnTo>
                <a:lnTo>
                  <a:pt x="599" y="580"/>
                </a:lnTo>
                <a:lnTo>
                  <a:pt x="599" y="580"/>
                </a:lnTo>
                <a:lnTo>
                  <a:pt x="593" y="568"/>
                </a:lnTo>
                <a:lnTo>
                  <a:pt x="591" y="564"/>
                </a:lnTo>
                <a:lnTo>
                  <a:pt x="590" y="561"/>
                </a:lnTo>
                <a:lnTo>
                  <a:pt x="590" y="561"/>
                </a:lnTo>
                <a:lnTo>
                  <a:pt x="588" y="554"/>
                </a:lnTo>
                <a:lnTo>
                  <a:pt x="585" y="545"/>
                </a:lnTo>
                <a:lnTo>
                  <a:pt x="580" y="533"/>
                </a:lnTo>
                <a:lnTo>
                  <a:pt x="580" y="533"/>
                </a:lnTo>
                <a:lnTo>
                  <a:pt x="581" y="528"/>
                </a:lnTo>
                <a:lnTo>
                  <a:pt x="584" y="514"/>
                </a:lnTo>
                <a:lnTo>
                  <a:pt x="584" y="505"/>
                </a:lnTo>
                <a:lnTo>
                  <a:pt x="584" y="496"/>
                </a:lnTo>
                <a:lnTo>
                  <a:pt x="582" y="485"/>
                </a:lnTo>
                <a:lnTo>
                  <a:pt x="580" y="474"/>
                </a:lnTo>
                <a:lnTo>
                  <a:pt x="580" y="474"/>
                </a:lnTo>
                <a:lnTo>
                  <a:pt x="573" y="452"/>
                </a:lnTo>
                <a:lnTo>
                  <a:pt x="566" y="433"/>
                </a:lnTo>
                <a:lnTo>
                  <a:pt x="557" y="413"/>
                </a:lnTo>
                <a:lnTo>
                  <a:pt x="557" y="413"/>
                </a:lnTo>
                <a:lnTo>
                  <a:pt x="557" y="372"/>
                </a:lnTo>
                <a:lnTo>
                  <a:pt x="556" y="338"/>
                </a:lnTo>
                <a:lnTo>
                  <a:pt x="556" y="325"/>
                </a:lnTo>
                <a:lnTo>
                  <a:pt x="555" y="315"/>
                </a:lnTo>
                <a:lnTo>
                  <a:pt x="555" y="315"/>
                </a:lnTo>
                <a:lnTo>
                  <a:pt x="543" y="263"/>
                </a:lnTo>
                <a:lnTo>
                  <a:pt x="543" y="263"/>
                </a:lnTo>
                <a:lnTo>
                  <a:pt x="539" y="261"/>
                </a:lnTo>
                <a:lnTo>
                  <a:pt x="537" y="257"/>
                </a:lnTo>
                <a:lnTo>
                  <a:pt x="537" y="257"/>
                </a:lnTo>
                <a:lnTo>
                  <a:pt x="538" y="256"/>
                </a:lnTo>
                <a:lnTo>
                  <a:pt x="539" y="255"/>
                </a:lnTo>
                <a:lnTo>
                  <a:pt x="539" y="252"/>
                </a:lnTo>
                <a:lnTo>
                  <a:pt x="538" y="251"/>
                </a:lnTo>
                <a:lnTo>
                  <a:pt x="532" y="248"/>
                </a:lnTo>
                <a:lnTo>
                  <a:pt x="532" y="248"/>
                </a:lnTo>
                <a:lnTo>
                  <a:pt x="518" y="241"/>
                </a:lnTo>
                <a:lnTo>
                  <a:pt x="511" y="238"/>
                </a:lnTo>
                <a:lnTo>
                  <a:pt x="511" y="238"/>
                </a:lnTo>
                <a:lnTo>
                  <a:pt x="438" y="201"/>
                </a:lnTo>
                <a:lnTo>
                  <a:pt x="401" y="190"/>
                </a:lnTo>
                <a:lnTo>
                  <a:pt x="401" y="190"/>
                </a:lnTo>
                <a:lnTo>
                  <a:pt x="402" y="188"/>
                </a:lnTo>
                <a:lnTo>
                  <a:pt x="405" y="186"/>
                </a:lnTo>
                <a:lnTo>
                  <a:pt x="407" y="183"/>
                </a:lnTo>
                <a:lnTo>
                  <a:pt x="407" y="183"/>
                </a:lnTo>
                <a:lnTo>
                  <a:pt x="413" y="175"/>
                </a:lnTo>
                <a:lnTo>
                  <a:pt x="417" y="170"/>
                </a:lnTo>
                <a:lnTo>
                  <a:pt x="421" y="164"/>
                </a:lnTo>
                <a:lnTo>
                  <a:pt x="421" y="164"/>
                </a:lnTo>
                <a:lnTo>
                  <a:pt x="424" y="164"/>
                </a:lnTo>
                <a:lnTo>
                  <a:pt x="429" y="164"/>
                </a:lnTo>
                <a:lnTo>
                  <a:pt x="436" y="162"/>
                </a:lnTo>
                <a:lnTo>
                  <a:pt x="439" y="159"/>
                </a:lnTo>
                <a:lnTo>
                  <a:pt x="442" y="156"/>
                </a:lnTo>
                <a:lnTo>
                  <a:pt x="442" y="156"/>
                </a:lnTo>
                <a:lnTo>
                  <a:pt x="443" y="154"/>
                </a:lnTo>
                <a:lnTo>
                  <a:pt x="443" y="151"/>
                </a:lnTo>
                <a:lnTo>
                  <a:pt x="440" y="145"/>
                </a:lnTo>
                <a:lnTo>
                  <a:pt x="437" y="138"/>
                </a:lnTo>
                <a:lnTo>
                  <a:pt x="433" y="131"/>
                </a:lnTo>
                <a:lnTo>
                  <a:pt x="424" y="119"/>
                </a:lnTo>
                <a:lnTo>
                  <a:pt x="419" y="114"/>
                </a:lnTo>
                <a:lnTo>
                  <a:pt x="419" y="114"/>
                </a:lnTo>
                <a:lnTo>
                  <a:pt x="409" y="53"/>
                </a:lnTo>
                <a:lnTo>
                  <a:pt x="409" y="53"/>
                </a:lnTo>
                <a:lnTo>
                  <a:pt x="407" y="44"/>
                </a:lnTo>
                <a:lnTo>
                  <a:pt x="406" y="38"/>
                </a:lnTo>
                <a:lnTo>
                  <a:pt x="402" y="32"/>
                </a:lnTo>
                <a:lnTo>
                  <a:pt x="399" y="26"/>
                </a:lnTo>
                <a:lnTo>
                  <a:pt x="393" y="21"/>
                </a:lnTo>
                <a:lnTo>
                  <a:pt x="386" y="15"/>
                </a:lnTo>
                <a:lnTo>
                  <a:pt x="376" y="10"/>
                </a:lnTo>
                <a:lnTo>
                  <a:pt x="376" y="10"/>
                </a:lnTo>
                <a:lnTo>
                  <a:pt x="356" y="4"/>
                </a:lnTo>
                <a:lnTo>
                  <a:pt x="335" y="1"/>
                </a:lnTo>
                <a:lnTo>
                  <a:pt x="327" y="0"/>
                </a:lnTo>
                <a:lnTo>
                  <a:pt x="318" y="0"/>
                </a:lnTo>
                <a:lnTo>
                  <a:pt x="310" y="1"/>
                </a:lnTo>
                <a:lnTo>
                  <a:pt x="303" y="2"/>
                </a:lnTo>
                <a:lnTo>
                  <a:pt x="303" y="2"/>
                </a:lnTo>
                <a:lnTo>
                  <a:pt x="293" y="6"/>
                </a:lnTo>
                <a:lnTo>
                  <a:pt x="283" y="10"/>
                </a:lnTo>
                <a:lnTo>
                  <a:pt x="276" y="15"/>
                </a:lnTo>
                <a:lnTo>
                  <a:pt x="271" y="21"/>
                </a:lnTo>
                <a:lnTo>
                  <a:pt x="271" y="21"/>
                </a:lnTo>
                <a:lnTo>
                  <a:pt x="269" y="28"/>
                </a:lnTo>
                <a:lnTo>
                  <a:pt x="266" y="40"/>
                </a:lnTo>
                <a:lnTo>
                  <a:pt x="264" y="58"/>
                </a:lnTo>
                <a:lnTo>
                  <a:pt x="264" y="58"/>
                </a:lnTo>
                <a:lnTo>
                  <a:pt x="264" y="68"/>
                </a:lnTo>
                <a:lnTo>
                  <a:pt x="263" y="72"/>
                </a:lnTo>
                <a:lnTo>
                  <a:pt x="260" y="76"/>
                </a:lnTo>
                <a:lnTo>
                  <a:pt x="260" y="76"/>
                </a:lnTo>
                <a:lnTo>
                  <a:pt x="253" y="92"/>
                </a:lnTo>
                <a:lnTo>
                  <a:pt x="253" y="9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3A44A298-CAEC-4130-8F3C-718D89D1C3A6}"/>
              </a:ext>
            </a:extLst>
          </p:cNvPr>
          <p:cNvSpPr>
            <a:spLocks/>
          </p:cNvSpPr>
          <p:nvPr/>
        </p:nvSpPr>
        <p:spPr bwMode="auto">
          <a:xfrm>
            <a:off x="8076544" y="2750746"/>
            <a:ext cx="1157589" cy="1690860"/>
          </a:xfrm>
          <a:custGeom>
            <a:avLst/>
            <a:gdLst>
              <a:gd name="T0" fmla="*/ 299 w 979"/>
              <a:gd name="T1" fmla="*/ 255 h 1430"/>
              <a:gd name="T2" fmla="*/ 109 w 979"/>
              <a:gd name="T3" fmla="*/ 350 h 1430"/>
              <a:gd name="T4" fmla="*/ 0 w 979"/>
              <a:gd name="T5" fmla="*/ 423 h 1430"/>
              <a:gd name="T6" fmla="*/ 5 w 979"/>
              <a:gd name="T7" fmla="*/ 461 h 1430"/>
              <a:gd name="T8" fmla="*/ 34 w 979"/>
              <a:gd name="T9" fmla="*/ 483 h 1430"/>
              <a:gd name="T10" fmla="*/ 142 w 979"/>
              <a:gd name="T11" fmla="*/ 602 h 1430"/>
              <a:gd name="T12" fmla="*/ 159 w 979"/>
              <a:gd name="T13" fmla="*/ 690 h 1430"/>
              <a:gd name="T14" fmla="*/ 182 w 979"/>
              <a:gd name="T15" fmla="*/ 703 h 1430"/>
              <a:gd name="T16" fmla="*/ 204 w 979"/>
              <a:gd name="T17" fmla="*/ 709 h 1430"/>
              <a:gd name="T18" fmla="*/ 228 w 979"/>
              <a:gd name="T19" fmla="*/ 679 h 1430"/>
              <a:gd name="T20" fmla="*/ 219 w 979"/>
              <a:gd name="T21" fmla="*/ 595 h 1430"/>
              <a:gd name="T22" fmla="*/ 136 w 979"/>
              <a:gd name="T23" fmla="*/ 489 h 1430"/>
              <a:gd name="T24" fmla="*/ 214 w 979"/>
              <a:gd name="T25" fmla="*/ 442 h 1430"/>
              <a:gd name="T26" fmla="*/ 257 w 979"/>
              <a:gd name="T27" fmla="*/ 545 h 1430"/>
              <a:gd name="T28" fmla="*/ 276 w 979"/>
              <a:gd name="T29" fmla="*/ 784 h 1430"/>
              <a:gd name="T30" fmla="*/ 302 w 979"/>
              <a:gd name="T31" fmla="*/ 862 h 1430"/>
              <a:gd name="T32" fmla="*/ 321 w 979"/>
              <a:gd name="T33" fmla="*/ 951 h 1430"/>
              <a:gd name="T34" fmla="*/ 342 w 979"/>
              <a:gd name="T35" fmla="*/ 1150 h 1430"/>
              <a:gd name="T36" fmla="*/ 339 w 979"/>
              <a:gd name="T37" fmla="*/ 1210 h 1430"/>
              <a:gd name="T38" fmla="*/ 373 w 979"/>
              <a:gd name="T39" fmla="*/ 1248 h 1430"/>
              <a:gd name="T40" fmla="*/ 367 w 979"/>
              <a:gd name="T41" fmla="*/ 1378 h 1430"/>
              <a:gd name="T42" fmla="*/ 445 w 979"/>
              <a:gd name="T43" fmla="*/ 1430 h 1430"/>
              <a:gd name="T44" fmla="*/ 493 w 979"/>
              <a:gd name="T45" fmla="*/ 1392 h 1430"/>
              <a:gd name="T46" fmla="*/ 462 w 979"/>
              <a:gd name="T47" fmla="*/ 1236 h 1430"/>
              <a:gd name="T48" fmla="*/ 478 w 979"/>
              <a:gd name="T49" fmla="*/ 1157 h 1430"/>
              <a:gd name="T50" fmla="*/ 451 w 979"/>
              <a:gd name="T51" fmla="*/ 1125 h 1430"/>
              <a:gd name="T52" fmla="*/ 464 w 979"/>
              <a:gd name="T53" fmla="*/ 952 h 1430"/>
              <a:gd name="T54" fmla="*/ 495 w 979"/>
              <a:gd name="T55" fmla="*/ 862 h 1430"/>
              <a:gd name="T56" fmla="*/ 547 w 979"/>
              <a:gd name="T57" fmla="*/ 821 h 1430"/>
              <a:gd name="T58" fmla="*/ 578 w 979"/>
              <a:gd name="T59" fmla="*/ 846 h 1430"/>
              <a:gd name="T60" fmla="*/ 578 w 979"/>
              <a:gd name="T61" fmla="*/ 862 h 1430"/>
              <a:gd name="T62" fmla="*/ 625 w 979"/>
              <a:gd name="T63" fmla="*/ 859 h 1430"/>
              <a:gd name="T64" fmla="*/ 725 w 979"/>
              <a:gd name="T65" fmla="*/ 853 h 1430"/>
              <a:gd name="T66" fmla="*/ 806 w 979"/>
              <a:gd name="T67" fmla="*/ 886 h 1430"/>
              <a:gd name="T68" fmla="*/ 770 w 979"/>
              <a:gd name="T69" fmla="*/ 1066 h 1430"/>
              <a:gd name="T70" fmla="*/ 762 w 979"/>
              <a:gd name="T71" fmla="*/ 1094 h 1430"/>
              <a:gd name="T72" fmla="*/ 746 w 979"/>
              <a:gd name="T73" fmla="*/ 1142 h 1430"/>
              <a:gd name="T74" fmla="*/ 729 w 979"/>
              <a:gd name="T75" fmla="*/ 1199 h 1430"/>
              <a:gd name="T76" fmla="*/ 738 w 979"/>
              <a:gd name="T77" fmla="*/ 1250 h 1430"/>
              <a:gd name="T78" fmla="*/ 839 w 979"/>
              <a:gd name="T79" fmla="*/ 1287 h 1430"/>
              <a:gd name="T80" fmla="*/ 936 w 979"/>
              <a:gd name="T81" fmla="*/ 1312 h 1430"/>
              <a:gd name="T82" fmla="*/ 976 w 979"/>
              <a:gd name="T83" fmla="*/ 1273 h 1430"/>
              <a:gd name="T84" fmla="*/ 889 w 979"/>
              <a:gd name="T85" fmla="*/ 1199 h 1430"/>
              <a:gd name="T86" fmla="*/ 911 w 979"/>
              <a:gd name="T87" fmla="*/ 1141 h 1430"/>
              <a:gd name="T88" fmla="*/ 906 w 979"/>
              <a:gd name="T89" fmla="*/ 1087 h 1430"/>
              <a:gd name="T90" fmla="*/ 918 w 979"/>
              <a:gd name="T91" fmla="*/ 1023 h 1430"/>
              <a:gd name="T92" fmla="*/ 956 w 979"/>
              <a:gd name="T93" fmla="*/ 820 h 1430"/>
              <a:gd name="T94" fmla="*/ 903 w 979"/>
              <a:gd name="T95" fmla="*/ 750 h 1430"/>
              <a:gd name="T96" fmla="*/ 713 w 979"/>
              <a:gd name="T97" fmla="*/ 661 h 1430"/>
              <a:gd name="T98" fmla="*/ 713 w 979"/>
              <a:gd name="T99" fmla="*/ 615 h 1430"/>
              <a:gd name="T100" fmla="*/ 651 w 979"/>
              <a:gd name="T101" fmla="*/ 424 h 1430"/>
              <a:gd name="T102" fmla="*/ 610 w 979"/>
              <a:gd name="T103" fmla="*/ 280 h 1430"/>
              <a:gd name="T104" fmla="*/ 524 w 979"/>
              <a:gd name="T105" fmla="*/ 233 h 1430"/>
              <a:gd name="T106" fmla="*/ 519 w 979"/>
              <a:gd name="T107" fmla="*/ 190 h 1430"/>
              <a:gd name="T108" fmla="*/ 509 w 979"/>
              <a:gd name="T109" fmla="*/ 146 h 1430"/>
              <a:gd name="T110" fmla="*/ 536 w 979"/>
              <a:gd name="T111" fmla="*/ 69 h 1430"/>
              <a:gd name="T112" fmla="*/ 430 w 979"/>
              <a:gd name="T113" fmla="*/ 15 h 1430"/>
              <a:gd name="T114" fmla="*/ 325 w 979"/>
              <a:gd name="T115" fmla="*/ 23 h 1430"/>
              <a:gd name="T116" fmla="*/ 276 w 979"/>
              <a:gd name="T117" fmla="*/ 75 h 1430"/>
              <a:gd name="T118" fmla="*/ 287 w 979"/>
              <a:gd name="T119" fmla="*/ 150 h 1430"/>
              <a:gd name="T120" fmla="*/ 275 w 979"/>
              <a:gd name="T121" fmla="*/ 230 h 1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79" h="1430">
                <a:moveTo>
                  <a:pt x="296" y="233"/>
                </a:moveTo>
                <a:lnTo>
                  <a:pt x="296" y="233"/>
                </a:lnTo>
                <a:lnTo>
                  <a:pt x="296" y="236"/>
                </a:lnTo>
                <a:lnTo>
                  <a:pt x="297" y="242"/>
                </a:lnTo>
                <a:lnTo>
                  <a:pt x="297" y="242"/>
                </a:lnTo>
                <a:lnTo>
                  <a:pt x="301" y="248"/>
                </a:lnTo>
                <a:lnTo>
                  <a:pt x="301" y="250"/>
                </a:lnTo>
                <a:lnTo>
                  <a:pt x="301" y="252"/>
                </a:lnTo>
                <a:lnTo>
                  <a:pt x="301" y="252"/>
                </a:lnTo>
                <a:lnTo>
                  <a:pt x="299" y="255"/>
                </a:lnTo>
                <a:lnTo>
                  <a:pt x="297" y="256"/>
                </a:lnTo>
                <a:lnTo>
                  <a:pt x="281" y="263"/>
                </a:lnTo>
                <a:lnTo>
                  <a:pt x="281" y="263"/>
                </a:lnTo>
                <a:lnTo>
                  <a:pt x="257" y="273"/>
                </a:lnTo>
                <a:lnTo>
                  <a:pt x="223" y="287"/>
                </a:lnTo>
                <a:lnTo>
                  <a:pt x="176" y="311"/>
                </a:lnTo>
                <a:lnTo>
                  <a:pt x="176" y="311"/>
                </a:lnTo>
                <a:lnTo>
                  <a:pt x="140" y="331"/>
                </a:lnTo>
                <a:lnTo>
                  <a:pt x="109" y="350"/>
                </a:lnTo>
                <a:lnTo>
                  <a:pt x="109" y="350"/>
                </a:lnTo>
                <a:lnTo>
                  <a:pt x="70" y="376"/>
                </a:lnTo>
                <a:lnTo>
                  <a:pt x="42" y="393"/>
                </a:lnTo>
                <a:lnTo>
                  <a:pt x="27" y="403"/>
                </a:lnTo>
                <a:lnTo>
                  <a:pt x="27" y="403"/>
                </a:lnTo>
                <a:lnTo>
                  <a:pt x="18" y="405"/>
                </a:lnTo>
                <a:lnTo>
                  <a:pt x="11" y="411"/>
                </a:lnTo>
                <a:lnTo>
                  <a:pt x="11" y="411"/>
                </a:lnTo>
                <a:lnTo>
                  <a:pt x="5" y="415"/>
                </a:lnTo>
                <a:lnTo>
                  <a:pt x="2" y="418"/>
                </a:lnTo>
                <a:lnTo>
                  <a:pt x="0" y="423"/>
                </a:lnTo>
                <a:lnTo>
                  <a:pt x="0" y="430"/>
                </a:lnTo>
                <a:lnTo>
                  <a:pt x="0" y="430"/>
                </a:lnTo>
                <a:lnTo>
                  <a:pt x="3" y="441"/>
                </a:lnTo>
                <a:lnTo>
                  <a:pt x="4" y="447"/>
                </a:lnTo>
                <a:lnTo>
                  <a:pt x="4" y="447"/>
                </a:lnTo>
                <a:lnTo>
                  <a:pt x="4" y="449"/>
                </a:lnTo>
                <a:lnTo>
                  <a:pt x="3" y="448"/>
                </a:lnTo>
                <a:lnTo>
                  <a:pt x="4" y="458"/>
                </a:lnTo>
                <a:lnTo>
                  <a:pt x="4" y="458"/>
                </a:lnTo>
                <a:lnTo>
                  <a:pt x="5" y="461"/>
                </a:lnTo>
                <a:lnTo>
                  <a:pt x="4" y="465"/>
                </a:lnTo>
                <a:lnTo>
                  <a:pt x="3" y="468"/>
                </a:lnTo>
                <a:lnTo>
                  <a:pt x="3" y="469"/>
                </a:lnTo>
                <a:lnTo>
                  <a:pt x="3" y="471"/>
                </a:lnTo>
                <a:lnTo>
                  <a:pt x="9" y="473"/>
                </a:lnTo>
                <a:lnTo>
                  <a:pt x="9" y="473"/>
                </a:lnTo>
                <a:lnTo>
                  <a:pt x="18" y="477"/>
                </a:lnTo>
                <a:lnTo>
                  <a:pt x="25" y="480"/>
                </a:lnTo>
                <a:lnTo>
                  <a:pt x="34" y="483"/>
                </a:lnTo>
                <a:lnTo>
                  <a:pt x="34" y="483"/>
                </a:lnTo>
                <a:lnTo>
                  <a:pt x="73" y="520"/>
                </a:lnTo>
                <a:lnTo>
                  <a:pt x="103" y="549"/>
                </a:lnTo>
                <a:lnTo>
                  <a:pt x="123" y="572"/>
                </a:lnTo>
                <a:lnTo>
                  <a:pt x="123" y="572"/>
                </a:lnTo>
                <a:lnTo>
                  <a:pt x="133" y="582"/>
                </a:lnTo>
                <a:lnTo>
                  <a:pt x="136" y="586"/>
                </a:lnTo>
                <a:lnTo>
                  <a:pt x="139" y="589"/>
                </a:lnTo>
                <a:lnTo>
                  <a:pt x="141" y="592"/>
                </a:lnTo>
                <a:lnTo>
                  <a:pt x="141" y="592"/>
                </a:lnTo>
                <a:lnTo>
                  <a:pt x="142" y="602"/>
                </a:lnTo>
                <a:lnTo>
                  <a:pt x="144" y="617"/>
                </a:lnTo>
                <a:lnTo>
                  <a:pt x="146" y="648"/>
                </a:lnTo>
                <a:lnTo>
                  <a:pt x="146" y="648"/>
                </a:lnTo>
                <a:lnTo>
                  <a:pt x="148" y="659"/>
                </a:lnTo>
                <a:lnTo>
                  <a:pt x="153" y="669"/>
                </a:lnTo>
                <a:lnTo>
                  <a:pt x="157" y="678"/>
                </a:lnTo>
                <a:lnTo>
                  <a:pt x="158" y="684"/>
                </a:lnTo>
                <a:lnTo>
                  <a:pt x="158" y="684"/>
                </a:lnTo>
                <a:lnTo>
                  <a:pt x="157" y="689"/>
                </a:lnTo>
                <a:lnTo>
                  <a:pt x="159" y="690"/>
                </a:lnTo>
                <a:lnTo>
                  <a:pt x="163" y="692"/>
                </a:lnTo>
                <a:lnTo>
                  <a:pt x="163" y="692"/>
                </a:lnTo>
                <a:lnTo>
                  <a:pt x="167" y="694"/>
                </a:lnTo>
                <a:lnTo>
                  <a:pt x="172" y="694"/>
                </a:lnTo>
                <a:lnTo>
                  <a:pt x="175" y="692"/>
                </a:lnTo>
                <a:lnTo>
                  <a:pt x="176" y="692"/>
                </a:lnTo>
                <a:lnTo>
                  <a:pt x="176" y="692"/>
                </a:lnTo>
                <a:lnTo>
                  <a:pt x="178" y="698"/>
                </a:lnTo>
                <a:lnTo>
                  <a:pt x="179" y="702"/>
                </a:lnTo>
                <a:lnTo>
                  <a:pt x="182" y="703"/>
                </a:lnTo>
                <a:lnTo>
                  <a:pt x="183" y="704"/>
                </a:lnTo>
                <a:lnTo>
                  <a:pt x="183" y="704"/>
                </a:lnTo>
                <a:lnTo>
                  <a:pt x="190" y="704"/>
                </a:lnTo>
                <a:lnTo>
                  <a:pt x="192" y="704"/>
                </a:lnTo>
                <a:lnTo>
                  <a:pt x="192" y="704"/>
                </a:lnTo>
                <a:lnTo>
                  <a:pt x="194" y="706"/>
                </a:lnTo>
                <a:lnTo>
                  <a:pt x="196" y="708"/>
                </a:lnTo>
                <a:lnTo>
                  <a:pt x="201" y="709"/>
                </a:lnTo>
                <a:lnTo>
                  <a:pt x="201" y="709"/>
                </a:lnTo>
                <a:lnTo>
                  <a:pt x="204" y="709"/>
                </a:lnTo>
                <a:lnTo>
                  <a:pt x="207" y="708"/>
                </a:lnTo>
                <a:lnTo>
                  <a:pt x="212" y="706"/>
                </a:lnTo>
                <a:lnTo>
                  <a:pt x="217" y="701"/>
                </a:lnTo>
                <a:lnTo>
                  <a:pt x="217" y="701"/>
                </a:lnTo>
                <a:lnTo>
                  <a:pt x="219" y="698"/>
                </a:lnTo>
                <a:lnTo>
                  <a:pt x="219" y="694"/>
                </a:lnTo>
                <a:lnTo>
                  <a:pt x="219" y="688"/>
                </a:lnTo>
                <a:lnTo>
                  <a:pt x="219" y="688"/>
                </a:lnTo>
                <a:lnTo>
                  <a:pt x="225" y="683"/>
                </a:lnTo>
                <a:lnTo>
                  <a:pt x="228" y="679"/>
                </a:lnTo>
                <a:lnTo>
                  <a:pt x="231" y="676"/>
                </a:lnTo>
                <a:lnTo>
                  <a:pt x="231" y="676"/>
                </a:lnTo>
                <a:lnTo>
                  <a:pt x="233" y="663"/>
                </a:lnTo>
                <a:lnTo>
                  <a:pt x="235" y="649"/>
                </a:lnTo>
                <a:lnTo>
                  <a:pt x="235" y="649"/>
                </a:lnTo>
                <a:lnTo>
                  <a:pt x="232" y="629"/>
                </a:lnTo>
                <a:lnTo>
                  <a:pt x="228" y="615"/>
                </a:lnTo>
                <a:lnTo>
                  <a:pt x="225" y="604"/>
                </a:lnTo>
                <a:lnTo>
                  <a:pt x="225" y="604"/>
                </a:lnTo>
                <a:lnTo>
                  <a:pt x="219" y="595"/>
                </a:lnTo>
                <a:lnTo>
                  <a:pt x="210" y="582"/>
                </a:lnTo>
                <a:lnTo>
                  <a:pt x="196" y="561"/>
                </a:lnTo>
                <a:lnTo>
                  <a:pt x="196" y="561"/>
                </a:lnTo>
                <a:lnTo>
                  <a:pt x="189" y="553"/>
                </a:lnTo>
                <a:lnTo>
                  <a:pt x="177" y="541"/>
                </a:lnTo>
                <a:lnTo>
                  <a:pt x="163" y="527"/>
                </a:lnTo>
                <a:lnTo>
                  <a:pt x="157" y="521"/>
                </a:lnTo>
                <a:lnTo>
                  <a:pt x="152" y="514"/>
                </a:lnTo>
                <a:lnTo>
                  <a:pt x="152" y="514"/>
                </a:lnTo>
                <a:lnTo>
                  <a:pt x="136" y="489"/>
                </a:lnTo>
                <a:lnTo>
                  <a:pt x="127" y="473"/>
                </a:lnTo>
                <a:lnTo>
                  <a:pt x="127" y="473"/>
                </a:lnTo>
                <a:lnTo>
                  <a:pt x="122" y="462"/>
                </a:lnTo>
                <a:lnTo>
                  <a:pt x="122" y="462"/>
                </a:lnTo>
                <a:lnTo>
                  <a:pt x="145" y="453"/>
                </a:lnTo>
                <a:lnTo>
                  <a:pt x="165" y="447"/>
                </a:lnTo>
                <a:lnTo>
                  <a:pt x="175" y="444"/>
                </a:lnTo>
                <a:lnTo>
                  <a:pt x="183" y="443"/>
                </a:lnTo>
                <a:lnTo>
                  <a:pt x="183" y="443"/>
                </a:lnTo>
                <a:lnTo>
                  <a:pt x="214" y="442"/>
                </a:lnTo>
                <a:lnTo>
                  <a:pt x="226" y="442"/>
                </a:lnTo>
                <a:lnTo>
                  <a:pt x="231" y="443"/>
                </a:lnTo>
                <a:lnTo>
                  <a:pt x="233" y="444"/>
                </a:lnTo>
                <a:lnTo>
                  <a:pt x="233" y="444"/>
                </a:lnTo>
                <a:lnTo>
                  <a:pt x="250" y="460"/>
                </a:lnTo>
                <a:lnTo>
                  <a:pt x="258" y="468"/>
                </a:lnTo>
                <a:lnTo>
                  <a:pt x="262" y="473"/>
                </a:lnTo>
                <a:lnTo>
                  <a:pt x="262" y="473"/>
                </a:lnTo>
                <a:lnTo>
                  <a:pt x="259" y="502"/>
                </a:lnTo>
                <a:lnTo>
                  <a:pt x="257" y="545"/>
                </a:lnTo>
                <a:lnTo>
                  <a:pt x="257" y="545"/>
                </a:lnTo>
                <a:lnTo>
                  <a:pt x="256" y="590"/>
                </a:lnTo>
                <a:lnTo>
                  <a:pt x="256" y="614"/>
                </a:lnTo>
                <a:lnTo>
                  <a:pt x="256" y="629"/>
                </a:lnTo>
                <a:lnTo>
                  <a:pt x="256" y="629"/>
                </a:lnTo>
                <a:lnTo>
                  <a:pt x="264" y="703"/>
                </a:lnTo>
                <a:lnTo>
                  <a:pt x="270" y="753"/>
                </a:lnTo>
                <a:lnTo>
                  <a:pt x="272" y="772"/>
                </a:lnTo>
                <a:lnTo>
                  <a:pt x="276" y="784"/>
                </a:lnTo>
                <a:lnTo>
                  <a:pt x="276" y="784"/>
                </a:lnTo>
                <a:lnTo>
                  <a:pt x="281" y="801"/>
                </a:lnTo>
                <a:lnTo>
                  <a:pt x="287" y="815"/>
                </a:lnTo>
                <a:lnTo>
                  <a:pt x="296" y="837"/>
                </a:lnTo>
                <a:lnTo>
                  <a:pt x="296" y="837"/>
                </a:lnTo>
                <a:lnTo>
                  <a:pt x="300" y="843"/>
                </a:lnTo>
                <a:lnTo>
                  <a:pt x="303" y="847"/>
                </a:lnTo>
                <a:lnTo>
                  <a:pt x="308" y="851"/>
                </a:lnTo>
                <a:lnTo>
                  <a:pt x="308" y="851"/>
                </a:lnTo>
                <a:lnTo>
                  <a:pt x="306" y="855"/>
                </a:lnTo>
                <a:lnTo>
                  <a:pt x="302" y="862"/>
                </a:lnTo>
                <a:lnTo>
                  <a:pt x="300" y="872"/>
                </a:lnTo>
                <a:lnTo>
                  <a:pt x="299" y="880"/>
                </a:lnTo>
                <a:lnTo>
                  <a:pt x="300" y="886"/>
                </a:lnTo>
                <a:lnTo>
                  <a:pt x="300" y="886"/>
                </a:lnTo>
                <a:lnTo>
                  <a:pt x="302" y="897"/>
                </a:lnTo>
                <a:lnTo>
                  <a:pt x="305" y="906"/>
                </a:lnTo>
                <a:lnTo>
                  <a:pt x="311" y="919"/>
                </a:lnTo>
                <a:lnTo>
                  <a:pt x="311" y="919"/>
                </a:lnTo>
                <a:lnTo>
                  <a:pt x="318" y="937"/>
                </a:lnTo>
                <a:lnTo>
                  <a:pt x="321" y="951"/>
                </a:lnTo>
                <a:lnTo>
                  <a:pt x="321" y="951"/>
                </a:lnTo>
                <a:lnTo>
                  <a:pt x="326" y="1027"/>
                </a:lnTo>
                <a:lnTo>
                  <a:pt x="330" y="1080"/>
                </a:lnTo>
                <a:lnTo>
                  <a:pt x="331" y="1099"/>
                </a:lnTo>
                <a:lnTo>
                  <a:pt x="333" y="1111"/>
                </a:lnTo>
                <a:lnTo>
                  <a:pt x="333" y="1111"/>
                </a:lnTo>
                <a:lnTo>
                  <a:pt x="338" y="1124"/>
                </a:lnTo>
                <a:lnTo>
                  <a:pt x="340" y="1137"/>
                </a:lnTo>
                <a:lnTo>
                  <a:pt x="342" y="1147"/>
                </a:lnTo>
                <a:lnTo>
                  <a:pt x="342" y="1150"/>
                </a:lnTo>
                <a:lnTo>
                  <a:pt x="342" y="1150"/>
                </a:lnTo>
                <a:lnTo>
                  <a:pt x="339" y="1150"/>
                </a:lnTo>
                <a:lnTo>
                  <a:pt x="337" y="1150"/>
                </a:lnTo>
                <a:lnTo>
                  <a:pt x="333" y="1151"/>
                </a:lnTo>
                <a:lnTo>
                  <a:pt x="333" y="1153"/>
                </a:lnTo>
                <a:lnTo>
                  <a:pt x="332" y="1155"/>
                </a:lnTo>
                <a:lnTo>
                  <a:pt x="332" y="1155"/>
                </a:lnTo>
                <a:lnTo>
                  <a:pt x="332" y="1167"/>
                </a:lnTo>
                <a:lnTo>
                  <a:pt x="334" y="1187"/>
                </a:lnTo>
                <a:lnTo>
                  <a:pt x="339" y="1210"/>
                </a:lnTo>
                <a:lnTo>
                  <a:pt x="340" y="1218"/>
                </a:lnTo>
                <a:lnTo>
                  <a:pt x="343" y="1224"/>
                </a:lnTo>
                <a:lnTo>
                  <a:pt x="343" y="1224"/>
                </a:lnTo>
                <a:lnTo>
                  <a:pt x="346" y="1229"/>
                </a:lnTo>
                <a:lnTo>
                  <a:pt x="350" y="1233"/>
                </a:lnTo>
                <a:lnTo>
                  <a:pt x="359" y="1239"/>
                </a:lnTo>
                <a:lnTo>
                  <a:pt x="368" y="1241"/>
                </a:lnTo>
                <a:lnTo>
                  <a:pt x="371" y="1242"/>
                </a:lnTo>
                <a:lnTo>
                  <a:pt x="371" y="1242"/>
                </a:lnTo>
                <a:lnTo>
                  <a:pt x="373" y="1248"/>
                </a:lnTo>
                <a:lnTo>
                  <a:pt x="373" y="1264"/>
                </a:lnTo>
                <a:lnTo>
                  <a:pt x="373" y="1281"/>
                </a:lnTo>
                <a:lnTo>
                  <a:pt x="373" y="1298"/>
                </a:lnTo>
                <a:lnTo>
                  <a:pt x="373" y="1298"/>
                </a:lnTo>
                <a:lnTo>
                  <a:pt x="373" y="1306"/>
                </a:lnTo>
                <a:lnTo>
                  <a:pt x="371" y="1317"/>
                </a:lnTo>
                <a:lnTo>
                  <a:pt x="368" y="1341"/>
                </a:lnTo>
                <a:lnTo>
                  <a:pt x="367" y="1354"/>
                </a:lnTo>
                <a:lnTo>
                  <a:pt x="367" y="1366"/>
                </a:lnTo>
                <a:lnTo>
                  <a:pt x="367" y="1378"/>
                </a:lnTo>
                <a:lnTo>
                  <a:pt x="370" y="1388"/>
                </a:lnTo>
                <a:lnTo>
                  <a:pt x="370" y="1388"/>
                </a:lnTo>
                <a:lnTo>
                  <a:pt x="375" y="1397"/>
                </a:lnTo>
                <a:lnTo>
                  <a:pt x="380" y="1405"/>
                </a:lnTo>
                <a:lnTo>
                  <a:pt x="388" y="1413"/>
                </a:lnTo>
                <a:lnTo>
                  <a:pt x="396" y="1419"/>
                </a:lnTo>
                <a:lnTo>
                  <a:pt x="406" y="1423"/>
                </a:lnTo>
                <a:lnTo>
                  <a:pt x="418" y="1428"/>
                </a:lnTo>
                <a:lnTo>
                  <a:pt x="431" y="1430"/>
                </a:lnTo>
                <a:lnTo>
                  <a:pt x="445" y="1430"/>
                </a:lnTo>
                <a:lnTo>
                  <a:pt x="445" y="1430"/>
                </a:lnTo>
                <a:lnTo>
                  <a:pt x="458" y="1429"/>
                </a:lnTo>
                <a:lnTo>
                  <a:pt x="469" y="1427"/>
                </a:lnTo>
                <a:lnTo>
                  <a:pt x="476" y="1425"/>
                </a:lnTo>
                <a:lnTo>
                  <a:pt x="484" y="1420"/>
                </a:lnTo>
                <a:lnTo>
                  <a:pt x="487" y="1414"/>
                </a:lnTo>
                <a:lnTo>
                  <a:pt x="489" y="1408"/>
                </a:lnTo>
                <a:lnTo>
                  <a:pt x="492" y="1401"/>
                </a:lnTo>
                <a:lnTo>
                  <a:pt x="493" y="1392"/>
                </a:lnTo>
                <a:lnTo>
                  <a:pt x="493" y="1392"/>
                </a:lnTo>
                <a:lnTo>
                  <a:pt x="493" y="1384"/>
                </a:lnTo>
                <a:lnTo>
                  <a:pt x="492" y="1373"/>
                </a:lnTo>
                <a:lnTo>
                  <a:pt x="488" y="1353"/>
                </a:lnTo>
                <a:lnTo>
                  <a:pt x="482" y="1332"/>
                </a:lnTo>
                <a:lnTo>
                  <a:pt x="476" y="1311"/>
                </a:lnTo>
                <a:lnTo>
                  <a:pt x="476" y="1311"/>
                </a:lnTo>
                <a:lnTo>
                  <a:pt x="467" y="1275"/>
                </a:lnTo>
                <a:lnTo>
                  <a:pt x="463" y="1255"/>
                </a:lnTo>
                <a:lnTo>
                  <a:pt x="463" y="1255"/>
                </a:lnTo>
                <a:lnTo>
                  <a:pt x="462" y="1236"/>
                </a:lnTo>
                <a:lnTo>
                  <a:pt x="462" y="1222"/>
                </a:lnTo>
                <a:lnTo>
                  <a:pt x="462" y="1222"/>
                </a:lnTo>
                <a:lnTo>
                  <a:pt x="463" y="1222"/>
                </a:lnTo>
                <a:lnTo>
                  <a:pt x="466" y="1219"/>
                </a:lnTo>
                <a:lnTo>
                  <a:pt x="468" y="1216"/>
                </a:lnTo>
                <a:lnTo>
                  <a:pt x="470" y="1210"/>
                </a:lnTo>
                <a:lnTo>
                  <a:pt x="470" y="1210"/>
                </a:lnTo>
                <a:lnTo>
                  <a:pt x="473" y="1200"/>
                </a:lnTo>
                <a:lnTo>
                  <a:pt x="475" y="1185"/>
                </a:lnTo>
                <a:lnTo>
                  <a:pt x="478" y="1157"/>
                </a:lnTo>
                <a:lnTo>
                  <a:pt x="478" y="1157"/>
                </a:lnTo>
                <a:lnTo>
                  <a:pt x="476" y="1153"/>
                </a:lnTo>
                <a:lnTo>
                  <a:pt x="475" y="1150"/>
                </a:lnTo>
                <a:lnTo>
                  <a:pt x="470" y="1143"/>
                </a:lnTo>
                <a:lnTo>
                  <a:pt x="464" y="1138"/>
                </a:lnTo>
                <a:lnTo>
                  <a:pt x="460" y="1135"/>
                </a:lnTo>
                <a:lnTo>
                  <a:pt x="460" y="1135"/>
                </a:lnTo>
                <a:lnTo>
                  <a:pt x="454" y="1129"/>
                </a:lnTo>
                <a:lnTo>
                  <a:pt x="451" y="1125"/>
                </a:lnTo>
                <a:lnTo>
                  <a:pt x="451" y="1125"/>
                </a:lnTo>
                <a:lnTo>
                  <a:pt x="450" y="1110"/>
                </a:lnTo>
                <a:lnTo>
                  <a:pt x="448" y="1078"/>
                </a:lnTo>
                <a:lnTo>
                  <a:pt x="448" y="1060"/>
                </a:lnTo>
                <a:lnTo>
                  <a:pt x="449" y="1041"/>
                </a:lnTo>
                <a:lnTo>
                  <a:pt x="450" y="1024"/>
                </a:lnTo>
                <a:lnTo>
                  <a:pt x="453" y="1010"/>
                </a:lnTo>
                <a:lnTo>
                  <a:pt x="453" y="1010"/>
                </a:lnTo>
                <a:lnTo>
                  <a:pt x="458" y="987"/>
                </a:lnTo>
                <a:lnTo>
                  <a:pt x="463" y="968"/>
                </a:lnTo>
                <a:lnTo>
                  <a:pt x="464" y="952"/>
                </a:lnTo>
                <a:lnTo>
                  <a:pt x="464" y="946"/>
                </a:lnTo>
                <a:lnTo>
                  <a:pt x="463" y="940"/>
                </a:lnTo>
                <a:lnTo>
                  <a:pt x="463" y="940"/>
                </a:lnTo>
                <a:lnTo>
                  <a:pt x="460" y="925"/>
                </a:lnTo>
                <a:lnTo>
                  <a:pt x="460" y="918"/>
                </a:lnTo>
                <a:lnTo>
                  <a:pt x="460" y="918"/>
                </a:lnTo>
                <a:lnTo>
                  <a:pt x="478" y="894"/>
                </a:lnTo>
                <a:lnTo>
                  <a:pt x="489" y="875"/>
                </a:lnTo>
                <a:lnTo>
                  <a:pt x="493" y="868"/>
                </a:lnTo>
                <a:lnTo>
                  <a:pt x="495" y="862"/>
                </a:lnTo>
                <a:lnTo>
                  <a:pt x="495" y="862"/>
                </a:lnTo>
                <a:lnTo>
                  <a:pt x="495" y="855"/>
                </a:lnTo>
                <a:lnTo>
                  <a:pt x="498" y="846"/>
                </a:lnTo>
                <a:lnTo>
                  <a:pt x="500" y="840"/>
                </a:lnTo>
                <a:lnTo>
                  <a:pt x="504" y="837"/>
                </a:lnTo>
                <a:lnTo>
                  <a:pt x="504" y="837"/>
                </a:lnTo>
                <a:lnTo>
                  <a:pt x="525" y="828"/>
                </a:lnTo>
                <a:lnTo>
                  <a:pt x="543" y="821"/>
                </a:lnTo>
                <a:lnTo>
                  <a:pt x="543" y="821"/>
                </a:lnTo>
                <a:lnTo>
                  <a:pt x="547" y="821"/>
                </a:lnTo>
                <a:lnTo>
                  <a:pt x="550" y="821"/>
                </a:lnTo>
                <a:lnTo>
                  <a:pt x="553" y="821"/>
                </a:lnTo>
                <a:lnTo>
                  <a:pt x="553" y="821"/>
                </a:lnTo>
                <a:lnTo>
                  <a:pt x="560" y="825"/>
                </a:lnTo>
                <a:lnTo>
                  <a:pt x="563" y="827"/>
                </a:lnTo>
                <a:lnTo>
                  <a:pt x="565" y="830"/>
                </a:lnTo>
                <a:lnTo>
                  <a:pt x="565" y="830"/>
                </a:lnTo>
                <a:lnTo>
                  <a:pt x="567" y="833"/>
                </a:lnTo>
                <a:lnTo>
                  <a:pt x="572" y="839"/>
                </a:lnTo>
                <a:lnTo>
                  <a:pt x="578" y="846"/>
                </a:lnTo>
                <a:lnTo>
                  <a:pt x="578" y="846"/>
                </a:lnTo>
                <a:lnTo>
                  <a:pt x="568" y="846"/>
                </a:lnTo>
                <a:lnTo>
                  <a:pt x="565" y="847"/>
                </a:lnTo>
                <a:lnTo>
                  <a:pt x="562" y="849"/>
                </a:lnTo>
                <a:lnTo>
                  <a:pt x="561" y="850"/>
                </a:lnTo>
                <a:lnTo>
                  <a:pt x="561" y="852"/>
                </a:lnTo>
                <a:lnTo>
                  <a:pt x="561" y="852"/>
                </a:lnTo>
                <a:lnTo>
                  <a:pt x="563" y="855"/>
                </a:lnTo>
                <a:lnTo>
                  <a:pt x="567" y="857"/>
                </a:lnTo>
                <a:lnTo>
                  <a:pt x="578" y="862"/>
                </a:lnTo>
                <a:lnTo>
                  <a:pt x="597" y="868"/>
                </a:lnTo>
                <a:lnTo>
                  <a:pt x="597" y="868"/>
                </a:lnTo>
                <a:lnTo>
                  <a:pt x="602" y="869"/>
                </a:lnTo>
                <a:lnTo>
                  <a:pt x="605" y="870"/>
                </a:lnTo>
                <a:lnTo>
                  <a:pt x="608" y="870"/>
                </a:lnTo>
                <a:lnTo>
                  <a:pt x="612" y="869"/>
                </a:lnTo>
                <a:lnTo>
                  <a:pt x="612" y="869"/>
                </a:lnTo>
                <a:lnTo>
                  <a:pt x="621" y="863"/>
                </a:lnTo>
                <a:lnTo>
                  <a:pt x="625" y="859"/>
                </a:lnTo>
                <a:lnTo>
                  <a:pt x="625" y="859"/>
                </a:lnTo>
                <a:lnTo>
                  <a:pt x="636" y="859"/>
                </a:lnTo>
                <a:lnTo>
                  <a:pt x="643" y="859"/>
                </a:lnTo>
                <a:lnTo>
                  <a:pt x="649" y="858"/>
                </a:lnTo>
                <a:lnTo>
                  <a:pt x="649" y="858"/>
                </a:lnTo>
                <a:lnTo>
                  <a:pt x="651" y="857"/>
                </a:lnTo>
                <a:lnTo>
                  <a:pt x="653" y="853"/>
                </a:lnTo>
                <a:lnTo>
                  <a:pt x="658" y="845"/>
                </a:lnTo>
                <a:lnTo>
                  <a:pt x="662" y="833"/>
                </a:lnTo>
                <a:lnTo>
                  <a:pt x="662" y="833"/>
                </a:lnTo>
                <a:lnTo>
                  <a:pt x="725" y="853"/>
                </a:lnTo>
                <a:lnTo>
                  <a:pt x="769" y="866"/>
                </a:lnTo>
                <a:lnTo>
                  <a:pt x="790" y="874"/>
                </a:lnTo>
                <a:lnTo>
                  <a:pt x="790" y="874"/>
                </a:lnTo>
                <a:lnTo>
                  <a:pt x="795" y="872"/>
                </a:lnTo>
                <a:lnTo>
                  <a:pt x="798" y="871"/>
                </a:lnTo>
                <a:lnTo>
                  <a:pt x="802" y="871"/>
                </a:lnTo>
                <a:lnTo>
                  <a:pt x="803" y="871"/>
                </a:lnTo>
                <a:lnTo>
                  <a:pt x="803" y="874"/>
                </a:lnTo>
                <a:lnTo>
                  <a:pt x="803" y="874"/>
                </a:lnTo>
                <a:lnTo>
                  <a:pt x="806" y="886"/>
                </a:lnTo>
                <a:lnTo>
                  <a:pt x="807" y="899"/>
                </a:lnTo>
                <a:lnTo>
                  <a:pt x="807" y="899"/>
                </a:lnTo>
                <a:lnTo>
                  <a:pt x="803" y="925"/>
                </a:lnTo>
                <a:lnTo>
                  <a:pt x="793" y="976"/>
                </a:lnTo>
                <a:lnTo>
                  <a:pt x="781" y="1029"/>
                </a:lnTo>
                <a:lnTo>
                  <a:pt x="775" y="1055"/>
                </a:lnTo>
                <a:lnTo>
                  <a:pt x="775" y="1055"/>
                </a:lnTo>
                <a:lnTo>
                  <a:pt x="772" y="1063"/>
                </a:lnTo>
                <a:lnTo>
                  <a:pt x="771" y="1064"/>
                </a:lnTo>
                <a:lnTo>
                  <a:pt x="770" y="1066"/>
                </a:lnTo>
                <a:lnTo>
                  <a:pt x="770" y="1066"/>
                </a:lnTo>
                <a:lnTo>
                  <a:pt x="767" y="1064"/>
                </a:lnTo>
                <a:lnTo>
                  <a:pt x="766" y="1063"/>
                </a:lnTo>
                <a:lnTo>
                  <a:pt x="766" y="1064"/>
                </a:lnTo>
                <a:lnTo>
                  <a:pt x="765" y="1068"/>
                </a:lnTo>
                <a:lnTo>
                  <a:pt x="765" y="1068"/>
                </a:lnTo>
                <a:lnTo>
                  <a:pt x="763" y="1074"/>
                </a:lnTo>
                <a:lnTo>
                  <a:pt x="762" y="1079"/>
                </a:lnTo>
                <a:lnTo>
                  <a:pt x="762" y="1094"/>
                </a:lnTo>
                <a:lnTo>
                  <a:pt x="762" y="1094"/>
                </a:lnTo>
                <a:lnTo>
                  <a:pt x="762" y="1105"/>
                </a:lnTo>
                <a:lnTo>
                  <a:pt x="759" y="1118"/>
                </a:lnTo>
                <a:lnTo>
                  <a:pt x="758" y="1134"/>
                </a:lnTo>
                <a:lnTo>
                  <a:pt x="758" y="1134"/>
                </a:lnTo>
                <a:lnTo>
                  <a:pt x="756" y="1137"/>
                </a:lnTo>
                <a:lnTo>
                  <a:pt x="754" y="1138"/>
                </a:lnTo>
                <a:lnTo>
                  <a:pt x="750" y="1141"/>
                </a:lnTo>
                <a:lnTo>
                  <a:pt x="750" y="1141"/>
                </a:lnTo>
                <a:lnTo>
                  <a:pt x="748" y="1142"/>
                </a:lnTo>
                <a:lnTo>
                  <a:pt x="746" y="1142"/>
                </a:lnTo>
                <a:lnTo>
                  <a:pt x="744" y="1141"/>
                </a:lnTo>
                <a:lnTo>
                  <a:pt x="741" y="1141"/>
                </a:lnTo>
                <a:lnTo>
                  <a:pt x="740" y="1142"/>
                </a:lnTo>
                <a:lnTo>
                  <a:pt x="736" y="1148"/>
                </a:lnTo>
                <a:lnTo>
                  <a:pt x="736" y="1148"/>
                </a:lnTo>
                <a:lnTo>
                  <a:pt x="734" y="1154"/>
                </a:lnTo>
                <a:lnTo>
                  <a:pt x="733" y="1162"/>
                </a:lnTo>
                <a:lnTo>
                  <a:pt x="730" y="1179"/>
                </a:lnTo>
                <a:lnTo>
                  <a:pt x="729" y="1199"/>
                </a:lnTo>
                <a:lnTo>
                  <a:pt x="729" y="1199"/>
                </a:lnTo>
                <a:lnTo>
                  <a:pt x="727" y="1205"/>
                </a:lnTo>
                <a:lnTo>
                  <a:pt x="725" y="1212"/>
                </a:lnTo>
                <a:lnTo>
                  <a:pt x="725" y="1219"/>
                </a:lnTo>
                <a:lnTo>
                  <a:pt x="725" y="1219"/>
                </a:lnTo>
                <a:lnTo>
                  <a:pt x="725" y="1227"/>
                </a:lnTo>
                <a:lnTo>
                  <a:pt x="727" y="1236"/>
                </a:lnTo>
                <a:lnTo>
                  <a:pt x="730" y="1244"/>
                </a:lnTo>
                <a:lnTo>
                  <a:pt x="734" y="1248"/>
                </a:lnTo>
                <a:lnTo>
                  <a:pt x="738" y="1250"/>
                </a:lnTo>
                <a:lnTo>
                  <a:pt x="738" y="1250"/>
                </a:lnTo>
                <a:lnTo>
                  <a:pt x="748" y="1255"/>
                </a:lnTo>
                <a:lnTo>
                  <a:pt x="764" y="1261"/>
                </a:lnTo>
                <a:lnTo>
                  <a:pt x="783" y="1266"/>
                </a:lnTo>
                <a:lnTo>
                  <a:pt x="802" y="1270"/>
                </a:lnTo>
                <a:lnTo>
                  <a:pt x="802" y="1270"/>
                </a:lnTo>
                <a:lnTo>
                  <a:pt x="818" y="1274"/>
                </a:lnTo>
                <a:lnTo>
                  <a:pt x="828" y="1278"/>
                </a:lnTo>
                <a:lnTo>
                  <a:pt x="835" y="1283"/>
                </a:lnTo>
                <a:lnTo>
                  <a:pt x="839" y="1287"/>
                </a:lnTo>
                <a:lnTo>
                  <a:pt x="839" y="1287"/>
                </a:lnTo>
                <a:lnTo>
                  <a:pt x="841" y="1290"/>
                </a:lnTo>
                <a:lnTo>
                  <a:pt x="845" y="1293"/>
                </a:lnTo>
                <a:lnTo>
                  <a:pt x="858" y="1301"/>
                </a:lnTo>
                <a:lnTo>
                  <a:pt x="872" y="1306"/>
                </a:lnTo>
                <a:lnTo>
                  <a:pt x="880" y="1310"/>
                </a:lnTo>
                <a:lnTo>
                  <a:pt x="886" y="1311"/>
                </a:lnTo>
                <a:lnTo>
                  <a:pt x="886" y="1311"/>
                </a:lnTo>
                <a:lnTo>
                  <a:pt x="902" y="1312"/>
                </a:lnTo>
                <a:lnTo>
                  <a:pt x="924" y="1312"/>
                </a:lnTo>
                <a:lnTo>
                  <a:pt x="936" y="1312"/>
                </a:lnTo>
                <a:lnTo>
                  <a:pt x="946" y="1310"/>
                </a:lnTo>
                <a:lnTo>
                  <a:pt x="955" y="1308"/>
                </a:lnTo>
                <a:lnTo>
                  <a:pt x="962" y="1304"/>
                </a:lnTo>
                <a:lnTo>
                  <a:pt x="962" y="1304"/>
                </a:lnTo>
                <a:lnTo>
                  <a:pt x="970" y="1296"/>
                </a:lnTo>
                <a:lnTo>
                  <a:pt x="975" y="1289"/>
                </a:lnTo>
                <a:lnTo>
                  <a:pt x="979" y="1281"/>
                </a:lnTo>
                <a:lnTo>
                  <a:pt x="979" y="1277"/>
                </a:lnTo>
                <a:lnTo>
                  <a:pt x="979" y="1277"/>
                </a:lnTo>
                <a:lnTo>
                  <a:pt x="976" y="1273"/>
                </a:lnTo>
                <a:lnTo>
                  <a:pt x="971" y="1267"/>
                </a:lnTo>
                <a:lnTo>
                  <a:pt x="955" y="1255"/>
                </a:lnTo>
                <a:lnTo>
                  <a:pt x="938" y="1243"/>
                </a:lnTo>
                <a:lnTo>
                  <a:pt x="930" y="1237"/>
                </a:lnTo>
                <a:lnTo>
                  <a:pt x="930" y="1237"/>
                </a:lnTo>
                <a:lnTo>
                  <a:pt x="918" y="1230"/>
                </a:lnTo>
                <a:lnTo>
                  <a:pt x="911" y="1224"/>
                </a:lnTo>
                <a:lnTo>
                  <a:pt x="905" y="1219"/>
                </a:lnTo>
                <a:lnTo>
                  <a:pt x="905" y="1219"/>
                </a:lnTo>
                <a:lnTo>
                  <a:pt x="889" y="1199"/>
                </a:lnTo>
                <a:lnTo>
                  <a:pt x="875" y="1180"/>
                </a:lnTo>
                <a:lnTo>
                  <a:pt x="875" y="1180"/>
                </a:lnTo>
                <a:lnTo>
                  <a:pt x="865" y="1165"/>
                </a:lnTo>
                <a:lnTo>
                  <a:pt x="865" y="1165"/>
                </a:lnTo>
                <a:lnTo>
                  <a:pt x="882" y="1159"/>
                </a:lnTo>
                <a:lnTo>
                  <a:pt x="895" y="1153"/>
                </a:lnTo>
                <a:lnTo>
                  <a:pt x="900" y="1150"/>
                </a:lnTo>
                <a:lnTo>
                  <a:pt x="903" y="1148"/>
                </a:lnTo>
                <a:lnTo>
                  <a:pt x="903" y="1148"/>
                </a:lnTo>
                <a:lnTo>
                  <a:pt x="911" y="1141"/>
                </a:lnTo>
                <a:lnTo>
                  <a:pt x="912" y="1138"/>
                </a:lnTo>
                <a:lnTo>
                  <a:pt x="911" y="1134"/>
                </a:lnTo>
                <a:lnTo>
                  <a:pt x="911" y="1134"/>
                </a:lnTo>
                <a:lnTo>
                  <a:pt x="909" y="1124"/>
                </a:lnTo>
                <a:lnTo>
                  <a:pt x="907" y="1111"/>
                </a:lnTo>
                <a:lnTo>
                  <a:pt x="905" y="1093"/>
                </a:lnTo>
                <a:lnTo>
                  <a:pt x="905" y="1085"/>
                </a:lnTo>
                <a:lnTo>
                  <a:pt x="905" y="1085"/>
                </a:lnTo>
                <a:lnTo>
                  <a:pt x="905" y="1086"/>
                </a:lnTo>
                <a:lnTo>
                  <a:pt x="906" y="1087"/>
                </a:lnTo>
                <a:lnTo>
                  <a:pt x="906" y="1087"/>
                </a:lnTo>
                <a:lnTo>
                  <a:pt x="907" y="1086"/>
                </a:lnTo>
                <a:lnTo>
                  <a:pt x="908" y="1082"/>
                </a:lnTo>
                <a:lnTo>
                  <a:pt x="911" y="1068"/>
                </a:lnTo>
                <a:lnTo>
                  <a:pt x="911" y="1068"/>
                </a:lnTo>
                <a:lnTo>
                  <a:pt x="913" y="1051"/>
                </a:lnTo>
                <a:lnTo>
                  <a:pt x="915" y="1041"/>
                </a:lnTo>
                <a:lnTo>
                  <a:pt x="917" y="1031"/>
                </a:lnTo>
                <a:lnTo>
                  <a:pt x="918" y="1023"/>
                </a:lnTo>
                <a:lnTo>
                  <a:pt x="918" y="1023"/>
                </a:lnTo>
                <a:lnTo>
                  <a:pt x="919" y="990"/>
                </a:lnTo>
                <a:lnTo>
                  <a:pt x="921" y="968"/>
                </a:lnTo>
                <a:lnTo>
                  <a:pt x="921" y="968"/>
                </a:lnTo>
                <a:lnTo>
                  <a:pt x="932" y="928"/>
                </a:lnTo>
                <a:lnTo>
                  <a:pt x="949" y="874"/>
                </a:lnTo>
                <a:lnTo>
                  <a:pt x="949" y="874"/>
                </a:lnTo>
                <a:lnTo>
                  <a:pt x="954" y="853"/>
                </a:lnTo>
                <a:lnTo>
                  <a:pt x="955" y="843"/>
                </a:lnTo>
                <a:lnTo>
                  <a:pt x="956" y="831"/>
                </a:lnTo>
                <a:lnTo>
                  <a:pt x="956" y="820"/>
                </a:lnTo>
                <a:lnTo>
                  <a:pt x="955" y="809"/>
                </a:lnTo>
                <a:lnTo>
                  <a:pt x="951" y="799"/>
                </a:lnTo>
                <a:lnTo>
                  <a:pt x="948" y="789"/>
                </a:lnTo>
                <a:lnTo>
                  <a:pt x="948" y="789"/>
                </a:lnTo>
                <a:lnTo>
                  <a:pt x="939" y="775"/>
                </a:lnTo>
                <a:lnTo>
                  <a:pt x="934" y="769"/>
                </a:lnTo>
                <a:lnTo>
                  <a:pt x="930" y="764"/>
                </a:lnTo>
                <a:lnTo>
                  <a:pt x="920" y="759"/>
                </a:lnTo>
                <a:lnTo>
                  <a:pt x="920" y="759"/>
                </a:lnTo>
                <a:lnTo>
                  <a:pt x="903" y="750"/>
                </a:lnTo>
                <a:lnTo>
                  <a:pt x="886" y="740"/>
                </a:lnTo>
                <a:lnTo>
                  <a:pt x="870" y="732"/>
                </a:lnTo>
                <a:lnTo>
                  <a:pt x="859" y="727"/>
                </a:lnTo>
                <a:lnTo>
                  <a:pt x="859" y="727"/>
                </a:lnTo>
                <a:lnTo>
                  <a:pt x="742" y="696"/>
                </a:lnTo>
                <a:lnTo>
                  <a:pt x="742" y="696"/>
                </a:lnTo>
                <a:lnTo>
                  <a:pt x="688" y="682"/>
                </a:lnTo>
                <a:lnTo>
                  <a:pt x="688" y="682"/>
                </a:lnTo>
                <a:lnTo>
                  <a:pt x="698" y="673"/>
                </a:lnTo>
                <a:lnTo>
                  <a:pt x="713" y="661"/>
                </a:lnTo>
                <a:lnTo>
                  <a:pt x="713" y="661"/>
                </a:lnTo>
                <a:lnTo>
                  <a:pt x="722" y="653"/>
                </a:lnTo>
                <a:lnTo>
                  <a:pt x="727" y="648"/>
                </a:lnTo>
                <a:lnTo>
                  <a:pt x="730" y="642"/>
                </a:lnTo>
                <a:lnTo>
                  <a:pt x="730" y="642"/>
                </a:lnTo>
                <a:lnTo>
                  <a:pt x="730" y="633"/>
                </a:lnTo>
                <a:lnTo>
                  <a:pt x="730" y="629"/>
                </a:lnTo>
                <a:lnTo>
                  <a:pt x="729" y="627"/>
                </a:lnTo>
                <a:lnTo>
                  <a:pt x="729" y="627"/>
                </a:lnTo>
                <a:lnTo>
                  <a:pt x="713" y="615"/>
                </a:lnTo>
                <a:lnTo>
                  <a:pt x="698" y="580"/>
                </a:lnTo>
                <a:lnTo>
                  <a:pt x="698" y="580"/>
                </a:lnTo>
                <a:lnTo>
                  <a:pt x="696" y="558"/>
                </a:lnTo>
                <a:lnTo>
                  <a:pt x="692" y="540"/>
                </a:lnTo>
                <a:lnTo>
                  <a:pt x="690" y="527"/>
                </a:lnTo>
                <a:lnTo>
                  <a:pt x="690" y="527"/>
                </a:lnTo>
                <a:lnTo>
                  <a:pt x="677" y="492"/>
                </a:lnTo>
                <a:lnTo>
                  <a:pt x="662" y="455"/>
                </a:lnTo>
                <a:lnTo>
                  <a:pt x="662" y="455"/>
                </a:lnTo>
                <a:lnTo>
                  <a:pt x="651" y="424"/>
                </a:lnTo>
                <a:lnTo>
                  <a:pt x="642" y="401"/>
                </a:lnTo>
                <a:lnTo>
                  <a:pt x="642" y="401"/>
                </a:lnTo>
                <a:lnTo>
                  <a:pt x="633" y="350"/>
                </a:lnTo>
                <a:lnTo>
                  <a:pt x="625" y="316"/>
                </a:lnTo>
                <a:lnTo>
                  <a:pt x="620" y="295"/>
                </a:lnTo>
                <a:lnTo>
                  <a:pt x="620" y="295"/>
                </a:lnTo>
                <a:lnTo>
                  <a:pt x="617" y="288"/>
                </a:lnTo>
                <a:lnTo>
                  <a:pt x="614" y="285"/>
                </a:lnTo>
                <a:lnTo>
                  <a:pt x="610" y="280"/>
                </a:lnTo>
                <a:lnTo>
                  <a:pt x="610" y="280"/>
                </a:lnTo>
                <a:lnTo>
                  <a:pt x="598" y="270"/>
                </a:lnTo>
                <a:lnTo>
                  <a:pt x="586" y="258"/>
                </a:lnTo>
                <a:lnTo>
                  <a:pt x="586" y="258"/>
                </a:lnTo>
                <a:lnTo>
                  <a:pt x="583" y="255"/>
                </a:lnTo>
                <a:lnTo>
                  <a:pt x="577" y="251"/>
                </a:lnTo>
                <a:lnTo>
                  <a:pt x="571" y="248"/>
                </a:lnTo>
                <a:lnTo>
                  <a:pt x="532" y="236"/>
                </a:lnTo>
                <a:lnTo>
                  <a:pt x="528" y="237"/>
                </a:lnTo>
                <a:lnTo>
                  <a:pt x="524" y="233"/>
                </a:lnTo>
                <a:lnTo>
                  <a:pt x="524" y="233"/>
                </a:lnTo>
                <a:lnTo>
                  <a:pt x="523" y="231"/>
                </a:lnTo>
                <a:lnTo>
                  <a:pt x="522" y="229"/>
                </a:lnTo>
                <a:lnTo>
                  <a:pt x="523" y="225"/>
                </a:lnTo>
                <a:lnTo>
                  <a:pt x="523" y="225"/>
                </a:lnTo>
                <a:lnTo>
                  <a:pt x="525" y="208"/>
                </a:lnTo>
                <a:lnTo>
                  <a:pt x="521" y="202"/>
                </a:lnTo>
                <a:lnTo>
                  <a:pt x="519" y="196"/>
                </a:lnTo>
                <a:lnTo>
                  <a:pt x="519" y="196"/>
                </a:lnTo>
                <a:lnTo>
                  <a:pt x="519" y="194"/>
                </a:lnTo>
                <a:lnTo>
                  <a:pt x="519" y="190"/>
                </a:lnTo>
                <a:lnTo>
                  <a:pt x="519" y="190"/>
                </a:lnTo>
                <a:lnTo>
                  <a:pt x="515" y="178"/>
                </a:lnTo>
                <a:lnTo>
                  <a:pt x="515" y="178"/>
                </a:lnTo>
                <a:lnTo>
                  <a:pt x="519" y="173"/>
                </a:lnTo>
                <a:lnTo>
                  <a:pt x="523" y="169"/>
                </a:lnTo>
                <a:lnTo>
                  <a:pt x="523" y="167"/>
                </a:lnTo>
                <a:lnTo>
                  <a:pt x="523" y="164"/>
                </a:lnTo>
                <a:lnTo>
                  <a:pt x="523" y="164"/>
                </a:lnTo>
                <a:lnTo>
                  <a:pt x="513" y="153"/>
                </a:lnTo>
                <a:lnTo>
                  <a:pt x="509" y="146"/>
                </a:lnTo>
                <a:lnTo>
                  <a:pt x="506" y="142"/>
                </a:lnTo>
                <a:lnTo>
                  <a:pt x="506" y="142"/>
                </a:lnTo>
                <a:lnTo>
                  <a:pt x="497" y="103"/>
                </a:lnTo>
                <a:lnTo>
                  <a:pt x="497" y="103"/>
                </a:lnTo>
                <a:lnTo>
                  <a:pt x="516" y="91"/>
                </a:lnTo>
                <a:lnTo>
                  <a:pt x="529" y="82"/>
                </a:lnTo>
                <a:lnTo>
                  <a:pt x="534" y="78"/>
                </a:lnTo>
                <a:lnTo>
                  <a:pt x="535" y="76"/>
                </a:lnTo>
                <a:lnTo>
                  <a:pt x="535" y="76"/>
                </a:lnTo>
                <a:lnTo>
                  <a:pt x="536" y="69"/>
                </a:lnTo>
                <a:lnTo>
                  <a:pt x="535" y="65"/>
                </a:lnTo>
                <a:lnTo>
                  <a:pt x="534" y="64"/>
                </a:lnTo>
                <a:lnTo>
                  <a:pt x="531" y="63"/>
                </a:lnTo>
                <a:lnTo>
                  <a:pt x="531" y="63"/>
                </a:lnTo>
                <a:lnTo>
                  <a:pt x="521" y="63"/>
                </a:lnTo>
                <a:lnTo>
                  <a:pt x="503" y="63"/>
                </a:lnTo>
                <a:lnTo>
                  <a:pt x="479" y="63"/>
                </a:lnTo>
                <a:lnTo>
                  <a:pt x="450" y="31"/>
                </a:lnTo>
                <a:lnTo>
                  <a:pt x="450" y="31"/>
                </a:lnTo>
                <a:lnTo>
                  <a:pt x="430" y="15"/>
                </a:lnTo>
                <a:lnTo>
                  <a:pt x="414" y="4"/>
                </a:lnTo>
                <a:lnTo>
                  <a:pt x="408" y="1"/>
                </a:lnTo>
                <a:lnTo>
                  <a:pt x="405" y="0"/>
                </a:lnTo>
                <a:lnTo>
                  <a:pt x="405" y="0"/>
                </a:lnTo>
                <a:lnTo>
                  <a:pt x="396" y="1"/>
                </a:lnTo>
                <a:lnTo>
                  <a:pt x="380" y="3"/>
                </a:lnTo>
                <a:lnTo>
                  <a:pt x="362" y="7"/>
                </a:lnTo>
                <a:lnTo>
                  <a:pt x="348" y="12"/>
                </a:lnTo>
                <a:lnTo>
                  <a:pt x="348" y="12"/>
                </a:lnTo>
                <a:lnTo>
                  <a:pt x="325" y="23"/>
                </a:lnTo>
                <a:lnTo>
                  <a:pt x="315" y="29"/>
                </a:lnTo>
                <a:lnTo>
                  <a:pt x="312" y="32"/>
                </a:lnTo>
                <a:lnTo>
                  <a:pt x="309" y="34"/>
                </a:lnTo>
                <a:lnTo>
                  <a:pt x="309" y="34"/>
                </a:lnTo>
                <a:lnTo>
                  <a:pt x="303" y="40"/>
                </a:lnTo>
                <a:lnTo>
                  <a:pt x="296" y="49"/>
                </a:lnTo>
                <a:lnTo>
                  <a:pt x="288" y="56"/>
                </a:lnTo>
                <a:lnTo>
                  <a:pt x="283" y="60"/>
                </a:lnTo>
                <a:lnTo>
                  <a:pt x="283" y="60"/>
                </a:lnTo>
                <a:lnTo>
                  <a:pt x="276" y="75"/>
                </a:lnTo>
                <a:lnTo>
                  <a:pt x="271" y="83"/>
                </a:lnTo>
                <a:lnTo>
                  <a:pt x="270" y="88"/>
                </a:lnTo>
                <a:lnTo>
                  <a:pt x="270" y="88"/>
                </a:lnTo>
                <a:lnTo>
                  <a:pt x="269" y="94"/>
                </a:lnTo>
                <a:lnTo>
                  <a:pt x="269" y="97"/>
                </a:lnTo>
                <a:lnTo>
                  <a:pt x="270" y="106"/>
                </a:lnTo>
                <a:lnTo>
                  <a:pt x="270" y="106"/>
                </a:lnTo>
                <a:lnTo>
                  <a:pt x="272" y="118"/>
                </a:lnTo>
                <a:lnTo>
                  <a:pt x="277" y="130"/>
                </a:lnTo>
                <a:lnTo>
                  <a:pt x="287" y="150"/>
                </a:lnTo>
                <a:lnTo>
                  <a:pt x="287" y="150"/>
                </a:lnTo>
                <a:lnTo>
                  <a:pt x="294" y="168"/>
                </a:lnTo>
                <a:lnTo>
                  <a:pt x="297" y="177"/>
                </a:lnTo>
                <a:lnTo>
                  <a:pt x="297" y="181"/>
                </a:lnTo>
                <a:lnTo>
                  <a:pt x="297" y="181"/>
                </a:lnTo>
                <a:lnTo>
                  <a:pt x="285" y="205"/>
                </a:lnTo>
                <a:lnTo>
                  <a:pt x="277" y="220"/>
                </a:lnTo>
                <a:lnTo>
                  <a:pt x="275" y="226"/>
                </a:lnTo>
                <a:lnTo>
                  <a:pt x="275" y="230"/>
                </a:lnTo>
                <a:lnTo>
                  <a:pt x="275" y="230"/>
                </a:lnTo>
                <a:lnTo>
                  <a:pt x="276" y="231"/>
                </a:lnTo>
                <a:lnTo>
                  <a:pt x="280" y="232"/>
                </a:lnTo>
                <a:lnTo>
                  <a:pt x="287" y="233"/>
                </a:lnTo>
                <a:lnTo>
                  <a:pt x="296" y="233"/>
                </a:lnTo>
                <a:lnTo>
                  <a:pt x="296" y="23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6">
            <a:extLst>
              <a:ext uri="{FF2B5EF4-FFF2-40B4-BE49-F238E27FC236}">
                <a16:creationId xmlns:a16="http://schemas.microsoft.com/office/drawing/2014/main" id="{43D0CC7A-7FC3-4270-9C5C-638EFA9106EF}"/>
              </a:ext>
            </a:extLst>
          </p:cNvPr>
          <p:cNvSpPr>
            <a:spLocks/>
          </p:cNvSpPr>
          <p:nvPr/>
        </p:nvSpPr>
        <p:spPr bwMode="auto">
          <a:xfrm>
            <a:off x="6145165" y="4689336"/>
            <a:ext cx="1468255" cy="1699555"/>
          </a:xfrm>
          <a:custGeom>
            <a:avLst/>
            <a:gdLst>
              <a:gd name="T0" fmla="*/ 68 w 1168"/>
              <a:gd name="T1" fmla="*/ 330 h 1352"/>
              <a:gd name="T2" fmla="*/ 36 w 1168"/>
              <a:gd name="T3" fmla="*/ 364 h 1352"/>
              <a:gd name="T4" fmla="*/ 19 w 1168"/>
              <a:gd name="T5" fmla="*/ 459 h 1352"/>
              <a:gd name="T6" fmla="*/ 7 w 1168"/>
              <a:gd name="T7" fmla="*/ 538 h 1352"/>
              <a:gd name="T8" fmla="*/ 7 w 1168"/>
              <a:gd name="T9" fmla="*/ 626 h 1352"/>
              <a:gd name="T10" fmla="*/ 17 w 1168"/>
              <a:gd name="T11" fmla="*/ 668 h 1352"/>
              <a:gd name="T12" fmla="*/ 12 w 1168"/>
              <a:gd name="T13" fmla="*/ 769 h 1352"/>
              <a:gd name="T14" fmla="*/ 4 w 1168"/>
              <a:gd name="T15" fmla="*/ 881 h 1352"/>
              <a:gd name="T16" fmla="*/ 121 w 1168"/>
              <a:gd name="T17" fmla="*/ 938 h 1352"/>
              <a:gd name="T18" fmla="*/ 234 w 1168"/>
              <a:gd name="T19" fmla="*/ 953 h 1352"/>
              <a:gd name="T20" fmla="*/ 290 w 1168"/>
              <a:gd name="T21" fmla="*/ 943 h 1352"/>
              <a:gd name="T22" fmla="*/ 517 w 1168"/>
              <a:gd name="T23" fmla="*/ 982 h 1352"/>
              <a:gd name="T24" fmla="*/ 612 w 1168"/>
              <a:gd name="T25" fmla="*/ 1097 h 1352"/>
              <a:gd name="T26" fmla="*/ 681 w 1168"/>
              <a:gd name="T27" fmla="*/ 1159 h 1352"/>
              <a:gd name="T28" fmla="*/ 697 w 1168"/>
              <a:gd name="T29" fmla="*/ 1186 h 1352"/>
              <a:gd name="T30" fmla="*/ 696 w 1168"/>
              <a:gd name="T31" fmla="*/ 1221 h 1352"/>
              <a:gd name="T32" fmla="*/ 692 w 1168"/>
              <a:gd name="T33" fmla="*/ 1254 h 1352"/>
              <a:gd name="T34" fmla="*/ 711 w 1168"/>
              <a:gd name="T35" fmla="*/ 1275 h 1352"/>
              <a:gd name="T36" fmla="*/ 772 w 1168"/>
              <a:gd name="T37" fmla="*/ 1291 h 1352"/>
              <a:gd name="T38" fmla="*/ 879 w 1168"/>
              <a:gd name="T39" fmla="*/ 1346 h 1352"/>
              <a:gd name="T40" fmla="*/ 980 w 1168"/>
              <a:gd name="T41" fmla="*/ 1347 h 1352"/>
              <a:gd name="T42" fmla="*/ 1021 w 1168"/>
              <a:gd name="T43" fmla="*/ 1336 h 1352"/>
              <a:gd name="T44" fmla="*/ 1095 w 1168"/>
              <a:gd name="T45" fmla="*/ 1352 h 1352"/>
              <a:gd name="T46" fmla="*/ 1155 w 1168"/>
              <a:gd name="T47" fmla="*/ 1333 h 1352"/>
              <a:gd name="T48" fmla="*/ 1168 w 1168"/>
              <a:gd name="T49" fmla="*/ 1292 h 1352"/>
              <a:gd name="T50" fmla="*/ 1138 w 1168"/>
              <a:gd name="T51" fmla="*/ 1252 h 1352"/>
              <a:gd name="T52" fmla="*/ 1021 w 1168"/>
              <a:gd name="T53" fmla="*/ 1193 h 1352"/>
              <a:gd name="T54" fmla="*/ 932 w 1168"/>
              <a:gd name="T55" fmla="*/ 1136 h 1352"/>
              <a:gd name="T56" fmla="*/ 875 w 1168"/>
              <a:gd name="T57" fmla="*/ 1112 h 1352"/>
              <a:gd name="T58" fmla="*/ 871 w 1168"/>
              <a:gd name="T59" fmla="*/ 1067 h 1352"/>
              <a:gd name="T60" fmla="*/ 882 w 1168"/>
              <a:gd name="T61" fmla="*/ 1044 h 1352"/>
              <a:gd name="T62" fmla="*/ 829 w 1168"/>
              <a:gd name="T63" fmla="*/ 927 h 1352"/>
              <a:gd name="T64" fmla="*/ 785 w 1168"/>
              <a:gd name="T65" fmla="*/ 742 h 1352"/>
              <a:gd name="T66" fmla="*/ 759 w 1168"/>
              <a:gd name="T67" fmla="*/ 702 h 1352"/>
              <a:gd name="T68" fmla="*/ 699 w 1168"/>
              <a:gd name="T69" fmla="*/ 686 h 1352"/>
              <a:gd name="T70" fmla="*/ 561 w 1168"/>
              <a:gd name="T71" fmla="*/ 667 h 1352"/>
              <a:gd name="T72" fmla="*/ 557 w 1168"/>
              <a:gd name="T73" fmla="*/ 646 h 1352"/>
              <a:gd name="T74" fmla="*/ 484 w 1168"/>
              <a:gd name="T75" fmla="*/ 541 h 1352"/>
              <a:gd name="T76" fmla="*/ 443 w 1168"/>
              <a:gd name="T77" fmla="*/ 451 h 1352"/>
              <a:gd name="T78" fmla="*/ 408 w 1168"/>
              <a:gd name="T79" fmla="*/ 382 h 1352"/>
              <a:gd name="T80" fmla="*/ 387 w 1168"/>
              <a:gd name="T81" fmla="*/ 324 h 1352"/>
              <a:gd name="T82" fmla="*/ 399 w 1168"/>
              <a:gd name="T83" fmla="*/ 308 h 1352"/>
              <a:gd name="T84" fmla="*/ 403 w 1168"/>
              <a:gd name="T85" fmla="*/ 262 h 1352"/>
              <a:gd name="T86" fmla="*/ 402 w 1168"/>
              <a:gd name="T87" fmla="*/ 150 h 1352"/>
              <a:gd name="T88" fmla="*/ 436 w 1168"/>
              <a:gd name="T89" fmla="*/ 90 h 1352"/>
              <a:gd name="T90" fmla="*/ 377 w 1168"/>
              <a:gd name="T91" fmla="*/ 82 h 1352"/>
              <a:gd name="T92" fmla="*/ 328 w 1168"/>
              <a:gd name="T93" fmla="*/ 19 h 1352"/>
              <a:gd name="T94" fmla="*/ 301 w 1168"/>
              <a:gd name="T95" fmla="*/ 4 h 1352"/>
              <a:gd name="T96" fmla="*/ 239 w 1168"/>
              <a:gd name="T97" fmla="*/ 4 h 1352"/>
              <a:gd name="T98" fmla="*/ 202 w 1168"/>
              <a:gd name="T99" fmla="*/ 27 h 1352"/>
              <a:gd name="T100" fmla="*/ 164 w 1168"/>
              <a:gd name="T101" fmla="*/ 71 h 1352"/>
              <a:gd name="T102" fmla="*/ 150 w 1168"/>
              <a:gd name="T103" fmla="*/ 104 h 1352"/>
              <a:gd name="T104" fmla="*/ 167 w 1168"/>
              <a:gd name="T105" fmla="*/ 193 h 1352"/>
              <a:gd name="T106" fmla="*/ 147 w 1168"/>
              <a:gd name="T107" fmla="*/ 242 h 1352"/>
              <a:gd name="T108" fmla="*/ 159 w 1168"/>
              <a:gd name="T109" fmla="*/ 250 h 1352"/>
              <a:gd name="T110" fmla="*/ 171 w 1168"/>
              <a:gd name="T111" fmla="*/ 274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68" h="1352">
                <a:moveTo>
                  <a:pt x="177" y="285"/>
                </a:moveTo>
                <a:lnTo>
                  <a:pt x="177" y="285"/>
                </a:lnTo>
                <a:lnTo>
                  <a:pt x="124" y="306"/>
                </a:lnTo>
                <a:lnTo>
                  <a:pt x="86" y="321"/>
                </a:lnTo>
                <a:lnTo>
                  <a:pt x="68" y="330"/>
                </a:lnTo>
                <a:lnTo>
                  <a:pt x="68" y="330"/>
                </a:lnTo>
                <a:lnTo>
                  <a:pt x="62" y="333"/>
                </a:lnTo>
                <a:lnTo>
                  <a:pt x="57" y="337"/>
                </a:lnTo>
                <a:lnTo>
                  <a:pt x="51" y="342"/>
                </a:lnTo>
                <a:lnTo>
                  <a:pt x="47" y="348"/>
                </a:lnTo>
                <a:lnTo>
                  <a:pt x="41" y="355"/>
                </a:lnTo>
                <a:lnTo>
                  <a:pt x="36" y="364"/>
                </a:lnTo>
                <a:lnTo>
                  <a:pt x="32" y="378"/>
                </a:lnTo>
                <a:lnTo>
                  <a:pt x="32" y="378"/>
                </a:lnTo>
                <a:lnTo>
                  <a:pt x="28" y="400"/>
                </a:lnTo>
                <a:lnTo>
                  <a:pt x="24" y="419"/>
                </a:lnTo>
                <a:lnTo>
                  <a:pt x="22" y="437"/>
                </a:lnTo>
                <a:lnTo>
                  <a:pt x="19" y="459"/>
                </a:lnTo>
                <a:lnTo>
                  <a:pt x="19" y="459"/>
                </a:lnTo>
                <a:lnTo>
                  <a:pt x="17" y="480"/>
                </a:lnTo>
                <a:lnTo>
                  <a:pt x="13" y="498"/>
                </a:lnTo>
                <a:lnTo>
                  <a:pt x="11" y="516"/>
                </a:lnTo>
                <a:lnTo>
                  <a:pt x="7" y="538"/>
                </a:lnTo>
                <a:lnTo>
                  <a:pt x="7" y="538"/>
                </a:lnTo>
                <a:lnTo>
                  <a:pt x="4" y="564"/>
                </a:lnTo>
                <a:lnTo>
                  <a:pt x="2" y="583"/>
                </a:lnTo>
                <a:lnTo>
                  <a:pt x="2" y="600"/>
                </a:lnTo>
                <a:lnTo>
                  <a:pt x="5" y="618"/>
                </a:lnTo>
                <a:lnTo>
                  <a:pt x="5" y="618"/>
                </a:lnTo>
                <a:lnTo>
                  <a:pt x="7" y="626"/>
                </a:lnTo>
                <a:lnTo>
                  <a:pt x="8" y="631"/>
                </a:lnTo>
                <a:lnTo>
                  <a:pt x="12" y="640"/>
                </a:lnTo>
                <a:lnTo>
                  <a:pt x="14" y="645"/>
                </a:lnTo>
                <a:lnTo>
                  <a:pt x="16" y="651"/>
                </a:lnTo>
                <a:lnTo>
                  <a:pt x="17" y="658"/>
                </a:lnTo>
                <a:lnTo>
                  <a:pt x="17" y="668"/>
                </a:lnTo>
                <a:lnTo>
                  <a:pt x="17" y="668"/>
                </a:lnTo>
                <a:lnTo>
                  <a:pt x="17" y="711"/>
                </a:lnTo>
                <a:lnTo>
                  <a:pt x="17" y="728"/>
                </a:lnTo>
                <a:lnTo>
                  <a:pt x="16" y="741"/>
                </a:lnTo>
                <a:lnTo>
                  <a:pt x="16" y="741"/>
                </a:lnTo>
                <a:lnTo>
                  <a:pt x="12" y="769"/>
                </a:lnTo>
                <a:lnTo>
                  <a:pt x="5" y="812"/>
                </a:lnTo>
                <a:lnTo>
                  <a:pt x="1" y="834"/>
                </a:lnTo>
                <a:lnTo>
                  <a:pt x="0" y="856"/>
                </a:lnTo>
                <a:lnTo>
                  <a:pt x="1" y="871"/>
                </a:lnTo>
                <a:lnTo>
                  <a:pt x="2" y="877"/>
                </a:lnTo>
                <a:lnTo>
                  <a:pt x="4" y="881"/>
                </a:lnTo>
                <a:lnTo>
                  <a:pt x="4" y="881"/>
                </a:lnTo>
                <a:lnTo>
                  <a:pt x="12" y="887"/>
                </a:lnTo>
                <a:lnTo>
                  <a:pt x="25" y="895"/>
                </a:lnTo>
                <a:lnTo>
                  <a:pt x="61" y="913"/>
                </a:lnTo>
                <a:lnTo>
                  <a:pt x="98" y="928"/>
                </a:lnTo>
                <a:lnTo>
                  <a:pt x="121" y="938"/>
                </a:lnTo>
                <a:lnTo>
                  <a:pt x="121" y="938"/>
                </a:lnTo>
                <a:lnTo>
                  <a:pt x="144" y="943"/>
                </a:lnTo>
                <a:lnTo>
                  <a:pt x="181" y="949"/>
                </a:lnTo>
                <a:lnTo>
                  <a:pt x="216" y="953"/>
                </a:lnTo>
                <a:lnTo>
                  <a:pt x="228" y="953"/>
                </a:lnTo>
                <a:lnTo>
                  <a:pt x="234" y="953"/>
                </a:lnTo>
                <a:lnTo>
                  <a:pt x="234" y="953"/>
                </a:lnTo>
                <a:lnTo>
                  <a:pt x="240" y="950"/>
                </a:lnTo>
                <a:lnTo>
                  <a:pt x="245" y="945"/>
                </a:lnTo>
                <a:lnTo>
                  <a:pt x="249" y="939"/>
                </a:lnTo>
                <a:lnTo>
                  <a:pt x="249" y="939"/>
                </a:lnTo>
                <a:lnTo>
                  <a:pt x="290" y="943"/>
                </a:lnTo>
                <a:lnTo>
                  <a:pt x="379" y="955"/>
                </a:lnTo>
                <a:lnTo>
                  <a:pt x="430" y="962"/>
                </a:lnTo>
                <a:lnTo>
                  <a:pt x="473" y="970"/>
                </a:lnTo>
                <a:lnTo>
                  <a:pt x="492" y="975"/>
                </a:lnTo>
                <a:lnTo>
                  <a:pt x="506" y="978"/>
                </a:lnTo>
                <a:lnTo>
                  <a:pt x="517" y="982"/>
                </a:lnTo>
                <a:lnTo>
                  <a:pt x="520" y="984"/>
                </a:lnTo>
                <a:lnTo>
                  <a:pt x="523" y="987"/>
                </a:lnTo>
                <a:lnTo>
                  <a:pt x="523" y="987"/>
                </a:lnTo>
                <a:lnTo>
                  <a:pt x="544" y="1014"/>
                </a:lnTo>
                <a:lnTo>
                  <a:pt x="578" y="1056"/>
                </a:lnTo>
                <a:lnTo>
                  <a:pt x="612" y="1097"/>
                </a:lnTo>
                <a:lnTo>
                  <a:pt x="634" y="1123"/>
                </a:lnTo>
                <a:lnTo>
                  <a:pt x="634" y="1123"/>
                </a:lnTo>
                <a:lnTo>
                  <a:pt x="647" y="1135"/>
                </a:lnTo>
                <a:lnTo>
                  <a:pt x="660" y="1144"/>
                </a:lnTo>
                <a:lnTo>
                  <a:pt x="681" y="1159"/>
                </a:lnTo>
                <a:lnTo>
                  <a:pt x="681" y="1159"/>
                </a:lnTo>
                <a:lnTo>
                  <a:pt x="687" y="1163"/>
                </a:lnTo>
                <a:lnTo>
                  <a:pt x="691" y="1168"/>
                </a:lnTo>
                <a:lnTo>
                  <a:pt x="693" y="1172"/>
                </a:lnTo>
                <a:lnTo>
                  <a:pt x="694" y="1179"/>
                </a:lnTo>
                <a:lnTo>
                  <a:pt x="694" y="1179"/>
                </a:lnTo>
                <a:lnTo>
                  <a:pt x="697" y="1186"/>
                </a:lnTo>
                <a:lnTo>
                  <a:pt x="699" y="1194"/>
                </a:lnTo>
                <a:lnTo>
                  <a:pt x="703" y="1203"/>
                </a:lnTo>
                <a:lnTo>
                  <a:pt x="703" y="1203"/>
                </a:lnTo>
                <a:lnTo>
                  <a:pt x="702" y="1205"/>
                </a:lnTo>
                <a:lnTo>
                  <a:pt x="698" y="1211"/>
                </a:lnTo>
                <a:lnTo>
                  <a:pt x="696" y="1221"/>
                </a:lnTo>
                <a:lnTo>
                  <a:pt x="694" y="1226"/>
                </a:lnTo>
                <a:lnTo>
                  <a:pt x="694" y="1232"/>
                </a:lnTo>
                <a:lnTo>
                  <a:pt x="694" y="1232"/>
                </a:lnTo>
                <a:lnTo>
                  <a:pt x="694" y="1238"/>
                </a:lnTo>
                <a:lnTo>
                  <a:pt x="693" y="1244"/>
                </a:lnTo>
                <a:lnTo>
                  <a:pt x="692" y="1254"/>
                </a:lnTo>
                <a:lnTo>
                  <a:pt x="692" y="1259"/>
                </a:lnTo>
                <a:lnTo>
                  <a:pt x="693" y="1263"/>
                </a:lnTo>
                <a:lnTo>
                  <a:pt x="697" y="1267"/>
                </a:lnTo>
                <a:lnTo>
                  <a:pt x="703" y="1272"/>
                </a:lnTo>
                <a:lnTo>
                  <a:pt x="703" y="1272"/>
                </a:lnTo>
                <a:lnTo>
                  <a:pt x="711" y="1275"/>
                </a:lnTo>
                <a:lnTo>
                  <a:pt x="722" y="1278"/>
                </a:lnTo>
                <a:lnTo>
                  <a:pt x="743" y="1284"/>
                </a:lnTo>
                <a:lnTo>
                  <a:pt x="762" y="1288"/>
                </a:lnTo>
                <a:lnTo>
                  <a:pt x="768" y="1290"/>
                </a:lnTo>
                <a:lnTo>
                  <a:pt x="772" y="1291"/>
                </a:lnTo>
                <a:lnTo>
                  <a:pt x="772" y="1291"/>
                </a:lnTo>
                <a:lnTo>
                  <a:pt x="783" y="1298"/>
                </a:lnTo>
                <a:lnTo>
                  <a:pt x="804" y="1309"/>
                </a:lnTo>
                <a:lnTo>
                  <a:pt x="864" y="1340"/>
                </a:lnTo>
                <a:lnTo>
                  <a:pt x="864" y="1340"/>
                </a:lnTo>
                <a:lnTo>
                  <a:pt x="872" y="1342"/>
                </a:lnTo>
                <a:lnTo>
                  <a:pt x="879" y="1346"/>
                </a:lnTo>
                <a:lnTo>
                  <a:pt x="897" y="1349"/>
                </a:lnTo>
                <a:lnTo>
                  <a:pt x="914" y="1352"/>
                </a:lnTo>
                <a:lnTo>
                  <a:pt x="931" y="1352"/>
                </a:lnTo>
                <a:lnTo>
                  <a:pt x="946" y="1352"/>
                </a:lnTo>
                <a:lnTo>
                  <a:pt x="960" y="1350"/>
                </a:lnTo>
                <a:lnTo>
                  <a:pt x="980" y="1347"/>
                </a:lnTo>
                <a:lnTo>
                  <a:pt x="980" y="1347"/>
                </a:lnTo>
                <a:lnTo>
                  <a:pt x="992" y="1343"/>
                </a:lnTo>
                <a:lnTo>
                  <a:pt x="1003" y="1339"/>
                </a:lnTo>
                <a:lnTo>
                  <a:pt x="1015" y="1334"/>
                </a:lnTo>
                <a:lnTo>
                  <a:pt x="1015" y="1334"/>
                </a:lnTo>
                <a:lnTo>
                  <a:pt x="1021" y="1336"/>
                </a:lnTo>
                <a:lnTo>
                  <a:pt x="1037" y="1343"/>
                </a:lnTo>
                <a:lnTo>
                  <a:pt x="1057" y="1349"/>
                </a:lnTo>
                <a:lnTo>
                  <a:pt x="1067" y="1352"/>
                </a:lnTo>
                <a:lnTo>
                  <a:pt x="1075" y="1352"/>
                </a:lnTo>
                <a:lnTo>
                  <a:pt x="1075" y="1352"/>
                </a:lnTo>
                <a:lnTo>
                  <a:pt x="1095" y="1352"/>
                </a:lnTo>
                <a:lnTo>
                  <a:pt x="1107" y="1350"/>
                </a:lnTo>
                <a:lnTo>
                  <a:pt x="1120" y="1348"/>
                </a:lnTo>
                <a:lnTo>
                  <a:pt x="1133" y="1345"/>
                </a:lnTo>
                <a:lnTo>
                  <a:pt x="1145" y="1340"/>
                </a:lnTo>
                <a:lnTo>
                  <a:pt x="1150" y="1336"/>
                </a:lnTo>
                <a:lnTo>
                  <a:pt x="1155" y="1333"/>
                </a:lnTo>
                <a:lnTo>
                  <a:pt x="1159" y="1328"/>
                </a:lnTo>
                <a:lnTo>
                  <a:pt x="1162" y="1323"/>
                </a:lnTo>
                <a:lnTo>
                  <a:pt x="1162" y="1323"/>
                </a:lnTo>
                <a:lnTo>
                  <a:pt x="1167" y="1312"/>
                </a:lnTo>
                <a:lnTo>
                  <a:pt x="1168" y="1302"/>
                </a:lnTo>
                <a:lnTo>
                  <a:pt x="1168" y="1292"/>
                </a:lnTo>
                <a:lnTo>
                  <a:pt x="1164" y="1281"/>
                </a:lnTo>
                <a:lnTo>
                  <a:pt x="1160" y="1273"/>
                </a:lnTo>
                <a:lnTo>
                  <a:pt x="1154" y="1265"/>
                </a:lnTo>
                <a:lnTo>
                  <a:pt x="1147" y="1257"/>
                </a:lnTo>
                <a:lnTo>
                  <a:pt x="1138" y="1252"/>
                </a:lnTo>
                <a:lnTo>
                  <a:pt x="1138" y="1252"/>
                </a:lnTo>
                <a:lnTo>
                  <a:pt x="1122" y="1243"/>
                </a:lnTo>
                <a:lnTo>
                  <a:pt x="1104" y="1235"/>
                </a:lnTo>
                <a:lnTo>
                  <a:pt x="1086" y="1228"/>
                </a:lnTo>
                <a:lnTo>
                  <a:pt x="1064" y="1217"/>
                </a:lnTo>
                <a:lnTo>
                  <a:pt x="1064" y="1217"/>
                </a:lnTo>
                <a:lnTo>
                  <a:pt x="1021" y="1193"/>
                </a:lnTo>
                <a:lnTo>
                  <a:pt x="994" y="1176"/>
                </a:lnTo>
                <a:lnTo>
                  <a:pt x="994" y="1176"/>
                </a:lnTo>
                <a:lnTo>
                  <a:pt x="960" y="1154"/>
                </a:lnTo>
                <a:lnTo>
                  <a:pt x="941" y="1142"/>
                </a:lnTo>
                <a:lnTo>
                  <a:pt x="932" y="1136"/>
                </a:lnTo>
                <a:lnTo>
                  <a:pt x="932" y="1136"/>
                </a:lnTo>
                <a:lnTo>
                  <a:pt x="904" y="1128"/>
                </a:lnTo>
                <a:lnTo>
                  <a:pt x="879" y="1118"/>
                </a:lnTo>
                <a:lnTo>
                  <a:pt x="879" y="1118"/>
                </a:lnTo>
                <a:lnTo>
                  <a:pt x="877" y="1116"/>
                </a:lnTo>
                <a:lnTo>
                  <a:pt x="875" y="1113"/>
                </a:lnTo>
                <a:lnTo>
                  <a:pt x="875" y="1112"/>
                </a:lnTo>
                <a:lnTo>
                  <a:pt x="875" y="1112"/>
                </a:lnTo>
                <a:lnTo>
                  <a:pt x="875" y="1099"/>
                </a:lnTo>
                <a:lnTo>
                  <a:pt x="853" y="1075"/>
                </a:lnTo>
                <a:lnTo>
                  <a:pt x="853" y="1075"/>
                </a:lnTo>
                <a:lnTo>
                  <a:pt x="864" y="1071"/>
                </a:lnTo>
                <a:lnTo>
                  <a:pt x="871" y="1067"/>
                </a:lnTo>
                <a:lnTo>
                  <a:pt x="875" y="1064"/>
                </a:lnTo>
                <a:lnTo>
                  <a:pt x="877" y="1062"/>
                </a:lnTo>
                <a:lnTo>
                  <a:pt x="877" y="1062"/>
                </a:lnTo>
                <a:lnTo>
                  <a:pt x="881" y="1056"/>
                </a:lnTo>
                <a:lnTo>
                  <a:pt x="882" y="1050"/>
                </a:lnTo>
                <a:lnTo>
                  <a:pt x="882" y="1044"/>
                </a:lnTo>
                <a:lnTo>
                  <a:pt x="879" y="1040"/>
                </a:lnTo>
                <a:lnTo>
                  <a:pt x="879" y="1040"/>
                </a:lnTo>
                <a:lnTo>
                  <a:pt x="858" y="1013"/>
                </a:lnTo>
                <a:lnTo>
                  <a:pt x="840" y="988"/>
                </a:lnTo>
                <a:lnTo>
                  <a:pt x="840" y="988"/>
                </a:lnTo>
                <a:lnTo>
                  <a:pt x="829" y="927"/>
                </a:lnTo>
                <a:lnTo>
                  <a:pt x="819" y="874"/>
                </a:lnTo>
                <a:lnTo>
                  <a:pt x="807" y="823"/>
                </a:lnTo>
                <a:lnTo>
                  <a:pt x="807" y="823"/>
                </a:lnTo>
                <a:lnTo>
                  <a:pt x="798" y="785"/>
                </a:lnTo>
                <a:lnTo>
                  <a:pt x="790" y="754"/>
                </a:lnTo>
                <a:lnTo>
                  <a:pt x="785" y="742"/>
                </a:lnTo>
                <a:lnTo>
                  <a:pt x="782" y="732"/>
                </a:lnTo>
                <a:lnTo>
                  <a:pt x="777" y="722"/>
                </a:lnTo>
                <a:lnTo>
                  <a:pt x="771" y="714"/>
                </a:lnTo>
                <a:lnTo>
                  <a:pt x="771" y="714"/>
                </a:lnTo>
                <a:lnTo>
                  <a:pt x="765" y="707"/>
                </a:lnTo>
                <a:lnTo>
                  <a:pt x="759" y="702"/>
                </a:lnTo>
                <a:lnTo>
                  <a:pt x="751" y="698"/>
                </a:lnTo>
                <a:lnTo>
                  <a:pt x="743" y="696"/>
                </a:lnTo>
                <a:lnTo>
                  <a:pt x="728" y="691"/>
                </a:lnTo>
                <a:lnTo>
                  <a:pt x="715" y="689"/>
                </a:lnTo>
                <a:lnTo>
                  <a:pt x="715" y="689"/>
                </a:lnTo>
                <a:lnTo>
                  <a:pt x="699" y="686"/>
                </a:lnTo>
                <a:lnTo>
                  <a:pt x="681" y="685"/>
                </a:lnTo>
                <a:lnTo>
                  <a:pt x="667" y="685"/>
                </a:lnTo>
                <a:lnTo>
                  <a:pt x="659" y="686"/>
                </a:lnTo>
                <a:lnTo>
                  <a:pt x="659" y="686"/>
                </a:lnTo>
                <a:lnTo>
                  <a:pt x="591" y="704"/>
                </a:lnTo>
                <a:lnTo>
                  <a:pt x="561" y="667"/>
                </a:lnTo>
                <a:lnTo>
                  <a:pt x="561" y="667"/>
                </a:lnTo>
                <a:lnTo>
                  <a:pt x="562" y="664"/>
                </a:lnTo>
                <a:lnTo>
                  <a:pt x="563" y="655"/>
                </a:lnTo>
                <a:lnTo>
                  <a:pt x="563" y="655"/>
                </a:lnTo>
                <a:lnTo>
                  <a:pt x="562" y="651"/>
                </a:lnTo>
                <a:lnTo>
                  <a:pt x="557" y="646"/>
                </a:lnTo>
                <a:lnTo>
                  <a:pt x="545" y="630"/>
                </a:lnTo>
                <a:lnTo>
                  <a:pt x="523" y="606"/>
                </a:lnTo>
                <a:lnTo>
                  <a:pt x="523" y="606"/>
                </a:lnTo>
                <a:lnTo>
                  <a:pt x="513" y="592"/>
                </a:lnTo>
                <a:lnTo>
                  <a:pt x="498" y="567"/>
                </a:lnTo>
                <a:lnTo>
                  <a:pt x="484" y="541"/>
                </a:lnTo>
                <a:lnTo>
                  <a:pt x="477" y="527"/>
                </a:lnTo>
                <a:lnTo>
                  <a:pt x="477" y="527"/>
                </a:lnTo>
                <a:lnTo>
                  <a:pt x="471" y="513"/>
                </a:lnTo>
                <a:lnTo>
                  <a:pt x="461" y="491"/>
                </a:lnTo>
                <a:lnTo>
                  <a:pt x="443" y="451"/>
                </a:lnTo>
                <a:lnTo>
                  <a:pt x="443" y="451"/>
                </a:lnTo>
                <a:lnTo>
                  <a:pt x="442" y="448"/>
                </a:lnTo>
                <a:lnTo>
                  <a:pt x="442" y="448"/>
                </a:lnTo>
                <a:lnTo>
                  <a:pt x="430" y="429"/>
                </a:lnTo>
                <a:lnTo>
                  <a:pt x="430" y="429"/>
                </a:lnTo>
                <a:lnTo>
                  <a:pt x="419" y="406"/>
                </a:lnTo>
                <a:lnTo>
                  <a:pt x="408" y="382"/>
                </a:lnTo>
                <a:lnTo>
                  <a:pt x="397" y="354"/>
                </a:lnTo>
                <a:lnTo>
                  <a:pt x="370" y="327"/>
                </a:lnTo>
                <a:lnTo>
                  <a:pt x="370" y="327"/>
                </a:lnTo>
                <a:lnTo>
                  <a:pt x="374" y="327"/>
                </a:lnTo>
                <a:lnTo>
                  <a:pt x="382" y="325"/>
                </a:lnTo>
                <a:lnTo>
                  <a:pt x="387" y="324"/>
                </a:lnTo>
                <a:lnTo>
                  <a:pt x="391" y="323"/>
                </a:lnTo>
                <a:lnTo>
                  <a:pt x="395" y="319"/>
                </a:lnTo>
                <a:lnTo>
                  <a:pt x="397" y="317"/>
                </a:lnTo>
                <a:lnTo>
                  <a:pt x="397" y="317"/>
                </a:lnTo>
                <a:lnTo>
                  <a:pt x="399" y="312"/>
                </a:lnTo>
                <a:lnTo>
                  <a:pt x="399" y="308"/>
                </a:lnTo>
                <a:lnTo>
                  <a:pt x="399" y="300"/>
                </a:lnTo>
                <a:lnTo>
                  <a:pt x="397" y="293"/>
                </a:lnTo>
                <a:lnTo>
                  <a:pt x="397" y="286"/>
                </a:lnTo>
                <a:lnTo>
                  <a:pt x="397" y="286"/>
                </a:lnTo>
                <a:lnTo>
                  <a:pt x="401" y="271"/>
                </a:lnTo>
                <a:lnTo>
                  <a:pt x="403" y="262"/>
                </a:lnTo>
                <a:lnTo>
                  <a:pt x="405" y="252"/>
                </a:lnTo>
                <a:lnTo>
                  <a:pt x="405" y="252"/>
                </a:lnTo>
                <a:lnTo>
                  <a:pt x="407" y="212"/>
                </a:lnTo>
                <a:lnTo>
                  <a:pt x="407" y="212"/>
                </a:lnTo>
                <a:lnTo>
                  <a:pt x="402" y="150"/>
                </a:lnTo>
                <a:lnTo>
                  <a:pt x="402" y="150"/>
                </a:lnTo>
                <a:lnTo>
                  <a:pt x="419" y="124"/>
                </a:lnTo>
                <a:lnTo>
                  <a:pt x="430" y="103"/>
                </a:lnTo>
                <a:lnTo>
                  <a:pt x="433" y="96"/>
                </a:lnTo>
                <a:lnTo>
                  <a:pt x="436" y="93"/>
                </a:lnTo>
                <a:lnTo>
                  <a:pt x="436" y="93"/>
                </a:lnTo>
                <a:lnTo>
                  <a:pt x="436" y="90"/>
                </a:lnTo>
                <a:lnTo>
                  <a:pt x="437" y="89"/>
                </a:lnTo>
                <a:lnTo>
                  <a:pt x="438" y="88"/>
                </a:lnTo>
                <a:lnTo>
                  <a:pt x="434" y="88"/>
                </a:lnTo>
                <a:lnTo>
                  <a:pt x="424" y="87"/>
                </a:lnTo>
                <a:lnTo>
                  <a:pt x="424" y="87"/>
                </a:lnTo>
                <a:lnTo>
                  <a:pt x="377" y="82"/>
                </a:lnTo>
                <a:lnTo>
                  <a:pt x="377" y="82"/>
                </a:lnTo>
                <a:lnTo>
                  <a:pt x="335" y="33"/>
                </a:lnTo>
                <a:lnTo>
                  <a:pt x="335" y="33"/>
                </a:lnTo>
                <a:lnTo>
                  <a:pt x="333" y="29"/>
                </a:lnTo>
                <a:lnTo>
                  <a:pt x="331" y="26"/>
                </a:lnTo>
                <a:lnTo>
                  <a:pt x="328" y="19"/>
                </a:lnTo>
                <a:lnTo>
                  <a:pt x="327" y="16"/>
                </a:lnTo>
                <a:lnTo>
                  <a:pt x="325" y="13"/>
                </a:lnTo>
                <a:lnTo>
                  <a:pt x="321" y="10"/>
                </a:lnTo>
                <a:lnTo>
                  <a:pt x="315" y="8"/>
                </a:lnTo>
                <a:lnTo>
                  <a:pt x="315" y="8"/>
                </a:lnTo>
                <a:lnTo>
                  <a:pt x="301" y="4"/>
                </a:lnTo>
                <a:lnTo>
                  <a:pt x="286" y="1"/>
                </a:lnTo>
                <a:lnTo>
                  <a:pt x="271" y="0"/>
                </a:lnTo>
                <a:lnTo>
                  <a:pt x="263" y="0"/>
                </a:lnTo>
                <a:lnTo>
                  <a:pt x="254" y="1"/>
                </a:lnTo>
                <a:lnTo>
                  <a:pt x="254" y="1"/>
                </a:lnTo>
                <a:lnTo>
                  <a:pt x="239" y="4"/>
                </a:lnTo>
                <a:lnTo>
                  <a:pt x="224" y="9"/>
                </a:lnTo>
                <a:lnTo>
                  <a:pt x="215" y="14"/>
                </a:lnTo>
                <a:lnTo>
                  <a:pt x="210" y="16"/>
                </a:lnTo>
                <a:lnTo>
                  <a:pt x="208" y="20"/>
                </a:lnTo>
                <a:lnTo>
                  <a:pt x="208" y="20"/>
                </a:lnTo>
                <a:lnTo>
                  <a:pt x="202" y="27"/>
                </a:lnTo>
                <a:lnTo>
                  <a:pt x="191" y="36"/>
                </a:lnTo>
                <a:lnTo>
                  <a:pt x="180" y="47"/>
                </a:lnTo>
                <a:lnTo>
                  <a:pt x="175" y="53"/>
                </a:lnTo>
                <a:lnTo>
                  <a:pt x="171" y="59"/>
                </a:lnTo>
                <a:lnTo>
                  <a:pt x="171" y="59"/>
                </a:lnTo>
                <a:lnTo>
                  <a:pt x="164" y="71"/>
                </a:lnTo>
                <a:lnTo>
                  <a:pt x="156" y="81"/>
                </a:lnTo>
                <a:lnTo>
                  <a:pt x="153" y="87"/>
                </a:lnTo>
                <a:lnTo>
                  <a:pt x="152" y="91"/>
                </a:lnTo>
                <a:lnTo>
                  <a:pt x="150" y="97"/>
                </a:lnTo>
                <a:lnTo>
                  <a:pt x="150" y="104"/>
                </a:lnTo>
                <a:lnTo>
                  <a:pt x="150" y="104"/>
                </a:lnTo>
                <a:lnTo>
                  <a:pt x="153" y="121"/>
                </a:lnTo>
                <a:lnTo>
                  <a:pt x="158" y="141"/>
                </a:lnTo>
                <a:lnTo>
                  <a:pt x="164" y="168"/>
                </a:lnTo>
                <a:lnTo>
                  <a:pt x="164" y="168"/>
                </a:lnTo>
                <a:lnTo>
                  <a:pt x="166" y="180"/>
                </a:lnTo>
                <a:lnTo>
                  <a:pt x="167" y="193"/>
                </a:lnTo>
                <a:lnTo>
                  <a:pt x="167" y="193"/>
                </a:lnTo>
                <a:lnTo>
                  <a:pt x="165" y="201"/>
                </a:lnTo>
                <a:lnTo>
                  <a:pt x="160" y="212"/>
                </a:lnTo>
                <a:lnTo>
                  <a:pt x="150" y="234"/>
                </a:lnTo>
                <a:lnTo>
                  <a:pt x="150" y="234"/>
                </a:lnTo>
                <a:lnTo>
                  <a:pt x="147" y="242"/>
                </a:lnTo>
                <a:lnTo>
                  <a:pt x="147" y="248"/>
                </a:lnTo>
                <a:lnTo>
                  <a:pt x="148" y="249"/>
                </a:lnTo>
                <a:lnTo>
                  <a:pt x="148" y="250"/>
                </a:lnTo>
                <a:lnTo>
                  <a:pt x="152" y="251"/>
                </a:lnTo>
                <a:lnTo>
                  <a:pt x="152" y="251"/>
                </a:lnTo>
                <a:lnTo>
                  <a:pt x="159" y="250"/>
                </a:lnTo>
                <a:lnTo>
                  <a:pt x="161" y="249"/>
                </a:lnTo>
                <a:lnTo>
                  <a:pt x="161" y="249"/>
                </a:lnTo>
                <a:lnTo>
                  <a:pt x="165" y="259"/>
                </a:lnTo>
                <a:lnTo>
                  <a:pt x="169" y="273"/>
                </a:lnTo>
                <a:lnTo>
                  <a:pt x="169" y="273"/>
                </a:lnTo>
                <a:lnTo>
                  <a:pt x="171" y="274"/>
                </a:lnTo>
                <a:lnTo>
                  <a:pt x="173" y="274"/>
                </a:lnTo>
                <a:lnTo>
                  <a:pt x="175" y="274"/>
                </a:lnTo>
                <a:lnTo>
                  <a:pt x="177" y="28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7">
            <a:extLst>
              <a:ext uri="{FF2B5EF4-FFF2-40B4-BE49-F238E27FC236}">
                <a16:creationId xmlns:a16="http://schemas.microsoft.com/office/drawing/2014/main" id="{AB98C1AD-2B3C-4407-BE28-1B4453FE6DE8}"/>
              </a:ext>
            </a:extLst>
          </p:cNvPr>
          <p:cNvSpPr>
            <a:spLocks noEditPoints="1"/>
          </p:cNvSpPr>
          <p:nvPr/>
        </p:nvSpPr>
        <p:spPr bwMode="auto">
          <a:xfrm>
            <a:off x="7986762" y="4640448"/>
            <a:ext cx="1494653" cy="1730982"/>
          </a:xfrm>
          <a:custGeom>
            <a:avLst/>
            <a:gdLst>
              <a:gd name="T0" fmla="*/ 217 w 1189"/>
              <a:gd name="T1" fmla="*/ 63 h 1377"/>
              <a:gd name="T2" fmla="*/ 215 w 1189"/>
              <a:gd name="T3" fmla="*/ 117 h 1377"/>
              <a:gd name="T4" fmla="*/ 229 w 1189"/>
              <a:gd name="T5" fmla="*/ 152 h 1377"/>
              <a:gd name="T6" fmla="*/ 226 w 1189"/>
              <a:gd name="T7" fmla="*/ 187 h 1377"/>
              <a:gd name="T8" fmla="*/ 211 w 1189"/>
              <a:gd name="T9" fmla="*/ 226 h 1377"/>
              <a:gd name="T10" fmla="*/ 183 w 1189"/>
              <a:gd name="T11" fmla="*/ 239 h 1377"/>
              <a:gd name="T12" fmla="*/ 167 w 1189"/>
              <a:gd name="T13" fmla="*/ 264 h 1377"/>
              <a:gd name="T14" fmla="*/ 37 w 1189"/>
              <a:gd name="T15" fmla="*/ 332 h 1377"/>
              <a:gd name="T16" fmla="*/ 17 w 1189"/>
              <a:gd name="T17" fmla="*/ 400 h 1377"/>
              <a:gd name="T18" fmla="*/ 1 w 1189"/>
              <a:gd name="T19" fmla="*/ 610 h 1377"/>
              <a:gd name="T20" fmla="*/ 18 w 1189"/>
              <a:gd name="T21" fmla="*/ 673 h 1377"/>
              <a:gd name="T22" fmla="*/ 5 w 1189"/>
              <a:gd name="T23" fmla="*/ 801 h 1377"/>
              <a:gd name="T24" fmla="*/ 0 w 1189"/>
              <a:gd name="T25" fmla="*/ 886 h 1377"/>
              <a:gd name="T26" fmla="*/ 103 w 1189"/>
              <a:gd name="T27" fmla="*/ 948 h 1377"/>
              <a:gd name="T28" fmla="*/ 170 w 1189"/>
              <a:gd name="T29" fmla="*/ 964 h 1377"/>
              <a:gd name="T30" fmla="*/ 254 w 1189"/>
              <a:gd name="T31" fmla="*/ 961 h 1377"/>
              <a:gd name="T32" fmla="*/ 551 w 1189"/>
              <a:gd name="T33" fmla="*/ 1032 h 1377"/>
              <a:gd name="T34" fmla="*/ 683 w 1189"/>
              <a:gd name="T35" fmla="*/ 1162 h 1377"/>
              <a:gd name="T36" fmla="*/ 721 w 1189"/>
              <a:gd name="T37" fmla="*/ 1220 h 1377"/>
              <a:gd name="T38" fmla="*/ 708 w 1189"/>
              <a:gd name="T39" fmla="*/ 1271 h 1377"/>
              <a:gd name="T40" fmla="*/ 784 w 1189"/>
              <a:gd name="T41" fmla="*/ 1314 h 1377"/>
              <a:gd name="T42" fmla="*/ 912 w 1189"/>
              <a:gd name="T43" fmla="*/ 1366 h 1377"/>
              <a:gd name="T44" fmla="*/ 998 w 1189"/>
              <a:gd name="T45" fmla="*/ 1370 h 1377"/>
              <a:gd name="T46" fmla="*/ 1092 w 1189"/>
              <a:gd name="T47" fmla="*/ 1377 h 1377"/>
              <a:gd name="T48" fmla="*/ 1168 w 1189"/>
              <a:gd name="T49" fmla="*/ 1363 h 1377"/>
              <a:gd name="T50" fmla="*/ 1183 w 1189"/>
              <a:gd name="T51" fmla="*/ 1293 h 1377"/>
              <a:gd name="T52" fmla="*/ 1064 w 1189"/>
              <a:gd name="T53" fmla="*/ 1230 h 1377"/>
              <a:gd name="T54" fmla="*/ 1014 w 1189"/>
              <a:gd name="T55" fmla="*/ 1187 h 1377"/>
              <a:gd name="T56" fmla="*/ 895 w 1189"/>
              <a:gd name="T57" fmla="*/ 1137 h 1377"/>
              <a:gd name="T58" fmla="*/ 878 w 1189"/>
              <a:gd name="T59" fmla="*/ 1104 h 1377"/>
              <a:gd name="T60" fmla="*/ 906 w 1189"/>
              <a:gd name="T61" fmla="*/ 1076 h 1377"/>
              <a:gd name="T62" fmla="*/ 862 w 1189"/>
              <a:gd name="T63" fmla="*/ 993 h 1377"/>
              <a:gd name="T64" fmla="*/ 812 w 1189"/>
              <a:gd name="T65" fmla="*/ 782 h 1377"/>
              <a:gd name="T66" fmla="*/ 786 w 1189"/>
              <a:gd name="T67" fmla="*/ 725 h 1377"/>
              <a:gd name="T68" fmla="*/ 691 w 1189"/>
              <a:gd name="T69" fmla="*/ 703 h 1377"/>
              <a:gd name="T70" fmla="*/ 560 w 1189"/>
              <a:gd name="T71" fmla="*/ 706 h 1377"/>
              <a:gd name="T72" fmla="*/ 493 w 1189"/>
              <a:gd name="T73" fmla="*/ 677 h 1377"/>
              <a:gd name="T74" fmla="*/ 417 w 1189"/>
              <a:gd name="T75" fmla="*/ 499 h 1377"/>
              <a:gd name="T76" fmla="*/ 586 w 1189"/>
              <a:gd name="T77" fmla="*/ 450 h 1377"/>
              <a:gd name="T78" fmla="*/ 633 w 1189"/>
              <a:gd name="T79" fmla="*/ 398 h 1377"/>
              <a:gd name="T80" fmla="*/ 637 w 1189"/>
              <a:gd name="T81" fmla="*/ 344 h 1377"/>
              <a:gd name="T82" fmla="*/ 602 w 1189"/>
              <a:gd name="T83" fmla="*/ 319 h 1377"/>
              <a:gd name="T84" fmla="*/ 565 w 1189"/>
              <a:gd name="T85" fmla="*/ 263 h 1377"/>
              <a:gd name="T86" fmla="*/ 519 w 1189"/>
              <a:gd name="T87" fmla="*/ 154 h 1377"/>
              <a:gd name="T88" fmla="*/ 501 w 1189"/>
              <a:gd name="T89" fmla="*/ 120 h 1377"/>
              <a:gd name="T90" fmla="*/ 488 w 1189"/>
              <a:gd name="T91" fmla="*/ 52 h 1377"/>
              <a:gd name="T92" fmla="*/ 445 w 1189"/>
              <a:gd name="T93" fmla="*/ 14 h 1377"/>
              <a:gd name="T94" fmla="*/ 374 w 1189"/>
              <a:gd name="T95" fmla="*/ 1 h 1377"/>
              <a:gd name="T96" fmla="*/ 338 w 1189"/>
              <a:gd name="T97" fmla="*/ 6 h 1377"/>
              <a:gd name="T98" fmla="*/ 304 w 1189"/>
              <a:gd name="T99" fmla="*/ 37 h 1377"/>
              <a:gd name="T100" fmla="*/ 507 w 1189"/>
              <a:gd name="T101" fmla="*/ 278 h 1377"/>
              <a:gd name="T102" fmla="*/ 526 w 1189"/>
              <a:gd name="T103" fmla="*/ 343 h 1377"/>
              <a:gd name="T104" fmla="*/ 505 w 1189"/>
              <a:gd name="T105" fmla="*/ 332 h 1377"/>
              <a:gd name="T106" fmla="*/ 468 w 1189"/>
              <a:gd name="T107" fmla="*/ 340 h 1377"/>
              <a:gd name="T108" fmla="*/ 424 w 1189"/>
              <a:gd name="T109" fmla="*/ 315 h 1377"/>
              <a:gd name="T110" fmla="*/ 430 w 1189"/>
              <a:gd name="T111" fmla="*/ 275 h 1377"/>
              <a:gd name="T112" fmla="*/ 479 w 1189"/>
              <a:gd name="T113" fmla="*/ 269 h 1377"/>
              <a:gd name="T114" fmla="*/ 619 w 1189"/>
              <a:gd name="T115" fmla="*/ 838 h 1377"/>
              <a:gd name="T116" fmla="*/ 653 w 1189"/>
              <a:gd name="T117" fmla="*/ 831 h 1377"/>
              <a:gd name="T118" fmla="*/ 690 w 1189"/>
              <a:gd name="T119" fmla="*/ 867 h 1377"/>
              <a:gd name="T120" fmla="*/ 590 w 1189"/>
              <a:gd name="T121" fmla="*/ 853 h 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89" h="1377">
                <a:moveTo>
                  <a:pt x="273" y="65"/>
                </a:moveTo>
                <a:lnTo>
                  <a:pt x="273" y="65"/>
                </a:lnTo>
                <a:lnTo>
                  <a:pt x="265" y="63"/>
                </a:lnTo>
                <a:lnTo>
                  <a:pt x="247" y="59"/>
                </a:lnTo>
                <a:lnTo>
                  <a:pt x="238" y="58"/>
                </a:lnTo>
                <a:lnTo>
                  <a:pt x="228" y="59"/>
                </a:lnTo>
                <a:lnTo>
                  <a:pt x="220" y="62"/>
                </a:lnTo>
                <a:lnTo>
                  <a:pt x="217" y="63"/>
                </a:lnTo>
                <a:lnTo>
                  <a:pt x="215" y="67"/>
                </a:lnTo>
                <a:lnTo>
                  <a:pt x="215" y="67"/>
                </a:lnTo>
                <a:lnTo>
                  <a:pt x="211" y="72"/>
                </a:lnTo>
                <a:lnTo>
                  <a:pt x="210" y="81"/>
                </a:lnTo>
                <a:lnTo>
                  <a:pt x="210" y="89"/>
                </a:lnTo>
                <a:lnTo>
                  <a:pt x="210" y="99"/>
                </a:lnTo>
                <a:lnTo>
                  <a:pt x="213" y="108"/>
                </a:lnTo>
                <a:lnTo>
                  <a:pt x="215" y="117"/>
                </a:lnTo>
                <a:lnTo>
                  <a:pt x="219" y="125"/>
                </a:lnTo>
                <a:lnTo>
                  <a:pt x="223" y="133"/>
                </a:lnTo>
                <a:lnTo>
                  <a:pt x="223" y="133"/>
                </a:lnTo>
                <a:lnTo>
                  <a:pt x="229" y="144"/>
                </a:lnTo>
                <a:lnTo>
                  <a:pt x="232" y="150"/>
                </a:lnTo>
                <a:lnTo>
                  <a:pt x="230" y="151"/>
                </a:lnTo>
                <a:lnTo>
                  <a:pt x="229" y="152"/>
                </a:lnTo>
                <a:lnTo>
                  <a:pt x="229" y="152"/>
                </a:lnTo>
                <a:lnTo>
                  <a:pt x="229" y="154"/>
                </a:lnTo>
                <a:lnTo>
                  <a:pt x="229" y="156"/>
                </a:lnTo>
                <a:lnTo>
                  <a:pt x="228" y="164"/>
                </a:lnTo>
                <a:lnTo>
                  <a:pt x="228" y="164"/>
                </a:lnTo>
                <a:lnTo>
                  <a:pt x="226" y="170"/>
                </a:lnTo>
                <a:lnTo>
                  <a:pt x="225" y="176"/>
                </a:lnTo>
                <a:lnTo>
                  <a:pt x="225" y="176"/>
                </a:lnTo>
                <a:lnTo>
                  <a:pt x="226" y="187"/>
                </a:lnTo>
                <a:lnTo>
                  <a:pt x="226" y="187"/>
                </a:lnTo>
                <a:lnTo>
                  <a:pt x="227" y="196"/>
                </a:lnTo>
                <a:lnTo>
                  <a:pt x="229" y="202"/>
                </a:lnTo>
                <a:lnTo>
                  <a:pt x="229" y="202"/>
                </a:lnTo>
                <a:lnTo>
                  <a:pt x="233" y="220"/>
                </a:lnTo>
                <a:lnTo>
                  <a:pt x="233" y="220"/>
                </a:lnTo>
                <a:lnTo>
                  <a:pt x="221" y="224"/>
                </a:lnTo>
                <a:lnTo>
                  <a:pt x="211" y="226"/>
                </a:lnTo>
                <a:lnTo>
                  <a:pt x="202" y="227"/>
                </a:lnTo>
                <a:lnTo>
                  <a:pt x="202" y="227"/>
                </a:lnTo>
                <a:lnTo>
                  <a:pt x="197" y="227"/>
                </a:lnTo>
                <a:lnTo>
                  <a:pt x="195" y="226"/>
                </a:lnTo>
                <a:lnTo>
                  <a:pt x="192" y="226"/>
                </a:lnTo>
                <a:lnTo>
                  <a:pt x="189" y="232"/>
                </a:lnTo>
                <a:lnTo>
                  <a:pt x="189" y="232"/>
                </a:lnTo>
                <a:lnTo>
                  <a:pt x="183" y="239"/>
                </a:lnTo>
                <a:lnTo>
                  <a:pt x="177" y="244"/>
                </a:lnTo>
                <a:lnTo>
                  <a:pt x="171" y="250"/>
                </a:lnTo>
                <a:lnTo>
                  <a:pt x="171" y="250"/>
                </a:lnTo>
                <a:lnTo>
                  <a:pt x="171" y="250"/>
                </a:lnTo>
                <a:lnTo>
                  <a:pt x="168" y="254"/>
                </a:lnTo>
                <a:lnTo>
                  <a:pt x="168" y="254"/>
                </a:lnTo>
                <a:lnTo>
                  <a:pt x="167" y="262"/>
                </a:lnTo>
                <a:lnTo>
                  <a:pt x="167" y="264"/>
                </a:lnTo>
                <a:lnTo>
                  <a:pt x="167" y="264"/>
                </a:lnTo>
                <a:lnTo>
                  <a:pt x="130" y="288"/>
                </a:lnTo>
                <a:lnTo>
                  <a:pt x="99" y="307"/>
                </a:lnTo>
                <a:lnTo>
                  <a:pt x="85" y="315"/>
                </a:lnTo>
                <a:lnTo>
                  <a:pt x="74" y="319"/>
                </a:lnTo>
                <a:lnTo>
                  <a:pt x="74" y="319"/>
                </a:lnTo>
                <a:lnTo>
                  <a:pt x="46" y="329"/>
                </a:lnTo>
                <a:lnTo>
                  <a:pt x="37" y="332"/>
                </a:lnTo>
                <a:lnTo>
                  <a:pt x="31" y="336"/>
                </a:lnTo>
                <a:lnTo>
                  <a:pt x="31" y="336"/>
                </a:lnTo>
                <a:lnTo>
                  <a:pt x="29" y="340"/>
                </a:lnTo>
                <a:lnTo>
                  <a:pt x="26" y="346"/>
                </a:lnTo>
                <a:lnTo>
                  <a:pt x="23" y="362"/>
                </a:lnTo>
                <a:lnTo>
                  <a:pt x="21" y="383"/>
                </a:lnTo>
                <a:lnTo>
                  <a:pt x="17" y="400"/>
                </a:lnTo>
                <a:lnTo>
                  <a:pt x="17" y="400"/>
                </a:lnTo>
                <a:lnTo>
                  <a:pt x="15" y="411"/>
                </a:lnTo>
                <a:lnTo>
                  <a:pt x="12" y="425"/>
                </a:lnTo>
                <a:lnTo>
                  <a:pt x="7" y="460"/>
                </a:lnTo>
                <a:lnTo>
                  <a:pt x="3" y="510"/>
                </a:lnTo>
                <a:lnTo>
                  <a:pt x="3" y="510"/>
                </a:lnTo>
                <a:lnTo>
                  <a:pt x="1" y="529"/>
                </a:lnTo>
                <a:lnTo>
                  <a:pt x="1" y="569"/>
                </a:lnTo>
                <a:lnTo>
                  <a:pt x="1" y="610"/>
                </a:lnTo>
                <a:lnTo>
                  <a:pt x="3" y="626"/>
                </a:lnTo>
                <a:lnTo>
                  <a:pt x="5" y="635"/>
                </a:lnTo>
                <a:lnTo>
                  <a:pt x="5" y="635"/>
                </a:lnTo>
                <a:lnTo>
                  <a:pt x="10" y="646"/>
                </a:lnTo>
                <a:lnTo>
                  <a:pt x="13" y="654"/>
                </a:lnTo>
                <a:lnTo>
                  <a:pt x="16" y="663"/>
                </a:lnTo>
                <a:lnTo>
                  <a:pt x="18" y="673"/>
                </a:lnTo>
                <a:lnTo>
                  <a:pt x="18" y="673"/>
                </a:lnTo>
                <a:lnTo>
                  <a:pt x="18" y="695"/>
                </a:lnTo>
                <a:lnTo>
                  <a:pt x="18" y="707"/>
                </a:lnTo>
                <a:lnTo>
                  <a:pt x="16" y="722"/>
                </a:lnTo>
                <a:lnTo>
                  <a:pt x="16" y="722"/>
                </a:lnTo>
                <a:lnTo>
                  <a:pt x="10" y="755"/>
                </a:lnTo>
                <a:lnTo>
                  <a:pt x="6" y="783"/>
                </a:lnTo>
                <a:lnTo>
                  <a:pt x="6" y="783"/>
                </a:lnTo>
                <a:lnTo>
                  <a:pt x="5" y="801"/>
                </a:lnTo>
                <a:lnTo>
                  <a:pt x="5" y="821"/>
                </a:lnTo>
                <a:lnTo>
                  <a:pt x="6" y="850"/>
                </a:lnTo>
                <a:lnTo>
                  <a:pt x="6" y="850"/>
                </a:lnTo>
                <a:lnTo>
                  <a:pt x="5" y="853"/>
                </a:lnTo>
                <a:lnTo>
                  <a:pt x="4" y="859"/>
                </a:lnTo>
                <a:lnTo>
                  <a:pt x="1" y="873"/>
                </a:lnTo>
                <a:lnTo>
                  <a:pt x="0" y="879"/>
                </a:lnTo>
                <a:lnTo>
                  <a:pt x="0" y="886"/>
                </a:lnTo>
                <a:lnTo>
                  <a:pt x="3" y="892"/>
                </a:lnTo>
                <a:lnTo>
                  <a:pt x="5" y="894"/>
                </a:lnTo>
                <a:lnTo>
                  <a:pt x="7" y="896"/>
                </a:lnTo>
                <a:lnTo>
                  <a:pt x="7" y="896"/>
                </a:lnTo>
                <a:lnTo>
                  <a:pt x="29" y="910"/>
                </a:lnTo>
                <a:lnTo>
                  <a:pt x="61" y="926"/>
                </a:lnTo>
                <a:lnTo>
                  <a:pt x="91" y="942"/>
                </a:lnTo>
                <a:lnTo>
                  <a:pt x="103" y="948"/>
                </a:lnTo>
                <a:lnTo>
                  <a:pt x="109" y="949"/>
                </a:lnTo>
                <a:lnTo>
                  <a:pt x="109" y="949"/>
                </a:lnTo>
                <a:lnTo>
                  <a:pt x="121" y="951"/>
                </a:lnTo>
                <a:lnTo>
                  <a:pt x="136" y="954"/>
                </a:lnTo>
                <a:lnTo>
                  <a:pt x="153" y="958"/>
                </a:lnTo>
                <a:lnTo>
                  <a:pt x="165" y="962"/>
                </a:lnTo>
                <a:lnTo>
                  <a:pt x="165" y="962"/>
                </a:lnTo>
                <a:lnTo>
                  <a:pt x="170" y="964"/>
                </a:lnTo>
                <a:lnTo>
                  <a:pt x="177" y="966"/>
                </a:lnTo>
                <a:lnTo>
                  <a:pt x="194" y="967"/>
                </a:lnTo>
                <a:lnTo>
                  <a:pt x="211" y="967"/>
                </a:lnTo>
                <a:lnTo>
                  <a:pt x="226" y="966"/>
                </a:lnTo>
                <a:lnTo>
                  <a:pt x="226" y="966"/>
                </a:lnTo>
                <a:lnTo>
                  <a:pt x="245" y="963"/>
                </a:lnTo>
                <a:lnTo>
                  <a:pt x="251" y="962"/>
                </a:lnTo>
                <a:lnTo>
                  <a:pt x="254" y="961"/>
                </a:lnTo>
                <a:lnTo>
                  <a:pt x="254" y="961"/>
                </a:lnTo>
                <a:lnTo>
                  <a:pt x="264" y="954"/>
                </a:lnTo>
                <a:lnTo>
                  <a:pt x="522" y="998"/>
                </a:lnTo>
                <a:lnTo>
                  <a:pt x="522" y="998"/>
                </a:lnTo>
                <a:lnTo>
                  <a:pt x="531" y="1007"/>
                </a:lnTo>
                <a:lnTo>
                  <a:pt x="539" y="1018"/>
                </a:lnTo>
                <a:lnTo>
                  <a:pt x="551" y="1032"/>
                </a:lnTo>
                <a:lnTo>
                  <a:pt x="551" y="1032"/>
                </a:lnTo>
                <a:lnTo>
                  <a:pt x="561" y="1043"/>
                </a:lnTo>
                <a:lnTo>
                  <a:pt x="576" y="1059"/>
                </a:lnTo>
                <a:lnTo>
                  <a:pt x="618" y="1098"/>
                </a:lnTo>
                <a:lnTo>
                  <a:pt x="656" y="1135"/>
                </a:lnTo>
                <a:lnTo>
                  <a:pt x="670" y="1148"/>
                </a:lnTo>
                <a:lnTo>
                  <a:pt x="675" y="1154"/>
                </a:lnTo>
                <a:lnTo>
                  <a:pt x="675" y="1154"/>
                </a:lnTo>
                <a:lnTo>
                  <a:pt x="683" y="1162"/>
                </a:lnTo>
                <a:lnTo>
                  <a:pt x="696" y="1174"/>
                </a:lnTo>
                <a:lnTo>
                  <a:pt x="712" y="1189"/>
                </a:lnTo>
                <a:lnTo>
                  <a:pt x="712" y="1189"/>
                </a:lnTo>
                <a:lnTo>
                  <a:pt x="711" y="1193"/>
                </a:lnTo>
                <a:lnTo>
                  <a:pt x="711" y="1198"/>
                </a:lnTo>
                <a:lnTo>
                  <a:pt x="712" y="1205"/>
                </a:lnTo>
                <a:lnTo>
                  <a:pt x="712" y="1205"/>
                </a:lnTo>
                <a:lnTo>
                  <a:pt x="721" y="1220"/>
                </a:lnTo>
                <a:lnTo>
                  <a:pt x="724" y="1226"/>
                </a:lnTo>
                <a:lnTo>
                  <a:pt x="724" y="1226"/>
                </a:lnTo>
                <a:lnTo>
                  <a:pt x="720" y="1234"/>
                </a:lnTo>
                <a:lnTo>
                  <a:pt x="715" y="1242"/>
                </a:lnTo>
                <a:lnTo>
                  <a:pt x="712" y="1251"/>
                </a:lnTo>
                <a:lnTo>
                  <a:pt x="712" y="1251"/>
                </a:lnTo>
                <a:lnTo>
                  <a:pt x="709" y="1261"/>
                </a:lnTo>
                <a:lnTo>
                  <a:pt x="708" y="1271"/>
                </a:lnTo>
                <a:lnTo>
                  <a:pt x="708" y="1277"/>
                </a:lnTo>
                <a:lnTo>
                  <a:pt x="709" y="1282"/>
                </a:lnTo>
                <a:lnTo>
                  <a:pt x="712" y="1286"/>
                </a:lnTo>
                <a:lnTo>
                  <a:pt x="718" y="1291"/>
                </a:lnTo>
                <a:lnTo>
                  <a:pt x="718" y="1291"/>
                </a:lnTo>
                <a:lnTo>
                  <a:pt x="728" y="1296"/>
                </a:lnTo>
                <a:lnTo>
                  <a:pt x="744" y="1301"/>
                </a:lnTo>
                <a:lnTo>
                  <a:pt x="784" y="1314"/>
                </a:lnTo>
                <a:lnTo>
                  <a:pt x="822" y="1324"/>
                </a:lnTo>
                <a:lnTo>
                  <a:pt x="837" y="1329"/>
                </a:lnTo>
                <a:lnTo>
                  <a:pt x="845" y="1334"/>
                </a:lnTo>
                <a:lnTo>
                  <a:pt x="845" y="1334"/>
                </a:lnTo>
                <a:lnTo>
                  <a:pt x="857" y="1342"/>
                </a:lnTo>
                <a:lnTo>
                  <a:pt x="874" y="1351"/>
                </a:lnTo>
                <a:lnTo>
                  <a:pt x="893" y="1360"/>
                </a:lnTo>
                <a:lnTo>
                  <a:pt x="912" y="1366"/>
                </a:lnTo>
                <a:lnTo>
                  <a:pt x="912" y="1366"/>
                </a:lnTo>
                <a:lnTo>
                  <a:pt x="932" y="1370"/>
                </a:lnTo>
                <a:lnTo>
                  <a:pt x="953" y="1373"/>
                </a:lnTo>
                <a:lnTo>
                  <a:pt x="964" y="1375"/>
                </a:lnTo>
                <a:lnTo>
                  <a:pt x="976" y="1373"/>
                </a:lnTo>
                <a:lnTo>
                  <a:pt x="987" y="1372"/>
                </a:lnTo>
                <a:lnTo>
                  <a:pt x="998" y="1370"/>
                </a:lnTo>
                <a:lnTo>
                  <a:pt x="998" y="1370"/>
                </a:lnTo>
                <a:lnTo>
                  <a:pt x="1016" y="1364"/>
                </a:lnTo>
                <a:lnTo>
                  <a:pt x="1027" y="1359"/>
                </a:lnTo>
                <a:lnTo>
                  <a:pt x="1037" y="1354"/>
                </a:lnTo>
                <a:lnTo>
                  <a:pt x="1037" y="1354"/>
                </a:lnTo>
                <a:lnTo>
                  <a:pt x="1060" y="1365"/>
                </a:lnTo>
                <a:lnTo>
                  <a:pt x="1078" y="1373"/>
                </a:lnTo>
                <a:lnTo>
                  <a:pt x="1086" y="1376"/>
                </a:lnTo>
                <a:lnTo>
                  <a:pt x="1092" y="1377"/>
                </a:lnTo>
                <a:lnTo>
                  <a:pt x="1092" y="1377"/>
                </a:lnTo>
                <a:lnTo>
                  <a:pt x="1107" y="1377"/>
                </a:lnTo>
                <a:lnTo>
                  <a:pt x="1118" y="1377"/>
                </a:lnTo>
                <a:lnTo>
                  <a:pt x="1129" y="1377"/>
                </a:lnTo>
                <a:lnTo>
                  <a:pt x="1141" y="1375"/>
                </a:lnTo>
                <a:lnTo>
                  <a:pt x="1153" y="1371"/>
                </a:lnTo>
                <a:lnTo>
                  <a:pt x="1163" y="1366"/>
                </a:lnTo>
                <a:lnTo>
                  <a:pt x="1168" y="1363"/>
                </a:lnTo>
                <a:lnTo>
                  <a:pt x="1172" y="1358"/>
                </a:lnTo>
                <a:lnTo>
                  <a:pt x="1172" y="1358"/>
                </a:lnTo>
                <a:lnTo>
                  <a:pt x="1179" y="1348"/>
                </a:lnTo>
                <a:lnTo>
                  <a:pt x="1184" y="1338"/>
                </a:lnTo>
                <a:lnTo>
                  <a:pt x="1187" y="1327"/>
                </a:lnTo>
                <a:lnTo>
                  <a:pt x="1189" y="1315"/>
                </a:lnTo>
                <a:lnTo>
                  <a:pt x="1186" y="1304"/>
                </a:lnTo>
                <a:lnTo>
                  <a:pt x="1183" y="1293"/>
                </a:lnTo>
                <a:lnTo>
                  <a:pt x="1178" y="1284"/>
                </a:lnTo>
                <a:lnTo>
                  <a:pt x="1173" y="1279"/>
                </a:lnTo>
                <a:lnTo>
                  <a:pt x="1169" y="1276"/>
                </a:lnTo>
                <a:lnTo>
                  <a:pt x="1169" y="1276"/>
                </a:lnTo>
                <a:lnTo>
                  <a:pt x="1157" y="1268"/>
                </a:lnTo>
                <a:lnTo>
                  <a:pt x="1144" y="1261"/>
                </a:lnTo>
                <a:lnTo>
                  <a:pt x="1115" y="1248"/>
                </a:lnTo>
                <a:lnTo>
                  <a:pt x="1064" y="1230"/>
                </a:lnTo>
                <a:lnTo>
                  <a:pt x="1064" y="1230"/>
                </a:lnTo>
                <a:lnTo>
                  <a:pt x="1058" y="1227"/>
                </a:lnTo>
                <a:lnTo>
                  <a:pt x="1053" y="1222"/>
                </a:lnTo>
                <a:lnTo>
                  <a:pt x="1041" y="1209"/>
                </a:lnTo>
                <a:lnTo>
                  <a:pt x="1029" y="1197"/>
                </a:lnTo>
                <a:lnTo>
                  <a:pt x="1021" y="1191"/>
                </a:lnTo>
                <a:lnTo>
                  <a:pt x="1014" y="1187"/>
                </a:lnTo>
                <a:lnTo>
                  <a:pt x="1014" y="1187"/>
                </a:lnTo>
                <a:lnTo>
                  <a:pt x="999" y="1180"/>
                </a:lnTo>
                <a:lnTo>
                  <a:pt x="987" y="1173"/>
                </a:lnTo>
                <a:lnTo>
                  <a:pt x="976" y="1167"/>
                </a:lnTo>
                <a:lnTo>
                  <a:pt x="969" y="1164"/>
                </a:lnTo>
                <a:lnTo>
                  <a:pt x="969" y="1164"/>
                </a:lnTo>
                <a:lnTo>
                  <a:pt x="928" y="1150"/>
                </a:lnTo>
                <a:lnTo>
                  <a:pt x="895" y="1137"/>
                </a:lnTo>
                <a:lnTo>
                  <a:pt x="895" y="1137"/>
                </a:lnTo>
                <a:lnTo>
                  <a:pt x="896" y="1136"/>
                </a:lnTo>
                <a:lnTo>
                  <a:pt x="896" y="1133"/>
                </a:lnTo>
                <a:lnTo>
                  <a:pt x="896" y="1128"/>
                </a:lnTo>
                <a:lnTo>
                  <a:pt x="896" y="1125"/>
                </a:lnTo>
                <a:lnTo>
                  <a:pt x="894" y="1122"/>
                </a:lnTo>
                <a:lnTo>
                  <a:pt x="894" y="1122"/>
                </a:lnTo>
                <a:lnTo>
                  <a:pt x="884" y="1110"/>
                </a:lnTo>
                <a:lnTo>
                  <a:pt x="878" y="1104"/>
                </a:lnTo>
                <a:lnTo>
                  <a:pt x="877" y="1102"/>
                </a:lnTo>
                <a:lnTo>
                  <a:pt x="877" y="1102"/>
                </a:lnTo>
                <a:lnTo>
                  <a:pt x="891" y="1092"/>
                </a:lnTo>
                <a:lnTo>
                  <a:pt x="902" y="1085"/>
                </a:lnTo>
                <a:lnTo>
                  <a:pt x="907" y="1080"/>
                </a:lnTo>
                <a:lnTo>
                  <a:pt x="907" y="1080"/>
                </a:lnTo>
                <a:lnTo>
                  <a:pt x="907" y="1079"/>
                </a:lnTo>
                <a:lnTo>
                  <a:pt x="906" y="1076"/>
                </a:lnTo>
                <a:lnTo>
                  <a:pt x="901" y="1069"/>
                </a:lnTo>
                <a:lnTo>
                  <a:pt x="889" y="1053"/>
                </a:lnTo>
                <a:lnTo>
                  <a:pt x="889" y="1053"/>
                </a:lnTo>
                <a:lnTo>
                  <a:pt x="877" y="1031"/>
                </a:lnTo>
                <a:lnTo>
                  <a:pt x="869" y="1017"/>
                </a:lnTo>
                <a:lnTo>
                  <a:pt x="869" y="1017"/>
                </a:lnTo>
                <a:lnTo>
                  <a:pt x="866" y="1010"/>
                </a:lnTo>
                <a:lnTo>
                  <a:pt x="862" y="993"/>
                </a:lnTo>
                <a:lnTo>
                  <a:pt x="862" y="993"/>
                </a:lnTo>
                <a:lnTo>
                  <a:pt x="848" y="937"/>
                </a:lnTo>
                <a:lnTo>
                  <a:pt x="848" y="937"/>
                </a:lnTo>
                <a:lnTo>
                  <a:pt x="843" y="911"/>
                </a:lnTo>
                <a:lnTo>
                  <a:pt x="834" y="869"/>
                </a:lnTo>
                <a:lnTo>
                  <a:pt x="823" y="822"/>
                </a:lnTo>
                <a:lnTo>
                  <a:pt x="817" y="800"/>
                </a:lnTo>
                <a:lnTo>
                  <a:pt x="812" y="782"/>
                </a:lnTo>
                <a:lnTo>
                  <a:pt x="812" y="782"/>
                </a:lnTo>
                <a:lnTo>
                  <a:pt x="807" y="766"/>
                </a:lnTo>
                <a:lnTo>
                  <a:pt x="804" y="755"/>
                </a:lnTo>
                <a:lnTo>
                  <a:pt x="801" y="740"/>
                </a:lnTo>
                <a:lnTo>
                  <a:pt x="800" y="735"/>
                </a:lnTo>
                <a:lnTo>
                  <a:pt x="797" y="732"/>
                </a:lnTo>
                <a:lnTo>
                  <a:pt x="794" y="728"/>
                </a:lnTo>
                <a:lnTo>
                  <a:pt x="786" y="725"/>
                </a:lnTo>
                <a:lnTo>
                  <a:pt x="786" y="725"/>
                </a:lnTo>
                <a:lnTo>
                  <a:pt x="771" y="715"/>
                </a:lnTo>
                <a:lnTo>
                  <a:pt x="753" y="708"/>
                </a:lnTo>
                <a:lnTo>
                  <a:pt x="736" y="704"/>
                </a:lnTo>
                <a:lnTo>
                  <a:pt x="728" y="703"/>
                </a:lnTo>
                <a:lnTo>
                  <a:pt x="720" y="702"/>
                </a:lnTo>
                <a:lnTo>
                  <a:pt x="720" y="702"/>
                </a:lnTo>
                <a:lnTo>
                  <a:pt x="691" y="703"/>
                </a:lnTo>
                <a:lnTo>
                  <a:pt x="678" y="704"/>
                </a:lnTo>
                <a:lnTo>
                  <a:pt x="678" y="704"/>
                </a:lnTo>
                <a:lnTo>
                  <a:pt x="659" y="706"/>
                </a:lnTo>
                <a:lnTo>
                  <a:pt x="619" y="707"/>
                </a:lnTo>
                <a:lnTo>
                  <a:pt x="561" y="708"/>
                </a:lnTo>
                <a:lnTo>
                  <a:pt x="561" y="708"/>
                </a:lnTo>
                <a:lnTo>
                  <a:pt x="561" y="707"/>
                </a:lnTo>
                <a:lnTo>
                  <a:pt x="560" y="706"/>
                </a:lnTo>
                <a:lnTo>
                  <a:pt x="555" y="702"/>
                </a:lnTo>
                <a:lnTo>
                  <a:pt x="544" y="695"/>
                </a:lnTo>
                <a:lnTo>
                  <a:pt x="544" y="695"/>
                </a:lnTo>
                <a:lnTo>
                  <a:pt x="529" y="689"/>
                </a:lnTo>
                <a:lnTo>
                  <a:pt x="513" y="684"/>
                </a:lnTo>
                <a:lnTo>
                  <a:pt x="501" y="681"/>
                </a:lnTo>
                <a:lnTo>
                  <a:pt x="493" y="677"/>
                </a:lnTo>
                <a:lnTo>
                  <a:pt x="493" y="677"/>
                </a:lnTo>
                <a:lnTo>
                  <a:pt x="446" y="642"/>
                </a:lnTo>
                <a:lnTo>
                  <a:pt x="446" y="642"/>
                </a:lnTo>
                <a:lnTo>
                  <a:pt x="435" y="579"/>
                </a:lnTo>
                <a:lnTo>
                  <a:pt x="426" y="535"/>
                </a:lnTo>
                <a:lnTo>
                  <a:pt x="421" y="516"/>
                </a:lnTo>
                <a:lnTo>
                  <a:pt x="421" y="516"/>
                </a:lnTo>
                <a:lnTo>
                  <a:pt x="420" y="510"/>
                </a:lnTo>
                <a:lnTo>
                  <a:pt x="417" y="499"/>
                </a:lnTo>
                <a:lnTo>
                  <a:pt x="413" y="481"/>
                </a:lnTo>
                <a:lnTo>
                  <a:pt x="413" y="481"/>
                </a:lnTo>
                <a:lnTo>
                  <a:pt x="432" y="478"/>
                </a:lnTo>
                <a:lnTo>
                  <a:pt x="476" y="470"/>
                </a:lnTo>
                <a:lnTo>
                  <a:pt x="553" y="456"/>
                </a:lnTo>
                <a:lnTo>
                  <a:pt x="553" y="456"/>
                </a:lnTo>
                <a:lnTo>
                  <a:pt x="569" y="454"/>
                </a:lnTo>
                <a:lnTo>
                  <a:pt x="586" y="450"/>
                </a:lnTo>
                <a:lnTo>
                  <a:pt x="594" y="448"/>
                </a:lnTo>
                <a:lnTo>
                  <a:pt x="603" y="446"/>
                </a:lnTo>
                <a:lnTo>
                  <a:pt x="609" y="442"/>
                </a:lnTo>
                <a:lnTo>
                  <a:pt x="613" y="437"/>
                </a:lnTo>
                <a:lnTo>
                  <a:pt x="613" y="437"/>
                </a:lnTo>
                <a:lnTo>
                  <a:pt x="618" y="431"/>
                </a:lnTo>
                <a:lnTo>
                  <a:pt x="623" y="422"/>
                </a:lnTo>
                <a:lnTo>
                  <a:pt x="633" y="398"/>
                </a:lnTo>
                <a:lnTo>
                  <a:pt x="640" y="375"/>
                </a:lnTo>
                <a:lnTo>
                  <a:pt x="644" y="362"/>
                </a:lnTo>
                <a:lnTo>
                  <a:pt x="644" y="362"/>
                </a:lnTo>
                <a:lnTo>
                  <a:pt x="644" y="357"/>
                </a:lnTo>
                <a:lnTo>
                  <a:pt x="644" y="354"/>
                </a:lnTo>
                <a:lnTo>
                  <a:pt x="642" y="349"/>
                </a:lnTo>
                <a:lnTo>
                  <a:pt x="637" y="344"/>
                </a:lnTo>
                <a:lnTo>
                  <a:pt x="637" y="344"/>
                </a:lnTo>
                <a:lnTo>
                  <a:pt x="634" y="341"/>
                </a:lnTo>
                <a:lnTo>
                  <a:pt x="633" y="338"/>
                </a:lnTo>
                <a:lnTo>
                  <a:pt x="630" y="335"/>
                </a:lnTo>
                <a:lnTo>
                  <a:pt x="625" y="331"/>
                </a:lnTo>
                <a:lnTo>
                  <a:pt x="625" y="331"/>
                </a:lnTo>
                <a:lnTo>
                  <a:pt x="617" y="325"/>
                </a:lnTo>
                <a:lnTo>
                  <a:pt x="610" y="322"/>
                </a:lnTo>
                <a:lnTo>
                  <a:pt x="602" y="319"/>
                </a:lnTo>
                <a:lnTo>
                  <a:pt x="602" y="319"/>
                </a:lnTo>
                <a:lnTo>
                  <a:pt x="594" y="317"/>
                </a:lnTo>
                <a:lnTo>
                  <a:pt x="594" y="317"/>
                </a:lnTo>
                <a:lnTo>
                  <a:pt x="587" y="301"/>
                </a:lnTo>
                <a:lnTo>
                  <a:pt x="579" y="287"/>
                </a:lnTo>
                <a:lnTo>
                  <a:pt x="571" y="274"/>
                </a:lnTo>
                <a:lnTo>
                  <a:pt x="571" y="274"/>
                </a:lnTo>
                <a:lnTo>
                  <a:pt x="565" y="263"/>
                </a:lnTo>
                <a:lnTo>
                  <a:pt x="560" y="254"/>
                </a:lnTo>
                <a:lnTo>
                  <a:pt x="557" y="247"/>
                </a:lnTo>
                <a:lnTo>
                  <a:pt x="557" y="247"/>
                </a:lnTo>
                <a:lnTo>
                  <a:pt x="549" y="222"/>
                </a:lnTo>
                <a:lnTo>
                  <a:pt x="542" y="202"/>
                </a:lnTo>
                <a:lnTo>
                  <a:pt x="537" y="189"/>
                </a:lnTo>
                <a:lnTo>
                  <a:pt x="537" y="189"/>
                </a:lnTo>
                <a:lnTo>
                  <a:pt x="519" y="154"/>
                </a:lnTo>
                <a:lnTo>
                  <a:pt x="519" y="154"/>
                </a:lnTo>
                <a:lnTo>
                  <a:pt x="516" y="150"/>
                </a:lnTo>
                <a:lnTo>
                  <a:pt x="511" y="145"/>
                </a:lnTo>
                <a:lnTo>
                  <a:pt x="503" y="139"/>
                </a:lnTo>
                <a:lnTo>
                  <a:pt x="503" y="139"/>
                </a:lnTo>
                <a:lnTo>
                  <a:pt x="495" y="136"/>
                </a:lnTo>
                <a:lnTo>
                  <a:pt x="495" y="136"/>
                </a:lnTo>
                <a:lnTo>
                  <a:pt x="501" y="120"/>
                </a:lnTo>
                <a:lnTo>
                  <a:pt x="506" y="106"/>
                </a:lnTo>
                <a:lnTo>
                  <a:pt x="507" y="99"/>
                </a:lnTo>
                <a:lnTo>
                  <a:pt x="508" y="92"/>
                </a:lnTo>
                <a:lnTo>
                  <a:pt x="508" y="92"/>
                </a:lnTo>
                <a:lnTo>
                  <a:pt x="507" y="86"/>
                </a:lnTo>
                <a:lnTo>
                  <a:pt x="505" y="78"/>
                </a:lnTo>
                <a:lnTo>
                  <a:pt x="497" y="64"/>
                </a:lnTo>
                <a:lnTo>
                  <a:pt x="488" y="52"/>
                </a:lnTo>
                <a:lnTo>
                  <a:pt x="480" y="43"/>
                </a:lnTo>
                <a:lnTo>
                  <a:pt x="480" y="43"/>
                </a:lnTo>
                <a:lnTo>
                  <a:pt x="468" y="31"/>
                </a:lnTo>
                <a:lnTo>
                  <a:pt x="463" y="26"/>
                </a:lnTo>
                <a:lnTo>
                  <a:pt x="458" y="24"/>
                </a:lnTo>
                <a:lnTo>
                  <a:pt x="458" y="24"/>
                </a:lnTo>
                <a:lnTo>
                  <a:pt x="452" y="19"/>
                </a:lnTo>
                <a:lnTo>
                  <a:pt x="445" y="14"/>
                </a:lnTo>
                <a:lnTo>
                  <a:pt x="440" y="10"/>
                </a:lnTo>
                <a:lnTo>
                  <a:pt x="433" y="8"/>
                </a:lnTo>
                <a:lnTo>
                  <a:pt x="425" y="6"/>
                </a:lnTo>
                <a:lnTo>
                  <a:pt x="414" y="3"/>
                </a:lnTo>
                <a:lnTo>
                  <a:pt x="414" y="3"/>
                </a:lnTo>
                <a:lnTo>
                  <a:pt x="394" y="1"/>
                </a:lnTo>
                <a:lnTo>
                  <a:pt x="382" y="0"/>
                </a:lnTo>
                <a:lnTo>
                  <a:pt x="374" y="1"/>
                </a:lnTo>
                <a:lnTo>
                  <a:pt x="368" y="3"/>
                </a:lnTo>
                <a:lnTo>
                  <a:pt x="368" y="3"/>
                </a:lnTo>
                <a:lnTo>
                  <a:pt x="361" y="3"/>
                </a:lnTo>
                <a:lnTo>
                  <a:pt x="352" y="3"/>
                </a:lnTo>
                <a:lnTo>
                  <a:pt x="344" y="3"/>
                </a:lnTo>
                <a:lnTo>
                  <a:pt x="340" y="5"/>
                </a:lnTo>
                <a:lnTo>
                  <a:pt x="338" y="6"/>
                </a:lnTo>
                <a:lnTo>
                  <a:pt x="338" y="6"/>
                </a:lnTo>
                <a:lnTo>
                  <a:pt x="331" y="12"/>
                </a:lnTo>
                <a:lnTo>
                  <a:pt x="322" y="16"/>
                </a:lnTo>
                <a:lnTo>
                  <a:pt x="314" y="22"/>
                </a:lnTo>
                <a:lnTo>
                  <a:pt x="312" y="25"/>
                </a:lnTo>
                <a:lnTo>
                  <a:pt x="310" y="28"/>
                </a:lnTo>
                <a:lnTo>
                  <a:pt x="310" y="28"/>
                </a:lnTo>
                <a:lnTo>
                  <a:pt x="308" y="32"/>
                </a:lnTo>
                <a:lnTo>
                  <a:pt x="304" y="37"/>
                </a:lnTo>
                <a:lnTo>
                  <a:pt x="293" y="50"/>
                </a:lnTo>
                <a:lnTo>
                  <a:pt x="281" y="61"/>
                </a:lnTo>
                <a:lnTo>
                  <a:pt x="276" y="64"/>
                </a:lnTo>
                <a:lnTo>
                  <a:pt x="273" y="65"/>
                </a:lnTo>
                <a:lnTo>
                  <a:pt x="273" y="65"/>
                </a:lnTo>
                <a:close/>
                <a:moveTo>
                  <a:pt x="499" y="262"/>
                </a:moveTo>
                <a:lnTo>
                  <a:pt x="499" y="262"/>
                </a:lnTo>
                <a:lnTo>
                  <a:pt x="507" y="278"/>
                </a:lnTo>
                <a:lnTo>
                  <a:pt x="514" y="292"/>
                </a:lnTo>
                <a:lnTo>
                  <a:pt x="520" y="309"/>
                </a:lnTo>
                <a:lnTo>
                  <a:pt x="520" y="309"/>
                </a:lnTo>
                <a:lnTo>
                  <a:pt x="524" y="323"/>
                </a:lnTo>
                <a:lnTo>
                  <a:pt x="526" y="332"/>
                </a:lnTo>
                <a:lnTo>
                  <a:pt x="526" y="338"/>
                </a:lnTo>
                <a:lnTo>
                  <a:pt x="526" y="338"/>
                </a:lnTo>
                <a:lnTo>
                  <a:pt x="526" y="343"/>
                </a:lnTo>
                <a:lnTo>
                  <a:pt x="526" y="346"/>
                </a:lnTo>
                <a:lnTo>
                  <a:pt x="526" y="347"/>
                </a:lnTo>
                <a:lnTo>
                  <a:pt x="526" y="347"/>
                </a:lnTo>
                <a:lnTo>
                  <a:pt x="519" y="341"/>
                </a:lnTo>
                <a:lnTo>
                  <a:pt x="513" y="336"/>
                </a:lnTo>
                <a:lnTo>
                  <a:pt x="508" y="334"/>
                </a:lnTo>
                <a:lnTo>
                  <a:pt x="508" y="334"/>
                </a:lnTo>
                <a:lnTo>
                  <a:pt x="505" y="332"/>
                </a:lnTo>
                <a:lnTo>
                  <a:pt x="504" y="331"/>
                </a:lnTo>
                <a:lnTo>
                  <a:pt x="501" y="331"/>
                </a:lnTo>
                <a:lnTo>
                  <a:pt x="495" y="331"/>
                </a:lnTo>
                <a:lnTo>
                  <a:pt x="495" y="331"/>
                </a:lnTo>
                <a:lnTo>
                  <a:pt x="481" y="335"/>
                </a:lnTo>
                <a:lnTo>
                  <a:pt x="474" y="337"/>
                </a:lnTo>
                <a:lnTo>
                  <a:pt x="474" y="337"/>
                </a:lnTo>
                <a:lnTo>
                  <a:pt x="468" y="340"/>
                </a:lnTo>
                <a:lnTo>
                  <a:pt x="463" y="341"/>
                </a:lnTo>
                <a:lnTo>
                  <a:pt x="461" y="341"/>
                </a:lnTo>
                <a:lnTo>
                  <a:pt x="461" y="341"/>
                </a:lnTo>
                <a:lnTo>
                  <a:pt x="437" y="331"/>
                </a:lnTo>
                <a:lnTo>
                  <a:pt x="415" y="319"/>
                </a:lnTo>
                <a:lnTo>
                  <a:pt x="415" y="319"/>
                </a:lnTo>
                <a:lnTo>
                  <a:pt x="420" y="318"/>
                </a:lnTo>
                <a:lnTo>
                  <a:pt x="424" y="315"/>
                </a:lnTo>
                <a:lnTo>
                  <a:pt x="425" y="312"/>
                </a:lnTo>
                <a:lnTo>
                  <a:pt x="426" y="309"/>
                </a:lnTo>
                <a:lnTo>
                  <a:pt x="426" y="309"/>
                </a:lnTo>
                <a:lnTo>
                  <a:pt x="427" y="298"/>
                </a:lnTo>
                <a:lnTo>
                  <a:pt x="427" y="292"/>
                </a:lnTo>
                <a:lnTo>
                  <a:pt x="427" y="292"/>
                </a:lnTo>
                <a:lnTo>
                  <a:pt x="429" y="282"/>
                </a:lnTo>
                <a:lnTo>
                  <a:pt x="430" y="275"/>
                </a:lnTo>
                <a:lnTo>
                  <a:pt x="430" y="275"/>
                </a:lnTo>
                <a:lnTo>
                  <a:pt x="433" y="275"/>
                </a:lnTo>
                <a:lnTo>
                  <a:pt x="443" y="278"/>
                </a:lnTo>
                <a:lnTo>
                  <a:pt x="455" y="278"/>
                </a:lnTo>
                <a:lnTo>
                  <a:pt x="461" y="276"/>
                </a:lnTo>
                <a:lnTo>
                  <a:pt x="467" y="275"/>
                </a:lnTo>
                <a:lnTo>
                  <a:pt x="467" y="275"/>
                </a:lnTo>
                <a:lnTo>
                  <a:pt x="479" y="269"/>
                </a:lnTo>
                <a:lnTo>
                  <a:pt x="488" y="264"/>
                </a:lnTo>
                <a:lnTo>
                  <a:pt x="498" y="258"/>
                </a:lnTo>
                <a:lnTo>
                  <a:pt x="499" y="262"/>
                </a:lnTo>
                <a:close/>
                <a:moveTo>
                  <a:pt x="569" y="846"/>
                </a:moveTo>
                <a:lnTo>
                  <a:pt x="569" y="846"/>
                </a:lnTo>
                <a:lnTo>
                  <a:pt x="574" y="845"/>
                </a:lnTo>
                <a:lnTo>
                  <a:pt x="590" y="843"/>
                </a:lnTo>
                <a:lnTo>
                  <a:pt x="619" y="838"/>
                </a:lnTo>
                <a:lnTo>
                  <a:pt x="619" y="838"/>
                </a:lnTo>
                <a:lnTo>
                  <a:pt x="628" y="836"/>
                </a:lnTo>
                <a:lnTo>
                  <a:pt x="637" y="832"/>
                </a:lnTo>
                <a:lnTo>
                  <a:pt x="637" y="832"/>
                </a:lnTo>
                <a:lnTo>
                  <a:pt x="643" y="831"/>
                </a:lnTo>
                <a:lnTo>
                  <a:pt x="648" y="830"/>
                </a:lnTo>
                <a:lnTo>
                  <a:pt x="653" y="831"/>
                </a:lnTo>
                <a:lnTo>
                  <a:pt x="653" y="831"/>
                </a:lnTo>
                <a:lnTo>
                  <a:pt x="665" y="839"/>
                </a:lnTo>
                <a:lnTo>
                  <a:pt x="674" y="844"/>
                </a:lnTo>
                <a:lnTo>
                  <a:pt x="681" y="848"/>
                </a:lnTo>
                <a:lnTo>
                  <a:pt x="681" y="848"/>
                </a:lnTo>
                <a:lnTo>
                  <a:pt x="683" y="848"/>
                </a:lnTo>
                <a:lnTo>
                  <a:pt x="684" y="849"/>
                </a:lnTo>
                <a:lnTo>
                  <a:pt x="686" y="852"/>
                </a:lnTo>
                <a:lnTo>
                  <a:pt x="690" y="867"/>
                </a:lnTo>
                <a:lnTo>
                  <a:pt x="690" y="867"/>
                </a:lnTo>
                <a:lnTo>
                  <a:pt x="697" y="894"/>
                </a:lnTo>
                <a:lnTo>
                  <a:pt x="702" y="912"/>
                </a:lnTo>
                <a:lnTo>
                  <a:pt x="702" y="912"/>
                </a:lnTo>
                <a:lnTo>
                  <a:pt x="623" y="869"/>
                </a:lnTo>
                <a:lnTo>
                  <a:pt x="623" y="869"/>
                </a:lnTo>
                <a:lnTo>
                  <a:pt x="606" y="861"/>
                </a:lnTo>
                <a:lnTo>
                  <a:pt x="590" y="853"/>
                </a:lnTo>
                <a:lnTo>
                  <a:pt x="569" y="846"/>
                </a:lnTo>
                <a:lnTo>
                  <a:pt x="569" y="8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71AED677-1AFA-4FDC-9EB9-9631E53CDB26}"/>
              </a:ext>
            </a:extLst>
          </p:cNvPr>
          <p:cNvSpPr>
            <a:spLocks/>
          </p:cNvSpPr>
          <p:nvPr/>
        </p:nvSpPr>
        <p:spPr bwMode="auto">
          <a:xfrm>
            <a:off x="4565233" y="774498"/>
            <a:ext cx="694662" cy="1617842"/>
          </a:xfrm>
          <a:custGeom>
            <a:avLst/>
            <a:gdLst>
              <a:gd name="T0" fmla="*/ 138 w 763"/>
              <a:gd name="T1" fmla="*/ 319 h 1777"/>
              <a:gd name="T2" fmla="*/ 98 w 763"/>
              <a:gd name="T3" fmla="*/ 378 h 1777"/>
              <a:gd name="T4" fmla="*/ 15 w 763"/>
              <a:gd name="T5" fmla="*/ 596 h 1777"/>
              <a:gd name="T6" fmla="*/ 11 w 763"/>
              <a:gd name="T7" fmla="*/ 659 h 1777"/>
              <a:gd name="T8" fmla="*/ 29 w 763"/>
              <a:gd name="T9" fmla="*/ 757 h 1777"/>
              <a:gd name="T10" fmla="*/ 68 w 763"/>
              <a:gd name="T11" fmla="*/ 846 h 1777"/>
              <a:gd name="T12" fmla="*/ 133 w 763"/>
              <a:gd name="T13" fmla="*/ 910 h 1777"/>
              <a:gd name="T14" fmla="*/ 77 w 763"/>
              <a:gd name="T15" fmla="*/ 986 h 1777"/>
              <a:gd name="T16" fmla="*/ 81 w 763"/>
              <a:gd name="T17" fmla="*/ 1027 h 1777"/>
              <a:gd name="T18" fmla="*/ 67 w 763"/>
              <a:gd name="T19" fmla="*/ 1102 h 1777"/>
              <a:gd name="T20" fmla="*/ 39 w 763"/>
              <a:gd name="T21" fmla="*/ 1152 h 1777"/>
              <a:gd name="T22" fmla="*/ 28 w 763"/>
              <a:gd name="T23" fmla="*/ 1212 h 1777"/>
              <a:gd name="T24" fmla="*/ 59 w 763"/>
              <a:gd name="T25" fmla="*/ 1586 h 1777"/>
              <a:gd name="T26" fmla="*/ 86 w 763"/>
              <a:gd name="T27" fmla="*/ 1604 h 1777"/>
              <a:gd name="T28" fmla="*/ 41 w 763"/>
              <a:gd name="T29" fmla="*/ 1666 h 1777"/>
              <a:gd name="T30" fmla="*/ 7 w 763"/>
              <a:gd name="T31" fmla="*/ 1718 h 1777"/>
              <a:gd name="T32" fmla="*/ 2 w 763"/>
              <a:gd name="T33" fmla="*/ 1757 h 1777"/>
              <a:gd name="T34" fmla="*/ 31 w 763"/>
              <a:gd name="T35" fmla="*/ 1769 h 1777"/>
              <a:gd name="T36" fmla="*/ 106 w 763"/>
              <a:gd name="T37" fmla="*/ 1767 h 1777"/>
              <a:gd name="T38" fmla="*/ 171 w 763"/>
              <a:gd name="T39" fmla="*/ 1729 h 1777"/>
              <a:gd name="T40" fmla="*/ 200 w 763"/>
              <a:gd name="T41" fmla="*/ 1676 h 1777"/>
              <a:gd name="T42" fmla="*/ 208 w 763"/>
              <a:gd name="T43" fmla="*/ 1596 h 1777"/>
              <a:gd name="T44" fmla="*/ 216 w 763"/>
              <a:gd name="T45" fmla="*/ 1307 h 1777"/>
              <a:gd name="T46" fmla="*/ 257 w 763"/>
              <a:gd name="T47" fmla="*/ 1246 h 1777"/>
              <a:gd name="T48" fmla="*/ 264 w 763"/>
              <a:gd name="T49" fmla="*/ 1212 h 1777"/>
              <a:gd name="T50" fmla="*/ 335 w 763"/>
              <a:gd name="T51" fmla="*/ 1111 h 1777"/>
              <a:gd name="T52" fmla="*/ 374 w 763"/>
              <a:gd name="T53" fmla="*/ 1329 h 1777"/>
              <a:gd name="T54" fmla="*/ 410 w 763"/>
              <a:gd name="T55" fmla="*/ 1406 h 1777"/>
              <a:gd name="T56" fmla="*/ 417 w 763"/>
              <a:gd name="T57" fmla="*/ 1568 h 1777"/>
              <a:gd name="T58" fmla="*/ 444 w 763"/>
              <a:gd name="T59" fmla="*/ 1581 h 1777"/>
              <a:gd name="T60" fmla="*/ 501 w 763"/>
              <a:gd name="T61" fmla="*/ 1624 h 1777"/>
              <a:gd name="T62" fmla="*/ 456 w 763"/>
              <a:gd name="T63" fmla="*/ 1705 h 1777"/>
              <a:gd name="T64" fmla="*/ 443 w 763"/>
              <a:gd name="T65" fmla="*/ 1749 h 1777"/>
              <a:gd name="T66" fmla="*/ 469 w 763"/>
              <a:gd name="T67" fmla="*/ 1777 h 1777"/>
              <a:gd name="T68" fmla="*/ 618 w 763"/>
              <a:gd name="T69" fmla="*/ 1759 h 1777"/>
              <a:gd name="T70" fmla="*/ 649 w 763"/>
              <a:gd name="T71" fmla="*/ 1739 h 1777"/>
              <a:gd name="T72" fmla="*/ 646 w 763"/>
              <a:gd name="T73" fmla="*/ 1681 h 1777"/>
              <a:gd name="T74" fmla="*/ 631 w 763"/>
              <a:gd name="T75" fmla="*/ 1624 h 1777"/>
              <a:gd name="T76" fmla="*/ 591 w 763"/>
              <a:gd name="T77" fmla="*/ 1359 h 1777"/>
              <a:gd name="T78" fmla="*/ 581 w 763"/>
              <a:gd name="T79" fmla="*/ 1145 h 1777"/>
              <a:gd name="T80" fmla="*/ 625 w 763"/>
              <a:gd name="T81" fmla="*/ 1074 h 1777"/>
              <a:gd name="T82" fmla="*/ 659 w 763"/>
              <a:gd name="T83" fmla="*/ 1046 h 1777"/>
              <a:gd name="T84" fmla="*/ 670 w 763"/>
              <a:gd name="T85" fmla="*/ 970 h 1777"/>
              <a:gd name="T86" fmla="*/ 665 w 763"/>
              <a:gd name="T87" fmla="*/ 841 h 1777"/>
              <a:gd name="T88" fmla="*/ 735 w 763"/>
              <a:gd name="T89" fmla="*/ 775 h 1777"/>
              <a:gd name="T90" fmla="*/ 758 w 763"/>
              <a:gd name="T91" fmla="*/ 710 h 1777"/>
              <a:gd name="T92" fmla="*/ 760 w 763"/>
              <a:gd name="T93" fmla="*/ 521 h 1777"/>
              <a:gd name="T94" fmla="*/ 729 w 763"/>
              <a:gd name="T95" fmla="*/ 417 h 1777"/>
              <a:gd name="T96" fmla="*/ 672 w 763"/>
              <a:gd name="T97" fmla="*/ 304 h 1777"/>
              <a:gd name="T98" fmla="*/ 610 w 763"/>
              <a:gd name="T99" fmla="*/ 270 h 1777"/>
              <a:gd name="T100" fmla="*/ 529 w 763"/>
              <a:gd name="T101" fmla="*/ 243 h 1777"/>
              <a:gd name="T102" fmla="*/ 508 w 763"/>
              <a:gd name="T103" fmla="*/ 196 h 1777"/>
              <a:gd name="T104" fmla="*/ 506 w 763"/>
              <a:gd name="T105" fmla="*/ 161 h 1777"/>
              <a:gd name="T106" fmla="*/ 482 w 763"/>
              <a:gd name="T107" fmla="*/ 158 h 1777"/>
              <a:gd name="T108" fmla="*/ 472 w 763"/>
              <a:gd name="T109" fmla="*/ 77 h 1777"/>
              <a:gd name="T110" fmla="*/ 436 w 763"/>
              <a:gd name="T111" fmla="*/ 26 h 1777"/>
              <a:gd name="T112" fmla="*/ 373 w 763"/>
              <a:gd name="T113" fmla="*/ 0 h 1777"/>
              <a:gd name="T114" fmla="*/ 280 w 763"/>
              <a:gd name="T115" fmla="*/ 25 h 1777"/>
              <a:gd name="T116" fmla="*/ 247 w 763"/>
              <a:gd name="T117" fmla="*/ 56 h 1777"/>
              <a:gd name="T118" fmla="*/ 212 w 763"/>
              <a:gd name="T119" fmla="*/ 111 h 1777"/>
              <a:gd name="T120" fmla="*/ 212 w 763"/>
              <a:gd name="T121" fmla="*/ 158 h 1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63" h="1777">
                <a:moveTo>
                  <a:pt x="226" y="223"/>
                </a:moveTo>
                <a:lnTo>
                  <a:pt x="212" y="274"/>
                </a:lnTo>
                <a:lnTo>
                  <a:pt x="212" y="274"/>
                </a:lnTo>
                <a:lnTo>
                  <a:pt x="171" y="298"/>
                </a:lnTo>
                <a:lnTo>
                  <a:pt x="138" y="319"/>
                </a:lnTo>
                <a:lnTo>
                  <a:pt x="125" y="331"/>
                </a:lnTo>
                <a:lnTo>
                  <a:pt x="117" y="339"/>
                </a:lnTo>
                <a:lnTo>
                  <a:pt x="117" y="339"/>
                </a:lnTo>
                <a:lnTo>
                  <a:pt x="109" y="353"/>
                </a:lnTo>
                <a:lnTo>
                  <a:pt x="98" y="378"/>
                </a:lnTo>
                <a:lnTo>
                  <a:pt x="72" y="448"/>
                </a:lnTo>
                <a:lnTo>
                  <a:pt x="29" y="562"/>
                </a:lnTo>
                <a:lnTo>
                  <a:pt x="29" y="562"/>
                </a:lnTo>
                <a:lnTo>
                  <a:pt x="21" y="581"/>
                </a:lnTo>
                <a:lnTo>
                  <a:pt x="15" y="596"/>
                </a:lnTo>
                <a:lnTo>
                  <a:pt x="10" y="610"/>
                </a:lnTo>
                <a:lnTo>
                  <a:pt x="10" y="620"/>
                </a:lnTo>
                <a:lnTo>
                  <a:pt x="10" y="630"/>
                </a:lnTo>
                <a:lnTo>
                  <a:pt x="10" y="630"/>
                </a:lnTo>
                <a:lnTo>
                  <a:pt x="11" y="659"/>
                </a:lnTo>
                <a:lnTo>
                  <a:pt x="16" y="697"/>
                </a:lnTo>
                <a:lnTo>
                  <a:pt x="23" y="732"/>
                </a:lnTo>
                <a:lnTo>
                  <a:pt x="26" y="745"/>
                </a:lnTo>
                <a:lnTo>
                  <a:pt x="29" y="757"/>
                </a:lnTo>
                <a:lnTo>
                  <a:pt x="29" y="757"/>
                </a:lnTo>
                <a:lnTo>
                  <a:pt x="46" y="799"/>
                </a:lnTo>
                <a:lnTo>
                  <a:pt x="55" y="825"/>
                </a:lnTo>
                <a:lnTo>
                  <a:pt x="62" y="836"/>
                </a:lnTo>
                <a:lnTo>
                  <a:pt x="68" y="846"/>
                </a:lnTo>
                <a:lnTo>
                  <a:pt x="68" y="846"/>
                </a:lnTo>
                <a:lnTo>
                  <a:pt x="77" y="858"/>
                </a:lnTo>
                <a:lnTo>
                  <a:pt x="86" y="867"/>
                </a:lnTo>
                <a:lnTo>
                  <a:pt x="107" y="888"/>
                </a:lnTo>
                <a:lnTo>
                  <a:pt x="133" y="910"/>
                </a:lnTo>
                <a:lnTo>
                  <a:pt x="133" y="910"/>
                </a:lnTo>
                <a:lnTo>
                  <a:pt x="107" y="941"/>
                </a:lnTo>
                <a:lnTo>
                  <a:pt x="88" y="965"/>
                </a:lnTo>
                <a:lnTo>
                  <a:pt x="81" y="976"/>
                </a:lnTo>
                <a:lnTo>
                  <a:pt x="77" y="986"/>
                </a:lnTo>
                <a:lnTo>
                  <a:pt x="77" y="986"/>
                </a:lnTo>
                <a:lnTo>
                  <a:pt x="75" y="1001"/>
                </a:lnTo>
                <a:lnTo>
                  <a:pt x="75" y="1009"/>
                </a:lnTo>
                <a:lnTo>
                  <a:pt x="78" y="1017"/>
                </a:lnTo>
                <a:lnTo>
                  <a:pt x="81" y="1027"/>
                </a:lnTo>
                <a:lnTo>
                  <a:pt x="81" y="1027"/>
                </a:lnTo>
                <a:lnTo>
                  <a:pt x="81" y="1035"/>
                </a:lnTo>
                <a:lnTo>
                  <a:pt x="81" y="1045"/>
                </a:lnTo>
                <a:lnTo>
                  <a:pt x="77" y="1072"/>
                </a:lnTo>
                <a:lnTo>
                  <a:pt x="72" y="1087"/>
                </a:lnTo>
                <a:lnTo>
                  <a:pt x="67" y="1102"/>
                </a:lnTo>
                <a:lnTo>
                  <a:pt x="60" y="1116"/>
                </a:lnTo>
                <a:lnTo>
                  <a:pt x="52" y="1129"/>
                </a:lnTo>
                <a:lnTo>
                  <a:pt x="52" y="1129"/>
                </a:lnTo>
                <a:lnTo>
                  <a:pt x="46" y="1141"/>
                </a:lnTo>
                <a:lnTo>
                  <a:pt x="39" y="1152"/>
                </a:lnTo>
                <a:lnTo>
                  <a:pt x="34" y="1162"/>
                </a:lnTo>
                <a:lnTo>
                  <a:pt x="31" y="1173"/>
                </a:lnTo>
                <a:lnTo>
                  <a:pt x="28" y="1193"/>
                </a:lnTo>
                <a:lnTo>
                  <a:pt x="28" y="1212"/>
                </a:lnTo>
                <a:lnTo>
                  <a:pt x="28" y="1212"/>
                </a:lnTo>
                <a:lnTo>
                  <a:pt x="41" y="1407"/>
                </a:lnTo>
                <a:lnTo>
                  <a:pt x="49" y="1529"/>
                </a:lnTo>
                <a:lnTo>
                  <a:pt x="54" y="1585"/>
                </a:lnTo>
                <a:lnTo>
                  <a:pt x="54" y="1585"/>
                </a:lnTo>
                <a:lnTo>
                  <a:pt x="59" y="1586"/>
                </a:lnTo>
                <a:lnTo>
                  <a:pt x="65" y="1590"/>
                </a:lnTo>
                <a:lnTo>
                  <a:pt x="73" y="1593"/>
                </a:lnTo>
                <a:lnTo>
                  <a:pt x="81" y="1598"/>
                </a:lnTo>
                <a:lnTo>
                  <a:pt x="81" y="1598"/>
                </a:lnTo>
                <a:lnTo>
                  <a:pt x="86" y="1604"/>
                </a:lnTo>
                <a:lnTo>
                  <a:pt x="90" y="1611"/>
                </a:lnTo>
                <a:lnTo>
                  <a:pt x="93" y="1619"/>
                </a:lnTo>
                <a:lnTo>
                  <a:pt x="93" y="1619"/>
                </a:lnTo>
                <a:lnTo>
                  <a:pt x="62" y="1645"/>
                </a:lnTo>
                <a:lnTo>
                  <a:pt x="41" y="1666"/>
                </a:lnTo>
                <a:lnTo>
                  <a:pt x="28" y="1679"/>
                </a:lnTo>
                <a:lnTo>
                  <a:pt x="28" y="1679"/>
                </a:lnTo>
                <a:lnTo>
                  <a:pt x="21" y="1689"/>
                </a:lnTo>
                <a:lnTo>
                  <a:pt x="13" y="1703"/>
                </a:lnTo>
                <a:lnTo>
                  <a:pt x="7" y="1718"/>
                </a:lnTo>
                <a:lnTo>
                  <a:pt x="2" y="1734"/>
                </a:lnTo>
                <a:lnTo>
                  <a:pt x="2" y="1734"/>
                </a:lnTo>
                <a:lnTo>
                  <a:pt x="0" y="1746"/>
                </a:lnTo>
                <a:lnTo>
                  <a:pt x="0" y="1754"/>
                </a:lnTo>
                <a:lnTo>
                  <a:pt x="2" y="1757"/>
                </a:lnTo>
                <a:lnTo>
                  <a:pt x="3" y="1760"/>
                </a:lnTo>
                <a:lnTo>
                  <a:pt x="11" y="1765"/>
                </a:lnTo>
                <a:lnTo>
                  <a:pt x="11" y="1765"/>
                </a:lnTo>
                <a:lnTo>
                  <a:pt x="20" y="1767"/>
                </a:lnTo>
                <a:lnTo>
                  <a:pt x="31" y="1769"/>
                </a:lnTo>
                <a:lnTo>
                  <a:pt x="62" y="1770"/>
                </a:lnTo>
                <a:lnTo>
                  <a:pt x="90" y="1770"/>
                </a:lnTo>
                <a:lnTo>
                  <a:pt x="101" y="1769"/>
                </a:lnTo>
                <a:lnTo>
                  <a:pt x="106" y="1767"/>
                </a:lnTo>
                <a:lnTo>
                  <a:pt x="106" y="1767"/>
                </a:lnTo>
                <a:lnTo>
                  <a:pt x="138" y="1752"/>
                </a:lnTo>
                <a:lnTo>
                  <a:pt x="158" y="1741"/>
                </a:lnTo>
                <a:lnTo>
                  <a:pt x="166" y="1734"/>
                </a:lnTo>
                <a:lnTo>
                  <a:pt x="171" y="1729"/>
                </a:lnTo>
                <a:lnTo>
                  <a:pt x="171" y="1729"/>
                </a:lnTo>
                <a:lnTo>
                  <a:pt x="190" y="1702"/>
                </a:lnTo>
                <a:lnTo>
                  <a:pt x="197" y="1687"/>
                </a:lnTo>
                <a:lnTo>
                  <a:pt x="200" y="1681"/>
                </a:lnTo>
                <a:lnTo>
                  <a:pt x="200" y="1676"/>
                </a:lnTo>
                <a:lnTo>
                  <a:pt x="200" y="1676"/>
                </a:lnTo>
                <a:lnTo>
                  <a:pt x="199" y="1661"/>
                </a:lnTo>
                <a:lnTo>
                  <a:pt x="194" y="1642"/>
                </a:lnTo>
                <a:lnTo>
                  <a:pt x="186" y="1619"/>
                </a:lnTo>
                <a:lnTo>
                  <a:pt x="186" y="1598"/>
                </a:lnTo>
                <a:lnTo>
                  <a:pt x="208" y="1596"/>
                </a:lnTo>
                <a:lnTo>
                  <a:pt x="208" y="1596"/>
                </a:lnTo>
                <a:lnTo>
                  <a:pt x="210" y="1455"/>
                </a:lnTo>
                <a:lnTo>
                  <a:pt x="213" y="1355"/>
                </a:lnTo>
                <a:lnTo>
                  <a:pt x="215" y="1321"/>
                </a:lnTo>
                <a:lnTo>
                  <a:pt x="216" y="1307"/>
                </a:lnTo>
                <a:lnTo>
                  <a:pt x="216" y="1307"/>
                </a:lnTo>
                <a:lnTo>
                  <a:pt x="234" y="1281"/>
                </a:lnTo>
                <a:lnTo>
                  <a:pt x="234" y="1281"/>
                </a:lnTo>
                <a:lnTo>
                  <a:pt x="249" y="1259"/>
                </a:lnTo>
                <a:lnTo>
                  <a:pt x="257" y="1246"/>
                </a:lnTo>
                <a:lnTo>
                  <a:pt x="259" y="1238"/>
                </a:lnTo>
                <a:lnTo>
                  <a:pt x="262" y="1228"/>
                </a:lnTo>
                <a:lnTo>
                  <a:pt x="262" y="1228"/>
                </a:lnTo>
                <a:lnTo>
                  <a:pt x="264" y="1219"/>
                </a:lnTo>
                <a:lnTo>
                  <a:pt x="264" y="1212"/>
                </a:lnTo>
                <a:lnTo>
                  <a:pt x="262" y="1202"/>
                </a:lnTo>
                <a:lnTo>
                  <a:pt x="264" y="1199"/>
                </a:lnTo>
                <a:lnTo>
                  <a:pt x="265" y="1194"/>
                </a:lnTo>
                <a:lnTo>
                  <a:pt x="275" y="1181"/>
                </a:lnTo>
                <a:lnTo>
                  <a:pt x="335" y="1111"/>
                </a:lnTo>
                <a:lnTo>
                  <a:pt x="335" y="1111"/>
                </a:lnTo>
                <a:lnTo>
                  <a:pt x="351" y="1215"/>
                </a:lnTo>
                <a:lnTo>
                  <a:pt x="364" y="1290"/>
                </a:lnTo>
                <a:lnTo>
                  <a:pt x="371" y="1316"/>
                </a:lnTo>
                <a:lnTo>
                  <a:pt x="374" y="1329"/>
                </a:lnTo>
                <a:lnTo>
                  <a:pt x="374" y="1329"/>
                </a:lnTo>
                <a:lnTo>
                  <a:pt x="384" y="1346"/>
                </a:lnTo>
                <a:lnTo>
                  <a:pt x="395" y="1370"/>
                </a:lnTo>
                <a:lnTo>
                  <a:pt x="407" y="1396"/>
                </a:lnTo>
                <a:lnTo>
                  <a:pt x="410" y="1406"/>
                </a:lnTo>
                <a:lnTo>
                  <a:pt x="413" y="1416"/>
                </a:lnTo>
                <a:lnTo>
                  <a:pt x="413" y="1416"/>
                </a:lnTo>
                <a:lnTo>
                  <a:pt x="415" y="1495"/>
                </a:lnTo>
                <a:lnTo>
                  <a:pt x="415" y="1542"/>
                </a:lnTo>
                <a:lnTo>
                  <a:pt x="417" y="1568"/>
                </a:lnTo>
                <a:lnTo>
                  <a:pt x="417" y="1568"/>
                </a:lnTo>
                <a:lnTo>
                  <a:pt x="418" y="1572"/>
                </a:lnTo>
                <a:lnTo>
                  <a:pt x="421" y="1573"/>
                </a:lnTo>
                <a:lnTo>
                  <a:pt x="431" y="1578"/>
                </a:lnTo>
                <a:lnTo>
                  <a:pt x="444" y="1581"/>
                </a:lnTo>
                <a:lnTo>
                  <a:pt x="460" y="1585"/>
                </a:lnTo>
                <a:lnTo>
                  <a:pt x="488" y="1590"/>
                </a:lnTo>
                <a:lnTo>
                  <a:pt x="501" y="1591"/>
                </a:lnTo>
                <a:lnTo>
                  <a:pt x="501" y="1624"/>
                </a:lnTo>
                <a:lnTo>
                  <a:pt x="501" y="1624"/>
                </a:lnTo>
                <a:lnTo>
                  <a:pt x="496" y="1632"/>
                </a:lnTo>
                <a:lnTo>
                  <a:pt x="482" y="1660"/>
                </a:lnTo>
                <a:lnTo>
                  <a:pt x="482" y="1660"/>
                </a:lnTo>
                <a:lnTo>
                  <a:pt x="470" y="1681"/>
                </a:lnTo>
                <a:lnTo>
                  <a:pt x="456" y="1705"/>
                </a:lnTo>
                <a:lnTo>
                  <a:pt x="449" y="1716"/>
                </a:lnTo>
                <a:lnTo>
                  <a:pt x="444" y="1729"/>
                </a:lnTo>
                <a:lnTo>
                  <a:pt x="441" y="1739"/>
                </a:lnTo>
                <a:lnTo>
                  <a:pt x="443" y="1749"/>
                </a:lnTo>
                <a:lnTo>
                  <a:pt x="443" y="1749"/>
                </a:lnTo>
                <a:lnTo>
                  <a:pt x="444" y="1764"/>
                </a:lnTo>
                <a:lnTo>
                  <a:pt x="447" y="1772"/>
                </a:lnTo>
                <a:lnTo>
                  <a:pt x="449" y="1773"/>
                </a:lnTo>
                <a:lnTo>
                  <a:pt x="454" y="1775"/>
                </a:lnTo>
                <a:lnTo>
                  <a:pt x="469" y="1777"/>
                </a:lnTo>
                <a:lnTo>
                  <a:pt x="469" y="1777"/>
                </a:lnTo>
                <a:lnTo>
                  <a:pt x="501" y="1775"/>
                </a:lnTo>
                <a:lnTo>
                  <a:pt x="543" y="1772"/>
                </a:lnTo>
                <a:lnTo>
                  <a:pt x="587" y="1765"/>
                </a:lnTo>
                <a:lnTo>
                  <a:pt x="618" y="1759"/>
                </a:lnTo>
                <a:lnTo>
                  <a:pt x="618" y="1759"/>
                </a:lnTo>
                <a:lnTo>
                  <a:pt x="628" y="1756"/>
                </a:lnTo>
                <a:lnTo>
                  <a:pt x="636" y="1751"/>
                </a:lnTo>
                <a:lnTo>
                  <a:pt x="643" y="1746"/>
                </a:lnTo>
                <a:lnTo>
                  <a:pt x="649" y="1739"/>
                </a:lnTo>
                <a:lnTo>
                  <a:pt x="656" y="1729"/>
                </a:lnTo>
                <a:lnTo>
                  <a:pt x="657" y="1726"/>
                </a:lnTo>
                <a:lnTo>
                  <a:pt x="659" y="1723"/>
                </a:lnTo>
                <a:lnTo>
                  <a:pt x="659" y="1723"/>
                </a:lnTo>
                <a:lnTo>
                  <a:pt x="646" y="1681"/>
                </a:lnTo>
                <a:lnTo>
                  <a:pt x="639" y="1655"/>
                </a:lnTo>
                <a:lnTo>
                  <a:pt x="636" y="1642"/>
                </a:lnTo>
                <a:lnTo>
                  <a:pt x="636" y="1642"/>
                </a:lnTo>
                <a:lnTo>
                  <a:pt x="634" y="1634"/>
                </a:lnTo>
                <a:lnTo>
                  <a:pt x="631" y="1624"/>
                </a:lnTo>
                <a:lnTo>
                  <a:pt x="626" y="1609"/>
                </a:lnTo>
                <a:lnTo>
                  <a:pt x="621" y="1585"/>
                </a:lnTo>
                <a:lnTo>
                  <a:pt x="631" y="1578"/>
                </a:lnTo>
                <a:lnTo>
                  <a:pt x="591" y="1359"/>
                </a:lnTo>
                <a:lnTo>
                  <a:pt x="591" y="1359"/>
                </a:lnTo>
                <a:lnTo>
                  <a:pt x="573" y="1167"/>
                </a:lnTo>
                <a:lnTo>
                  <a:pt x="573" y="1167"/>
                </a:lnTo>
                <a:lnTo>
                  <a:pt x="573" y="1162"/>
                </a:lnTo>
                <a:lnTo>
                  <a:pt x="574" y="1157"/>
                </a:lnTo>
                <a:lnTo>
                  <a:pt x="581" y="1145"/>
                </a:lnTo>
                <a:lnTo>
                  <a:pt x="591" y="1132"/>
                </a:lnTo>
                <a:lnTo>
                  <a:pt x="600" y="1115"/>
                </a:lnTo>
                <a:lnTo>
                  <a:pt x="600" y="1115"/>
                </a:lnTo>
                <a:lnTo>
                  <a:pt x="617" y="1085"/>
                </a:lnTo>
                <a:lnTo>
                  <a:pt x="625" y="1074"/>
                </a:lnTo>
                <a:lnTo>
                  <a:pt x="636" y="1063"/>
                </a:lnTo>
                <a:lnTo>
                  <a:pt x="636" y="1063"/>
                </a:lnTo>
                <a:lnTo>
                  <a:pt x="646" y="1056"/>
                </a:lnTo>
                <a:lnTo>
                  <a:pt x="654" y="1053"/>
                </a:lnTo>
                <a:lnTo>
                  <a:pt x="659" y="1046"/>
                </a:lnTo>
                <a:lnTo>
                  <a:pt x="665" y="1033"/>
                </a:lnTo>
                <a:lnTo>
                  <a:pt x="665" y="1033"/>
                </a:lnTo>
                <a:lnTo>
                  <a:pt x="667" y="1023"/>
                </a:lnTo>
                <a:lnTo>
                  <a:pt x="669" y="1007"/>
                </a:lnTo>
                <a:lnTo>
                  <a:pt x="670" y="970"/>
                </a:lnTo>
                <a:lnTo>
                  <a:pt x="669" y="934"/>
                </a:lnTo>
                <a:lnTo>
                  <a:pt x="667" y="915"/>
                </a:lnTo>
                <a:lnTo>
                  <a:pt x="667" y="915"/>
                </a:lnTo>
                <a:lnTo>
                  <a:pt x="665" y="841"/>
                </a:lnTo>
                <a:lnTo>
                  <a:pt x="665" y="841"/>
                </a:lnTo>
                <a:lnTo>
                  <a:pt x="674" y="835"/>
                </a:lnTo>
                <a:lnTo>
                  <a:pt x="696" y="817"/>
                </a:lnTo>
                <a:lnTo>
                  <a:pt x="709" y="804"/>
                </a:lnTo>
                <a:lnTo>
                  <a:pt x="724" y="789"/>
                </a:lnTo>
                <a:lnTo>
                  <a:pt x="735" y="775"/>
                </a:lnTo>
                <a:lnTo>
                  <a:pt x="747" y="758"/>
                </a:lnTo>
                <a:lnTo>
                  <a:pt x="747" y="758"/>
                </a:lnTo>
                <a:lnTo>
                  <a:pt x="750" y="750"/>
                </a:lnTo>
                <a:lnTo>
                  <a:pt x="753" y="737"/>
                </a:lnTo>
                <a:lnTo>
                  <a:pt x="758" y="710"/>
                </a:lnTo>
                <a:lnTo>
                  <a:pt x="761" y="675"/>
                </a:lnTo>
                <a:lnTo>
                  <a:pt x="763" y="640"/>
                </a:lnTo>
                <a:lnTo>
                  <a:pt x="763" y="602"/>
                </a:lnTo>
                <a:lnTo>
                  <a:pt x="761" y="570"/>
                </a:lnTo>
                <a:lnTo>
                  <a:pt x="760" y="521"/>
                </a:lnTo>
                <a:lnTo>
                  <a:pt x="760" y="521"/>
                </a:lnTo>
                <a:lnTo>
                  <a:pt x="756" y="503"/>
                </a:lnTo>
                <a:lnTo>
                  <a:pt x="748" y="477"/>
                </a:lnTo>
                <a:lnTo>
                  <a:pt x="740" y="448"/>
                </a:lnTo>
                <a:lnTo>
                  <a:pt x="729" y="417"/>
                </a:lnTo>
                <a:lnTo>
                  <a:pt x="706" y="361"/>
                </a:lnTo>
                <a:lnTo>
                  <a:pt x="691" y="331"/>
                </a:lnTo>
                <a:lnTo>
                  <a:pt x="691" y="331"/>
                </a:lnTo>
                <a:lnTo>
                  <a:pt x="683" y="316"/>
                </a:lnTo>
                <a:lnTo>
                  <a:pt x="672" y="304"/>
                </a:lnTo>
                <a:lnTo>
                  <a:pt x="662" y="293"/>
                </a:lnTo>
                <a:lnTo>
                  <a:pt x="654" y="287"/>
                </a:lnTo>
                <a:lnTo>
                  <a:pt x="654" y="287"/>
                </a:lnTo>
                <a:lnTo>
                  <a:pt x="638" y="280"/>
                </a:lnTo>
                <a:lnTo>
                  <a:pt x="610" y="270"/>
                </a:lnTo>
                <a:lnTo>
                  <a:pt x="586" y="262"/>
                </a:lnTo>
                <a:lnTo>
                  <a:pt x="573" y="259"/>
                </a:lnTo>
                <a:lnTo>
                  <a:pt x="573" y="259"/>
                </a:lnTo>
                <a:lnTo>
                  <a:pt x="558" y="254"/>
                </a:lnTo>
                <a:lnTo>
                  <a:pt x="529" y="243"/>
                </a:lnTo>
                <a:lnTo>
                  <a:pt x="486" y="226"/>
                </a:lnTo>
                <a:lnTo>
                  <a:pt x="486" y="226"/>
                </a:lnTo>
                <a:lnTo>
                  <a:pt x="498" y="213"/>
                </a:lnTo>
                <a:lnTo>
                  <a:pt x="504" y="200"/>
                </a:lnTo>
                <a:lnTo>
                  <a:pt x="508" y="196"/>
                </a:lnTo>
                <a:lnTo>
                  <a:pt x="509" y="189"/>
                </a:lnTo>
                <a:lnTo>
                  <a:pt x="509" y="189"/>
                </a:lnTo>
                <a:lnTo>
                  <a:pt x="509" y="179"/>
                </a:lnTo>
                <a:lnTo>
                  <a:pt x="509" y="169"/>
                </a:lnTo>
                <a:lnTo>
                  <a:pt x="506" y="161"/>
                </a:lnTo>
                <a:lnTo>
                  <a:pt x="503" y="156"/>
                </a:lnTo>
                <a:lnTo>
                  <a:pt x="503" y="156"/>
                </a:lnTo>
                <a:lnTo>
                  <a:pt x="498" y="155"/>
                </a:lnTo>
                <a:lnTo>
                  <a:pt x="491" y="155"/>
                </a:lnTo>
                <a:lnTo>
                  <a:pt x="482" y="158"/>
                </a:lnTo>
                <a:lnTo>
                  <a:pt x="482" y="158"/>
                </a:lnTo>
                <a:lnTo>
                  <a:pt x="482" y="145"/>
                </a:lnTo>
                <a:lnTo>
                  <a:pt x="478" y="113"/>
                </a:lnTo>
                <a:lnTo>
                  <a:pt x="475" y="95"/>
                </a:lnTo>
                <a:lnTo>
                  <a:pt x="472" y="77"/>
                </a:lnTo>
                <a:lnTo>
                  <a:pt x="467" y="62"/>
                </a:lnTo>
                <a:lnTo>
                  <a:pt x="462" y="52"/>
                </a:lnTo>
                <a:lnTo>
                  <a:pt x="462" y="52"/>
                </a:lnTo>
                <a:lnTo>
                  <a:pt x="446" y="34"/>
                </a:lnTo>
                <a:lnTo>
                  <a:pt x="436" y="26"/>
                </a:lnTo>
                <a:lnTo>
                  <a:pt x="423" y="17"/>
                </a:lnTo>
                <a:lnTo>
                  <a:pt x="412" y="10"/>
                </a:lnTo>
                <a:lnTo>
                  <a:pt x="399" y="4"/>
                </a:lnTo>
                <a:lnTo>
                  <a:pt x="386" y="0"/>
                </a:lnTo>
                <a:lnTo>
                  <a:pt x="373" y="0"/>
                </a:lnTo>
                <a:lnTo>
                  <a:pt x="373" y="0"/>
                </a:lnTo>
                <a:lnTo>
                  <a:pt x="347" y="4"/>
                </a:lnTo>
                <a:lnTo>
                  <a:pt x="322" y="8"/>
                </a:lnTo>
                <a:lnTo>
                  <a:pt x="301" y="15"/>
                </a:lnTo>
                <a:lnTo>
                  <a:pt x="280" y="25"/>
                </a:lnTo>
                <a:lnTo>
                  <a:pt x="280" y="25"/>
                </a:lnTo>
                <a:lnTo>
                  <a:pt x="270" y="31"/>
                </a:lnTo>
                <a:lnTo>
                  <a:pt x="262" y="38"/>
                </a:lnTo>
                <a:lnTo>
                  <a:pt x="254" y="47"/>
                </a:lnTo>
                <a:lnTo>
                  <a:pt x="247" y="56"/>
                </a:lnTo>
                <a:lnTo>
                  <a:pt x="234" y="74"/>
                </a:lnTo>
                <a:lnTo>
                  <a:pt x="226" y="88"/>
                </a:lnTo>
                <a:lnTo>
                  <a:pt x="226" y="88"/>
                </a:lnTo>
                <a:lnTo>
                  <a:pt x="218" y="100"/>
                </a:lnTo>
                <a:lnTo>
                  <a:pt x="212" y="111"/>
                </a:lnTo>
                <a:lnTo>
                  <a:pt x="208" y="122"/>
                </a:lnTo>
                <a:lnTo>
                  <a:pt x="207" y="129"/>
                </a:lnTo>
                <a:lnTo>
                  <a:pt x="208" y="135"/>
                </a:lnTo>
                <a:lnTo>
                  <a:pt x="208" y="135"/>
                </a:lnTo>
                <a:lnTo>
                  <a:pt x="212" y="158"/>
                </a:lnTo>
                <a:lnTo>
                  <a:pt x="218" y="187"/>
                </a:lnTo>
                <a:lnTo>
                  <a:pt x="226" y="223"/>
                </a:lnTo>
                <a:lnTo>
                  <a:pt x="226" y="22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D5CBE0B5-22EB-4ACF-B253-58B10A91944F}"/>
              </a:ext>
            </a:extLst>
          </p:cNvPr>
          <p:cNvSpPr>
            <a:spLocks/>
          </p:cNvSpPr>
          <p:nvPr/>
        </p:nvSpPr>
        <p:spPr bwMode="auto">
          <a:xfrm>
            <a:off x="2813238" y="818710"/>
            <a:ext cx="632752" cy="1656081"/>
          </a:xfrm>
          <a:custGeom>
            <a:avLst/>
            <a:gdLst>
              <a:gd name="T0" fmla="*/ 197 w 695"/>
              <a:gd name="T1" fmla="*/ 355 h 1819"/>
              <a:gd name="T2" fmla="*/ 90 w 695"/>
              <a:gd name="T3" fmla="*/ 405 h 1819"/>
              <a:gd name="T4" fmla="*/ 72 w 695"/>
              <a:gd name="T5" fmla="*/ 428 h 1819"/>
              <a:gd name="T6" fmla="*/ 25 w 695"/>
              <a:gd name="T7" fmla="*/ 578 h 1819"/>
              <a:gd name="T8" fmla="*/ 25 w 695"/>
              <a:gd name="T9" fmla="*/ 648 h 1819"/>
              <a:gd name="T10" fmla="*/ 28 w 695"/>
              <a:gd name="T11" fmla="*/ 801 h 1819"/>
              <a:gd name="T12" fmla="*/ 46 w 695"/>
              <a:gd name="T13" fmla="*/ 869 h 1819"/>
              <a:gd name="T14" fmla="*/ 59 w 695"/>
              <a:gd name="T15" fmla="*/ 942 h 1819"/>
              <a:gd name="T16" fmla="*/ 57 w 695"/>
              <a:gd name="T17" fmla="*/ 973 h 1819"/>
              <a:gd name="T18" fmla="*/ 62 w 695"/>
              <a:gd name="T19" fmla="*/ 1007 h 1819"/>
              <a:gd name="T20" fmla="*/ 28 w 695"/>
              <a:gd name="T21" fmla="*/ 1064 h 1819"/>
              <a:gd name="T22" fmla="*/ 13 w 695"/>
              <a:gd name="T23" fmla="*/ 1111 h 1819"/>
              <a:gd name="T24" fmla="*/ 5 w 695"/>
              <a:gd name="T25" fmla="*/ 1193 h 1819"/>
              <a:gd name="T26" fmla="*/ 26 w 695"/>
              <a:gd name="T27" fmla="*/ 1552 h 1819"/>
              <a:gd name="T28" fmla="*/ 39 w 695"/>
              <a:gd name="T29" fmla="*/ 1645 h 1819"/>
              <a:gd name="T30" fmla="*/ 52 w 695"/>
              <a:gd name="T31" fmla="*/ 1661 h 1819"/>
              <a:gd name="T32" fmla="*/ 12 w 695"/>
              <a:gd name="T33" fmla="*/ 1726 h 1819"/>
              <a:gd name="T34" fmla="*/ 0 w 695"/>
              <a:gd name="T35" fmla="*/ 1755 h 1819"/>
              <a:gd name="T36" fmla="*/ 10 w 695"/>
              <a:gd name="T37" fmla="*/ 1775 h 1819"/>
              <a:gd name="T38" fmla="*/ 46 w 695"/>
              <a:gd name="T39" fmla="*/ 1798 h 1819"/>
              <a:gd name="T40" fmla="*/ 122 w 695"/>
              <a:gd name="T41" fmla="*/ 1812 h 1819"/>
              <a:gd name="T42" fmla="*/ 220 w 695"/>
              <a:gd name="T43" fmla="*/ 1811 h 1819"/>
              <a:gd name="T44" fmla="*/ 257 w 695"/>
              <a:gd name="T45" fmla="*/ 1819 h 1819"/>
              <a:gd name="T46" fmla="*/ 355 w 695"/>
              <a:gd name="T47" fmla="*/ 1814 h 1819"/>
              <a:gd name="T48" fmla="*/ 371 w 695"/>
              <a:gd name="T49" fmla="*/ 1799 h 1819"/>
              <a:gd name="T50" fmla="*/ 375 w 695"/>
              <a:gd name="T51" fmla="*/ 1768 h 1819"/>
              <a:gd name="T52" fmla="*/ 373 w 695"/>
              <a:gd name="T53" fmla="*/ 1742 h 1819"/>
              <a:gd name="T54" fmla="*/ 388 w 695"/>
              <a:gd name="T55" fmla="*/ 1677 h 1819"/>
              <a:gd name="T56" fmla="*/ 422 w 695"/>
              <a:gd name="T57" fmla="*/ 1547 h 1819"/>
              <a:gd name="T58" fmla="*/ 440 w 695"/>
              <a:gd name="T59" fmla="*/ 1443 h 1819"/>
              <a:gd name="T60" fmla="*/ 462 w 695"/>
              <a:gd name="T61" fmla="*/ 1212 h 1819"/>
              <a:gd name="T62" fmla="*/ 584 w 695"/>
              <a:gd name="T63" fmla="*/ 1142 h 1819"/>
              <a:gd name="T64" fmla="*/ 641 w 695"/>
              <a:gd name="T65" fmla="*/ 1119 h 1819"/>
              <a:gd name="T66" fmla="*/ 661 w 695"/>
              <a:gd name="T67" fmla="*/ 1097 h 1819"/>
              <a:gd name="T68" fmla="*/ 667 w 695"/>
              <a:gd name="T69" fmla="*/ 1019 h 1819"/>
              <a:gd name="T70" fmla="*/ 656 w 695"/>
              <a:gd name="T71" fmla="*/ 950 h 1819"/>
              <a:gd name="T72" fmla="*/ 659 w 695"/>
              <a:gd name="T73" fmla="*/ 949 h 1819"/>
              <a:gd name="T74" fmla="*/ 674 w 695"/>
              <a:gd name="T75" fmla="*/ 906 h 1819"/>
              <a:gd name="T76" fmla="*/ 682 w 695"/>
              <a:gd name="T77" fmla="*/ 760 h 1819"/>
              <a:gd name="T78" fmla="*/ 687 w 695"/>
              <a:gd name="T79" fmla="*/ 604 h 1819"/>
              <a:gd name="T80" fmla="*/ 695 w 695"/>
              <a:gd name="T81" fmla="*/ 509 h 1819"/>
              <a:gd name="T82" fmla="*/ 690 w 695"/>
              <a:gd name="T83" fmla="*/ 438 h 1819"/>
              <a:gd name="T84" fmla="*/ 667 w 695"/>
              <a:gd name="T85" fmla="*/ 397 h 1819"/>
              <a:gd name="T86" fmla="*/ 606 w 695"/>
              <a:gd name="T87" fmla="*/ 355 h 1819"/>
              <a:gd name="T88" fmla="*/ 490 w 695"/>
              <a:gd name="T89" fmla="*/ 291 h 1819"/>
              <a:gd name="T90" fmla="*/ 456 w 695"/>
              <a:gd name="T91" fmla="*/ 233 h 1819"/>
              <a:gd name="T92" fmla="*/ 471 w 695"/>
              <a:gd name="T93" fmla="*/ 184 h 1819"/>
              <a:gd name="T94" fmla="*/ 466 w 695"/>
              <a:gd name="T95" fmla="*/ 163 h 1819"/>
              <a:gd name="T96" fmla="*/ 446 w 695"/>
              <a:gd name="T97" fmla="*/ 153 h 1819"/>
              <a:gd name="T98" fmla="*/ 440 w 695"/>
              <a:gd name="T99" fmla="*/ 96 h 1819"/>
              <a:gd name="T100" fmla="*/ 418 w 695"/>
              <a:gd name="T101" fmla="*/ 57 h 1819"/>
              <a:gd name="T102" fmla="*/ 391 w 695"/>
              <a:gd name="T103" fmla="*/ 20 h 1819"/>
              <a:gd name="T104" fmla="*/ 329 w 695"/>
              <a:gd name="T105" fmla="*/ 0 h 1819"/>
              <a:gd name="T106" fmla="*/ 285 w 695"/>
              <a:gd name="T107" fmla="*/ 7 h 1819"/>
              <a:gd name="T108" fmla="*/ 238 w 695"/>
              <a:gd name="T109" fmla="*/ 31 h 1819"/>
              <a:gd name="T110" fmla="*/ 212 w 695"/>
              <a:gd name="T111" fmla="*/ 57 h 1819"/>
              <a:gd name="T112" fmla="*/ 194 w 695"/>
              <a:gd name="T113" fmla="*/ 112 h 1819"/>
              <a:gd name="T114" fmla="*/ 210 w 695"/>
              <a:gd name="T115" fmla="*/ 199 h 1819"/>
              <a:gd name="T116" fmla="*/ 202 w 695"/>
              <a:gd name="T117" fmla="*/ 195 h 1819"/>
              <a:gd name="T118" fmla="*/ 197 w 695"/>
              <a:gd name="T119" fmla="*/ 200 h 1819"/>
              <a:gd name="T120" fmla="*/ 222 w 695"/>
              <a:gd name="T121" fmla="*/ 265 h 1819"/>
              <a:gd name="T122" fmla="*/ 235 w 695"/>
              <a:gd name="T123" fmla="*/ 293 h 1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95" h="1819">
                <a:moveTo>
                  <a:pt x="236" y="321"/>
                </a:moveTo>
                <a:lnTo>
                  <a:pt x="217" y="348"/>
                </a:lnTo>
                <a:lnTo>
                  <a:pt x="217" y="348"/>
                </a:lnTo>
                <a:lnTo>
                  <a:pt x="197" y="355"/>
                </a:lnTo>
                <a:lnTo>
                  <a:pt x="155" y="373"/>
                </a:lnTo>
                <a:lnTo>
                  <a:pt x="131" y="384"/>
                </a:lnTo>
                <a:lnTo>
                  <a:pt x="108" y="396"/>
                </a:lnTo>
                <a:lnTo>
                  <a:pt x="90" y="405"/>
                </a:lnTo>
                <a:lnTo>
                  <a:pt x="83" y="410"/>
                </a:lnTo>
                <a:lnTo>
                  <a:pt x="80" y="415"/>
                </a:lnTo>
                <a:lnTo>
                  <a:pt x="80" y="415"/>
                </a:lnTo>
                <a:lnTo>
                  <a:pt x="72" y="428"/>
                </a:lnTo>
                <a:lnTo>
                  <a:pt x="64" y="449"/>
                </a:lnTo>
                <a:lnTo>
                  <a:pt x="48" y="500"/>
                </a:lnTo>
                <a:lnTo>
                  <a:pt x="33" y="548"/>
                </a:lnTo>
                <a:lnTo>
                  <a:pt x="25" y="578"/>
                </a:lnTo>
                <a:lnTo>
                  <a:pt x="25" y="578"/>
                </a:lnTo>
                <a:lnTo>
                  <a:pt x="25" y="596"/>
                </a:lnTo>
                <a:lnTo>
                  <a:pt x="25" y="618"/>
                </a:lnTo>
                <a:lnTo>
                  <a:pt x="25" y="648"/>
                </a:lnTo>
                <a:lnTo>
                  <a:pt x="25" y="648"/>
                </a:lnTo>
                <a:lnTo>
                  <a:pt x="28" y="791"/>
                </a:lnTo>
                <a:lnTo>
                  <a:pt x="28" y="791"/>
                </a:lnTo>
                <a:lnTo>
                  <a:pt x="28" y="801"/>
                </a:lnTo>
                <a:lnTo>
                  <a:pt x="30" y="810"/>
                </a:lnTo>
                <a:lnTo>
                  <a:pt x="36" y="835"/>
                </a:lnTo>
                <a:lnTo>
                  <a:pt x="43" y="856"/>
                </a:lnTo>
                <a:lnTo>
                  <a:pt x="46" y="869"/>
                </a:lnTo>
                <a:lnTo>
                  <a:pt x="46" y="869"/>
                </a:lnTo>
                <a:lnTo>
                  <a:pt x="52" y="910"/>
                </a:lnTo>
                <a:lnTo>
                  <a:pt x="59" y="942"/>
                </a:lnTo>
                <a:lnTo>
                  <a:pt x="59" y="942"/>
                </a:lnTo>
                <a:lnTo>
                  <a:pt x="57" y="949"/>
                </a:lnTo>
                <a:lnTo>
                  <a:pt x="56" y="958"/>
                </a:lnTo>
                <a:lnTo>
                  <a:pt x="57" y="973"/>
                </a:lnTo>
                <a:lnTo>
                  <a:pt x="57" y="973"/>
                </a:lnTo>
                <a:lnTo>
                  <a:pt x="61" y="994"/>
                </a:lnTo>
                <a:lnTo>
                  <a:pt x="64" y="1004"/>
                </a:lnTo>
                <a:lnTo>
                  <a:pt x="64" y="1004"/>
                </a:lnTo>
                <a:lnTo>
                  <a:pt x="62" y="1007"/>
                </a:lnTo>
                <a:lnTo>
                  <a:pt x="61" y="1012"/>
                </a:lnTo>
                <a:lnTo>
                  <a:pt x="52" y="1023"/>
                </a:lnTo>
                <a:lnTo>
                  <a:pt x="41" y="1040"/>
                </a:lnTo>
                <a:lnTo>
                  <a:pt x="28" y="1064"/>
                </a:lnTo>
                <a:lnTo>
                  <a:pt x="28" y="1064"/>
                </a:lnTo>
                <a:lnTo>
                  <a:pt x="22" y="1077"/>
                </a:lnTo>
                <a:lnTo>
                  <a:pt x="17" y="1095"/>
                </a:lnTo>
                <a:lnTo>
                  <a:pt x="13" y="1111"/>
                </a:lnTo>
                <a:lnTo>
                  <a:pt x="10" y="1131"/>
                </a:lnTo>
                <a:lnTo>
                  <a:pt x="5" y="1165"/>
                </a:lnTo>
                <a:lnTo>
                  <a:pt x="5" y="1193"/>
                </a:lnTo>
                <a:lnTo>
                  <a:pt x="5" y="1193"/>
                </a:lnTo>
                <a:lnTo>
                  <a:pt x="15" y="1368"/>
                </a:lnTo>
                <a:lnTo>
                  <a:pt x="25" y="1533"/>
                </a:lnTo>
                <a:lnTo>
                  <a:pt x="25" y="1533"/>
                </a:lnTo>
                <a:lnTo>
                  <a:pt x="26" y="1552"/>
                </a:lnTo>
                <a:lnTo>
                  <a:pt x="31" y="1585"/>
                </a:lnTo>
                <a:lnTo>
                  <a:pt x="39" y="1638"/>
                </a:lnTo>
                <a:lnTo>
                  <a:pt x="39" y="1638"/>
                </a:lnTo>
                <a:lnTo>
                  <a:pt x="39" y="1645"/>
                </a:lnTo>
                <a:lnTo>
                  <a:pt x="41" y="1648"/>
                </a:lnTo>
                <a:lnTo>
                  <a:pt x="48" y="1656"/>
                </a:lnTo>
                <a:lnTo>
                  <a:pt x="51" y="1659"/>
                </a:lnTo>
                <a:lnTo>
                  <a:pt x="52" y="1661"/>
                </a:lnTo>
                <a:lnTo>
                  <a:pt x="52" y="1661"/>
                </a:lnTo>
                <a:lnTo>
                  <a:pt x="44" y="1672"/>
                </a:lnTo>
                <a:lnTo>
                  <a:pt x="28" y="1699"/>
                </a:lnTo>
                <a:lnTo>
                  <a:pt x="12" y="1726"/>
                </a:lnTo>
                <a:lnTo>
                  <a:pt x="5" y="1738"/>
                </a:lnTo>
                <a:lnTo>
                  <a:pt x="2" y="1746"/>
                </a:lnTo>
                <a:lnTo>
                  <a:pt x="2" y="1746"/>
                </a:lnTo>
                <a:lnTo>
                  <a:pt x="0" y="1755"/>
                </a:lnTo>
                <a:lnTo>
                  <a:pt x="2" y="1760"/>
                </a:lnTo>
                <a:lnTo>
                  <a:pt x="2" y="1765"/>
                </a:lnTo>
                <a:lnTo>
                  <a:pt x="5" y="1770"/>
                </a:lnTo>
                <a:lnTo>
                  <a:pt x="10" y="1775"/>
                </a:lnTo>
                <a:lnTo>
                  <a:pt x="23" y="1786"/>
                </a:lnTo>
                <a:lnTo>
                  <a:pt x="23" y="1786"/>
                </a:lnTo>
                <a:lnTo>
                  <a:pt x="33" y="1791"/>
                </a:lnTo>
                <a:lnTo>
                  <a:pt x="46" y="1798"/>
                </a:lnTo>
                <a:lnTo>
                  <a:pt x="74" y="1806"/>
                </a:lnTo>
                <a:lnTo>
                  <a:pt x="101" y="1811"/>
                </a:lnTo>
                <a:lnTo>
                  <a:pt x="122" y="1812"/>
                </a:lnTo>
                <a:lnTo>
                  <a:pt x="122" y="1812"/>
                </a:lnTo>
                <a:lnTo>
                  <a:pt x="178" y="1811"/>
                </a:lnTo>
                <a:lnTo>
                  <a:pt x="217" y="1808"/>
                </a:lnTo>
                <a:lnTo>
                  <a:pt x="217" y="1808"/>
                </a:lnTo>
                <a:lnTo>
                  <a:pt x="220" y="1811"/>
                </a:lnTo>
                <a:lnTo>
                  <a:pt x="228" y="1814"/>
                </a:lnTo>
                <a:lnTo>
                  <a:pt x="241" y="1819"/>
                </a:lnTo>
                <a:lnTo>
                  <a:pt x="249" y="1819"/>
                </a:lnTo>
                <a:lnTo>
                  <a:pt x="257" y="1819"/>
                </a:lnTo>
                <a:lnTo>
                  <a:pt x="257" y="1819"/>
                </a:lnTo>
                <a:lnTo>
                  <a:pt x="313" y="1819"/>
                </a:lnTo>
                <a:lnTo>
                  <a:pt x="344" y="1817"/>
                </a:lnTo>
                <a:lnTo>
                  <a:pt x="355" y="1814"/>
                </a:lnTo>
                <a:lnTo>
                  <a:pt x="363" y="1811"/>
                </a:lnTo>
                <a:lnTo>
                  <a:pt x="363" y="1811"/>
                </a:lnTo>
                <a:lnTo>
                  <a:pt x="368" y="1806"/>
                </a:lnTo>
                <a:lnTo>
                  <a:pt x="371" y="1799"/>
                </a:lnTo>
                <a:lnTo>
                  <a:pt x="373" y="1791"/>
                </a:lnTo>
                <a:lnTo>
                  <a:pt x="375" y="1785"/>
                </a:lnTo>
                <a:lnTo>
                  <a:pt x="375" y="1773"/>
                </a:lnTo>
                <a:lnTo>
                  <a:pt x="375" y="1768"/>
                </a:lnTo>
                <a:lnTo>
                  <a:pt x="375" y="1768"/>
                </a:lnTo>
                <a:lnTo>
                  <a:pt x="373" y="1760"/>
                </a:lnTo>
                <a:lnTo>
                  <a:pt x="371" y="1752"/>
                </a:lnTo>
                <a:lnTo>
                  <a:pt x="373" y="1742"/>
                </a:lnTo>
                <a:lnTo>
                  <a:pt x="373" y="1742"/>
                </a:lnTo>
                <a:lnTo>
                  <a:pt x="381" y="1705"/>
                </a:lnTo>
                <a:lnTo>
                  <a:pt x="388" y="1677"/>
                </a:lnTo>
                <a:lnTo>
                  <a:pt x="388" y="1677"/>
                </a:lnTo>
                <a:lnTo>
                  <a:pt x="402" y="1638"/>
                </a:lnTo>
                <a:lnTo>
                  <a:pt x="402" y="1638"/>
                </a:lnTo>
                <a:lnTo>
                  <a:pt x="410" y="1606"/>
                </a:lnTo>
                <a:lnTo>
                  <a:pt x="422" y="1547"/>
                </a:lnTo>
                <a:lnTo>
                  <a:pt x="435" y="1484"/>
                </a:lnTo>
                <a:lnTo>
                  <a:pt x="438" y="1459"/>
                </a:lnTo>
                <a:lnTo>
                  <a:pt x="440" y="1443"/>
                </a:lnTo>
                <a:lnTo>
                  <a:pt x="440" y="1443"/>
                </a:lnTo>
                <a:lnTo>
                  <a:pt x="444" y="1393"/>
                </a:lnTo>
                <a:lnTo>
                  <a:pt x="451" y="1316"/>
                </a:lnTo>
                <a:lnTo>
                  <a:pt x="462" y="1212"/>
                </a:lnTo>
                <a:lnTo>
                  <a:pt x="462" y="1212"/>
                </a:lnTo>
                <a:lnTo>
                  <a:pt x="510" y="1183"/>
                </a:lnTo>
                <a:lnTo>
                  <a:pt x="549" y="1158"/>
                </a:lnTo>
                <a:lnTo>
                  <a:pt x="568" y="1149"/>
                </a:lnTo>
                <a:lnTo>
                  <a:pt x="584" y="1142"/>
                </a:lnTo>
                <a:lnTo>
                  <a:pt x="584" y="1142"/>
                </a:lnTo>
                <a:lnTo>
                  <a:pt x="610" y="1134"/>
                </a:lnTo>
                <a:lnTo>
                  <a:pt x="632" y="1124"/>
                </a:lnTo>
                <a:lnTo>
                  <a:pt x="641" y="1119"/>
                </a:lnTo>
                <a:lnTo>
                  <a:pt x="649" y="1113"/>
                </a:lnTo>
                <a:lnTo>
                  <a:pt x="656" y="1106"/>
                </a:lnTo>
                <a:lnTo>
                  <a:pt x="661" y="1097"/>
                </a:lnTo>
                <a:lnTo>
                  <a:pt x="661" y="1097"/>
                </a:lnTo>
                <a:lnTo>
                  <a:pt x="667" y="1079"/>
                </a:lnTo>
                <a:lnTo>
                  <a:pt x="672" y="1059"/>
                </a:lnTo>
                <a:lnTo>
                  <a:pt x="671" y="1040"/>
                </a:lnTo>
                <a:lnTo>
                  <a:pt x="667" y="1019"/>
                </a:lnTo>
                <a:lnTo>
                  <a:pt x="667" y="1019"/>
                </a:lnTo>
                <a:lnTo>
                  <a:pt x="662" y="996"/>
                </a:lnTo>
                <a:lnTo>
                  <a:pt x="659" y="973"/>
                </a:lnTo>
                <a:lnTo>
                  <a:pt x="656" y="950"/>
                </a:lnTo>
                <a:lnTo>
                  <a:pt x="656" y="950"/>
                </a:lnTo>
                <a:lnTo>
                  <a:pt x="656" y="952"/>
                </a:lnTo>
                <a:lnTo>
                  <a:pt x="658" y="952"/>
                </a:lnTo>
                <a:lnTo>
                  <a:pt x="659" y="949"/>
                </a:lnTo>
                <a:lnTo>
                  <a:pt x="662" y="942"/>
                </a:lnTo>
                <a:lnTo>
                  <a:pt x="662" y="942"/>
                </a:lnTo>
                <a:lnTo>
                  <a:pt x="671" y="918"/>
                </a:lnTo>
                <a:lnTo>
                  <a:pt x="674" y="906"/>
                </a:lnTo>
                <a:lnTo>
                  <a:pt x="677" y="893"/>
                </a:lnTo>
                <a:lnTo>
                  <a:pt x="677" y="893"/>
                </a:lnTo>
                <a:lnTo>
                  <a:pt x="679" y="848"/>
                </a:lnTo>
                <a:lnTo>
                  <a:pt x="682" y="760"/>
                </a:lnTo>
                <a:lnTo>
                  <a:pt x="685" y="670"/>
                </a:lnTo>
                <a:lnTo>
                  <a:pt x="685" y="623"/>
                </a:lnTo>
                <a:lnTo>
                  <a:pt x="685" y="623"/>
                </a:lnTo>
                <a:lnTo>
                  <a:pt x="687" y="604"/>
                </a:lnTo>
                <a:lnTo>
                  <a:pt x="688" y="578"/>
                </a:lnTo>
                <a:lnTo>
                  <a:pt x="695" y="531"/>
                </a:lnTo>
                <a:lnTo>
                  <a:pt x="695" y="531"/>
                </a:lnTo>
                <a:lnTo>
                  <a:pt x="695" y="509"/>
                </a:lnTo>
                <a:lnTo>
                  <a:pt x="695" y="482"/>
                </a:lnTo>
                <a:lnTo>
                  <a:pt x="695" y="467"/>
                </a:lnTo>
                <a:lnTo>
                  <a:pt x="693" y="452"/>
                </a:lnTo>
                <a:lnTo>
                  <a:pt x="690" y="438"/>
                </a:lnTo>
                <a:lnTo>
                  <a:pt x="685" y="426"/>
                </a:lnTo>
                <a:lnTo>
                  <a:pt x="685" y="426"/>
                </a:lnTo>
                <a:lnTo>
                  <a:pt x="675" y="410"/>
                </a:lnTo>
                <a:lnTo>
                  <a:pt x="667" y="397"/>
                </a:lnTo>
                <a:lnTo>
                  <a:pt x="654" y="386"/>
                </a:lnTo>
                <a:lnTo>
                  <a:pt x="636" y="373"/>
                </a:lnTo>
                <a:lnTo>
                  <a:pt x="636" y="373"/>
                </a:lnTo>
                <a:lnTo>
                  <a:pt x="606" y="355"/>
                </a:lnTo>
                <a:lnTo>
                  <a:pt x="571" y="335"/>
                </a:lnTo>
                <a:lnTo>
                  <a:pt x="527" y="311"/>
                </a:lnTo>
                <a:lnTo>
                  <a:pt x="527" y="311"/>
                </a:lnTo>
                <a:lnTo>
                  <a:pt x="490" y="291"/>
                </a:lnTo>
                <a:lnTo>
                  <a:pt x="475" y="290"/>
                </a:lnTo>
                <a:lnTo>
                  <a:pt x="461" y="264"/>
                </a:lnTo>
                <a:lnTo>
                  <a:pt x="456" y="233"/>
                </a:lnTo>
                <a:lnTo>
                  <a:pt x="456" y="233"/>
                </a:lnTo>
                <a:lnTo>
                  <a:pt x="459" y="225"/>
                </a:lnTo>
                <a:lnTo>
                  <a:pt x="466" y="205"/>
                </a:lnTo>
                <a:lnTo>
                  <a:pt x="469" y="194"/>
                </a:lnTo>
                <a:lnTo>
                  <a:pt x="471" y="184"/>
                </a:lnTo>
                <a:lnTo>
                  <a:pt x="472" y="174"/>
                </a:lnTo>
                <a:lnTo>
                  <a:pt x="469" y="168"/>
                </a:lnTo>
                <a:lnTo>
                  <a:pt x="469" y="168"/>
                </a:lnTo>
                <a:lnTo>
                  <a:pt x="466" y="163"/>
                </a:lnTo>
                <a:lnTo>
                  <a:pt x="461" y="160"/>
                </a:lnTo>
                <a:lnTo>
                  <a:pt x="454" y="155"/>
                </a:lnTo>
                <a:lnTo>
                  <a:pt x="449" y="153"/>
                </a:lnTo>
                <a:lnTo>
                  <a:pt x="446" y="153"/>
                </a:lnTo>
                <a:lnTo>
                  <a:pt x="446" y="153"/>
                </a:lnTo>
                <a:lnTo>
                  <a:pt x="444" y="126"/>
                </a:lnTo>
                <a:lnTo>
                  <a:pt x="441" y="104"/>
                </a:lnTo>
                <a:lnTo>
                  <a:pt x="440" y="96"/>
                </a:lnTo>
                <a:lnTo>
                  <a:pt x="438" y="91"/>
                </a:lnTo>
                <a:lnTo>
                  <a:pt x="438" y="91"/>
                </a:lnTo>
                <a:lnTo>
                  <a:pt x="430" y="77"/>
                </a:lnTo>
                <a:lnTo>
                  <a:pt x="418" y="57"/>
                </a:lnTo>
                <a:lnTo>
                  <a:pt x="405" y="36"/>
                </a:lnTo>
                <a:lnTo>
                  <a:pt x="397" y="26"/>
                </a:lnTo>
                <a:lnTo>
                  <a:pt x="391" y="20"/>
                </a:lnTo>
                <a:lnTo>
                  <a:pt x="391" y="20"/>
                </a:lnTo>
                <a:lnTo>
                  <a:pt x="376" y="12"/>
                </a:lnTo>
                <a:lnTo>
                  <a:pt x="360" y="5"/>
                </a:lnTo>
                <a:lnTo>
                  <a:pt x="345" y="2"/>
                </a:lnTo>
                <a:lnTo>
                  <a:pt x="329" y="0"/>
                </a:lnTo>
                <a:lnTo>
                  <a:pt x="329" y="0"/>
                </a:lnTo>
                <a:lnTo>
                  <a:pt x="303" y="2"/>
                </a:lnTo>
                <a:lnTo>
                  <a:pt x="292" y="4"/>
                </a:lnTo>
                <a:lnTo>
                  <a:pt x="285" y="7"/>
                </a:lnTo>
                <a:lnTo>
                  <a:pt x="285" y="7"/>
                </a:lnTo>
                <a:lnTo>
                  <a:pt x="270" y="13"/>
                </a:lnTo>
                <a:lnTo>
                  <a:pt x="249" y="23"/>
                </a:lnTo>
                <a:lnTo>
                  <a:pt x="238" y="31"/>
                </a:lnTo>
                <a:lnTo>
                  <a:pt x="228" y="38"/>
                </a:lnTo>
                <a:lnTo>
                  <a:pt x="218" y="47"/>
                </a:lnTo>
                <a:lnTo>
                  <a:pt x="212" y="57"/>
                </a:lnTo>
                <a:lnTo>
                  <a:pt x="212" y="57"/>
                </a:lnTo>
                <a:lnTo>
                  <a:pt x="204" y="75"/>
                </a:lnTo>
                <a:lnTo>
                  <a:pt x="199" y="90"/>
                </a:lnTo>
                <a:lnTo>
                  <a:pt x="196" y="103"/>
                </a:lnTo>
                <a:lnTo>
                  <a:pt x="194" y="112"/>
                </a:lnTo>
                <a:lnTo>
                  <a:pt x="194" y="112"/>
                </a:lnTo>
                <a:lnTo>
                  <a:pt x="197" y="132"/>
                </a:lnTo>
                <a:lnTo>
                  <a:pt x="202" y="161"/>
                </a:lnTo>
                <a:lnTo>
                  <a:pt x="210" y="199"/>
                </a:lnTo>
                <a:lnTo>
                  <a:pt x="210" y="199"/>
                </a:lnTo>
                <a:lnTo>
                  <a:pt x="209" y="197"/>
                </a:lnTo>
                <a:lnTo>
                  <a:pt x="205" y="195"/>
                </a:lnTo>
                <a:lnTo>
                  <a:pt x="202" y="195"/>
                </a:lnTo>
                <a:lnTo>
                  <a:pt x="200" y="195"/>
                </a:lnTo>
                <a:lnTo>
                  <a:pt x="199" y="197"/>
                </a:lnTo>
                <a:lnTo>
                  <a:pt x="197" y="200"/>
                </a:lnTo>
                <a:lnTo>
                  <a:pt x="197" y="200"/>
                </a:lnTo>
                <a:lnTo>
                  <a:pt x="197" y="207"/>
                </a:lnTo>
                <a:lnTo>
                  <a:pt x="199" y="217"/>
                </a:lnTo>
                <a:lnTo>
                  <a:pt x="210" y="241"/>
                </a:lnTo>
                <a:lnTo>
                  <a:pt x="222" y="265"/>
                </a:lnTo>
                <a:lnTo>
                  <a:pt x="228" y="275"/>
                </a:lnTo>
                <a:lnTo>
                  <a:pt x="228" y="275"/>
                </a:lnTo>
                <a:lnTo>
                  <a:pt x="231" y="282"/>
                </a:lnTo>
                <a:lnTo>
                  <a:pt x="235" y="293"/>
                </a:lnTo>
                <a:lnTo>
                  <a:pt x="240" y="309"/>
                </a:lnTo>
                <a:lnTo>
                  <a:pt x="236" y="32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CF55DE84-68FA-41F1-9141-664F50B72352}"/>
              </a:ext>
            </a:extLst>
          </p:cNvPr>
          <p:cNvSpPr>
            <a:spLocks/>
          </p:cNvSpPr>
          <p:nvPr/>
        </p:nvSpPr>
        <p:spPr bwMode="auto">
          <a:xfrm>
            <a:off x="785298" y="818710"/>
            <a:ext cx="681916" cy="1665185"/>
          </a:xfrm>
          <a:custGeom>
            <a:avLst/>
            <a:gdLst>
              <a:gd name="T0" fmla="*/ 34 w 749"/>
              <a:gd name="T1" fmla="*/ 1102 h 1829"/>
              <a:gd name="T2" fmla="*/ 8 w 749"/>
              <a:gd name="T3" fmla="*/ 1163 h 1829"/>
              <a:gd name="T4" fmla="*/ 33 w 749"/>
              <a:gd name="T5" fmla="*/ 1554 h 1829"/>
              <a:gd name="T6" fmla="*/ 33 w 749"/>
              <a:gd name="T7" fmla="*/ 1651 h 1829"/>
              <a:gd name="T8" fmla="*/ 77 w 749"/>
              <a:gd name="T9" fmla="*/ 1677 h 1829"/>
              <a:gd name="T10" fmla="*/ 18 w 749"/>
              <a:gd name="T11" fmla="*/ 1752 h 1829"/>
              <a:gd name="T12" fmla="*/ 2 w 749"/>
              <a:gd name="T13" fmla="*/ 1806 h 1829"/>
              <a:gd name="T14" fmla="*/ 39 w 749"/>
              <a:gd name="T15" fmla="*/ 1825 h 1829"/>
              <a:gd name="T16" fmla="*/ 135 w 749"/>
              <a:gd name="T17" fmla="*/ 1822 h 1829"/>
              <a:gd name="T18" fmla="*/ 163 w 749"/>
              <a:gd name="T19" fmla="*/ 1793 h 1829"/>
              <a:gd name="T20" fmla="*/ 215 w 749"/>
              <a:gd name="T21" fmla="*/ 1741 h 1829"/>
              <a:gd name="T22" fmla="*/ 195 w 749"/>
              <a:gd name="T23" fmla="*/ 1655 h 1829"/>
              <a:gd name="T24" fmla="*/ 182 w 749"/>
              <a:gd name="T25" fmla="*/ 1534 h 1829"/>
              <a:gd name="T26" fmla="*/ 243 w 749"/>
              <a:gd name="T27" fmla="*/ 1220 h 1829"/>
              <a:gd name="T28" fmla="*/ 422 w 749"/>
              <a:gd name="T29" fmla="*/ 1211 h 1829"/>
              <a:gd name="T30" fmla="*/ 498 w 749"/>
              <a:gd name="T31" fmla="*/ 1245 h 1829"/>
              <a:gd name="T32" fmla="*/ 586 w 749"/>
              <a:gd name="T33" fmla="*/ 1274 h 1829"/>
              <a:gd name="T34" fmla="*/ 565 w 749"/>
              <a:gd name="T35" fmla="*/ 1433 h 1829"/>
              <a:gd name="T36" fmla="*/ 539 w 749"/>
              <a:gd name="T37" fmla="*/ 1630 h 1829"/>
              <a:gd name="T38" fmla="*/ 521 w 749"/>
              <a:gd name="T39" fmla="*/ 1699 h 1829"/>
              <a:gd name="T40" fmla="*/ 532 w 749"/>
              <a:gd name="T41" fmla="*/ 1770 h 1829"/>
              <a:gd name="T42" fmla="*/ 570 w 749"/>
              <a:gd name="T43" fmla="*/ 1794 h 1829"/>
              <a:gd name="T44" fmla="*/ 623 w 749"/>
              <a:gd name="T45" fmla="*/ 1819 h 1829"/>
              <a:gd name="T46" fmla="*/ 685 w 749"/>
              <a:gd name="T47" fmla="*/ 1799 h 1829"/>
              <a:gd name="T48" fmla="*/ 700 w 749"/>
              <a:gd name="T49" fmla="*/ 1757 h 1829"/>
              <a:gd name="T50" fmla="*/ 651 w 749"/>
              <a:gd name="T51" fmla="*/ 1679 h 1829"/>
              <a:gd name="T52" fmla="*/ 670 w 749"/>
              <a:gd name="T53" fmla="*/ 1663 h 1829"/>
              <a:gd name="T54" fmla="*/ 701 w 749"/>
              <a:gd name="T55" fmla="*/ 1521 h 1829"/>
              <a:gd name="T56" fmla="*/ 740 w 749"/>
              <a:gd name="T57" fmla="*/ 1184 h 1829"/>
              <a:gd name="T58" fmla="*/ 718 w 749"/>
              <a:gd name="T59" fmla="*/ 1087 h 1829"/>
              <a:gd name="T60" fmla="*/ 674 w 749"/>
              <a:gd name="T61" fmla="*/ 1015 h 1829"/>
              <a:gd name="T62" fmla="*/ 679 w 749"/>
              <a:gd name="T63" fmla="*/ 976 h 1829"/>
              <a:gd name="T64" fmla="*/ 672 w 749"/>
              <a:gd name="T65" fmla="*/ 828 h 1829"/>
              <a:gd name="T66" fmla="*/ 718 w 749"/>
              <a:gd name="T67" fmla="*/ 685 h 1829"/>
              <a:gd name="T68" fmla="*/ 731 w 749"/>
              <a:gd name="T69" fmla="*/ 558 h 1829"/>
              <a:gd name="T70" fmla="*/ 685 w 749"/>
              <a:gd name="T71" fmla="*/ 425 h 1829"/>
              <a:gd name="T72" fmla="*/ 612 w 749"/>
              <a:gd name="T73" fmla="*/ 368 h 1829"/>
              <a:gd name="T74" fmla="*/ 518 w 749"/>
              <a:gd name="T75" fmla="*/ 308 h 1829"/>
              <a:gd name="T76" fmla="*/ 522 w 749"/>
              <a:gd name="T77" fmla="*/ 249 h 1829"/>
              <a:gd name="T78" fmla="*/ 529 w 749"/>
              <a:gd name="T79" fmla="*/ 182 h 1829"/>
              <a:gd name="T80" fmla="*/ 594 w 749"/>
              <a:gd name="T81" fmla="*/ 168 h 1829"/>
              <a:gd name="T82" fmla="*/ 581 w 749"/>
              <a:gd name="T83" fmla="*/ 145 h 1829"/>
              <a:gd name="T84" fmla="*/ 493 w 749"/>
              <a:gd name="T85" fmla="*/ 21 h 1829"/>
              <a:gd name="T86" fmla="*/ 449 w 749"/>
              <a:gd name="T87" fmla="*/ 0 h 1829"/>
              <a:gd name="T88" fmla="*/ 352 w 749"/>
              <a:gd name="T89" fmla="*/ 7 h 1829"/>
              <a:gd name="T90" fmla="*/ 277 w 749"/>
              <a:gd name="T91" fmla="*/ 86 h 1829"/>
              <a:gd name="T92" fmla="*/ 274 w 749"/>
              <a:gd name="T93" fmla="*/ 189 h 1829"/>
              <a:gd name="T94" fmla="*/ 306 w 749"/>
              <a:gd name="T95" fmla="*/ 275 h 1829"/>
              <a:gd name="T96" fmla="*/ 270 w 749"/>
              <a:gd name="T97" fmla="*/ 317 h 1829"/>
              <a:gd name="T98" fmla="*/ 150 w 749"/>
              <a:gd name="T99" fmla="*/ 399 h 1829"/>
              <a:gd name="T100" fmla="*/ 112 w 749"/>
              <a:gd name="T101" fmla="*/ 501 h 1829"/>
              <a:gd name="T102" fmla="*/ 111 w 749"/>
              <a:gd name="T103" fmla="*/ 641 h 1829"/>
              <a:gd name="T104" fmla="*/ 158 w 749"/>
              <a:gd name="T105" fmla="*/ 786 h 1829"/>
              <a:gd name="T106" fmla="*/ 158 w 749"/>
              <a:gd name="T107" fmla="*/ 908 h 1829"/>
              <a:gd name="T108" fmla="*/ 158 w 749"/>
              <a:gd name="T109" fmla="*/ 988 h 1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49" h="1829">
                <a:moveTo>
                  <a:pt x="155" y="1009"/>
                </a:moveTo>
                <a:lnTo>
                  <a:pt x="155" y="1009"/>
                </a:lnTo>
                <a:lnTo>
                  <a:pt x="132" y="1023"/>
                </a:lnTo>
                <a:lnTo>
                  <a:pt x="83" y="1061"/>
                </a:lnTo>
                <a:lnTo>
                  <a:pt x="57" y="1082"/>
                </a:lnTo>
                <a:lnTo>
                  <a:pt x="34" y="1102"/>
                </a:lnTo>
                <a:lnTo>
                  <a:pt x="17" y="1118"/>
                </a:lnTo>
                <a:lnTo>
                  <a:pt x="12" y="1124"/>
                </a:lnTo>
                <a:lnTo>
                  <a:pt x="8" y="1129"/>
                </a:lnTo>
                <a:lnTo>
                  <a:pt x="8" y="1129"/>
                </a:lnTo>
                <a:lnTo>
                  <a:pt x="7" y="1142"/>
                </a:lnTo>
                <a:lnTo>
                  <a:pt x="8" y="1163"/>
                </a:lnTo>
                <a:lnTo>
                  <a:pt x="13" y="1220"/>
                </a:lnTo>
                <a:lnTo>
                  <a:pt x="21" y="1280"/>
                </a:lnTo>
                <a:lnTo>
                  <a:pt x="25" y="1328"/>
                </a:lnTo>
                <a:lnTo>
                  <a:pt x="25" y="1328"/>
                </a:lnTo>
                <a:lnTo>
                  <a:pt x="30" y="1451"/>
                </a:lnTo>
                <a:lnTo>
                  <a:pt x="33" y="1554"/>
                </a:lnTo>
                <a:lnTo>
                  <a:pt x="33" y="1554"/>
                </a:lnTo>
                <a:lnTo>
                  <a:pt x="31" y="1611"/>
                </a:lnTo>
                <a:lnTo>
                  <a:pt x="31" y="1638"/>
                </a:lnTo>
                <a:lnTo>
                  <a:pt x="31" y="1648"/>
                </a:lnTo>
                <a:lnTo>
                  <a:pt x="33" y="1651"/>
                </a:lnTo>
                <a:lnTo>
                  <a:pt x="33" y="1651"/>
                </a:lnTo>
                <a:lnTo>
                  <a:pt x="57" y="1656"/>
                </a:lnTo>
                <a:lnTo>
                  <a:pt x="78" y="1661"/>
                </a:lnTo>
                <a:lnTo>
                  <a:pt x="78" y="1661"/>
                </a:lnTo>
                <a:lnTo>
                  <a:pt x="78" y="1663"/>
                </a:lnTo>
                <a:lnTo>
                  <a:pt x="80" y="1669"/>
                </a:lnTo>
                <a:lnTo>
                  <a:pt x="77" y="1677"/>
                </a:lnTo>
                <a:lnTo>
                  <a:pt x="75" y="1682"/>
                </a:lnTo>
                <a:lnTo>
                  <a:pt x="70" y="1689"/>
                </a:lnTo>
                <a:lnTo>
                  <a:pt x="70" y="1689"/>
                </a:lnTo>
                <a:lnTo>
                  <a:pt x="43" y="1721"/>
                </a:lnTo>
                <a:lnTo>
                  <a:pt x="18" y="1752"/>
                </a:lnTo>
                <a:lnTo>
                  <a:pt x="18" y="1752"/>
                </a:lnTo>
                <a:lnTo>
                  <a:pt x="12" y="1762"/>
                </a:lnTo>
                <a:lnTo>
                  <a:pt x="7" y="1773"/>
                </a:lnTo>
                <a:lnTo>
                  <a:pt x="2" y="1786"/>
                </a:lnTo>
                <a:lnTo>
                  <a:pt x="0" y="1799"/>
                </a:lnTo>
                <a:lnTo>
                  <a:pt x="0" y="1799"/>
                </a:lnTo>
                <a:lnTo>
                  <a:pt x="2" y="1806"/>
                </a:lnTo>
                <a:lnTo>
                  <a:pt x="4" y="1811"/>
                </a:lnTo>
                <a:lnTo>
                  <a:pt x="7" y="1814"/>
                </a:lnTo>
                <a:lnTo>
                  <a:pt x="12" y="1817"/>
                </a:lnTo>
                <a:lnTo>
                  <a:pt x="25" y="1822"/>
                </a:lnTo>
                <a:lnTo>
                  <a:pt x="39" y="1825"/>
                </a:lnTo>
                <a:lnTo>
                  <a:pt x="39" y="1825"/>
                </a:lnTo>
                <a:lnTo>
                  <a:pt x="62" y="1829"/>
                </a:lnTo>
                <a:lnTo>
                  <a:pt x="91" y="1829"/>
                </a:lnTo>
                <a:lnTo>
                  <a:pt x="119" y="1827"/>
                </a:lnTo>
                <a:lnTo>
                  <a:pt x="129" y="1824"/>
                </a:lnTo>
                <a:lnTo>
                  <a:pt x="135" y="1822"/>
                </a:lnTo>
                <a:lnTo>
                  <a:pt x="135" y="1822"/>
                </a:lnTo>
                <a:lnTo>
                  <a:pt x="143" y="1816"/>
                </a:lnTo>
                <a:lnTo>
                  <a:pt x="148" y="1808"/>
                </a:lnTo>
                <a:lnTo>
                  <a:pt x="155" y="1799"/>
                </a:lnTo>
                <a:lnTo>
                  <a:pt x="158" y="1796"/>
                </a:lnTo>
                <a:lnTo>
                  <a:pt x="163" y="1793"/>
                </a:lnTo>
                <a:lnTo>
                  <a:pt x="163" y="1793"/>
                </a:lnTo>
                <a:lnTo>
                  <a:pt x="194" y="1777"/>
                </a:lnTo>
                <a:lnTo>
                  <a:pt x="210" y="1767"/>
                </a:lnTo>
                <a:lnTo>
                  <a:pt x="215" y="1762"/>
                </a:lnTo>
                <a:lnTo>
                  <a:pt x="217" y="1759"/>
                </a:lnTo>
                <a:lnTo>
                  <a:pt x="217" y="1759"/>
                </a:lnTo>
                <a:lnTo>
                  <a:pt x="215" y="1741"/>
                </a:lnTo>
                <a:lnTo>
                  <a:pt x="213" y="1721"/>
                </a:lnTo>
                <a:lnTo>
                  <a:pt x="213" y="1721"/>
                </a:lnTo>
                <a:lnTo>
                  <a:pt x="204" y="1684"/>
                </a:lnTo>
                <a:lnTo>
                  <a:pt x="197" y="1664"/>
                </a:lnTo>
                <a:lnTo>
                  <a:pt x="195" y="1655"/>
                </a:lnTo>
                <a:lnTo>
                  <a:pt x="195" y="1655"/>
                </a:lnTo>
                <a:lnTo>
                  <a:pt x="202" y="1651"/>
                </a:lnTo>
                <a:lnTo>
                  <a:pt x="207" y="1648"/>
                </a:lnTo>
                <a:lnTo>
                  <a:pt x="208" y="1646"/>
                </a:lnTo>
                <a:lnTo>
                  <a:pt x="208" y="1646"/>
                </a:lnTo>
                <a:lnTo>
                  <a:pt x="182" y="1534"/>
                </a:lnTo>
                <a:lnTo>
                  <a:pt x="182" y="1534"/>
                </a:lnTo>
                <a:lnTo>
                  <a:pt x="200" y="1412"/>
                </a:lnTo>
                <a:lnTo>
                  <a:pt x="220" y="1284"/>
                </a:lnTo>
                <a:lnTo>
                  <a:pt x="220" y="1284"/>
                </a:lnTo>
                <a:lnTo>
                  <a:pt x="233" y="1251"/>
                </a:lnTo>
                <a:lnTo>
                  <a:pt x="243" y="1220"/>
                </a:lnTo>
                <a:lnTo>
                  <a:pt x="243" y="1220"/>
                </a:lnTo>
                <a:lnTo>
                  <a:pt x="259" y="1219"/>
                </a:lnTo>
                <a:lnTo>
                  <a:pt x="296" y="1217"/>
                </a:lnTo>
                <a:lnTo>
                  <a:pt x="368" y="1214"/>
                </a:lnTo>
                <a:lnTo>
                  <a:pt x="368" y="1214"/>
                </a:lnTo>
                <a:lnTo>
                  <a:pt x="404" y="1212"/>
                </a:lnTo>
                <a:lnTo>
                  <a:pt x="422" y="1211"/>
                </a:lnTo>
                <a:lnTo>
                  <a:pt x="422" y="1211"/>
                </a:lnTo>
                <a:lnTo>
                  <a:pt x="454" y="1227"/>
                </a:lnTo>
                <a:lnTo>
                  <a:pt x="480" y="1240"/>
                </a:lnTo>
                <a:lnTo>
                  <a:pt x="492" y="1243"/>
                </a:lnTo>
                <a:lnTo>
                  <a:pt x="498" y="1245"/>
                </a:lnTo>
                <a:lnTo>
                  <a:pt x="498" y="1245"/>
                </a:lnTo>
                <a:lnTo>
                  <a:pt x="568" y="1253"/>
                </a:lnTo>
                <a:lnTo>
                  <a:pt x="568" y="1253"/>
                </a:lnTo>
                <a:lnTo>
                  <a:pt x="578" y="1263"/>
                </a:lnTo>
                <a:lnTo>
                  <a:pt x="584" y="1269"/>
                </a:lnTo>
                <a:lnTo>
                  <a:pt x="586" y="1274"/>
                </a:lnTo>
                <a:lnTo>
                  <a:pt x="586" y="1274"/>
                </a:lnTo>
                <a:lnTo>
                  <a:pt x="581" y="1293"/>
                </a:lnTo>
                <a:lnTo>
                  <a:pt x="578" y="1308"/>
                </a:lnTo>
                <a:lnTo>
                  <a:pt x="576" y="1323"/>
                </a:lnTo>
                <a:lnTo>
                  <a:pt x="576" y="1323"/>
                </a:lnTo>
                <a:lnTo>
                  <a:pt x="573" y="1363"/>
                </a:lnTo>
                <a:lnTo>
                  <a:pt x="565" y="1433"/>
                </a:lnTo>
                <a:lnTo>
                  <a:pt x="557" y="1502"/>
                </a:lnTo>
                <a:lnTo>
                  <a:pt x="552" y="1537"/>
                </a:lnTo>
                <a:lnTo>
                  <a:pt x="552" y="1537"/>
                </a:lnTo>
                <a:lnTo>
                  <a:pt x="547" y="1557"/>
                </a:lnTo>
                <a:lnTo>
                  <a:pt x="544" y="1590"/>
                </a:lnTo>
                <a:lnTo>
                  <a:pt x="539" y="1630"/>
                </a:lnTo>
                <a:lnTo>
                  <a:pt x="539" y="1638"/>
                </a:lnTo>
                <a:lnTo>
                  <a:pt x="539" y="1638"/>
                </a:lnTo>
                <a:lnTo>
                  <a:pt x="531" y="1658"/>
                </a:lnTo>
                <a:lnTo>
                  <a:pt x="524" y="1677"/>
                </a:lnTo>
                <a:lnTo>
                  <a:pt x="521" y="1699"/>
                </a:lnTo>
                <a:lnTo>
                  <a:pt x="521" y="1699"/>
                </a:lnTo>
                <a:lnTo>
                  <a:pt x="519" y="1720"/>
                </a:lnTo>
                <a:lnTo>
                  <a:pt x="521" y="1741"/>
                </a:lnTo>
                <a:lnTo>
                  <a:pt x="522" y="1751"/>
                </a:lnTo>
                <a:lnTo>
                  <a:pt x="524" y="1760"/>
                </a:lnTo>
                <a:lnTo>
                  <a:pt x="529" y="1767"/>
                </a:lnTo>
                <a:lnTo>
                  <a:pt x="532" y="1770"/>
                </a:lnTo>
                <a:lnTo>
                  <a:pt x="532" y="1770"/>
                </a:lnTo>
                <a:lnTo>
                  <a:pt x="542" y="1777"/>
                </a:lnTo>
                <a:lnTo>
                  <a:pt x="552" y="1780"/>
                </a:lnTo>
                <a:lnTo>
                  <a:pt x="561" y="1786"/>
                </a:lnTo>
                <a:lnTo>
                  <a:pt x="566" y="1790"/>
                </a:lnTo>
                <a:lnTo>
                  <a:pt x="570" y="1794"/>
                </a:lnTo>
                <a:lnTo>
                  <a:pt x="570" y="1794"/>
                </a:lnTo>
                <a:lnTo>
                  <a:pt x="574" y="1801"/>
                </a:lnTo>
                <a:lnTo>
                  <a:pt x="581" y="1806"/>
                </a:lnTo>
                <a:lnTo>
                  <a:pt x="591" y="1809"/>
                </a:lnTo>
                <a:lnTo>
                  <a:pt x="601" y="1812"/>
                </a:lnTo>
                <a:lnTo>
                  <a:pt x="623" y="1819"/>
                </a:lnTo>
                <a:lnTo>
                  <a:pt x="648" y="1821"/>
                </a:lnTo>
                <a:lnTo>
                  <a:pt x="648" y="1821"/>
                </a:lnTo>
                <a:lnTo>
                  <a:pt x="659" y="1819"/>
                </a:lnTo>
                <a:lnTo>
                  <a:pt x="669" y="1814"/>
                </a:lnTo>
                <a:lnTo>
                  <a:pt x="677" y="1808"/>
                </a:lnTo>
                <a:lnTo>
                  <a:pt x="685" y="1799"/>
                </a:lnTo>
                <a:lnTo>
                  <a:pt x="692" y="1790"/>
                </a:lnTo>
                <a:lnTo>
                  <a:pt x="696" y="1781"/>
                </a:lnTo>
                <a:lnTo>
                  <a:pt x="700" y="1772"/>
                </a:lnTo>
                <a:lnTo>
                  <a:pt x="701" y="1765"/>
                </a:lnTo>
                <a:lnTo>
                  <a:pt x="701" y="1765"/>
                </a:lnTo>
                <a:lnTo>
                  <a:pt x="700" y="1757"/>
                </a:lnTo>
                <a:lnTo>
                  <a:pt x="695" y="1747"/>
                </a:lnTo>
                <a:lnTo>
                  <a:pt x="682" y="1728"/>
                </a:lnTo>
                <a:lnTo>
                  <a:pt x="669" y="1710"/>
                </a:lnTo>
                <a:lnTo>
                  <a:pt x="662" y="1700"/>
                </a:lnTo>
                <a:lnTo>
                  <a:pt x="662" y="1700"/>
                </a:lnTo>
                <a:lnTo>
                  <a:pt x="651" y="1679"/>
                </a:lnTo>
                <a:lnTo>
                  <a:pt x="648" y="1668"/>
                </a:lnTo>
                <a:lnTo>
                  <a:pt x="646" y="1663"/>
                </a:lnTo>
                <a:lnTo>
                  <a:pt x="648" y="1661"/>
                </a:lnTo>
                <a:lnTo>
                  <a:pt x="648" y="1661"/>
                </a:lnTo>
                <a:lnTo>
                  <a:pt x="657" y="1661"/>
                </a:lnTo>
                <a:lnTo>
                  <a:pt x="670" y="1663"/>
                </a:lnTo>
                <a:lnTo>
                  <a:pt x="685" y="1663"/>
                </a:lnTo>
                <a:lnTo>
                  <a:pt x="688" y="1663"/>
                </a:lnTo>
                <a:lnTo>
                  <a:pt x="690" y="1661"/>
                </a:lnTo>
                <a:lnTo>
                  <a:pt x="690" y="1661"/>
                </a:lnTo>
                <a:lnTo>
                  <a:pt x="695" y="1596"/>
                </a:lnTo>
                <a:lnTo>
                  <a:pt x="701" y="1521"/>
                </a:lnTo>
                <a:lnTo>
                  <a:pt x="701" y="1521"/>
                </a:lnTo>
                <a:lnTo>
                  <a:pt x="713" y="1402"/>
                </a:lnTo>
                <a:lnTo>
                  <a:pt x="721" y="1318"/>
                </a:lnTo>
                <a:lnTo>
                  <a:pt x="727" y="1259"/>
                </a:lnTo>
                <a:lnTo>
                  <a:pt x="727" y="1259"/>
                </a:lnTo>
                <a:lnTo>
                  <a:pt x="740" y="1184"/>
                </a:lnTo>
                <a:lnTo>
                  <a:pt x="749" y="1141"/>
                </a:lnTo>
                <a:lnTo>
                  <a:pt x="749" y="1141"/>
                </a:lnTo>
                <a:lnTo>
                  <a:pt x="747" y="1134"/>
                </a:lnTo>
                <a:lnTo>
                  <a:pt x="744" y="1124"/>
                </a:lnTo>
                <a:lnTo>
                  <a:pt x="734" y="1110"/>
                </a:lnTo>
                <a:lnTo>
                  <a:pt x="718" y="1087"/>
                </a:lnTo>
                <a:lnTo>
                  <a:pt x="718" y="1087"/>
                </a:lnTo>
                <a:lnTo>
                  <a:pt x="698" y="1061"/>
                </a:lnTo>
                <a:lnTo>
                  <a:pt x="680" y="1041"/>
                </a:lnTo>
                <a:lnTo>
                  <a:pt x="662" y="1023"/>
                </a:lnTo>
                <a:lnTo>
                  <a:pt x="662" y="1023"/>
                </a:lnTo>
                <a:lnTo>
                  <a:pt x="674" y="1015"/>
                </a:lnTo>
                <a:lnTo>
                  <a:pt x="682" y="1007"/>
                </a:lnTo>
                <a:lnTo>
                  <a:pt x="683" y="1004"/>
                </a:lnTo>
                <a:lnTo>
                  <a:pt x="685" y="1001"/>
                </a:lnTo>
                <a:lnTo>
                  <a:pt x="685" y="1001"/>
                </a:lnTo>
                <a:lnTo>
                  <a:pt x="682" y="989"/>
                </a:lnTo>
                <a:lnTo>
                  <a:pt x="679" y="976"/>
                </a:lnTo>
                <a:lnTo>
                  <a:pt x="674" y="963"/>
                </a:lnTo>
                <a:lnTo>
                  <a:pt x="672" y="953"/>
                </a:lnTo>
                <a:lnTo>
                  <a:pt x="672" y="953"/>
                </a:lnTo>
                <a:lnTo>
                  <a:pt x="666" y="833"/>
                </a:lnTo>
                <a:lnTo>
                  <a:pt x="666" y="833"/>
                </a:lnTo>
                <a:lnTo>
                  <a:pt x="672" y="828"/>
                </a:lnTo>
                <a:lnTo>
                  <a:pt x="677" y="820"/>
                </a:lnTo>
                <a:lnTo>
                  <a:pt x="682" y="809"/>
                </a:lnTo>
                <a:lnTo>
                  <a:pt x="682" y="809"/>
                </a:lnTo>
                <a:lnTo>
                  <a:pt x="693" y="776"/>
                </a:lnTo>
                <a:lnTo>
                  <a:pt x="709" y="718"/>
                </a:lnTo>
                <a:lnTo>
                  <a:pt x="718" y="685"/>
                </a:lnTo>
                <a:lnTo>
                  <a:pt x="726" y="654"/>
                </a:lnTo>
                <a:lnTo>
                  <a:pt x="731" y="625"/>
                </a:lnTo>
                <a:lnTo>
                  <a:pt x="734" y="602"/>
                </a:lnTo>
                <a:lnTo>
                  <a:pt x="734" y="602"/>
                </a:lnTo>
                <a:lnTo>
                  <a:pt x="734" y="581"/>
                </a:lnTo>
                <a:lnTo>
                  <a:pt x="731" y="558"/>
                </a:lnTo>
                <a:lnTo>
                  <a:pt x="726" y="532"/>
                </a:lnTo>
                <a:lnTo>
                  <a:pt x="719" y="508"/>
                </a:lnTo>
                <a:lnTo>
                  <a:pt x="711" y="483"/>
                </a:lnTo>
                <a:lnTo>
                  <a:pt x="703" y="461"/>
                </a:lnTo>
                <a:lnTo>
                  <a:pt x="693" y="441"/>
                </a:lnTo>
                <a:lnTo>
                  <a:pt x="685" y="425"/>
                </a:lnTo>
                <a:lnTo>
                  <a:pt x="685" y="425"/>
                </a:lnTo>
                <a:lnTo>
                  <a:pt x="679" y="418"/>
                </a:lnTo>
                <a:lnTo>
                  <a:pt x="672" y="412"/>
                </a:lnTo>
                <a:lnTo>
                  <a:pt x="654" y="397"/>
                </a:lnTo>
                <a:lnTo>
                  <a:pt x="633" y="383"/>
                </a:lnTo>
                <a:lnTo>
                  <a:pt x="612" y="368"/>
                </a:lnTo>
                <a:lnTo>
                  <a:pt x="573" y="347"/>
                </a:lnTo>
                <a:lnTo>
                  <a:pt x="555" y="337"/>
                </a:lnTo>
                <a:lnTo>
                  <a:pt x="555" y="337"/>
                </a:lnTo>
                <a:lnTo>
                  <a:pt x="535" y="322"/>
                </a:lnTo>
                <a:lnTo>
                  <a:pt x="524" y="314"/>
                </a:lnTo>
                <a:lnTo>
                  <a:pt x="518" y="308"/>
                </a:lnTo>
                <a:lnTo>
                  <a:pt x="518" y="308"/>
                </a:lnTo>
                <a:lnTo>
                  <a:pt x="513" y="296"/>
                </a:lnTo>
                <a:lnTo>
                  <a:pt x="511" y="287"/>
                </a:lnTo>
                <a:lnTo>
                  <a:pt x="513" y="278"/>
                </a:lnTo>
                <a:lnTo>
                  <a:pt x="513" y="278"/>
                </a:lnTo>
                <a:lnTo>
                  <a:pt x="522" y="249"/>
                </a:lnTo>
                <a:lnTo>
                  <a:pt x="529" y="231"/>
                </a:lnTo>
                <a:lnTo>
                  <a:pt x="531" y="223"/>
                </a:lnTo>
                <a:lnTo>
                  <a:pt x="531" y="217"/>
                </a:lnTo>
                <a:lnTo>
                  <a:pt x="531" y="217"/>
                </a:lnTo>
                <a:lnTo>
                  <a:pt x="529" y="195"/>
                </a:lnTo>
                <a:lnTo>
                  <a:pt x="529" y="182"/>
                </a:lnTo>
                <a:lnTo>
                  <a:pt x="529" y="182"/>
                </a:lnTo>
                <a:lnTo>
                  <a:pt x="540" y="181"/>
                </a:lnTo>
                <a:lnTo>
                  <a:pt x="566" y="178"/>
                </a:lnTo>
                <a:lnTo>
                  <a:pt x="579" y="174"/>
                </a:lnTo>
                <a:lnTo>
                  <a:pt x="591" y="169"/>
                </a:lnTo>
                <a:lnTo>
                  <a:pt x="594" y="168"/>
                </a:lnTo>
                <a:lnTo>
                  <a:pt x="597" y="165"/>
                </a:lnTo>
                <a:lnTo>
                  <a:pt x="597" y="163"/>
                </a:lnTo>
                <a:lnTo>
                  <a:pt x="596" y="160"/>
                </a:lnTo>
                <a:lnTo>
                  <a:pt x="596" y="160"/>
                </a:lnTo>
                <a:lnTo>
                  <a:pt x="591" y="153"/>
                </a:lnTo>
                <a:lnTo>
                  <a:pt x="581" y="145"/>
                </a:lnTo>
                <a:lnTo>
                  <a:pt x="561" y="130"/>
                </a:lnTo>
                <a:lnTo>
                  <a:pt x="534" y="114"/>
                </a:lnTo>
                <a:lnTo>
                  <a:pt x="534" y="114"/>
                </a:lnTo>
                <a:lnTo>
                  <a:pt x="527" y="98"/>
                </a:lnTo>
                <a:lnTo>
                  <a:pt x="511" y="60"/>
                </a:lnTo>
                <a:lnTo>
                  <a:pt x="493" y="21"/>
                </a:lnTo>
                <a:lnTo>
                  <a:pt x="485" y="8"/>
                </a:lnTo>
                <a:lnTo>
                  <a:pt x="482" y="5"/>
                </a:lnTo>
                <a:lnTo>
                  <a:pt x="479" y="4"/>
                </a:lnTo>
                <a:lnTo>
                  <a:pt x="479" y="4"/>
                </a:lnTo>
                <a:lnTo>
                  <a:pt x="465" y="2"/>
                </a:lnTo>
                <a:lnTo>
                  <a:pt x="449" y="0"/>
                </a:lnTo>
                <a:lnTo>
                  <a:pt x="409" y="0"/>
                </a:lnTo>
                <a:lnTo>
                  <a:pt x="409" y="0"/>
                </a:lnTo>
                <a:lnTo>
                  <a:pt x="379" y="0"/>
                </a:lnTo>
                <a:lnTo>
                  <a:pt x="366" y="2"/>
                </a:lnTo>
                <a:lnTo>
                  <a:pt x="352" y="7"/>
                </a:lnTo>
                <a:lnTo>
                  <a:pt x="352" y="7"/>
                </a:lnTo>
                <a:lnTo>
                  <a:pt x="342" y="13"/>
                </a:lnTo>
                <a:lnTo>
                  <a:pt x="332" y="21"/>
                </a:lnTo>
                <a:lnTo>
                  <a:pt x="309" y="44"/>
                </a:lnTo>
                <a:lnTo>
                  <a:pt x="280" y="82"/>
                </a:lnTo>
                <a:lnTo>
                  <a:pt x="280" y="82"/>
                </a:lnTo>
                <a:lnTo>
                  <a:pt x="277" y="86"/>
                </a:lnTo>
                <a:lnTo>
                  <a:pt x="275" y="96"/>
                </a:lnTo>
                <a:lnTo>
                  <a:pt x="272" y="122"/>
                </a:lnTo>
                <a:lnTo>
                  <a:pt x="269" y="158"/>
                </a:lnTo>
                <a:lnTo>
                  <a:pt x="274" y="166"/>
                </a:lnTo>
                <a:lnTo>
                  <a:pt x="274" y="189"/>
                </a:lnTo>
                <a:lnTo>
                  <a:pt x="274" y="189"/>
                </a:lnTo>
                <a:lnTo>
                  <a:pt x="275" y="202"/>
                </a:lnTo>
                <a:lnTo>
                  <a:pt x="280" y="213"/>
                </a:lnTo>
                <a:lnTo>
                  <a:pt x="287" y="230"/>
                </a:lnTo>
                <a:lnTo>
                  <a:pt x="287" y="230"/>
                </a:lnTo>
                <a:lnTo>
                  <a:pt x="296" y="254"/>
                </a:lnTo>
                <a:lnTo>
                  <a:pt x="306" y="275"/>
                </a:lnTo>
                <a:lnTo>
                  <a:pt x="306" y="275"/>
                </a:lnTo>
                <a:lnTo>
                  <a:pt x="295" y="287"/>
                </a:lnTo>
                <a:lnTo>
                  <a:pt x="283" y="298"/>
                </a:lnTo>
                <a:lnTo>
                  <a:pt x="275" y="308"/>
                </a:lnTo>
                <a:lnTo>
                  <a:pt x="275" y="308"/>
                </a:lnTo>
                <a:lnTo>
                  <a:pt x="270" y="317"/>
                </a:lnTo>
                <a:lnTo>
                  <a:pt x="267" y="326"/>
                </a:lnTo>
                <a:lnTo>
                  <a:pt x="262" y="332"/>
                </a:lnTo>
                <a:lnTo>
                  <a:pt x="256" y="339"/>
                </a:lnTo>
                <a:lnTo>
                  <a:pt x="256" y="339"/>
                </a:lnTo>
                <a:lnTo>
                  <a:pt x="191" y="376"/>
                </a:lnTo>
                <a:lnTo>
                  <a:pt x="150" y="399"/>
                </a:lnTo>
                <a:lnTo>
                  <a:pt x="137" y="407"/>
                </a:lnTo>
                <a:lnTo>
                  <a:pt x="130" y="413"/>
                </a:lnTo>
                <a:lnTo>
                  <a:pt x="130" y="413"/>
                </a:lnTo>
                <a:lnTo>
                  <a:pt x="127" y="423"/>
                </a:lnTo>
                <a:lnTo>
                  <a:pt x="122" y="443"/>
                </a:lnTo>
                <a:lnTo>
                  <a:pt x="112" y="501"/>
                </a:lnTo>
                <a:lnTo>
                  <a:pt x="104" y="561"/>
                </a:lnTo>
                <a:lnTo>
                  <a:pt x="101" y="584"/>
                </a:lnTo>
                <a:lnTo>
                  <a:pt x="101" y="599"/>
                </a:lnTo>
                <a:lnTo>
                  <a:pt x="101" y="599"/>
                </a:lnTo>
                <a:lnTo>
                  <a:pt x="104" y="618"/>
                </a:lnTo>
                <a:lnTo>
                  <a:pt x="111" y="641"/>
                </a:lnTo>
                <a:lnTo>
                  <a:pt x="124" y="680"/>
                </a:lnTo>
                <a:lnTo>
                  <a:pt x="124" y="680"/>
                </a:lnTo>
                <a:lnTo>
                  <a:pt x="142" y="739"/>
                </a:lnTo>
                <a:lnTo>
                  <a:pt x="153" y="771"/>
                </a:lnTo>
                <a:lnTo>
                  <a:pt x="158" y="786"/>
                </a:lnTo>
                <a:lnTo>
                  <a:pt x="158" y="786"/>
                </a:lnTo>
                <a:lnTo>
                  <a:pt x="163" y="791"/>
                </a:lnTo>
                <a:lnTo>
                  <a:pt x="166" y="794"/>
                </a:lnTo>
                <a:lnTo>
                  <a:pt x="166" y="794"/>
                </a:lnTo>
                <a:lnTo>
                  <a:pt x="163" y="845"/>
                </a:lnTo>
                <a:lnTo>
                  <a:pt x="158" y="908"/>
                </a:lnTo>
                <a:lnTo>
                  <a:pt x="158" y="908"/>
                </a:lnTo>
                <a:lnTo>
                  <a:pt x="156" y="937"/>
                </a:lnTo>
                <a:lnTo>
                  <a:pt x="156" y="962"/>
                </a:lnTo>
                <a:lnTo>
                  <a:pt x="156" y="962"/>
                </a:lnTo>
                <a:lnTo>
                  <a:pt x="158" y="976"/>
                </a:lnTo>
                <a:lnTo>
                  <a:pt x="158" y="983"/>
                </a:lnTo>
                <a:lnTo>
                  <a:pt x="158" y="988"/>
                </a:lnTo>
                <a:lnTo>
                  <a:pt x="158" y="988"/>
                </a:lnTo>
                <a:lnTo>
                  <a:pt x="155" y="1009"/>
                </a:lnTo>
                <a:lnTo>
                  <a:pt x="155" y="100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3BBCA05B-2FCA-4E41-B007-C06CF8F584FA}"/>
              </a:ext>
            </a:extLst>
          </p:cNvPr>
          <p:cNvSpPr>
            <a:spLocks/>
          </p:cNvSpPr>
          <p:nvPr/>
        </p:nvSpPr>
        <p:spPr bwMode="auto">
          <a:xfrm>
            <a:off x="6528175" y="834586"/>
            <a:ext cx="650050" cy="1557754"/>
          </a:xfrm>
          <a:custGeom>
            <a:avLst/>
            <a:gdLst>
              <a:gd name="T0" fmla="*/ 83 w 714"/>
              <a:gd name="T1" fmla="*/ 325 h 1711"/>
              <a:gd name="T2" fmla="*/ 21 w 714"/>
              <a:gd name="T3" fmla="*/ 384 h 1711"/>
              <a:gd name="T4" fmla="*/ 11 w 714"/>
              <a:gd name="T5" fmla="*/ 529 h 1711"/>
              <a:gd name="T6" fmla="*/ 5 w 714"/>
              <a:gd name="T7" fmla="*/ 766 h 1711"/>
              <a:gd name="T8" fmla="*/ 24 w 714"/>
              <a:gd name="T9" fmla="*/ 900 h 1711"/>
              <a:gd name="T10" fmla="*/ 0 w 714"/>
              <a:gd name="T11" fmla="*/ 1051 h 1711"/>
              <a:gd name="T12" fmla="*/ 26 w 714"/>
              <a:gd name="T13" fmla="*/ 1118 h 1711"/>
              <a:gd name="T14" fmla="*/ 83 w 714"/>
              <a:gd name="T15" fmla="*/ 1207 h 1711"/>
              <a:gd name="T16" fmla="*/ 60 w 714"/>
              <a:gd name="T17" fmla="*/ 1391 h 1711"/>
              <a:gd name="T18" fmla="*/ 49 w 714"/>
              <a:gd name="T19" fmla="*/ 1614 h 1711"/>
              <a:gd name="T20" fmla="*/ 54 w 714"/>
              <a:gd name="T21" fmla="*/ 1664 h 1711"/>
              <a:gd name="T22" fmla="*/ 96 w 714"/>
              <a:gd name="T23" fmla="*/ 1703 h 1711"/>
              <a:gd name="T24" fmla="*/ 213 w 714"/>
              <a:gd name="T25" fmla="*/ 1708 h 1711"/>
              <a:gd name="T26" fmla="*/ 236 w 714"/>
              <a:gd name="T27" fmla="*/ 1687 h 1711"/>
              <a:gd name="T28" fmla="*/ 210 w 714"/>
              <a:gd name="T29" fmla="*/ 1614 h 1711"/>
              <a:gd name="T30" fmla="*/ 207 w 714"/>
              <a:gd name="T31" fmla="*/ 1575 h 1711"/>
              <a:gd name="T32" fmla="*/ 207 w 714"/>
              <a:gd name="T33" fmla="*/ 1471 h 1711"/>
              <a:gd name="T34" fmla="*/ 218 w 714"/>
              <a:gd name="T35" fmla="*/ 1337 h 1711"/>
              <a:gd name="T36" fmla="*/ 254 w 714"/>
              <a:gd name="T37" fmla="*/ 1228 h 1711"/>
              <a:gd name="T38" fmla="*/ 275 w 714"/>
              <a:gd name="T39" fmla="*/ 1160 h 1711"/>
              <a:gd name="T40" fmla="*/ 372 w 714"/>
              <a:gd name="T41" fmla="*/ 1189 h 1711"/>
              <a:gd name="T42" fmla="*/ 400 w 714"/>
              <a:gd name="T43" fmla="*/ 1222 h 1711"/>
              <a:gd name="T44" fmla="*/ 332 w 714"/>
              <a:gd name="T45" fmla="*/ 1394 h 1711"/>
              <a:gd name="T46" fmla="*/ 311 w 714"/>
              <a:gd name="T47" fmla="*/ 1534 h 1711"/>
              <a:gd name="T48" fmla="*/ 327 w 714"/>
              <a:gd name="T49" fmla="*/ 1570 h 1711"/>
              <a:gd name="T50" fmla="*/ 355 w 714"/>
              <a:gd name="T51" fmla="*/ 1682 h 1711"/>
              <a:gd name="T52" fmla="*/ 381 w 714"/>
              <a:gd name="T53" fmla="*/ 1706 h 1711"/>
              <a:gd name="T54" fmla="*/ 472 w 714"/>
              <a:gd name="T55" fmla="*/ 1703 h 1711"/>
              <a:gd name="T56" fmla="*/ 488 w 714"/>
              <a:gd name="T57" fmla="*/ 1677 h 1711"/>
              <a:gd name="T58" fmla="*/ 457 w 714"/>
              <a:gd name="T59" fmla="*/ 1602 h 1711"/>
              <a:gd name="T60" fmla="*/ 423 w 714"/>
              <a:gd name="T61" fmla="*/ 1523 h 1711"/>
              <a:gd name="T62" fmla="*/ 543 w 714"/>
              <a:gd name="T63" fmla="*/ 1274 h 1711"/>
              <a:gd name="T64" fmla="*/ 569 w 714"/>
              <a:gd name="T65" fmla="*/ 1124 h 1711"/>
              <a:gd name="T66" fmla="*/ 524 w 714"/>
              <a:gd name="T67" fmla="*/ 1036 h 1711"/>
              <a:gd name="T68" fmla="*/ 532 w 714"/>
              <a:gd name="T69" fmla="*/ 895 h 1711"/>
              <a:gd name="T70" fmla="*/ 560 w 714"/>
              <a:gd name="T71" fmla="*/ 1013 h 1711"/>
              <a:gd name="T72" fmla="*/ 586 w 714"/>
              <a:gd name="T73" fmla="*/ 1119 h 1711"/>
              <a:gd name="T74" fmla="*/ 613 w 714"/>
              <a:gd name="T75" fmla="*/ 1189 h 1711"/>
              <a:gd name="T76" fmla="*/ 616 w 714"/>
              <a:gd name="T77" fmla="*/ 1223 h 1711"/>
              <a:gd name="T78" fmla="*/ 651 w 714"/>
              <a:gd name="T79" fmla="*/ 1223 h 1711"/>
              <a:gd name="T80" fmla="*/ 669 w 714"/>
              <a:gd name="T81" fmla="*/ 1222 h 1711"/>
              <a:gd name="T82" fmla="*/ 695 w 714"/>
              <a:gd name="T83" fmla="*/ 1161 h 1711"/>
              <a:gd name="T84" fmla="*/ 708 w 714"/>
              <a:gd name="T85" fmla="*/ 1157 h 1711"/>
              <a:gd name="T86" fmla="*/ 711 w 714"/>
              <a:gd name="T87" fmla="*/ 1139 h 1711"/>
              <a:gd name="T88" fmla="*/ 665 w 714"/>
              <a:gd name="T89" fmla="*/ 1035 h 1711"/>
              <a:gd name="T90" fmla="*/ 636 w 714"/>
              <a:gd name="T91" fmla="*/ 734 h 1711"/>
              <a:gd name="T92" fmla="*/ 610 w 714"/>
              <a:gd name="T93" fmla="*/ 506 h 1711"/>
              <a:gd name="T94" fmla="*/ 571 w 714"/>
              <a:gd name="T95" fmla="*/ 418 h 1711"/>
              <a:gd name="T96" fmla="*/ 475 w 714"/>
              <a:gd name="T97" fmla="*/ 358 h 1711"/>
              <a:gd name="T98" fmla="*/ 451 w 714"/>
              <a:gd name="T99" fmla="*/ 316 h 1711"/>
              <a:gd name="T100" fmla="*/ 460 w 714"/>
              <a:gd name="T101" fmla="*/ 264 h 1711"/>
              <a:gd name="T102" fmla="*/ 464 w 714"/>
              <a:gd name="T103" fmla="*/ 215 h 1711"/>
              <a:gd name="T104" fmla="*/ 442 w 714"/>
              <a:gd name="T105" fmla="*/ 129 h 1711"/>
              <a:gd name="T106" fmla="*/ 416 w 714"/>
              <a:gd name="T107" fmla="*/ 62 h 1711"/>
              <a:gd name="T108" fmla="*/ 325 w 714"/>
              <a:gd name="T109" fmla="*/ 18 h 1711"/>
              <a:gd name="T110" fmla="*/ 218 w 714"/>
              <a:gd name="T111" fmla="*/ 5 h 1711"/>
              <a:gd name="T112" fmla="*/ 135 w 714"/>
              <a:gd name="T113" fmla="*/ 102 h 1711"/>
              <a:gd name="T114" fmla="*/ 142 w 714"/>
              <a:gd name="T115" fmla="*/ 163 h 1711"/>
              <a:gd name="T116" fmla="*/ 171 w 714"/>
              <a:gd name="T117" fmla="*/ 208 h 1711"/>
              <a:gd name="T118" fmla="*/ 195 w 714"/>
              <a:gd name="T119" fmla="*/ 244 h 1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4" h="1711">
                <a:moveTo>
                  <a:pt x="202" y="264"/>
                </a:moveTo>
                <a:lnTo>
                  <a:pt x="202" y="264"/>
                </a:lnTo>
                <a:lnTo>
                  <a:pt x="158" y="286"/>
                </a:lnTo>
                <a:lnTo>
                  <a:pt x="119" y="306"/>
                </a:lnTo>
                <a:lnTo>
                  <a:pt x="83" y="325"/>
                </a:lnTo>
                <a:lnTo>
                  <a:pt x="83" y="325"/>
                </a:lnTo>
                <a:lnTo>
                  <a:pt x="57" y="342"/>
                </a:lnTo>
                <a:lnTo>
                  <a:pt x="41" y="353"/>
                </a:lnTo>
                <a:lnTo>
                  <a:pt x="34" y="360"/>
                </a:lnTo>
                <a:lnTo>
                  <a:pt x="29" y="366"/>
                </a:lnTo>
                <a:lnTo>
                  <a:pt x="26" y="374"/>
                </a:lnTo>
                <a:lnTo>
                  <a:pt x="21" y="384"/>
                </a:lnTo>
                <a:lnTo>
                  <a:pt x="21" y="384"/>
                </a:lnTo>
                <a:lnTo>
                  <a:pt x="18" y="399"/>
                </a:lnTo>
                <a:lnTo>
                  <a:pt x="16" y="418"/>
                </a:lnTo>
                <a:lnTo>
                  <a:pt x="13" y="465"/>
                </a:lnTo>
                <a:lnTo>
                  <a:pt x="11" y="508"/>
                </a:lnTo>
                <a:lnTo>
                  <a:pt x="11" y="529"/>
                </a:lnTo>
                <a:lnTo>
                  <a:pt x="11" y="529"/>
                </a:lnTo>
                <a:lnTo>
                  <a:pt x="8" y="597"/>
                </a:lnTo>
                <a:lnTo>
                  <a:pt x="5" y="656"/>
                </a:lnTo>
                <a:lnTo>
                  <a:pt x="3" y="717"/>
                </a:lnTo>
                <a:lnTo>
                  <a:pt x="3" y="717"/>
                </a:lnTo>
                <a:lnTo>
                  <a:pt x="5" y="766"/>
                </a:lnTo>
                <a:lnTo>
                  <a:pt x="8" y="799"/>
                </a:lnTo>
                <a:lnTo>
                  <a:pt x="10" y="820"/>
                </a:lnTo>
                <a:lnTo>
                  <a:pt x="11" y="833"/>
                </a:lnTo>
                <a:lnTo>
                  <a:pt x="11" y="833"/>
                </a:lnTo>
                <a:lnTo>
                  <a:pt x="19" y="872"/>
                </a:lnTo>
                <a:lnTo>
                  <a:pt x="24" y="900"/>
                </a:lnTo>
                <a:lnTo>
                  <a:pt x="24" y="900"/>
                </a:lnTo>
                <a:lnTo>
                  <a:pt x="19" y="916"/>
                </a:lnTo>
                <a:lnTo>
                  <a:pt x="11" y="955"/>
                </a:lnTo>
                <a:lnTo>
                  <a:pt x="3" y="1004"/>
                </a:lnTo>
                <a:lnTo>
                  <a:pt x="2" y="1028"/>
                </a:lnTo>
                <a:lnTo>
                  <a:pt x="0" y="1051"/>
                </a:lnTo>
                <a:lnTo>
                  <a:pt x="0" y="1051"/>
                </a:lnTo>
                <a:lnTo>
                  <a:pt x="2" y="1061"/>
                </a:lnTo>
                <a:lnTo>
                  <a:pt x="3" y="1072"/>
                </a:lnTo>
                <a:lnTo>
                  <a:pt x="8" y="1083"/>
                </a:lnTo>
                <a:lnTo>
                  <a:pt x="13" y="1095"/>
                </a:lnTo>
                <a:lnTo>
                  <a:pt x="26" y="1118"/>
                </a:lnTo>
                <a:lnTo>
                  <a:pt x="42" y="1139"/>
                </a:lnTo>
                <a:lnTo>
                  <a:pt x="59" y="1158"/>
                </a:lnTo>
                <a:lnTo>
                  <a:pt x="72" y="1173"/>
                </a:lnTo>
                <a:lnTo>
                  <a:pt x="85" y="1186"/>
                </a:lnTo>
                <a:lnTo>
                  <a:pt x="85" y="1186"/>
                </a:lnTo>
                <a:lnTo>
                  <a:pt x="83" y="1207"/>
                </a:lnTo>
                <a:lnTo>
                  <a:pt x="81" y="1223"/>
                </a:lnTo>
                <a:lnTo>
                  <a:pt x="78" y="1238"/>
                </a:lnTo>
                <a:lnTo>
                  <a:pt x="78" y="1238"/>
                </a:lnTo>
                <a:lnTo>
                  <a:pt x="75" y="1254"/>
                </a:lnTo>
                <a:lnTo>
                  <a:pt x="70" y="1288"/>
                </a:lnTo>
                <a:lnTo>
                  <a:pt x="60" y="1391"/>
                </a:lnTo>
                <a:lnTo>
                  <a:pt x="47" y="1547"/>
                </a:lnTo>
                <a:lnTo>
                  <a:pt x="47" y="1547"/>
                </a:lnTo>
                <a:lnTo>
                  <a:pt x="47" y="1573"/>
                </a:lnTo>
                <a:lnTo>
                  <a:pt x="47" y="1599"/>
                </a:lnTo>
                <a:lnTo>
                  <a:pt x="47" y="1599"/>
                </a:lnTo>
                <a:lnTo>
                  <a:pt x="49" y="1614"/>
                </a:lnTo>
                <a:lnTo>
                  <a:pt x="54" y="1627"/>
                </a:lnTo>
                <a:lnTo>
                  <a:pt x="54" y="1627"/>
                </a:lnTo>
                <a:lnTo>
                  <a:pt x="54" y="1633"/>
                </a:lnTo>
                <a:lnTo>
                  <a:pt x="54" y="1640"/>
                </a:lnTo>
                <a:lnTo>
                  <a:pt x="54" y="1656"/>
                </a:lnTo>
                <a:lnTo>
                  <a:pt x="54" y="1664"/>
                </a:lnTo>
                <a:lnTo>
                  <a:pt x="55" y="1672"/>
                </a:lnTo>
                <a:lnTo>
                  <a:pt x="59" y="1680"/>
                </a:lnTo>
                <a:lnTo>
                  <a:pt x="63" y="1687"/>
                </a:lnTo>
                <a:lnTo>
                  <a:pt x="63" y="1687"/>
                </a:lnTo>
                <a:lnTo>
                  <a:pt x="78" y="1697"/>
                </a:lnTo>
                <a:lnTo>
                  <a:pt x="96" y="1703"/>
                </a:lnTo>
                <a:lnTo>
                  <a:pt x="115" y="1708"/>
                </a:lnTo>
                <a:lnTo>
                  <a:pt x="125" y="1710"/>
                </a:lnTo>
                <a:lnTo>
                  <a:pt x="135" y="1710"/>
                </a:lnTo>
                <a:lnTo>
                  <a:pt x="135" y="1710"/>
                </a:lnTo>
                <a:lnTo>
                  <a:pt x="187" y="1710"/>
                </a:lnTo>
                <a:lnTo>
                  <a:pt x="213" y="1708"/>
                </a:lnTo>
                <a:lnTo>
                  <a:pt x="221" y="1706"/>
                </a:lnTo>
                <a:lnTo>
                  <a:pt x="228" y="1705"/>
                </a:lnTo>
                <a:lnTo>
                  <a:pt x="228" y="1705"/>
                </a:lnTo>
                <a:lnTo>
                  <a:pt x="231" y="1700"/>
                </a:lnTo>
                <a:lnTo>
                  <a:pt x="234" y="1693"/>
                </a:lnTo>
                <a:lnTo>
                  <a:pt x="236" y="1687"/>
                </a:lnTo>
                <a:lnTo>
                  <a:pt x="236" y="1679"/>
                </a:lnTo>
                <a:lnTo>
                  <a:pt x="234" y="1662"/>
                </a:lnTo>
                <a:lnTo>
                  <a:pt x="229" y="1646"/>
                </a:lnTo>
                <a:lnTo>
                  <a:pt x="229" y="1646"/>
                </a:lnTo>
                <a:lnTo>
                  <a:pt x="221" y="1630"/>
                </a:lnTo>
                <a:lnTo>
                  <a:pt x="210" y="1614"/>
                </a:lnTo>
                <a:lnTo>
                  <a:pt x="194" y="1593"/>
                </a:lnTo>
                <a:lnTo>
                  <a:pt x="194" y="1593"/>
                </a:lnTo>
                <a:lnTo>
                  <a:pt x="195" y="1593"/>
                </a:lnTo>
                <a:lnTo>
                  <a:pt x="198" y="1589"/>
                </a:lnTo>
                <a:lnTo>
                  <a:pt x="203" y="1584"/>
                </a:lnTo>
                <a:lnTo>
                  <a:pt x="207" y="1575"/>
                </a:lnTo>
                <a:lnTo>
                  <a:pt x="207" y="1575"/>
                </a:lnTo>
                <a:lnTo>
                  <a:pt x="208" y="1565"/>
                </a:lnTo>
                <a:lnTo>
                  <a:pt x="208" y="1555"/>
                </a:lnTo>
                <a:lnTo>
                  <a:pt x="207" y="1521"/>
                </a:lnTo>
                <a:lnTo>
                  <a:pt x="207" y="1521"/>
                </a:lnTo>
                <a:lnTo>
                  <a:pt x="207" y="1471"/>
                </a:lnTo>
                <a:lnTo>
                  <a:pt x="207" y="1440"/>
                </a:lnTo>
                <a:lnTo>
                  <a:pt x="207" y="1440"/>
                </a:lnTo>
                <a:lnTo>
                  <a:pt x="210" y="1396"/>
                </a:lnTo>
                <a:lnTo>
                  <a:pt x="213" y="1363"/>
                </a:lnTo>
                <a:lnTo>
                  <a:pt x="218" y="1337"/>
                </a:lnTo>
                <a:lnTo>
                  <a:pt x="218" y="1337"/>
                </a:lnTo>
                <a:lnTo>
                  <a:pt x="223" y="1316"/>
                </a:lnTo>
                <a:lnTo>
                  <a:pt x="231" y="1292"/>
                </a:lnTo>
                <a:lnTo>
                  <a:pt x="244" y="1251"/>
                </a:lnTo>
                <a:lnTo>
                  <a:pt x="244" y="1251"/>
                </a:lnTo>
                <a:lnTo>
                  <a:pt x="249" y="1238"/>
                </a:lnTo>
                <a:lnTo>
                  <a:pt x="254" y="1228"/>
                </a:lnTo>
                <a:lnTo>
                  <a:pt x="259" y="1215"/>
                </a:lnTo>
                <a:lnTo>
                  <a:pt x="262" y="1194"/>
                </a:lnTo>
                <a:lnTo>
                  <a:pt x="262" y="1194"/>
                </a:lnTo>
                <a:lnTo>
                  <a:pt x="264" y="1181"/>
                </a:lnTo>
                <a:lnTo>
                  <a:pt x="270" y="1170"/>
                </a:lnTo>
                <a:lnTo>
                  <a:pt x="275" y="1160"/>
                </a:lnTo>
                <a:lnTo>
                  <a:pt x="283" y="1152"/>
                </a:lnTo>
                <a:lnTo>
                  <a:pt x="296" y="1142"/>
                </a:lnTo>
                <a:lnTo>
                  <a:pt x="301" y="1139"/>
                </a:lnTo>
                <a:lnTo>
                  <a:pt x="301" y="1139"/>
                </a:lnTo>
                <a:lnTo>
                  <a:pt x="372" y="1189"/>
                </a:lnTo>
                <a:lnTo>
                  <a:pt x="372" y="1189"/>
                </a:lnTo>
                <a:lnTo>
                  <a:pt x="382" y="1197"/>
                </a:lnTo>
                <a:lnTo>
                  <a:pt x="392" y="1207"/>
                </a:lnTo>
                <a:lnTo>
                  <a:pt x="399" y="1215"/>
                </a:lnTo>
                <a:lnTo>
                  <a:pt x="400" y="1218"/>
                </a:lnTo>
                <a:lnTo>
                  <a:pt x="400" y="1222"/>
                </a:lnTo>
                <a:lnTo>
                  <a:pt x="400" y="1222"/>
                </a:lnTo>
                <a:lnTo>
                  <a:pt x="377" y="1275"/>
                </a:lnTo>
                <a:lnTo>
                  <a:pt x="361" y="1318"/>
                </a:lnTo>
                <a:lnTo>
                  <a:pt x="345" y="1352"/>
                </a:lnTo>
                <a:lnTo>
                  <a:pt x="345" y="1352"/>
                </a:lnTo>
                <a:lnTo>
                  <a:pt x="338" y="1370"/>
                </a:lnTo>
                <a:lnTo>
                  <a:pt x="332" y="1394"/>
                </a:lnTo>
                <a:lnTo>
                  <a:pt x="327" y="1422"/>
                </a:lnTo>
                <a:lnTo>
                  <a:pt x="322" y="1451"/>
                </a:lnTo>
                <a:lnTo>
                  <a:pt x="314" y="1501"/>
                </a:lnTo>
                <a:lnTo>
                  <a:pt x="311" y="1527"/>
                </a:lnTo>
                <a:lnTo>
                  <a:pt x="311" y="1527"/>
                </a:lnTo>
                <a:lnTo>
                  <a:pt x="311" y="1534"/>
                </a:lnTo>
                <a:lnTo>
                  <a:pt x="312" y="1540"/>
                </a:lnTo>
                <a:lnTo>
                  <a:pt x="314" y="1545"/>
                </a:lnTo>
                <a:lnTo>
                  <a:pt x="317" y="1549"/>
                </a:lnTo>
                <a:lnTo>
                  <a:pt x="317" y="1549"/>
                </a:lnTo>
                <a:lnTo>
                  <a:pt x="320" y="1555"/>
                </a:lnTo>
                <a:lnTo>
                  <a:pt x="327" y="1570"/>
                </a:lnTo>
                <a:lnTo>
                  <a:pt x="342" y="1615"/>
                </a:lnTo>
                <a:lnTo>
                  <a:pt x="342" y="1615"/>
                </a:lnTo>
                <a:lnTo>
                  <a:pt x="343" y="1628"/>
                </a:lnTo>
                <a:lnTo>
                  <a:pt x="346" y="1641"/>
                </a:lnTo>
                <a:lnTo>
                  <a:pt x="351" y="1669"/>
                </a:lnTo>
                <a:lnTo>
                  <a:pt x="355" y="1682"/>
                </a:lnTo>
                <a:lnTo>
                  <a:pt x="361" y="1692"/>
                </a:lnTo>
                <a:lnTo>
                  <a:pt x="364" y="1697"/>
                </a:lnTo>
                <a:lnTo>
                  <a:pt x="369" y="1700"/>
                </a:lnTo>
                <a:lnTo>
                  <a:pt x="374" y="1703"/>
                </a:lnTo>
                <a:lnTo>
                  <a:pt x="381" y="1706"/>
                </a:lnTo>
                <a:lnTo>
                  <a:pt x="381" y="1706"/>
                </a:lnTo>
                <a:lnTo>
                  <a:pt x="395" y="1710"/>
                </a:lnTo>
                <a:lnTo>
                  <a:pt x="412" y="1711"/>
                </a:lnTo>
                <a:lnTo>
                  <a:pt x="428" y="1711"/>
                </a:lnTo>
                <a:lnTo>
                  <a:pt x="444" y="1710"/>
                </a:lnTo>
                <a:lnTo>
                  <a:pt x="460" y="1706"/>
                </a:lnTo>
                <a:lnTo>
                  <a:pt x="472" y="1703"/>
                </a:lnTo>
                <a:lnTo>
                  <a:pt x="481" y="1698"/>
                </a:lnTo>
                <a:lnTo>
                  <a:pt x="488" y="1693"/>
                </a:lnTo>
                <a:lnTo>
                  <a:pt x="488" y="1693"/>
                </a:lnTo>
                <a:lnTo>
                  <a:pt x="488" y="1692"/>
                </a:lnTo>
                <a:lnTo>
                  <a:pt x="490" y="1687"/>
                </a:lnTo>
                <a:lnTo>
                  <a:pt x="488" y="1677"/>
                </a:lnTo>
                <a:lnTo>
                  <a:pt x="483" y="1666"/>
                </a:lnTo>
                <a:lnTo>
                  <a:pt x="478" y="1653"/>
                </a:lnTo>
                <a:lnTo>
                  <a:pt x="467" y="1632"/>
                </a:lnTo>
                <a:lnTo>
                  <a:pt x="462" y="1622"/>
                </a:lnTo>
                <a:lnTo>
                  <a:pt x="462" y="1622"/>
                </a:lnTo>
                <a:lnTo>
                  <a:pt x="457" y="1602"/>
                </a:lnTo>
                <a:lnTo>
                  <a:pt x="454" y="1588"/>
                </a:lnTo>
                <a:lnTo>
                  <a:pt x="451" y="1580"/>
                </a:lnTo>
                <a:lnTo>
                  <a:pt x="451" y="1580"/>
                </a:lnTo>
                <a:lnTo>
                  <a:pt x="444" y="1568"/>
                </a:lnTo>
                <a:lnTo>
                  <a:pt x="434" y="1550"/>
                </a:lnTo>
                <a:lnTo>
                  <a:pt x="423" y="1523"/>
                </a:lnTo>
                <a:lnTo>
                  <a:pt x="423" y="1523"/>
                </a:lnTo>
                <a:lnTo>
                  <a:pt x="481" y="1405"/>
                </a:lnTo>
                <a:lnTo>
                  <a:pt x="522" y="1321"/>
                </a:lnTo>
                <a:lnTo>
                  <a:pt x="537" y="1290"/>
                </a:lnTo>
                <a:lnTo>
                  <a:pt x="543" y="1274"/>
                </a:lnTo>
                <a:lnTo>
                  <a:pt x="543" y="1274"/>
                </a:lnTo>
                <a:lnTo>
                  <a:pt x="550" y="1223"/>
                </a:lnTo>
                <a:lnTo>
                  <a:pt x="560" y="1161"/>
                </a:lnTo>
                <a:lnTo>
                  <a:pt x="560" y="1161"/>
                </a:lnTo>
                <a:lnTo>
                  <a:pt x="564" y="1142"/>
                </a:lnTo>
                <a:lnTo>
                  <a:pt x="568" y="1129"/>
                </a:lnTo>
                <a:lnTo>
                  <a:pt x="569" y="1124"/>
                </a:lnTo>
                <a:lnTo>
                  <a:pt x="568" y="1118"/>
                </a:lnTo>
                <a:lnTo>
                  <a:pt x="566" y="1111"/>
                </a:lnTo>
                <a:lnTo>
                  <a:pt x="563" y="1103"/>
                </a:lnTo>
                <a:lnTo>
                  <a:pt x="563" y="1103"/>
                </a:lnTo>
                <a:lnTo>
                  <a:pt x="547" y="1074"/>
                </a:lnTo>
                <a:lnTo>
                  <a:pt x="524" y="1036"/>
                </a:lnTo>
                <a:lnTo>
                  <a:pt x="496" y="987"/>
                </a:lnTo>
                <a:lnTo>
                  <a:pt x="506" y="861"/>
                </a:lnTo>
                <a:lnTo>
                  <a:pt x="506" y="825"/>
                </a:lnTo>
                <a:lnTo>
                  <a:pt x="506" y="825"/>
                </a:lnTo>
                <a:lnTo>
                  <a:pt x="521" y="864"/>
                </a:lnTo>
                <a:lnTo>
                  <a:pt x="532" y="895"/>
                </a:lnTo>
                <a:lnTo>
                  <a:pt x="535" y="906"/>
                </a:lnTo>
                <a:lnTo>
                  <a:pt x="537" y="914"/>
                </a:lnTo>
                <a:lnTo>
                  <a:pt x="537" y="914"/>
                </a:lnTo>
                <a:lnTo>
                  <a:pt x="540" y="932"/>
                </a:lnTo>
                <a:lnTo>
                  <a:pt x="547" y="963"/>
                </a:lnTo>
                <a:lnTo>
                  <a:pt x="560" y="1013"/>
                </a:lnTo>
                <a:lnTo>
                  <a:pt x="560" y="1013"/>
                </a:lnTo>
                <a:lnTo>
                  <a:pt x="573" y="1061"/>
                </a:lnTo>
                <a:lnTo>
                  <a:pt x="579" y="1087"/>
                </a:lnTo>
                <a:lnTo>
                  <a:pt x="582" y="1103"/>
                </a:lnTo>
                <a:lnTo>
                  <a:pt x="582" y="1103"/>
                </a:lnTo>
                <a:lnTo>
                  <a:pt x="586" y="1119"/>
                </a:lnTo>
                <a:lnTo>
                  <a:pt x="589" y="1131"/>
                </a:lnTo>
                <a:lnTo>
                  <a:pt x="599" y="1142"/>
                </a:lnTo>
                <a:lnTo>
                  <a:pt x="599" y="1142"/>
                </a:lnTo>
                <a:lnTo>
                  <a:pt x="603" y="1163"/>
                </a:lnTo>
                <a:lnTo>
                  <a:pt x="608" y="1179"/>
                </a:lnTo>
                <a:lnTo>
                  <a:pt x="613" y="1189"/>
                </a:lnTo>
                <a:lnTo>
                  <a:pt x="613" y="1189"/>
                </a:lnTo>
                <a:lnTo>
                  <a:pt x="616" y="1196"/>
                </a:lnTo>
                <a:lnTo>
                  <a:pt x="618" y="1199"/>
                </a:lnTo>
                <a:lnTo>
                  <a:pt x="618" y="1207"/>
                </a:lnTo>
                <a:lnTo>
                  <a:pt x="618" y="1207"/>
                </a:lnTo>
                <a:lnTo>
                  <a:pt x="616" y="1223"/>
                </a:lnTo>
                <a:lnTo>
                  <a:pt x="618" y="1228"/>
                </a:lnTo>
                <a:lnTo>
                  <a:pt x="623" y="1230"/>
                </a:lnTo>
                <a:lnTo>
                  <a:pt x="623" y="1230"/>
                </a:lnTo>
                <a:lnTo>
                  <a:pt x="631" y="1228"/>
                </a:lnTo>
                <a:lnTo>
                  <a:pt x="639" y="1227"/>
                </a:lnTo>
                <a:lnTo>
                  <a:pt x="651" y="1223"/>
                </a:lnTo>
                <a:lnTo>
                  <a:pt x="651" y="1223"/>
                </a:lnTo>
                <a:lnTo>
                  <a:pt x="651" y="1225"/>
                </a:lnTo>
                <a:lnTo>
                  <a:pt x="660" y="1225"/>
                </a:lnTo>
                <a:lnTo>
                  <a:pt x="660" y="1225"/>
                </a:lnTo>
                <a:lnTo>
                  <a:pt x="665" y="1225"/>
                </a:lnTo>
                <a:lnTo>
                  <a:pt x="669" y="1222"/>
                </a:lnTo>
                <a:lnTo>
                  <a:pt x="673" y="1217"/>
                </a:lnTo>
                <a:lnTo>
                  <a:pt x="678" y="1212"/>
                </a:lnTo>
                <a:lnTo>
                  <a:pt x="685" y="1197"/>
                </a:lnTo>
                <a:lnTo>
                  <a:pt x="690" y="1184"/>
                </a:lnTo>
                <a:lnTo>
                  <a:pt x="690" y="1184"/>
                </a:lnTo>
                <a:lnTo>
                  <a:pt x="695" y="1161"/>
                </a:lnTo>
                <a:lnTo>
                  <a:pt x="696" y="1155"/>
                </a:lnTo>
                <a:lnTo>
                  <a:pt x="696" y="1153"/>
                </a:lnTo>
                <a:lnTo>
                  <a:pt x="698" y="1153"/>
                </a:lnTo>
                <a:lnTo>
                  <a:pt x="698" y="1153"/>
                </a:lnTo>
                <a:lnTo>
                  <a:pt x="701" y="1155"/>
                </a:lnTo>
                <a:lnTo>
                  <a:pt x="708" y="1157"/>
                </a:lnTo>
                <a:lnTo>
                  <a:pt x="711" y="1155"/>
                </a:lnTo>
                <a:lnTo>
                  <a:pt x="712" y="1153"/>
                </a:lnTo>
                <a:lnTo>
                  <a:pt x="714" y="1150"/>
                </a:lnTo>
                <a:lnTo>
                  <a:pt x="714" y="1147"/>
                </a:lnTo>
                <a:lnTo>
                  <a:pt x="714" y="1147"/>
                </a:lnTo>
                <a:lnTo>
                  <a:pt x="711" y="1139"/>
                </a:lnTo>
                <a:lnTo>
                  <a:pt x="706" y="1126"/>
                </a:lnTo>
                <a:lnTo>
                  <a:pt x="690" y="1092"/>
                </a:lnTo>
                <a:lnTo>
                  <a:pt x="673" y="1057"/>
                </a:lnTo>
                <a:lnTo>
                  <a:pt x="669" y="1043"/>
                </a:lnTo>
                <a:lnTo>
                  <a:pt x="665" y="1035"/>
                </a:lnTo>
                <a:lnTo>
                  <a:pt x="665" y="1035"/>
                </a:lnTo>
                <a:lnTo>
                  <a:pt x="664" y="950"/>
                </a:lnTo>
                <a:lnTo>
                  <a:pt x="664" y="950"/>
                </a:lnTo>
                <a:lnTo>
                  <a:pt x="657" y="896"/>
                </a:lnTo>
                <a:lnTo>
                  <a:pt x="646" y="825"/>
                </a:lnTo>
                <a:lnTo>
                  <a:pt x="646" y="825"/>
                </a:lnTo>
                <a:lnTo>
                  <a:pt x="636" y="734"/>
                </a:lnTo>
                <a:lnTo>
                  <a:pt x="631" y="654"/>
                </a:lnTo>
                <a:lnTo>
                  <a:pt x="631" y="654"/>
                </a:lnTo>
                <a:lnTo>
                  <a:pt x="628" y="625"/>
                </a:lnTo>
                <a:lnTo>
                  <a:pt x="621" y="581"/>
                </a:lnTo>
                <a:lnTo>
                  <a:pt x="610" y="506"/>
                </a:lnTo>
                <a:lnTo>
                  <a:pt x="610" y="506"/>
                </a:lnTo>
                <a:lnTo>
                  <a:pt x="608" y="496"/>
                </a:lnTo>
                <a:lnTo>
                  <a:pt x="603" y="483"/>
                </a:lnTo>
                <a:lnTo>
                  <a:pt x="599" y="467"/>
                </a:lnTo>
                <a:lnTo>
                  <a:pt x="590" y="451"/>
                </a:lnTo>
                <a:lnTo>
                  <a:pt x="581" y="433"/>
                </a:lnTo>
                <a:lnTo>
                  <a:pt x="571" y="418"/>
                </a:lnTo>
                <a:lnTo>
                  <a:pt x="560" y="405"/>
                </a:lnTo>
                <a:lnTo>
                  <a:pt x="547" y="395"/>
                </a:lnTo>
                <a:lnTo>
                  <a:pt x="547" y="395"/>
                </a:lnTo>
                <a:lnTo>
                  <a:pt x="522" y="381"/>
                </a:lnTo>
                <a:lnTo>
                  <a:pt x="499" y="369"/>
                </a:lnTo>
                <a:lnTo>
                  <a:pt x="475" y="358"/>
                </a:lnTo>
                <a:lnTo>
                  <a:pt x="415" y="332"/>
                </a:lnTo>
                <a:lnTo>
                  <a:pt x="415" y="332"/>
                </a:lnTo>
                <a:lnTo>
                  <a:pt x="429" y="327"/>
                </a:lnTo>
                <a:lnTo>
                  <a:pt x="441" y="322"/>
                </a:lnTo>
                <a:lnTo>
                  <a:pt x="446" y="319"/>
                </a:lnTo>
                <a:lnTo>
                  <a:pt x="451" y="316"/>
                </a:lnTo>
                <a:lnTo>
                  <a:pt x="451" y="316"/>
                </a:lnTo>
                <a:lnTo>
                  <a:pt x="454" y="307"/>
                </a:lnTo>
                <a:lnTo>
                  <a:pt x="457" y="298"/>
                </a:lnTo>
                <a:lnTo>
                  <a:pt x="460" y="280"/>
                </a:lnTo>
                <a:lnTo>
                  <a:pt x="460" y="280"/>
                </a:lnTo>
                <a:lnTo>
                  <a:pt x="460" y="264"/>
                </a:lnTo>
                <a:lnTo>
                  <a:pt x="462" y="249"/>
                </a:lnTo>
                <a:lnTo>
                  <a:pt x="462" y="249"/>
                </a:lnTo>
                <a:lnTo>
                  <a:pt x="462" y="236"/>
                </a:lnTo>
                <a:lnTo>
                  <a:pt x="464" y="221"/>
                </a:lnTo>
                <a:lnTo>
                  <a:pt x="464" y="221"/>
                </a:lnTo>
                <a:lnTo>
                  <a:pt x="464" y="215"/>
                </a:lnTo>
                <a:lnTo>
                  <a:pt x="462" y="205"/>
                </a:lnTo>
                <a:lnTo>
                  <a:pt x="454" y="184"/>
                </a:lnTo>
                <a:lnTo>
                  <a:pt x="446" y="163"/>
                </a:lnTo>
                <a:lnTo>
                  <a:pt x="442" y="155"/>
                </a:lnTo>
                <a:lnTo>
                  <a:pt x="442" y="150"/>
                </a:lnTo>
                <a:lnTo>
                  <a:pt x="442" y="129"/>
                </a:lnTo>
                <a:lnTo>
                  <a:pt x="464" y="119"/>
                </a:lnTo>
                <a:lnTo>
                  <a:pt x="460" y="107"/>
                </a:lnTo>
                <a:lnTo>
                  <a:pt x="436" y="78"/>
                </a:lnTo>
                <a:lnTo>
                  <a:pt x="438" y="62"/>
                </a:lnTo>
                <a:lnTo>
                  <a:pt x="416" y="62"/>
                </a:lnTo>
                <a:lnTo>
                  <a:pt x="416" y="62"/>
                </a:lnTo>
                <a:lnTo>
                  <a:pt x="408" y="57"/>
                </a:lnTo>
                <a:lnTo>
                  <a:pt x="386" y="44"/>
                </a:lnTo>
                <a:lnTo>
                  <a:pt x="356" y="29"/>
                </a:lnTo>
                <a:lnTo>
                  <a:pt x="342" y="23"/>
                </a:lnTo>
                <a:lnTo>
                  <a:pt x="325" y="18"/>
                </a:lnTo>
                <a:lnTo>
                  <a:pt x="325" y="18"/>
                </a:lnTo>
                <a:lnTo>
                  <a:pt x="294" y="10"/>
                </a:lnTo>
                <a:lnTo>
                  <a:pt x="264" y="3"/>
                </a:lnTo>
                <a:lnTo>
                  <a:pt x="250" y="2"/>
                </a:lnTo>
                <a:lnTo>
                  <a:pt x="237" y="0"/>
                </a:lnTo>
                <a:lnTo>
                  <a:pt x="226" y="2"/>
                </a:lnTo>
                <a:lnTo>
                  <a:pt x="218" y="5"/>
                </a:lnTo>
                <a:lnTo>
                  <a:pt x="218" y="5"/>
                </a:lnTo>
                <a:lnTo>
                  <a:pt x="208" y="11"/>
                </a:lnTo>
                <a:lnTo>
                  <a:pt x="197" y="23"/>
                </a:lnTo>
                <a:lnTo>
                  <a:pt x="169" y="55"/>
                </a:lnTo>
                <a:lnTo>
                  <a:pt x="143" y="88"/>
                </a:lnTo>
                <a:lnTo>
                  <a:pt x="135" y="102"/>
                </a:lnTo>
                <a:lnTo>
                  <a:pt x="130" y="111"/>
                </a:lnTo>
                <a:lnTo>
                  <a:pt x="130" y="111"/>
                </a:lnTo>
                <a:lnTo>
                  <a:pt x="130" y="119"/>
                </a:lnTo>
                <a:lnTo>
                  <a:pt x="130" y="127"/>
                </a:lnTo>
                <a:lnTo>
                  <a:pt x="135" y="146"/>
                </a:lnTo>
                <a:lnTo>
                  <a:pt x="142" y="163"/>
                </a:lnTo>
                <a:lnTo>
                  <a:pt x="148" y="176"/>
                </a:lnTo>
                <a:lnTo>
                  <a:pt x="148" y="176"/>
                </a:lnTo>
                <a:lnTo>
                  <a:pt x="159" y="194"/>
                </a:lnTo>
                <a:lnTo>
                  <a:pt x="164" y="202"/>
                </a:lnTo>
                <a:lnTo>
                  <a:pt x="171" y="208"/>
                </a:lnTo>
                <a:lnTo>
                  <a:pt x="171" y="208"/>
                </a:lnTo>
                <a:lnTo>
                  <a:pt x="187" y="221"/>
                </a:lnTo>
                <a:lnTo>
                  <a:pt x="192" y="226"/>
                </a:lnTo>
                <a:lnTo>
                  <a:pt x="194" y="231"/>
                </a:lnTo>
                <a:lnTo>
                  <a:pt x="194" y="231"/>
                </a:lnTo>
                <a:lnTo>
                  <a:pt x="194" y="239"/>
                </a:lnTo>
                <a:lnTo>
                  <a:pt x="195" y="244"/>
                </a:lnTo>
                <a:lnTo>
                  <a:pt x="197" y="249"/>
                </a:lnTo>
                <a:lnTo>
                  <a:pt x="197" y="249"/>
                </a:lnTo>
                <a:lnTo>
                  <a:pt x="200" y="259"/>
                </a:lnTo>
                <a:lnTo>
                  <a:pt x="202" y="264"/>
                </a:lnTo>
                <a:lnTo>
                  <a:pt x="202" y="26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6406D752-61CD-4578-A422-C58F1F231B16}"/>
              </a:ext>
            </a:extLst>
          </p:cNvPr>
          <p:cNvSpPr>
            <a:spLocks noEditPoints="1"/>
          </p:cNvSpPr>
          <p:nvPr/>
        </p:nvSpPr>
        <p:spPr bwMode="auto">
          <a:xfrm>
            <a:off x="8353528" y="818710"/>
            <a:ext cx="761123" cy="1665185"/>
          </a:xfrm>
          <a:custGeom>
            <a:avLst/>
            <a:gdLst>
              <a:gd name="T0" fmla="*/ 240 w 836"/>
              <a:gd name="T1" fmla="*/ 300 h 1829"/>
              <a:gd name="T2" fmla="*/ 136 w 836"/>
              <a:gd name="T3" fmla="*/ 376 h 1829"/>
              <a:gd name="T4" fmla="*/ 74 w 836"/>
              <a:gd name="T5" fmla="*/ 592 h 1829"/>
              <a:gd name="T6" fmla="*/ 65 w 836"/>
              <a:gd name="T7" fmla="*/ 713 h 1829"/>
              <a:gd name="T8" fmla="*/ 83 w 836"/>
              <a:gd name="T9" fmla="*/ 836 h 1829"/>
              <a:gd name="T10" fmla="*/ 91 w 836"/>
              <a:gd name="T11" fmla="*/ 903 h 1829"/>
              <a:gd name="T12" fmla="*/ 144 w 836"/>
              <a:gd name="T13" fmla="*/ 960 h 1829"/>
              <a:gd name="T14" fmla="*/ 117 w 836"/>
              <a:gd name="T15" fmla="*/ 1015 h 1829"/>
              <a:gd name="T16" fmla="*/ 92 w 836"/>
              <a:gd name="T17" fmla="*/ 1427 h 1829"/>
              <a:gd name="T18" fmla="*/ 122 w 836"/>
              <a:gd name="T19" fmla="*/ 1490 h 1829"/>
              <a:gd name="T20" fmla="*/ 109 w 836"/>
              <a:gd name="T21" fmla="*/ 1537 h 1829"/>
              <a:gd name="T22" fmla="*/ 48 w 836"/>
              <a:gd name="T23" fmla="*/ 1565 h 1829"/>
              <a:gd name="T24" fmla="*/ 0 w 836"/>
              <a:gd name="T25" fmla="*/ 1599 h 1829"/>
              <a:gd name="T26" fmla="*/ 50 w 836"/>
              <a:gd name="T27" fmla="*/ 1648 h 1829"/>
              <a:gd name="T28" fmla="*/ 172 w 836"/>
              <a:gd name="T29" fmla="*/ 1653 h 1829"/>
              <a:gd name="T30" fmla="*/ 221 w 836"/>
              <a:gd name="T31" fmla="*/ 1629 h 1829"/>
              <a:gd name="T32" fmla="*/ 222 w 836"/>
              <a:gd name="T33" fmla="*/ 1494 h 1829"/>
              <a:gd name="T34" fmla="*/ 248 w 836"/>
              <a:gd name="T35" fmla="*/ 1450 h 1829"/>
              <a:gd name="T36" fmla="*/ 271 w 836"/>
              <a:gd name="T37" fmla="*/ 1224 h 1829"/>
              <a:gd name="T38" fmla="*/ 297 w 836"/>
              <a:gd name="T39" fmla="*/ 1058 h 1829"/>
              <a:gd name="T40" fmla="*/ 357 w 836"/>
              <a:gd name="T41" fmla="*/ 1123 h 1829"/>
              <a:gd name="T42" fmla="*/ 380 w 836"/>
              <a:gd name="T43" fmla="*/ 1181 h 1829"/>
              <a:gd name="T44" fmla="*/ 429 w 836"/>
              <a:gd name="T45" fmla="*/ 1188 h 1829"/>
              <a:gd name="T46" fmla="*/ 453 w 836"/>
              <a:gd name="T47" fmla="*/ 1186 h 1829"/>
              <a:gd name="T48" fmla="*/ 484 w 836"/>
              <a:gd name="T49" fmla="*/ 1176 h 1829"/>
              <a:gd name="T50" fmla="*/ 551 w 836"/>
              <a:gd name="T51" fmla="*/ 1188 h 1829"/>
              <a:gd name="T52" fmla="*/ 611 w 836"/>
              <a:gd name="T53" fmla="*/ 1170 h 1829"/>
              <a:gd name="T54" fmla="*/ 631 w 836"/>
              <a:gd name="T55" fmla="*/ 1329 h 1829"/>
              <a:gd name="T56" fmla="*/ 613 w 836"/>
              <a:gd name="T57" fmla="*/ 1485 h 1829"/>
              <a:gd name="T58" fmla="*/ 562 w 836"/>
              <a:gd name="T59" fmla="*/ 1520 h 1829"/>
              <a:gd name="T60" fmla="*/ 598 w 836"/>
              <a:gd name="T61" fmla="*/ 1736 h 1829"/>
              <a:gd name="T62" fmla="*/ 647 w 836"/>
              <a:gd name="T63" fmla="*/ 1811 h 1829"/>
              <a:gd name="T64" fmla="*/ 753 w 836"/>
              <a:gd name="T65" fmla="*/ 1825 h 1829"/>
              <a:gd name="T66" fmla="*/ 759 w 836"/>
              <a:gd name="T67" fmla="*/ 1746 h 1829"/>
              <a:gd name="T68" fmla="*/ 728 w 836"/>
              <a:gd name="T69" fmla="*/ 1562 h 1829"/>
              <a:gd name="T70" fmla="*/ 766 w 836"/>
              <a:gd name="T71" fmla="*/ 1502 h 1829"/>
              <a:gd name="T72" fmla="*/ 780 w 836"/>
              <a:gd name="T73" fmla="*/ 1259 h 1829"/>
              <a:gd name="T74" fmla="*/ 701 w 836"/>
              <a:gd name="T75" fmla="*/ 988 h 1829"/>
              <a:gd name="T76" fmla="*/ 735 w 836"/>
              <a:gd name="T77" fmla="*/ 945 h 1829"/>
              <a:gd name="T78" fmla="*/ 784 w 836"/>
              <a:gd name="T79" fmla="*/ 851 h 1829"/>
              <a:gd name="T80" fmla="*/ 834 w 836"/>
              <a:gd name="T81" fmla="*/ 736 h 1829"/>
              <a:gd name="T82" fmla="*/ 793 w 836"/>
              <a:gd name="T83" fmla="*/ 576 h 1829"/>
              <a:gd name="T84" fmla="*/ 735 w 836"/>
              <a:gd name="T85" fmla="*/ 493 h 1829"/>
              <a:gd name="T86" fmla="*/ 585 w 836"/>
              <a:gd name="T87" fmla="*/ 353 h 1829"/>
              <a:gd name="T88" fmla="*/ 528 w 836"/>
              <a:gd name="T89" fmla="*/ 278 h 1829"/>
              <a:gd name="T90" fmla="*/ 540 w 836"/>
              <a:gd name="T91" fmla="*/ 238 h 1829"/>
              <a:gd name="T92" fmla="*/ 520 w 836"/>
              <a:gd name="T93" fmla="*/ 145 h 1829"/>
              <a:gd name="T94" fmla="*/ 515 w 836"/>
              <a:gd name="T95" fmla="*/ 95 h 1829"/>
              <a:gd name="T96" fmla="*/ 510 w 836"/>
              <a:gd name="T97" fmla="*/ 67 h 1829"/>
              <a:gd name="T98" fmla="*/ 440 w 836"/>
              <a:gd name="T99" fmla="*/ 20 h 1829"/>
              <a:gd name="T100" fmla="*/ 375 w 836"/>
              <a:gd name="T101" fmla="*/ 10 h 1829"/>
              <a:gd name="T102" fmla="*/ 234 w 836"/>
              <a:gd name="T103" fmla="*/ 135 h 1829"/>
              <a:gd name="T104" fmla="*/ 218 w 836"/>
              <a:gd name="T105" fmla="*/ 207 h 1829"/>
              <a:gd name="T106" fmla="*/ 642 w 836"/>
              <a:gd name="T107" fmla="*/ 662 h 1829"/>
              <a:gd name="T108" fmla="*/ 680 w 836"/>
              <a:gd name="T109" fmla="*/ 719 h 1829"/>
              <a:gd name="T110" fmla="*/ 678 w 836"/>
              <a:gd name="T111" fmla="*/ 755 h 1829"/>
              <a:gd name="T112" fmla="*/ 652 w 836"/>
              <a:gd name="T113" fmla="*/ 825 h 1829"/>
              <a:gd name="T114" fmla="*/ 637 w 836"/>
              <a:gd name="T115" fmla="*/ 657 h 1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36" h="1829">
                <a:moveTo>
                  <a:pt x="255" y="257"/>
                </a:moveTo>
                <a:lnTo>
                  <a:pt x="240" y="264"/>
                </a:lnTo>
                <a:lnTo>
                  <a:pt x="252" y="270"/>
                </a:lnTo>
                <a:lnTo>
                  <a:pt x="244" y="282"/>
                </a:lnTo>
                <a:lnTo>
                  <a:pt x="257" y="280"/>
                </a:lnTo>
                <a:lnTo>
                  <a:pt x="257" y="291"/>
                </a:lnTo>
                <a:lnTo>
                  <a:pt x="257" y="291"/>
                </a:lnTo>
                <a:lnTo>
                  <a:pt x="240" y="300"/>
                </a:lnTo>
                <a:lnTo>
                  <a:pt x="218" y="309"/>
                </a:lnTo>
                <a:lnTo>
                  <a:pt x="218" y="309"/>
                </a:lnTo>
                <a:lnTo>
                  <a:pt x="190" y="332"/>
                </a:lnTo>
                <a:lnTo>
                  <a:pt x="165" y="353"/>
                </a:lnTo>
                <a:lnTo>
                  <a:pt x="165" y="353"/>
                </a:lnTo>
                <a:lnTo>
                  <a:pt x="157" y="360"/>
                </a:lnTo>
                <a:lnTo>
                  <a:pt x="148" y="366"/>
                </a:lnTo>
                <a:lnTo>
                  <a:pt x="136" y="376"/>
                </a:lnTo>
                <a:lnTo>
                  <a:pt x="131" y="381"/>
                </a:lnTo>
                <a:lnTo>
                  <a:pt x="128" y="386"/>
                </a:lnTo>
                <a:lnTo>
                  <a:pt x="128" y="386"/>
                </a:lnTo>
                <a:lnTo>
                  <a:pt x="120" y="417"/>
                </a:lnTo>
                <a:lnTo>
                  <a:pt x="107" y="475"/>
                </a:lnTo>
                <a:lnTo>
                  <a:pt x="86" y="565"/>
                </a:lnTo>
                <a:lnTo>
                  <a:pt x="86" y="565"/>
                </a:lnTo>
                <a:lnTo>
                  <a:pt x="74" y="592"/>
                </a:lnTo>
                <a:lnTo>
                  <a:pt x="66" y="612"/>
                </a:lnTo>
                <a:lnTo>
                  <a:pt x="61" y="631"/>
                </a:lnTo>
                <a:lnTo>
                  <a:pt x="61" y="631"/>
                </a:lnTo>
                <a:lnTo>
                  <a:pt x="60" y="641"/>
                </a:lnTo>
                <a:lnTo>
                  <a:pt x="60" y="653"/>
                </a:lnTo>
                <a:lnTo>
                  <a:pt x="60" y="674"/>
                </a:lnTo>
                <a:lnTo>
                  <a:pt x="63" y="695"/>
                </a:lnTo>
                <a:lnTo>
                  <a:pt x="65" y="713"/>
                </a:lnTo>
                <a:lnTo>
                  <a:pt x="65" y="713"/>
                </a:lnTo>
                <a:lnTo>
                  <a:pt x="66" y="791"/>
                </a:lnTo>
                <a:lnTo>
                  <a:pt x="66" y="791"/>
                </a:lnTo>
                <a:lnTo>
                  <a:pt x="68" y="797"/>
                </a:lnTo>
                <a:lnTo>
                  <a:pt x="70" y="805"/>
                </a:lnTo>
                <a:lnTo>
                  <a:pt x="76" y="820"/>
                </a:lnTo>
                <a:lnTo>
                  <a:pt x="79" y="828"/>
                </a:lnTo>
                <a:lnTo>
                  <a:pt x="83" y="836"/>
                </a:lnTo>
                <a:lnTo>
                  <a:pt x="84" y="846"/>
                </a:lnTo>
                <a:lnTo>
                  <a:pt x="83" y="856"/>
                </a:lnTo>
                <a:lnTo>
                  <a:pt x="83" y="856"/>
                </a:lnTo>
                <a:lnTo>
                  <a:pt x="81" y="867"/>
                </a:lnTo>
                <a:lnTo>
                  <a:pt x="81" y="875"/>
                </a:lnTo>
                <a:lnTo>
                  <a:pt x="81" y="884"/>
                </a:lnTo>
                <a:lnTo>
                  <a:pt x="84" y="892"/>
                </a:lnTo>
                <a:lnTo>
                  <a:pt x="91" y="903"/>
                </a:lnTo>
                <a:lnTo>
                  <a:pt x="99" y="914"/>
                </a:lnTo>
                <a:lnTo>
                  <a:pt x="99" y="914"/>
                </a:lnTo>
                <a:lnTo>
                  <a:pt x="109" y="924"/>
                </a:lnTo>
                <a:lnTo>
                  <a:pt x="122" y="932"/>
                </a:lnTo>
                <a:lnTo>
                  <a:pt x="139" y="945"/>
                </a:lnTo>
                <a:lnTo>
                  <a:pt x="139" y="945"/>
                </a:lnTo>
                <a:lnTo>
                  <a:pt x="143" y="952"/>
                </a:lnTo>
                <a:lnTo>
                  <a:pt x="144" y="960"/>
                </a:lnTo>
                <a:lnTo>
                  <a:pt x="146" y="970"/>
                </a:lnTo>
                <a:lnTo>
                  <a:pt x="146" y="970"/>
                </a:lnTo>
                <a:lnTo>
                  <a:pt x="139" y="975"/>
                </a:lnTo>
                <a:lnTo>
                  <a:pt x="125" y="988"/>
                </a:lnTo>
                <a:lnTo>
                  <a:pt x="125" y="988"/>
                </a:lnTo>
                <a:lnTo>
                  <a:pt x="122" y="991"/>
                </a:lnTo>
                <a:lnTo>
                  <a:pt x="120" y="997"/>
                </a:lnTo>
                <a:lnTo>
                  <a:pt x="117" y="1015"/>
                </a:lnTo>
                <a:lnTo>
                  <a:pt x="115" y="1040"/>
                </a:lnTo>
                <a:lnTo>
                  <a:pt x="113" y="1067"/>
                </a:lnTo>
                <a:lnTo>
                  <a:pt x="110" y="1157"/>
                </a:lnTo>
                <a:lnTo>
                  <a:pt x="110" y="1157"/>
                </a:lnTo>
                <a:lnTo>
                  <a:pt x="102" y="1293"/>
                </a:lnTo>
                <a:lnTo>
                  <a:pt x="97" y="1380"/>
                </a:lnTo>
                <a:lnTo>
                  <a:pt x="92" y="1427"/>
                </a:lnTo>
                <a:lnTo>
                  <a:pt x="92" y="1427"/>
                </a:lnTo>
                <a:lnTo>
                  <a:pt x="92" y="1432"/>
                </a:lnTo>
                <a:lnTo>
                  <a:pt x="92" y="1440"/>
                </a:lnTo>
                <a:lnTo>
                  <a:pt x="96" y="1455"/>
                </a:lnTo>
                <a:lnTo>
                  <a:pt x="102" y="1469"/>
                </a:lnTo>
                <a:lnTo>
                  <a:pt x="110" y="1482"/>
                </a:lnTo>
                <a:lnTo>
                  <a:pt x="110" y="1482"/>
                </a:lnTo>
                <a:lnTo>
                  <a:pt x="117" y="1489"/>
                </a:lnTo>
                <a:lnTo>
                  <a:pt x="122" y="1490"/>
                </a:lnTo>
                <a:lnTo>
                  <a:pt x="123" y="1490"/>
                </a:lnTo>
                <a:lnTo>
                  <a:pt x="125" y="1490"/>
                </a:lnTo>
                <a:lnTo>
                  <a:pt x="125" y="1490"/>
                </a:lnTo>
                <a:lnTo>
                  <a:pt x="120" y="1520"/>
                </a:lnTo>
                <a:lnTo>
                  <a:pt x="120" y="1520"/>
                </a:lnTo>
                <a:lnTo>
                  <a:pt x="117" y="1528"/>
                </a:lnTo>
                <a:lnTo>
                  <a:pt x="113" y="1533"/>
                </a:lnTo>
                <a:lnTo>
                  <a:pt x="109" y="1537"/>
                </a:lnTo>
                <a:lnTo>
                  <a:pt x="104" y="1544"/>
                </a:lnTo>
                <a:lnTo>
                  <a:pt x="104" y="1544"/>
                </a:lnTo>
                <a:lnTo>
                  <a:pt x="100" y="1549"/>
                </a:lnTo>
                <a:lnTo>
                  <a:pt x="94" y="1552"/>
                </a:lnTo>
                <a:lnTo>
                  <a:pt x="84" y="1557"/>
                </a:lnTo>
                <a:lnTo>
                  <a:pt x="84" y="1557"/>
                </a:lnTo>
                <a:lnTo>
                  <a:pt x="71" y="1560"/>
                </a:lnTo>
                <a:lnTo>
                  <a:pt x="48" y="1565"/>
                </a:lnTo>
                <a:lnTo>
                  <a:pt x="35" y="1568"/>
                </a:lnTo>
                <a:lnTo>
                  <a:pt x="22" y="1573"/>
                </a:lnTo>
                <a:lnTo>
                  <a:pt x="11" y="1580"/>
                </a:lnTo>
                <a:lnTo>
                  <a:pt x="6" y="1585"/>
                </a:lnTo>
                <a:lnTo>
                  <a:pt x="3" y="1590"/>
                </a:lnTo>
                <a:lnTo>
                  <a:pt x="3" y="1590"/>
                </a:lnTo>
                <a:lnTo>
                  <a:pt x="1" y="1594"/>
                </a:lnTo>
                <a:lnTo>
                  <a:pt x="0" y="1599"/>
                </a:lnTo>
                <a:lnTo>
                  <a:pt x="0" y="1603"/>
                </a:lnTo>
                <a:lnTo>
                  <a:pt x="0" y="1607"/>
                </a:lnTo>
                <a:lnTo>
                  <a:pt x="4" y="1617"/>
                </a:lnTo>
                <a:lnTo>
                  <a:pt x="13" y="1625"/>
                </a:lnTo>
                <a:lnTo>
                  <a:pt x="21" y="1633"/>
                </a:lnTo>
                <a:lnTo>
                  <a:pt x="30" y="1640"/>
                </a:lnTo>
                <a:lnTo>
                  <a:pt x="42" y="1645"/>
                </a:lnTo>
                <a:lnTo>
                  <a:pt x="50" y="1648"/>
                </a:lnTo>
                <a:lnTo>
                  <a:pt x="50" y="1648"/>
                </a:lnTo>
                <a:lnTo>
                  <a:pt x="60" y="1651"/>
                </a:lnTo>
                <a:lnTo>
                  <a:pt x="70" y="1651"/>
                </a:lnTo>
                <a:lnTo>
                  <a:pt x="91" y="1651"/>
                </a:lnTo>
                <a:lnTo>
                  <a:pt x="112" y="1651"/>
                </a:lnTo>
                <a:lnTo>
                  <a:pt x="135" y="1650"/>
                </a:lnTo>
                <a:lnTo>
                  <a:pt x="135" y="1650"/>
                </a:lnTo>
                <a:lnTo>
                  <a:pt x="172" y="1653"/>
                </a:lnTo>
                <a:lnTo>
                  <a:pt x="188" y="1653"/>
                </a:lnTo>
                <a:lnTo>
                  <a:pt x="203" y="1653"/>
                </a:lnTo>
                <a:lnTo>
                  <a:pt x="203" y="1653"/>
                </a:lnTo>
                <a:lnTo>
                  <a:pt x="214" y="1650"/>
                </a:lnTo>
                <a:lnTo>
                  <a:pt x="216" y="1648"/>
                </a:lnTo>
                <a:lnTo>
                  <a:pt x="218" y="1646"/>
                </a:lnTo>
                <a:lnTo>
                  <a:pt x="219" y="1640"/>
                </a:lnTo>
                <a:lnTo>
                  <a:pt x="221" y="1629"/>
                </a:lnTo>
                <a:lnTo>
                  <a:pt x="221" y="1629"/>
                </a:lnTo>
                <a:lnTo>
                  <a:pt x="222" y="1622"/>
                </a:lnTo>
                <a:lnTo>
                  <a:pt x="222" y="1617"/>
                </a:lnTo>
                <a:lnTo>
                  <a:pt x="221" y="1606"/>
                </a:lnTo>
                <a:lnTo>
                  <a:pt x="218" y="1596"/>
                </a:lnTo>
                <a:lnTo>
                  <a:pt x="218" y="1586"/>
                </a:lnTo>
                <a:lnTo>
                  <a:pt x="218" y="1586"/>
                </a:lnTo>
                <a:lnTo>
                  <a:pt x="222" y="1494"/>
                </a:lnTo>
                <a:lnTo>
                  <a:pt x="222" y="1494"/>
                </a:lnTo>
                <a:lnTo>
                  <a:pt x="240" y="1485"/>
                </a:lnTo>
                <a:lnTo>
                  <a:pt x="240" y="1485"/>
                </a:lnTo>
                <a:lnTo>
                  <a:pt x="244" y="1484"/>
                </a:lnTo>
                <a:lnTo>
                  <a:pt x="247" y="1479"/>
                </a:lnTo>
                <a:lnTo>
                  <a:pt x="248" y="1471"/>
                </a:lnTo>
                <a:lnTo>
                  <a:pt x="248" y="1450"/>
                </a:lnTo>
                <a:lnTo>
                  <a:pt x="248" y="1450"/>
                </a:lnTo>
                <a:lnTo>
                  <a:pt x="253" y="1394"/>
                </a:lnTo>
                <a:lnTo>
                  <a:pt x="255" y="1352"/>
                </a:lnTo>
                <a:lnTo>
                  <a:pt x="257" y="1310"/>
                </a:lnTo>
                <a:lnTo>
                  <a:pt x="257" y="1310"/>
                </a:lnTo>
                <a:lnTo>
                  <a:pt x="258" y="1279"/>
                </a:lnTo>
                <a:lnTo>
                  <a:pt x="261" y="1259"/>
                </a:lnTo>
                <a:lnTo>
                  <a:pt x="266" y="1245"/>
                </a:lnTo>
                <a:lnTo>
                  <a:pt x="271" y="1224"/>
                </a:lnTo>
                <a:lnTo>
                  <a:pt x="271" y="1224"/>
                </a:lnTo>
                <a:lnTo>
                  <a:pt x="283" y="1171"/>
                </a:lnTo>
                <a:lnTo>
                  <a:pt x="287" y="1149"/>
                </a:lnTo>
                <a:lnTo>
                  <a:pt x="294" y="1131"/>
                </a:lnTo>
                <a:lnTo>
                  <a:pt x="294" y="1131"/>
                </a:lnTo>
                <a:lnTo>
                  <a:pt x="297" y="1119"/>
                </a:lnTo>
                <a:lnTo>
                  <a:pt x="299" y="1102"/>
                </a:lnTo>
                <a:lnTo>
                  <a:pt x="297" y="1058"/>
                </a:lnTo>
                <a:lnTo>
                  <a:pt x="294" y="1001"/>
                </a:lnTo>
                <a:lnTo>
                  <a:pt x="294" y="1001"/>
                </a:lnTo>
                <a:lnTo>
                  <a:pt x="318" y="1023"/>
                </a:lnTo>
                <a:lnTo>
                  <a:pt x="344" y="1046"/>
                </a:lnTo>
                <a:lnTo>
                  <a:pt x="344" y="1046"/>
                </a:lnTo>
                <a:lnTo>
                  <a:pt x="351" y="1079"/>
                </a:lnTo>
                <a:lnTo>
                  <a:pt x="356" y="1103"/>
                </a:lnTo>
                <a:lnTo>
                  <a:pt x="357" y="1123"/>
                </a:lnTo>
                <a:lnTo>
                  <a:pt x="357" y="1123"/>
                </a:lnTo>
                <a:lnTo>
                  <a:pt x="359" y="1134"/>
                </a:lnTo>
                <a:lnTo>
                  <a:pt x="364" y="1145"/>
                </a:lnTo>
                <a:lnTo>
                  <a:pt x="370" y="1167"/>
                </a:lnTo>
                <a:lnTo>
                  <a:pt x="370" y="1167"/>
                </a:lnTo>
                <a:lnTo>
                  <a:pt x="372" y="1170"/>
                </a:lnTo>
                <a:lnTo>
                  <a:pt x="374" y="1175"/>
                </a:lnTo>
                <a:lnTo>
                  <a:pt x="380" y="1181"/>
                </a:lnTo>
                <a:lnTo>
                  <a:pt x="388" y="1188"/>
                </a:lnTo>
                <a:lnTo>
                  <a:pt x="398" y="1199"/>
                </a:lnTo>
                <a:lnTo>
                  <a:pt x="398" y="1199"/>
                </a:lnTo>
                <a:lnTo>
                  <a:pt x="409" y="1197"/>
                </a:lnTo>
                <a:lnTo>
                  <a:pt x="419" y="1194"/>
                </a:lnTo>
                <a:lnTo>
                  <a:pt x="424" y="1191"/>
                </a:lnTo>
                <a:lnTo>
                  <a:pt x="429" y="1188"/>
                </a:lnTo>
                <a:lnTo>
                  <a:pt x="429" y="1188"/>
                </a:lnTo>
                <a:lnTo>
                  <a:pt x="434" y="1183"/>
                </a:lnTo>
                <a:lnTo>
                  <a:pt x="436" y="1183"/>
                </a:lnTo>
                <a:lnTo>
                  <a:pt x="436" y="1184"/>
                </a:lnTo>
                <a:lnTo>
                  <a:pt x="436" y="1188"/>
                </a:lnTo>
                <a:lnTo>
                  <a:pt x="436" y="1189"/>
                </a:lnTo>
                <a:lnTo>
                  <a:pt x="436" y="1189"/>
                </a:lnTo>
                <a:lnTo>
                  <a:pt x="445" y="1188"/>
                </a:lnTo>
                <a:lnTo>
                  <a:pt x="453" y="1186"/>
                </a:lnTo>
                <a:lnTo>
                  <a:pt x="453" y="1186"/>
                </a:lnTo>
                <a:lnTo>
                  <a:pt x="460" y="1189"/>
                </a:lnTo>
                <a:lnTo>
                  <a:pt x="466" y="1193"/>
                </a:lnTo>
                <a:lnTo>
                  <a:pt x="473" y="1191"/>
                </a:lnTo>
                <a:lnTo>
                  <a:pt x="473" y="1191"/>
                </a:lnTo>
                <a:lnTo>
                  <a:pt x="478" y="1188"/>
                </a:lnTo>
                <a:lnTo>
                  <a:pt x="483" y="1183"/>
                </a:lnTo>
                <a:lnTo>
                  <a:pt x="484" y="1176"/>
                </a:lnTo>
                <a:lnTo>
                  <a:pt x="497" y="1173"/>
                </a:lnTo>
                <a:lnTo>
                  <a:pt x="497" y="1173"/>
                </a:lnTo>
                <a:lnTo>
                  <a:pt x="501" y="1176"/>
                </a:lnTo>
                <a:lnTo>
                  <a:pt x="510" y="1181"/>
                </a:lnTo>
                <a:lnTo>
                  <a:pt x="527" y="1186"/>
                </a:lnTo>
                <a:lnTo>
                  <a:pt x="538" y="1188"/>
                </a:lnTo>
                <a:lnTo>
                  <a:pt x="551" y="1188"/>
                </a:lnTo>
                <a:lnTo>
                  <a:pt x="551" y="1188"/>
                </a:lnTo>
                <a:lnTo>
                  <a:pt x="562" y="1186"/>
                </a:lnTo>
                <a:lnTo>
                  <a:pt x="572" y="1183"/>
                </a:lnTo>
                <a:lnTo>
                  <a:pt x="580" y="1176"/>
                </a:lnTo>
                <a:lnTo>
                  <a:pt x="587" y="1171"/>
                </a:lnTo>
                <a:lnTo>
                  <a:pt x="595" y="1160"/>
                </a:lnTo>
                <a:lnTo>
                  <a:pt x="598" y="1154"/>
                </a:lnTo>
                <a:lnTo>
                  <a:pt x="598" y="1154"/>
                </a:lnTo>
                <a:lnTo>
                  <a:pt x="611" y="1170"/>
                </a:lnTo>
                <a:lnTo>
                  <a:pt x="611" y="1170"/>
                </a:lnTo>
                <a:lnTo>
                  <a:pt x="621" y="1178"/>
                </a:lnTo>
                <a:lnTo>
                  <a:pt x="634" y="1184"/>
                </a:lnTo>
                <a:lnTo>
                  <a:pt x="634" y="1184"/>
                </a:lnTo>
                <a:lnTo>
                  <a:pt x="634" y="1191"/>
                </a:lnTo>
                <a:lnTo>
                  <a:pt x="634" y="1209"/>
                </a:lnTo>
                <a:lnTo>
                  <a:pt x="632" y="1264"/>
                </a:lnTo>
                <a:lnTo>
                  <a:pt x="631" y="1329"/>
                </a:lnTo>
                <a:lnTo>
                  <a:pt x="632" y="1357"/>
                </a:lnTo>
                <a:lnTo>
                  <a:pt x="634" y="1376"/>
                </a:lnTo>
                <a:lnTo>
                  <a:pt x="634" y="1376"/>
                </a:lnTo>
                <a:lnTo>
                  <a:pt x="636" y="1411"/>
                </a:lnTo>
                <a:lnTo>
                  <a:pt x="637" y="1448"/>
                </a:lnTo>
                <a:lnTo>
                  <a:pt x="636" y="1487"/>
                </a:lnTo>
                <a:lnTo>
                  <a:pt x="636" y="1487"/>
                </a:lnTo>
                <a:lnTo>
                  <a:pt x="613" y="1485"/>
                </a:lnTo>
                <a:lnTo>
                  <a:pt x="598" y="1485"/>
                </a:lnTo>
                <a:lnTo>
                  <a:pt x="588" y="1485"/>
                </a:lnTo>
                <a:lnTo>
                  <a:pt x="588" y="1485"/>
                </a:lnTo>
                <a:lnTo>
                  <a:pt x="582" y="1489"/>
                </a:lnTo>
                <a:lnTo>
                  <a:pt x="574" y="1497"/>
                </a:lnTo>
                <a:lnTo>
                  <a:pt x="566" y="1507"/>
                </a:lnTo>
                <a:lnTo>
                  <a:pt x="564" y="1513"/>
                </a:lnTo>
                <a:lnTo>
                  <a:pt x="562" y="1520"/>
                </a:lnTo>
                <a:lnTo>
                  <a:pt x="562" y="1520"/>
                </a:lnTo>
                <a:lnTo>
                  <a:pt x="562" y="1544"/>
                </a:lnTo>
                <a:lnTo>
                  <a:pt x="567" y="1588"/>
                </a:lnTo>
                <a:lnTo>
                  <a:pt x="574" y="1638"/>
                </a:lnTo>
                <a:lnTo>
                  <a:pt x="579" y="1663"/>
                </a:lnTo>
                <a:lnTo>
                  <a:pt x="584" y="1684"/>
                </a:lnTo>
                <a:lnTo>
                  <a:pt x="584" y="1684"/>
                </a:lnTo>
                <a:lnTo>
                  <a:pt x="598" y="1736"/>
                </a:lnTo>
                <a:lnTo>
                  <a:pt x="603" y="1752"/>
                </a:lnTo>
                <a:lnTo>
                  <a:pt x="611" y="1772"/>
                </a:lnTo>
                <a:lnTo>
                  <a:pt x="611" y="1772"/>
                </a:lnTo>
                <a:lnTo>
                  <a:pt x="618" y="1783"/>
                </a:lnTo>
                <a:lnTo>
                  <a:pt x="623" y="1791"/>
                </a:lnTo>
                <a:lnTo>
                  <a:pt x="627" y="1798"/>
                </a:lnTo>
                <a:lnTo>
                  <a:pt x="634" y="1803"/>
                </a:lnTo>
                <a:lnTo>
                  <a:pt x="647" y="1811"/>
                </a:lnTo>
                <a:lnTo>
                  <a:pt x="660" y="1819"/>
                </a:lnTo>
                <a:lnTo>
                  <a:pt x="660" y="1819"/>
                </a:lnTo>
                <a:lnTo>
                  <a:pt x="667" y="1824"/>
                </a:lnTo>
                <a:lnTo>
                  <a:pt x="676" y="1827"/>
                </a:lnTo>
                <a:lnTo>
                  <a:pt x="688" y="1829"/>
                </a:lnTo>
                <a:lnTo>
                  <a:pt x="701" y="1829"/>
                </a:lnTo>
                <a:lnTo>
                  <a:pt x="727" y="1827"/>
                </a:lnTo>
                <a:lnTo>
                  <a:pt x="753" y="1825"/>
                </a:lnTo>
                <a:lnTo>
                  <a:pt x="753" y="1825"/>
                </a:lnTo>
                <a:lnTo>
                  <a:pt x="758" y="1824"/>
                </a:lnTo>
                <a:lnTo>
                  <a:pt x="762" y="1819"/>
                </a:lnTo>
                <a:lnTo>
                  <a:pt x="764" y="1814"/>
                </a:lnTo>
                <a:lnTo>
                  <a:pt x="766" y="1808"/>
                </a:lnTo>
                <a:lnTo>
                  <a:pt x="767" y="1790"/>
                </a:lnTo>
                <a:lnTo>
                  <a:pt x="764" y="1768"/>
                </a:lnTo>
                <a:lnTo>
                  <a:pt x="759" y="1746"/>
                </a:lnTo>
                <a:lnTo>
                  <a:pt x="753" y="1723"/>
                </a:lnTo>
                <a:lnTo>
                  <a:pt x="743" y="1686"/>
                </a:lnTo>
                <a:lnTo>
                  <a:pt x="743" y="1686"/>
                </a:lnTo>
                <a:lnTo>
                  <a:pt x="740" y="1669"/>
                </a:lnTo>
                <a:lnTo>
                  <a:pt x="736" y="1651"/>
                </a:lnTo>
                <a:lnTo>
                  <a:pt x="732" y="1609"/>
                </a:lnTo>
                <a:lnTo>
                  <a:pt x="728" y="1562"/>
                </a:lnTo>
                <a:lnTo>
                  <a:pt x="728" y="1562"/>
                </a:lnTo>
                <a:lnTo>
                  <a:pt x="749" y="1555"/>
                </a:lnTo>
                <a:lnTo>
                  <a:pt x="779" y="1546"/>
                </a:lnTo>
                <a:lnTo>
                  <a:pt x="779" y="1546"/>
                </a:lnTo>
                <a:lnTo>
                  <a:pt x="780" y="1542"/>
                </a:lnTo>
                <a:lnTo>
                  <a:pt x="780" y="1539"/>
                </a:lnTo>
                <a:lnTo>
                  <a:pt x="777" y="1529"/>
                </a:lnTo>
                <a:lnTo>
                  <a:pt x="772" y="1516"/>
                </a:lnTo>
                <a:lnTo>
                  <a:pt x="766" y="1502"/>
                </a:lnTo>
                <a:lnTo>
                  <a:pt x="766" y="1502"/>
                </a:lnTo>
                <a:lnTo>
                  <a:pt x="764" y="1487"/>
                </a:lnTo>
                <a:lnTo>
                  <a:pt x="762" y="1474"/>
                </a:lnTo>
                <a:lnTo>
                  <a:pt x="761" y="1450"/>
                </a:lnTo>
                <a:lnTo>
                  <a:pt x="761" y="1450"/>
                </a:lnTo>
                <a:lnTo>
                  <a:pt x="761" y="1430"/>
                </a:lnTo>
                <a:lnTo>
                  <a:pt x="766" y="1386"/>
                </a:lnTo>
                <a:lnTo>
                  <a:pt x="780" y="1259"/>
                </a:lnTo>
                <a:lnTo>
                  <a:pt x="803" y="1071"/>
                </a:lnTo>
                <a:lnTo>
                  <a:pt x="803" y="1071"/>
                </a:lnTo>
                <a:lnTo>
                  <a:pt x="803" y="1067"/>
                </a:lnTo>
                <a:lnTo>
                  <a:pt x="800" y="1064"/>
                </a:lnTo>
                <a:lnTo>
                  <a:pt x="789" y="1053"/>
                </a:lnTo>
                <a:lnTo>
                  <a:pt x="753" y="1023"/>
                </a:lnTo>
                <a:lnTo>
                  <a:pt x="717" y="999"/>
                </a:lnTo>
                <a:lnTo>
                  <a:pt x="701" y="988"/>
                </a:lnTo>
                <a:lnTo>
                  <a:pt x="701" y="988"/>
                </a:lnTo>
                <a:lnTo>
                  <a:pt x="707" y="986"/>
                </a:lnTo>
                <a:lnTo>
                  <a:pt x="714" y="981"/>
                </a:lnTo>
                <a:lnTo>
                  <a:pt x="720" y="975"/>
                </a:lnTo>
                <a:lnTo>
                  <a:pt x="720" y="975"/>
                </a:lnTo>
                <a:lnTo>
                  <a:pt x="727" y="967"/>
                </a:lnTo>
                <a:lnTo>
                  <a:pt x="732" y="957"/>
                </a:lnTo>
                <a:lnTo>
                  <a:pt x="735" y="945"/>
                </a:lnTo>
                <a:lnTo>
                  <a:pt x="745" y="945"/>
                </a:lnTo>
                <a:lnTo>
                  <a:pt x="745" y="945"/>
                </a:lnTo>
                <a:lnTo>
                  <a:pt x="748" y="944"/>
                </a:lnTo>
                <a:lnTo>
                  <a:pt x="749" y="939"/>
                </a:lnTo>
                <a:lnTo>
                  <a:pt x="756" y="923"/>
                </a:lnTo>
                <a:lnTo>
                  <a:pt x="771" y="884"/>
                </a:lnTo>
                <a:lnTo>
                  <a:pt x="771" y="884"/>
                </a:lnTo>
                <a:lnTo>
                  <a:pt x="784" y="851"/>
                </a:lnTo>
                <a:lnTo>
                  <a:pt x="790" y="836"/>
                </a:lnTo>
                <a:lnTo>
                  <a:pt x="797" y="827"/>
                </a:lnTo>
                <a:lnTo>
                  <a:pt x="797" y="827"/>
                </a:lnTo>
                <a:lnTo>
                  <a:pt x="805" y="812"/>
                </a:lnTo>
                <a:lnTo>
                  <a:pt x="818" y="784"/>
                </a:lnTo>
                <a:lnTo>
                  <a:pt x="824" y="768"/>
                </a:lnTo>
                <a:lnTo>
                  <a:pt x="831" y="752"/>
                </a:lnTo>
                <a:lnTo>
                  <a:pt x="834" y="736"/>
                </a:lnTo>
                <a:lnTo>
                  <a:pt x="836" y="719"/>
                </a:lnTo>
                <a:lnTo>
                  <a:pt x="836" y="719"/>
                </a:lnTo>
                <a:lnTo>
                  <a:pt x="834" y="701"/>
                </a:lnTo>
                <a:lnTo>
                  <a:pt x="831" y="682"/>
                </a:lnTo>
                <a:lnTo>
                  <a:pt x="824" y="662"/>
                </a:lnTo>
                <a:lnTo>
                  <a:pt x="818" y="641"/>
                </a:lnTo>
                <a:lnTo>
                  <a:pt x="803" y="602"/>
                </a:lnTo>
                <a:lnTo>
                  <a:pt x="793" y="576"/>
                </a:lnTo>
                <a:lnTo>
                  <a:pt x="793" y="576"/>
                </a:lnTo>
                <a:lnTo>
                  <a:pt x="789" y="563"/>
                </a:lnTo>
                <a:lnTo>
                  <a:pt x="784" y="553"/>
                </a:lnTo>
                <a:lnTo>
                  <a:pt x="776" y="544"/>
                </a:lnTo>
                <a:lnTo>
                  <a:pt x="766" y="529"/>
                </a:lnTo>
                <a:lnTo>
                  <a:pt x="766" y="529"/>
                </a:lnTo>
                <a:lnTo>
                  <a:pt x="754" y="514"/>
                </a:lnTo>
                <a:lnTo>
                  <a:pt x="735" y="493"/>
                </a:lnTo>
                <a:lnTo>
                  <a:pt x="681" y="443"/>
                </a:lnTo>
                <a:lnTo>
                  <a:pt x="629" y="396"/>
                </a:lnTo>
                <a:lnTo>
                  <a:pt x="613" y="379"/>
                </a:lnTo>
                <a:lnTo>
                  <a:pt x="606" y="371"/>
                </a:lnTo>
                <a:lnTo>
                  <a:pt x="606" y="371"/>
                </a:lnTo>
                <a:lnTo>
                  <a:pt x="605" y="368"/>
                </a:lnTo>
                <a:lnTo>
                  <a:pt x="601" y="365"/>
                </a:lnTo>
                <a:lnTo>
                  <a:pt x="585" y="353"/>
                </a:lnTo>
                <a:lnTo>
                  <a:pt x="585" y="353"/>
                </a:lnTo>
                <a:lnTo>
                  <a:pt x="579" y="348"/>
                </a:lnTo>
                <a:lnTo>
                  <a:pt x="569" y="343"/>
                </a:lnTo>
                <a:lnTo>
                  <a:pt x="548" y="334"/>
                </a:lnTo>
                <a:lnTo>
                  <a:pt x="520" y="324"/>
                </a:lnTo>
                <a:lnTo>
                  <a:pt x="520" y="324"/>
                </a:lnTo>
                <a:lnTo>
                  <a:pt x="523" y="306"/>
                </a:lnTo>
                <a:lnTo>
                  <a:pt x="528" y="278"/>
                </a:lnTo>
                <a:lnTo>
                  <a:pt x="528" y="278"/>
                </a:lnTo>
                <a:lnTo>
                  <a:pt x="528" y="270"/>
                </a:lnTo>
                <a:lnTo>
                  <a:pt x="527" y="267"/>
                </a:lnTo>
                <a:lnTo>
                  <a:pt x="525" y="264"/>
                </a:lnTo>
                <a:lnTo>
                  <a:pt x="525" y="264"/>
                </a:lnTo>
                <a:lnTo>
                  <a:pt x="538" y="243"/>
                </a:lnTo>
                <a:lnTo>
                  <a:pt x="538" y="243"/>
                </a:lnTo>
                <a:lnTo>
                  <a:pt x="540" y="238"/>
                </a:lnTo>
                <a:lnTo>
                  <a:pt x="538" y="233"/>
                </a:lnTo>
                <a:lnTo>
                  <a:pt x="531" y="220"/>
                </a:lnTo>
                <a:lnTo>
                  <a:pt x="523" y="210"/>
                </a:lnTo>
                <a:lnTo>
                  <a:pt x="520" y="205"/>
                </a:lnTo>
                <a:lnTo>
                  <a:pt x="520" y="205"/>
                </a:lnTo>
                <a:lnTo>
                  <a:pt x="522" y="176"/>
                </a:lnTo>
                <a:lnTo>
                  <a:pt x="522" y="153"/>
                </a:lnTo>
                <a:lnTo>
                  <a:pt x="520" y="145"/>
                </a:lnTo>
                <a:lnTo>
                  <a:pt x="518" y="137"/>
                </a:lnTo>
                <a:lnTo>
                  <a:pt x="518" y="137"/>
                </a:lnTo>
                <a:lnTo>
                  <a:pt x="510" y="116"/>
                </a:lnTo>
                <a:lnTo>
                  <a:pt x="509" y="108"/>
                </a:lnTo>
                <a:lnTo>
                  <a:pt x="510" y="104"/>
                </a:lnTo>
                <a:lnTo>
                  <a:pt x="510" y="101"/>
                </a:lnTo>
                <a:lnTo>
                  <a:pt x="510" y="101"/>
                </a:lnTo>
                <a:lnTo>
                  <a:pt x="515" y="95"/>
                </a:lnTo>
                <a:lnTo>
                  <a:pt x="522" y="86"/>
                </a:lnTo>
                <a:lnTo>
                  <a:pt x="525" y="82"/>
                </a:lnTo>
                <a:lnTo>
                  <a:pt x="527" y="77"/>
                </a:lnTo>
                <a:lnTo>
                  <a:pt x="525" y="72"/>
                </a:lnTo>
                <a:lnTo>
                  <a:pt x="522" y="70"/>
                </a:lnTo>
                <a:lnTo>
                  <a:pt x="522" y="70"/>
                </a:lnTo>
                <a:lnTo>
                  <a:pt x="517" y="69"/>
                </a:lnTo>
                <a:lnTo>
                  <a:pt x="510" y="67"/>
                </a:lnTo>
                <a:lnTo>
                  <a:pt x="494" y="69"/>
                </a:lnTo>
                <a:lnTo>
                  <a:pt x="481" y="69"/>
                </a:lnTo>
                <a:lnTo>
                  <a:pt x="476" y="67"/>
                </a:lnTo>
                <a:lnTo>
                  <a:pt x="473" y="65"/>
                </a:lnTo>
                <a:lnTo>
                  <a:pt x="473" y="65"/>
                </a:lnTo>
                <a:lnTo>
                  <a:pt x="465" y="52"/>
                </a:lnTo>
                <a:lnTo>
                  <a:pt x="449" y="31"/>
                </a:lnTo>
                <a:lnTo>
                  <a:pt x="440" y="20"/>
                </a:lnTo>
                <a:lnTo>
                  <a:pt x="431" y="10"/>
                </a:lnTo>
                <a:lnTo>
                  <a:pt x="421" y="4"/>
                </a:lnTo>
                <a:lnTo>
                  <a:pt x="418" y="0"/>
                </a:lnTo>
                <a:lnTo>
                  <a:pt x="413" y="0"/>
                </a:lnTo>
                <a:lnTo>
                  <a:pt x="413" y="0"/>
                </a:lnTo>
                <a:lnTo>
                  <a:pt x="405" y="0"/>
                </a:lnTo>
                <a:lnTo>
                  <a:pt x="396" y="4"/>
                </a:lnTo>
                <a:lnTo>
                  <a:pt x="375" y="10"/>
                </a:lnTo>
                <a:lnTo>
                  <a:pt x="353" y="21"/>
                </a:lnTo>
                <a:lnTo>
                  <a:pt x="330" y="36"/>
                </a:lnTo>
                <a:lnTo>
                  <a:pt x="330" y="36"/>
                </a:lnTo>
                <a:lnTo>
                  <a:pt x="305" y="57"/>
                </a:lnTo>
                <a:lnTo>
                  <a:pt x="278" y="85"/>
                </a:lnTo>
                <a:lnTo>
                  <a:pt x="252" y="112"/>
                </a:lnTo>
                <a:lnTo>
                  <a:pt x="234" y="135"/>
                </a:lnTo>
                <a:lnTo>
                  <a:pt x="234" y="135"/>
                </a:lnTo>
                <a:lnTo>
                  <a:pt x="221" y="153"/>
                </a:lnTo>
                <a:lnTo>
                  <a:pt x="218" y="161"/>
                </a:lnTo>
                <a:lnTo>
                  <a:pt x="216" y="169"/>
                </a:lnTo>
                <a:lnTo>
                  <a:pt x="214" y="178"/>
                </a:lnTo>
                <a:lnTo>
                  <a:pt x="214" y="184"/>
                </a:lnTo>
                <a:lnTo>
                  <a:pt x="216" y="199"/>
                </a:lnTo>
                <a:lnTo>
                  <a:pt x="216" y="199"/>
                </a:lnTo>
                <a:lnTo>
                  <a:pt x="218" y="207"/>
                </a:lnTo>
                <a:lnTo>
                  <a:pt x="222" y="217"/>
                </a:lnTo>
                <a:lnTo>
                  <a:pt x="237" y="234"/>
                </a:lnTo>
                <a:lnTo>
                  <a:pt x="255" y="257"/>
                </a:lnTo>
                <a:lnTo>
                  <a:pt x="255" y="257"/>
                </a:lnTo>
                <a:close/>
                <a:moveTo>
                  <a:pt x="637" y="657"/>
                </a:moveTo>
                <a:lnTo>
                  <a:pt x="637" y="657"/>
                </a:lnTo>
                <a:lnTo>
                  <a:pt x="639" y="659"/>
                </a:lnTo>
                <a:lnTo>
                  <a:pt x="642" y="662"/>
                </a:lnTo>
                <a:lnTo>
                  <a:pt x="649" y="669"/>
                </a:lnTo>
                <a:lnTo>
                  <a:pt x="657" y="683"/>
                </a:lnTo>
                <a:lnTo>
                  <a:pt x="657" y="683"/>
                </a:lnTo>
                <a:lnTo>
                  <a:pt x="663" y="695"/>
                </a:lnTo>
                <a:lnTo>
                  <a:pt x="667" y="700"/>
                </a:lnTo>
                <a:lnTo>
                  <a:pt x="670" y="705"/>
                </a:lnTo>
                <a:lnTo>
                  <a:pt x="680" y="719"/>
                </a:lnTo>
                <a:lnTo>
                  <a:pt x="680" y="719"/>
                </a:lnTo>
                <a:lnTo>
                  <a:pt x="688" y="734"/>
                </a:lnTo>
                <a:lnTo>
                  <a:pt x="688" y="737"/>
                </a:lnTo>
                <a:lnTo>
                  <a:pt x="688" y="739"/>
                </a:lnTo>
                <a:lnTo>
                  <a:pt x="684" y="739"/>
                </a:lnTo>
                <a:lnTo>
                  <a:pt x="684" y="739"/>
                </a:lnTo>
                <a:lnTo>
                  <a:pt x="683" y="740"/>
                </a:lnTo>
                <a:lnTo>
                  <a:pt x="683" y="740"/>
                </a:lnTo>
                <a:lnTo>
                  <a:pt x="678" y="755"/>
                </a:lnTo>
                <a:lnTo>
                  <a:pt x="671" y="775"/>
                </a:lnTo>
                <a:lnTo>
                  <a:pt x="671" y="775"/>
                </a:lnTo>
                <a:lnTo>
                  <a:pt x="667" y="792"/>
                </a:lnTo>
                <a:lnTo>
                  <a:pt x="663" y="818"/>
                </a:lnTo>
                <a:lnTo>
                  <a:pt x="657" y="856"/>
                </a:lnTo>
                <a:lnTo>
                  <a:pt x="657" y="856"/>
                </a:lnTo>
                <a:lnTo>
                  <a:pt x="652" y="825"/>
                </a:lnTo>
                <a:lnTo>
                  <a:pt x="652" y="825"/>
                </a:lnTo>
                <a:lnTo>
                  <a:pt x="647" y="791"/>
                </a:lnTo>
                <a:lnTo>
                  <a:pt x="645" y="770"/>
                </a:lnTo>
                <a:lnTo>
                  <a:pt x="645" y="749"/>
                </a:lnTo>
                <a:lnTo>
                  <a:pt x="645" y="749"/>
                </a:lnTo>
                <a:lnTo>
                  <a:pt x="644" y="724"/>
                </a:lnTo>
                <a:lnTo>
                  <a:pt x="642" y="693"/>
                </a:lnTo>
                <a:lnTo>
                  <a:pt x="637" y="657"/>
                </a:lnTo>
                <a:lnTo>
                  <a:pt x="637" y="65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51CE77C3-8319-4615-AB5E-F134F9907411}"/>
              </a:ext>
            </a:extLst>
          </p:cNvPr>
          <p:cNvSpPr>
            <a:spLocks/>
          </p:cNvSpPr>
          <p:nvPr/>
        </p:nvSpPr>
        <p:spPr bwMode="auto">
          <a:xfrm>
            <a:off x="798313" y="2744632"/>
            <a:ext cx="1006109" cy="1649631"/>
          </a:xfrm>
          <a:custGeom>
            <a:avLst/>
            <a:gdLst>
              <a:gd name="T0" fmla="*/ 425 w 727"/>
              <a:gd name="T1" fmla="*/ 2 h 1192"/>
              <a:gd name="T2" fmla="*/ 377 w 727"/>
              <a:gd name="T3" fmla="*/ 11 h 1192"/>
              <a:gd name="T4" fmla="*/ 258 w 727"/>
              <a:gd name="T5" fmla="*/ 129 h 1192"/>
              <a:gd name="T6" fmla="*/ 172 w 727"/>
              <a:gd name="T7" fmla="*/ 186 h 1192"/>
              <a:gd name="T8" fmla="*/ 131 w 727"/>
              <a:gd name="T9" fmla="*/ 221 h 1192"/>
              <a:gd name="T10" fmla="*/ 76 w 727"/>
              <a:gd name="T11" fmla="*/ 316 h 1192"/>
              <a:gd name="T12" fmla="*/ 33 w 727"/>
              <a:gd name="T13" fmla="*/ 430 h 1192"/>
              <a:gd name="T14" fmla="*/ 9 w 727"/>
              <a:gd name="T15" fmla="*/ 512 h 1192"/>
              <a:gd name="T16" fmla="*/ 0 w 727"/>
              <a:gd name="T17" fmla="*/ 574 h 1192"/>
              <a:gd name="T18" fmla="*/ 19 w 727"/>
              <a:gd name="T19" fmla="*/ 598 h 1192"/>
              <a:gd name="T20" fmla="*/ 45 w 727"/>
              <a:gd name="T21" fmla="*/ 708 h 1192"/>
              <a:gd name="T22" fmla="*/ 74 w 727"/>
              <a:gd name="T23" fmla="*/ 758 h 1192"/>
              <a:gd name="T24" fmla="*/ 160 w 727"/>
              <a:gd name="T25" fmla="*/ 780 h 1192"/>
              <a:gd name="T26" fmla="*/ 279 w 727"/>
              <a:gd name="T27" fmla="*/ 783 h 1192"/>
              <a:gd name="T28" fmla="*/ 459 w 727"/>
              <a:gd name="T29" fmla="*/ 947 h 1192"/>
              <a:gd name="T30" fmla="*/ 456 w 727"/>
              <a:gd name="T31" fmla="*/ 995 h 1192"/>
              <a:gd name="T32" fmla="*/ 449 w 727"/>
              <a:gd name="T33" fmla="*/ 1021 h 1192"/>
              <a:gd name="T34" fmla="*/ 438 w 727"/>
              <a:gd name="T35" fmla="*/ 1056 h 1192"/>
              <a:gd name="T36" fmla="*/ 429 w 727"/>
              <a:gd name="T37" fmla="*/ 1118 h 1192"/>
              <a:gd name="T38" fmla="*/ 446 w 727"/>
              <a:gd name="T39" fmla="*/ 1137 h 1192"/>
              <a:gd name="T40" fmla="*/ 487 w 727"/>
              <a:gd name="T41" fmla="*/ 1143 h 1192"/>
              <a:gd name="T42" fmla="*/ 485 w 727"/>
              <a:gd name="T43" fmla="*/ 1185 h 1192"/>
              <a:gd name="T44" fmla="*/ 510 w 727"/>
              <a:gd name="T45" fmla="*/ 1191 h 1192"/>
              <a:gd name="T46" fmla="*/ 593 w 727"/>
              <a:gd name="T47" fmla="*/ 1181 h 1192"/>
              <a:gd name="T48" fmla="*/ 692 w 727"/>
              <a:gd name="T49" fmla="*/ 1178 h 1192"/>
              <a:gd name="T50" fmla="*/ 727 w 727"/>
              <a:gd name="T51" fmla="*/ 1148 h 1192"/>
              <a:gd name="T52" fmla="*/ 698 w 727"/>
              <a:gd name="T53" fmla="*/ 1129 h 1192"/>
              <a:gd name="T54" fmla="*/ 679 w 727"/>
              <a:gd name="T55" fmla="*/ 1100 h 1192"/>
              <a:gd name="T56" fmla="*/ 651 w 727"/>
              <a:gd name="T57" fmla="*/ 1095 h 1192"/>
              <a:gd name="T58" fmla="*/ 602 w 727"/>
              <a:gd name="T59" fmla="*/ 1071 h 1192"/>
              <a:gd name="T60" fmla="*/ 655 w 727"/>
              <a:gd name="T61" fmla="*/ 928 h 1192"/>
              <a:gd name="T62" fmla="*/ 655 w 727"/>
              <a:gd name="T63" fmla="*/ 811 h 1192"/>
              <a:gd name="T64" fmla="*/ 656 w 727"/>
              <a:gd name="T65" fmla="*/ 610 h 1192"/>
              <a:gd name="T66" fmla="*/ 647 w 727"/>
              <a:gd name="T67" fmla="*/ 570 h 1192"/>
              <a:gd name="T68" fmla="*/ 602 w 727"/>
              <a:gd name="T69" fmla="*/ 545 h 1192"/>
              <a:gd name="T70" fmla="*/ 612 w 727"/>
              <a:gd name="T71" fmla="*/ 531 h 1192"/>
              <a:gd name="T72" fmla="*/ 662 w 727"/>
              <a:gd name="T73" fmla="*/ 479 h 1192"/>
              <a:gd name="T74" fmla="*/ 675 w 727"/>
              <a:gd name="T75" fmla="*/ 454 h 1192"/>
              <a:gd name="T76" fmla="*/ 511 w 727"/>
              <a:gd name="T77" fmla="*/ 430 h 1192"/>
              <a:gd name="T78" fmla="*/ 496 w 727"/>
              <a:gd name="T79" fmla="*/ 452 h 1192"/>
              <a:gd name="T80" fmla="*/ 436 w 727"/>
              <a:gd name="T81" fmla="*/ 479 h 1192"/>
              <a:gd name="T82" fmla="*/ 383 w 727"/>
              <a:gd name="T83" fmla="*/ 478 h 1192"/>
              <a:gd name="T84" fmla="*/ 352 w 727"/>
              <a:gd name="T85" fmla="*/ 446 h 1192"/>
              <a:gd name="T86" fmla="*/ 339 w 727"/>
              <a:gd name="T87" fmla="*/ 387 h 1192"/>
              <a:gd name="T88" fmla="*/ 406 w 727"/>
              <a:gd name="T89" fmla="*/ 406 h 1192"/>
              <a:gd name="T90" fmla="*/ 441 w 727"/>
              <a:gd name="T91" fmla="*/ 394 h 1192"/>
              <a:gd name="T92" fmla="*/ 449 w 727"/>
              <a:gd name="T93" fmla="*/ 316 h 1192"/>
              <a:gd name="T94" fmla="*/ 460 w 727"/>
              <a:gd name="T95" fmla="*/ 223 h 1192"/>
              <a:gd name="T96" fmla="*/ 489 w 727"/>
              <a:gd name="T97" fmla="*/ 186 h 1192"/>
              <a:gd name="T98" fmla="*/ 521 w 727"/>
              <a:gd name="T99" fmla="*/ 183 h 1192"/>
              <a:gd name="T100" fmla="*/ 535 w 727"/>
              <a:gd name="T101" fmla="*/ 162 h 1192"/>
              <a:gd name="T102" fmla="*/ 534 w 727"/>
              <a:gd name="T103" fmla="*/ 106 h 1192"/>
              <a:gd name="T104" fmla="*/ 517 w 727"/>
              <a:gd name="T105" fmla="*/ 62 h 1192"/>
              <a:gd name="T106" fmla="*/ 486 w 727"/>
              <a:gd name="T107" fmla="*/ 31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27" h="1192">
                <a:moveTo>
                  <a:pt x="464" y="19"/>
                </a:moveTo>
                <a:lnTo>
                  <a:pt x="464" y="19"/>
                </a:lnTo>
                <a:lnTo>
                  <a:pt x="459" y="15"/>
                </a:lnTo>
                <a:lnTo>
                  <a:pt x="446" y="9"/>
                </a:lnTo>
                <a:lnTo>
                  <a:pt x="436" y="6"/>
                </a:lnTo>
                <a:lnTo>
                  <a:pt x="425" y="2"/>
                </a:lnTo>
                <a:lnTo>
                  <a:pt x="415" y="0"/>
                </a:lnTo>
                <a:lnTo>
                  <a:pt x="401" y="0"/>
                </a:lnTo>
                <a:lnTo>
                  <a:pt x="401" y="0"/>
                </a:lnTo>
                <a:lnTo>
                  <a:pt x="394" y="1"/>
                </a:lnTo>
                <a:lnTo>
                  <a:pt x="386" y="5"/>
                </a:lnTo>
                <a:lnTo>
                  <a:pt x="377" y="11"/>
                </a:lnTo>
                <a:lnTo>
                  <a:pt x="368" y="18"/>
                </a:lnTo>
                <a:lnTo>
                  <a:pt x="348" y="37"/>
                </a:lnTo>
                <a:lnTo>
                  <a:pt x="326" y="58"/>
                </a:lnTo>
                <a:lnTo>
                  <a:pt x="285" y="103"/>
                </a:lnTo>
                <a:lnTo>
                  <a:pt x="270" y="119"/>
                </a:lnTo>
                <a:lnTo>
                  <a:pt x="258" y="129"/>
                </a:lnTo>
                <a:lnTo>
                  <a:pt x="258" y="129"/>
                </a:lnTo>
                <a:lnTo>
                  <a:pt x="239" y="142"/>
                </a:lnTo>
                <a:lnTo>
                  <a:pt x="218" y="158"/>
                </a:lnTo>
                <a:lnTo>
                  <a:pt x="197" y="172"/>
                </a:lnTo>
                <a:lnTo>
                  <a:pt x="185" y="179"/>
                </a:lnTo>
                <a:lnTo>
                  <a:pt x="172" y="186"/>
                </a:lnTo>
                <a:lnTo>
                  <a:pt x="172" y="186"/>
                </a:lnTo>
                <a:lnTo>
                  <a:pt x="160" y="192"/>
                </a:lnTo>
                <a:lnTo>
                  <a:pt x="150" y="200"/>
                </a:lnTo>
                <a:lnTo>
                  <a:pt x="143" y="206"/>
                </a:lnTo>
                <a:lnTo>
                  <a:pt x="137" y="212"/>
                </a:lnTo>
                <a:lnTo>
                  <a:pt x="131" y="221"/>
                </a:lnTo>
                <a:lnTo>
                  <a:pt x="129" y="225"/>
                </a:lnTo>
                <a:lnTo>
                  <a:pt x="114" y="249"/>
                </a:lnTo>
                <a:lnTo>
                  <a:pt x="114" y="249"/>
                </a:lnTo>
                <a:lnTo>
                  <a:pt x="102" y="270"/>
                </a:lnTo>
                <a:lnTo>
                  <a:pt x="76" y="316"/>
                </a:lnTo>
                <a:lnTo>
                  <a:pt x="76" y="316"/>
                </a:lnTo>
                <a:lnTo>
                  <a:pt x="69" y="330"/>
                </a:lnTo>
                <a:lnTo>
                  <a:pt x="62" y="345"/>
                </a:lnTo>
                <a:lnTo>
                  <a:pt x="50" y="381"/>
                </a:lnTo>
                <a:lnTo>
                  <a:pt x="39" y="412"/>
                </a:lnTo>
                <a:lnTo>
                  <a:pt x="35" y="424"/>
                </a:lnTo>
                <a:lnTo>
                  <a:pt x="33" y="430"/>
                </a:lnTo>
                <a:lnTo>
                  <a:pt x="33" y="430"/>
                </a:lnTo>
                <a:lnTo>
                  <a:pt x="31" y="436"/>
                </a:lnTo>
                <a:lnTo>
                  <a:pt x="28" y="445"/>
                </a:lnTo>
                <a:lnTo>
                  <a:pt x="21" y="469"/>
                </a:lnTo>
                <a:lnTo>
                  <a:pt x="15" y="494"/>
                </a:lnTo>
                <a:lnTo>
                  <a:pt x="9" y="512"/>
                </a:lnTo>
                <a:lnTo>
                  <a:pt x="9" y="512"/>
                </a:lnTo>
                <a:lnTo>
                  <a:pt x="7" y="519"/>
                </a:lnTo>
                <a:lnTo>
                  <a:pt x="4" y="527"/>
                </a:lnTo>
                <a:lnTo>
                  <a:pt x="2" y="546"/>
                </a:lnTo>
                <a:lnTo>
                  <a:pt x="0" y="574"/>
                </a:lnTo>
                <a:lnTo>
                  <a:pt x="0" y="574"/>
                </a:lnTo>
                <a:lnTo>
                  <a:pt x="0" y="577"/>
                </a:lnTo>
                <a:lnTo>
                  <a:pt x="2" y="581"/>
                </a:lnTo>
                <a:lnTo>
                  <a:pt x="8" y="589"/>
                </a:lnTo>
                <a:lnTo>
                  <a:pt x="15" y="595"/>
                </a:lnTo>
                <a:lnTo>
                  <a:pt x="17" y="598"/>
                </a:lnTo>
                <a:lnTo>
                  <a:pt x="19" y="598"/>
                </a:lnTo>
                <a:lnTo>
                  <a:pt x="19" y="598"/>
                </a:lnTo>
                <a:lnTo>
                  <a:pt x="20" y="603"/>
                </a:lnTo>
                <a:lnTo>
                  <a:pt x="23" y="616"/>
                </a:lnTo>
                <a:lnTo>
                  <a:pt x="32" y="658"/>
                </a:lnTo>
                <a:lnTo>
                  <a:pt x="38" y="683"/>
                </a:lnTo>
                <a:lnTo>
                  <a:pt x="45" y="708"/>
                </a:lnTo>
                <a:lnTo>
                  <a:pt x="53" y="729"/>
                </a:lnTo>
                <a:lnTo>
                  <a:pt x="57" y="739"/>
                </a:lnTo>
                <a:lnTo>
                  <a:pt x="62" y="746"/>
                </a:lnTo>
                <a:lnTo>
                  <a:pt x="62" y="746"/>
                </a:lnTo>
                <a:lnTo>
                  <a:pt x="68" y="752"/>
                </a:lnTo>
                <a:lnTo>
                  <a:pt x="74" y="758"/>
                </a:lnTo>
                <a:lnTo>
                  <a:pt x="82" y="763"/>
                </a:lnTo>
                <a:lnTo>
                  <a:pt x="92" y="766"/>
                </a:lnTo>
                <a:lnTo>
                  <a:pt x="102" y="770"/>
                </a:lnTo>
                <a:lnTo>
                  <a:pt x="113" y="772"/>
                </a:lnTo>
                <a:lnTo>
                  <a:pt x="136" y="777"/>
                </a:lnTo>
                <a:lnTo>
                  <a:pt x="160" y="780"/>
                </a:lnTo>
                <a:lnTo>
                  <a:pt x="183" y="782"/>
                </a:lnTo>
                <a:lnTo>
                  <a:pt x="220" y="784"/>
                </a:lnTo>
                <a:lnTo>
                  <a:pt x="220" y="784"/>
                </a:lnTo>
                <a:lnTo>
                  <a:pt x="229" y="784"/>
                </a:lnTo>
                <a:lnTo>
                  <a:pt x="242" y="784"/>
                </a:lnTo>
                <a:lnTo>
                  <a:pt x="279" y="783"/>
                </a:lnTo>
                <a:lnTo>
                  <a:pt x="325" y="778"/>
                </a:lnTo>
                <a:lnTo>
                  <a:pt x="375" y="774"/>
                </a:lnTo>
                <a:lnTo>
                  <a:pt x="462" y="765"/>
                </a:lnTo>
                <a:lnTo>
                  <a:pt x="502" y="760"/>
                </a:lnTo>
                <a:lnTo>
                  <a:pt x="502" y="760"/>
                </a:lnTo>
                <a:lnTo>
                  <a:pt x="459" y="947"/>
                </a:lnTo>
                <a:lnTo>
                  <a:pt x="459" y="947"/>
                </a:lnTo>
                <a:lnTo>
                  <a:pt x="455" y="973"/>
                </a:lnTo>
                <a:lnTo>
                  <a:pt x="454" y="990"/>
                </a:lnTo>
                <a:lnTo>
                  <a:pt x="454" y="990"/>
                </a:lnTo>
                <a:lnTo>
                  <a:pt x="455" y="991"/>
                </a:lnTo>
                <a:lnTo>
                  <a:pt x="456" y="995"/>
                </a:lnTo>
                <a:lnTo>
                  <a:pt x="458" y="1001"/>
                </a:lnTo>
                <a:lnTo>
                  <a:pt x="456" y="1004"/>
                </a:lnTo>
                <a:lnTo>
                  <a:pt x="454" y="1009"/>
                </a:lnTo>
                <a:lnTo>
                  <a:pt x="454" y="1009"/>
                </a:lnTo>
                <a:lnTo>
                  <a:pt x="452" y="1015"/>
                </a:lnTo>
                <a:lnTo>
                  <a:pt x="449" y="1021"/>
                </a:lnTo>
                <a:lnTo>
                  <a:pt x="447" y="1036"/>
                </a:lnTo>
                <a:lnTo>
                  <a:pt x="444" y="1052"/>
                </a:lnTo>
                <a:lnTo>
                  <a:pt x="444" y="1052"/>
                </a:lnTo>
                <a:lnTo>
                  <a:pt x="443" y="1052"/>
                </a:lnTo>
                <a:lnTo>
                  <a:pt x="441" y="1053"/>
                </a:lnTo>
                <a:lnTo>
                  <a:pt x="438" y="1056"/>
                </a:lnTo>
                <a:lnTo>
                  <a:pt x="435" y="1062"/>
                </a:lnTo>
                <a:lnTo>
                  <a:pt x="435" y="1062"/>
                </a:lnTo>
                <a:lnTo>
                  <a:pt x="432" y="1074"/>
                </a:lnTo>
                <a:lnTo>
                  <a:pt x="430" y="1092"/>
                </a:lnTo>
                <a:lnTo>
                  <a:pt x="429" y="1110"/>
                </a:lnTo>
                <a:lnTo>
                  <a:pt x="429" y="1118"/>
                </a:lnTo>
                <a:lnTo>
                  <a:pt x="430" y="1124"/>
                </a:lnTo>
                <a:lnTo>
                  <a:pt x="430" y="1124"/>
                </a:lnTo>
                <a:lnTo>
                  <a:pt x="432" y="1129"/>
                </a:lnTo>
                <a:lnTo>
                  <a:pt x="436" y="1132"/>
                </a:lnTo>
                <a:lnTo>
                  <a:pt x="440" y="1135"/>
                </a:lnTo>
                <a:lnTo>
                  <a:pt x="446" y="1137"/>
                </a:lnTo>
                <a:lnTo>
                  <a:pt x="455" y="1141"/>
                </a:lnTo>
                <a:lnTo>
                  <a:pt x="464" y="1143"/>
                </a:lnTo>
                <a:lnTo>
                  <a:pt x="464" y="1143"/>
                </a:lnTo>
                <a:lnTo>
                  <a:pt x="471" y="1144"/>
                </a:lnTo>
                <a:lnTo>
                  <a:pt x="479" y="1144"/>
                </a:lnTo>
                <a:lnTo>
                  <a:pt x="487" y="1143"/>
                </a:lnTo>
                <a:lnTo>
                  <a:pt x="487" y="1143"/>
                </a:lnTo>
                <a:lnTo>
                  <a:pt x="486" y="1150"/>
                </a:lnTo>
                <a:lnTo>
                  <a:pt x="483" y="1165"/>
                </a:lnTo>
                <a:lnTo>
                  <a:pt x="483" y="1174"/>
                </a:lnTo>
                <a:lnTo>
                  <a:pt x="484" y="1181"/>
                </a:lnTo>
                <a:lnTo>
                  <a:pt x="485" y="1185"/>
                </a:lnTo>
                <a:lnTo>
                  <a:pt x="487" y="1187"/>
                </a:lnTo>
                <a:lnTo>
                  <a:pt x="489" y="1190"/>
                </a:lnTo>
                <a:lnTo>
                  <a:pt x="492" y="1191"/>
                </a:lnTo>
                <a:lnTo>
                  <a:pt x="492" y="1191"/>
                </a:lnTo>
                <a:lnTo>
                  <a:pt x="501" y="1192"/>
                </a:lnTo>
                <a:lnTo>
                  <a:pt x="510" y="1191"/>
                </a:lnTo>
                <a:lnTo>
                  <a:pt x="534" y="1187"/>
                </a:lnTo>
                <a:lnTo>
                  <a:pt x="557" y="1183"/>
                </a:lnTo>
                <a:lnTo>
                  <a:pt x="566" y="1181"/>
                </a:lnTo>
                <a:lnTo>
                  <a:pt x="574" y="1181"/>
                </a:lnTo>
                <a:lnTo>
                  <a:pt x="574" y="1181"/>
                </a:lnTo>
                <a:lnTo>
                  <a:pt x="593" y="1181"/>
                </a:lnTo>
                <a:lnTo>
                  <a:pt x="620" y="1181"/>
                </a:lnTo>
                <a:lnTo>
                  <a:pt x="651" y="1181"/>
                </a:lnTo>
                <a:lnTo>
                  <a:pt x="674" y="1181"/>
                </a:lnTo>
                <a:lnTo>
                  <a:pt x="674" y="1181"/>
                </a:lnTo>
                <a:lnTo>
                  <a:pt x="682" y="1180"/>
                </a:lnTo>
                <a:lnTo>
                  <a:pt x="692" y="1178"/>
                </a:lnTo>
                <a:lnTo>
                  <a:pt x="702" y="1173"/>
                </a:lnTo>
                <a:lnTo>
                  <a:pt x="710" y="1167"/>
                </a:lnTo>
                <a:lnTo>
                  <a:pt x="717" y="1161"/>
                </a:lnTo>
                <a:lnTo>
                  <a:pt x="722" y="1156"/>
                </a:lnTo>
                <a:lnTo>
                  <a:pt x="725" y="1152"/>
                </a:lnTo>
                <a:lnTo>
                  <a:pt x="727" y="1148"/>
                </a:lnTo>
                <a:lnTo>
                  <a:pt x="727" y="1148"/>
                </a:lnTo>
                <a:lnTo>
                  <a:pt x="725" y="1146"/>
                </a:lnTo>
                <a:lnTo>
                  <a:pt x="722" y="1143"/>
                </a:lnTo>
                <a:lnTo>
                  <a:pt x="714" y="1140"/>
                </a:lnTo>
                <a:lnTo>
                  <a:pt x="703" y="1132"/>
                </a:lnTo>
                <a:lnTo>
                  <a:pt x="698" y="1129"/>
                </a:lnTo>
                <a:lnTo>
                  <a:pt x="693" y="1124"/>
                </a:lnTo>
                <a:lnTo>
                  <a:pt x="693" y="1124"/>
                </a:lnTo>
                <a:lnTo>
                  <a:pt x="686" y="1114"/>
                </a:lnTo>
                <a:lnTo>
                  <a:pt x="682" y="1106"/>
                </a:lnTo>
                <a:lnTo>
                  <a:pt x="679" y="1100"/>
                </a:lnTo>
                <a:lnTo>
                  <a:pt x="679" y="1100"/>
                </a:lnTo>
                <a:lnTo>
                  <a:pt x="678" y="1099"/>
                </a:lnTo>
                <a:lnTo>
                  <a:pt x="674" y="1097"/>
                </a:lnTo>
                <a:lnTo>
                  <a:pt x="669" y="1095"/>
                </a:lnTo>
                <a:lnTo>
                  <a:pt x="669" y="1095"/>
                </a:lnTo>
                <a:lnTo>
                  <a:pt x="661" y="1094"/>
                </a:lnTo>
                <a:lnTo>
                  <a:pt x="651" y="1095"/>
                </a:lnTo>
                <a:lnTo>
                  <a:pt x="643" y="1097"/>
                </a:lnTo>
                <a:lnTo>
                  <a:pt x="636" y="1095"/>
                </a:lnTo>
                <a:lnTo>
                  <a:pt x="636" y="1095"/>
                </a:lnTo>
                <a:lnTo>
                  <a:pt x="629" y="1091"/>
                </a:lnTo>
                <a:lnTo>
                  <a:pt x="617" y="1082"/>
                </a:lnTo>
                <a:lnTo>
                  <a:pt x="602" y="1071"/>
                </a:lnTo>
                <a:lnTo>
                  <a:pt x="612" y="1014"/>
                </a:lnTo>
                <a:lnTo>
                  <a:pt x="641" y="1014"/>
                </a:lnTo>
                <a:lnTo>
                  <a:pt x="641" y="1014"/>
                </a:lnTo>
                <a:lnTo>
                  <a:pt x="649" y="970"/>
                </a:lnTo>
                <a:lnTo>
                  <a:pt x="654" y="939"/>
                </a:lnTo>
                <a:lnTo>
                  <a:pt x="655" y="928"/>
                </a:lnTo>
                <a:lnTo>
                  <a:pt x="655" y="923"/>
                </a:lnTo>
                <a:lnTo>
                  <a:pt x="655" y="923"/>
                </a:lnTo>
                <a:lnTo>
                  <a:pt x="654" y="917"/>
                </a:lnTo>
                <a:lnTo>
                  <a:pt x="654" y="903"/>
                </a:lnTo>
                <a:lnTo>
                  <a:pt x="655" y="859"/>
                </a:lnTo>
                <a:lnTo>
                  <a:pt x="655" y="811"/>
                </a:lnTo>
                <a:lnTo>
                  <a:pt x="655" y="780"/>
                </a:lnTo>
                <a:lnTo>
                  <a:pt x="655" y="780"/>
                </a:lnTo>
                <a:lnTo>
                  <a:pt x="655" y="745"/>
                </a:lnTo>
                <a:lnTo>
                  <a:pt x="657" y="688"/>
                </a:lnTo>
                <a:lnTo>
                  <a:pt x="657" y="631"/>
                </a:lnTo>
                <a:lnTo>
                  <a:pt x="656" y="610"/>
                </a:lnTo>
                <a:lnTo>
                  <a:pt x="655" y="598"/>
                </a:lnTo>
                <a:lnTo>
                  <a:pt x="655" y="598"/>
                </a:lnTo>
                <a:lnTo>
                  <a:pt x="651" y="586"/>
                </a:lnTo>
                <a:lnTo>
                  <a:pt x="650" y="577"/>
                </a:lnTo>
                <a:lnTo>
                  <a:pt x="649" y="574"/>
                </a:lnTo>
                <a:lnTo>
                  <a:pt x="647" y="570"/>
                </a:lnTo>
                <a:lnTo>
                  <a:pt x="644" y="568"/>
                </a:lnTo>
                <a:lnTo>
                  <a:pt x="641" y="564"/>
                </a:lnTo>
                <a:lnTo>
                  <a:pt x="641" y="564"/>
                </a:lnTo>
                <a:lnTo>
                  <a:pt x="630" y="558"/>
                </a:lnTo>
                <a:lnTo>
                  <a:pt x="617" y="551"/>
                </a:lnTo>
                <a:lnTo>
                  <a:pt x="602" y="545"/>
                </a:lnTo>
                <a:lnTo>
                  <a:pt x="602" y="545"/>
                </a:lnTo>
                <a:lnTo>
                  <a:pt x="609" y="539"/>
                </a:lnTo>
                <a:lnTo>
                  <a:pt x="613" y="534"/>
                </a:lnTo>
                <a:lnTo>
                  <a:pt x="613" y="532"/>
                </a:lnTo>
                <a:lnTo>
                  <a:pt x="612" y="531"/>
                </a:lnTo>
                <a:lnTo>
                  <a:pt x="612" y="531"/>
                </a:lnTo>
                <a:lnTo>
                  <a:pt x="605" y="527"/>
                </a:lnTo>
                <a:lnTo>
                  <a:pt x="593" y="525"/>
                </a:lnTo>
                <a:lnTo>
                  <a:pt x="578" y="521"/>
                </a:lnTo>
                <a:lnTo>
                  <a:pt x="578" y="521"/>
                </a:lnTo>
                <a:lnTo>
                  <a:pt x="627" y="497"/>
                </a:lnTo>
                <a:lnTo>
                  <a:pt x="662" y="479"/>
                </a:lnTo>
                <a:lnTo>
                  <a:pt x="674" y="472"/>
                </a:lnTo>
                <a:lnTo>
                  <a:pt x="679" y="469"/>
                </a:lnTo>
                <a:lnTo>
                  <a:pt x="679" y="469"/>
                </a:lnTo>
                <a:lnTo>
                  <a:pt x="679" y="466"/>
                </a:lnTo>
                <a:lnTo>
                  <a:pt x="679" y="463"/>
                </a:lnTo>
                <a:lnTo>
                  <a:pt x="675" y="454"/>
                </a:lnTo>
                <a:lnTo>
                  <a:pt x="669" y="445"/>
                </a:lnTo>
                <a:lnTo>
                  <a:pt x="655" y="430"/>
                </a:lnTo>
                <a:lnTo>
                  <a:pt x="636" y="387"/>
                </a:lnTo>
                <a:lnTo>
                  <a:pt x="535" y="421"/>
                </a:lnTo>
                <a:lnTo>
                  <a:pt x="535" y="421"/>
                </a:lnTo>
                <a:lnTo>
                  <a:pt x="511" y="430"/>
                </a:lnTo>
                <a:lnTo>
                  <a:pt x="511" y="430"/>
                </a:lnTo>
                <a:lnTo>
                  <a:pt x="510" y="432"/>
                </a:lnTo>
                <a:lnTo>
                  <a:pt x="508" y="434"/>
                </a:lnTo>
                <a:lnTo>
                  <a:pt x="504" y="441"/>
                </a:lnTo>
                <a:lnTo>
                  <a:pt x="499" y="448"/>
                </a:lnTo>
                <a:lnTo>
                  <a:pt x="496" y="452"/>
                </a:lnTo>
                <a:lnTo>
                  <a:pt x="492" y="454"/>
                </a:lnTo>
                <a:lnTo>
                  <a:pt x="492" y="454"/>
                </a:lnTo>
                <a:lnTo>
                  <a:pt x="466" y="469"/>
                </a:lnTo>
                <a:lnTo>
                  <a:pt x="449" y="478"/>
                </a:lnTo>
                <a:lnTo>
                  <a:pt x="449" y="478"/>
                </a:lnTo>
                <a:lnTo>
                  <a:pt x="436" y="479"/>
                </a:lnTo>
                <a:lnTo>
                  <a:pt x="425" y="481"/>
                </a:lnTo>
                <a:lnTo>
                  <a:pt x="416" y="483"/>
                </a:lnTo>
                <a:lnTo>
                  <a:pt x="416" y="483"/>
                </a:lnTo>
                <a:lnTo>
                  <a:pt x="410" y="483"/>
                </a:lnTo>
                <a:lnTo>
                  <a:pt x="403" y="483"/>
                </a:lnTo>
                <a:lnTo>
                  <a:pt x="383" y="478"/>
                </a:lnTo>
                <a:lnTo>
                  <a:pt x="367" y="473"/>
                </a:lnTo>
                <a:lnTo>
                  <a:pt x="361" y="470"/>
                </a:lnTo>
                <a:lnTo>
                  <a:pt x="358" y="469"/>
                </a:lnTo>
                <a:lnTo>
                  <a:pt x="358" y="469"/>
                </a:lnTo>
                <a:lnTo>
                  <a:pt x="355" y="455"/>
                </a:lnTo>
                <a:lnTo>
                  <a:pt x="352" y="446"/>
                </a:lnTo>
                <a:lnTo>
                  <a:pt x="349" y="440"/>
                </a:lnTo>
                <a:lnTo>
                  <a:pt x="349" y="440"/>
                </a:lnTo>
                <a:lnTo>
                  <a:pt x="345" y="433"/>
                </a:lnTo>
                <a:lnTo>
                  <a:pt x="343" y="421"/>
                </a:lnTo>
                <a:lnTo>
                  <a:pt x="339" y="406"/>
                </a:lnTo>
                <a:lnTo>
                  <a:pt x="339" y="387"/>
                </a:lnTo>
                <a:lnTo>
                  <a:pt x="339" y="387"/>
                </a:lnTo>
                <a:lnTo>
                  <a:pt x="346" y="391"/>
                </a:lnTo>
                <a:lnTo>
                  <a:pt x="365" y="398"/>
                </a:lnTo>
                <a:lnTo>
                  <a:pt x="379" y="403"/>
                </a:lnTo>
                <a:lnTo>
                  <a:pt x="392" y="405"/>
                </a:lnTo>
                <a:lnTo>
                  <a:pt x="406" y="406"/>
                </a:lnTo>
                <a:lnTo>
                  <a:pt x="421" y="406"/>
                </a:lnTo>
                <a:lnTo>
                  <a:pt x="421" y="406"/>
                </a:lnTo>
                <a:lnTo>
                  <a:pt x="426" y="405"/>
                </a:lnTo>
                <a:lnTo>
                  <a:pt x="432" y="402"/>
                </a:lnTo>
                <a:lnTo>
                  <a:pt x="437" y="398"/>
                </a:lnTo>
                <a:lnTo>
                  <a:pt x="441" y="394"/>
                </a:lnTo>
                <a:lnTo>
                  <a:pt x="443" y="389"/>
                </a:lnTo>
                <a:lnTo>
                  <a:pt x="446" y="383"/>
                </a:lnTo>
                <a:lnTo>
                  <a:pt x="449" y="369"/>
                </a:lnTo>
                <a:lnTo>
                  <a:pt x="450" y="355"/>
                </a:lnTo>
                <a:lnTo>
                  <a:pt x="450" y="341"/>
                </a:lnTo>
                <a:lnTo>
                  <a:pt x="449" y="316"/>
                </a:lnTo>
                <a:lnTo>
                  <a:pt x="449" y="316"/>
                </a:lnTo>
                <a:lnTo>
                  <a:pt x="450" y="293"/>
                </a:lnTo>
                <a:lnTo>
                  <a:pt x="454" y="269"/>
                </a:lnTo>
                <a:lnTo>
                  <a:pt x="459" y="229"/>
                </a:lnTo>
                <a:lnTo>
                  <a:pt x="459" y="229"/>
                </a:lnTo>
                <a:lnTo>
                  <a:pt x="460" y="223"/>
                </a:lnTo>
                <a:lnTo>
                  <a:pt x="464" y="216"/>
                </a:lnTo>
                <a:lnTo>
                  <a:pt x="473" y="202"/>
                </a:lnTo>
                <a:lnTo>
                  <a:pt x="483" y="191"/>
                </a:lnTo>
                <a:lnTo>
                  <a:pt x="487" y="186"/>
                </a:lnTo>
                <a:lnTo>
                  <a:pt x="487" y="186"/>
                </a:lnTo>
                <a:lnTo>
                  <a:pt x="489" y="186"/>
                </a:lnTo>
                <a:lnTo>
                  <a:pt x="491" y="188"/>
                </a:lnTo>
                <a:lnTo>
                  <a:pt x="497" y="188"/>
                </a:lnTo>
                <a:lnTo>
                  <a:pt x="507" y="186"/>
                </a:lnTo>
                <a:lnTo>
                  <a:pt x="507" y="186"/>
                </a:lnTo>
                <a:lnTo>
                  <a:pt x="516" y="184"/>
                </a:lnTo>
                <a:lnTo>
                  <a:pt x="521" y="183"/>
                </a:lnTo>
                <a:lnTo>
                  <a:pt x="525" y="182"/>
                </a:lnTo>
                <a:lnTo>
                  <a:pt x="527" y="178"/>
                </a:lnTo>
                <a:lnTo>
                  <a:pt x="531" y="174"/>
                </a:lnTo>
                <a:lnTo>
                  <a:pt x="533" y="170"/>
                </a:lnTo>
                <a:lnTo>
                  <a:pt x="535" y="162"/>
                </a:lnTo>
                <a:lnTo>
                  <a:pt x="535" y="162"/>
                </a:lnTo>
                <a:lnTo>
                  <a:pt x="538" y="154"/>
                </a:lnTo>
                <a:lnTo>
                  <a:pt x="539" y="145"/>
                </a:lnTo>
                <a:lnTo>
                  <a:pt x="539" y="136"/>
                </a:lnTo>
                <a:lnTo>
                  <a:pt x="538" y="125"/>
                </a:lnTo>
                <a:lnTo>
                  <a:pt x="537" y="116"/>
                </a:lnTo>
                <a:lnTo>
                  <a:pt x="534" y="106"/>
                </a:lnTo>
                <a:lnTo>
                  <a:pt x="531" y="95"/>
                </a:lnTo>
                <a:lnTo>
                  <a:pt x="526" y="86"/>
                </a:lnTo>
                <a:lnTo>
                  <a:pt x="526" y="86"/>
                </a:lnTo>
                <a:lnTo>
                  <a:pt x="522" y="78"/>
                </a:lnTo>
                <a:lnTo>
                  <a:pt x="520" y="70"/>
                </a:lnTo>
                <a:lnTo>
                  <a:pt x="517" y="62"/>
                </a:lnTo>
                <a:lnTo>
                  <a:pt x="516" y="58"/>
                </a:lnTo>
                <a:lnTo>
                  <a:pt x="514" y="55"/>
                </a:lnTo>
                <a:lnTo>
                  <a:pt x="509" y="50"/>
                </a:lnTo>
                <a:lnTo>
                  <a:pt x="502" y="43"/>
                </a:lnTo>
                <a:lnTo>
                  <a:pt x="502" y="43"/>
                </a:lnTo>
                <a:lnTo>
                  <a:pt x="486" y="31"/>
                </a:lnTo>
                <a:lnTo>
                  <a:pt x="474" y="24"/>
                </a:lnTo>
                <a:lnTo>
                  <a:pt x="466" y="20"/>
                </a:lnTo>
                <a:lnTo>
                  <a:pt x="464" y="19"/>
                </a:lnTo>
                <a:lnTo>
                  <a:pt x="464" y="1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A7D2E9AD-D3E5-437D-9F5B-A68621BFE570}"/>
              </a:ext>
            </a:extLst>
          </p:cNvPr>
          <p:cNvSpPr>
            <a:spLocks/>
          </p:cNvSpPr>
          <p:nvPr/>
        </p:nvSpPr>
        <p:spPr bwMode="auto">
          <a:xfrm>
            <a:off x="2590657" y="2803082"/>
            <a:ext cx="1077913" cy="1611313"/>
          </a:xfrm>
          <a:custGeom>
            <a:avLst/>
            <a:gdLst>
              <a:gd name="T0" fmla="*/ 139 w 679"/>
              <a:gd name="T1" fmla="*/ 176 h 1015"/>
              <a:gd name="T2" fmla="*/ 77 w 679"/>
              <a:gd name="T3" fmla="*/ 198 h 1015"/>
              <a:gd name="T4" fmla="*/ 103 w 679"/>
              <a:gd name="T5" fmla="*/ 255 h 1015"/>
              <a:gd name="T6" fmla="*/ 114 w 679"/>
              <a:gd name="T7" fmla="*/ 267 h 1015"/>
              <a:gd name="T8" fmla="*/ 116 w 679"/>
              <a:gd name="T9" fmla="*/ 279 h 1015"/>
              <a:gd name="T10" fmla="*/ 139 w 679"/>
              <a:gd name="T11" fmla="*/ 297 h 1015"/>
              <a:gd name="T12" fmla="*/ 165 w 679"/>
              <a:gd name="T13" fmla="*/ 322 h 1015"/>
              <a:gd name="T14" fmla="*/ 179 w 679"/>
              <a:gd name="T15" fmla="*/ 352 h 1015"/>
              <a:gd name="T16" fmla="*/ 183 w 679"/>
              <a:gd name="T17" fmla="*/ 433 h 1015"/>
              <a:gd name="T18" fmla="*/ 212 w 679"/>
              <a:gd name="T19" fmla="*/ 461 h 1015"/>
              <a:gd name="T20" fmla="*/ 176 w 679"/>
              <a:gd name="T21" fmla="*/ 498 h 1015"/>
              <a:gd name="T22" fmla="*/ 142 w 679"/>
              <a:gd name="T23" fmla="*/ 552 h 1015"/>
              <a:gd name="T24" fmla="*/ 110 w 679"/>
              <a:gd name="T25" fmla="*/ 603 h 1015"/>
              <a:gd name="T26" fmla="*/ 124 w 679"/>
              <a:gd name="T27" fmla="*/ 857 h 1015"/>
              <a:gd name="T28" fmla="*/ 114 w 679"/>
              <a:gd name="T29" fmla="*/ 919 h 1015"/>
              <a:gd name="T30" fmla="*/ 45 w 679"/>
              <a:gd name="T31" fmla="*/ 960 h 1015"/>
              <a:gd name="T32" fmla="*/ 7 w 679"/>
              <a:gd name="T33" fmla="*/ 973 h 1015"/>
              <a:gd name="T34" fmla="*/ 6 w 679"/>
              <a:gd name="T35" fmla="*/ 995 h 1015"/>
              <a:gd name="T36" fmla="*/ 97 w 679"/>
              <a:gd name="T37" fmla="*/ 1015 h 1015"/>
              <a:gd name="T38" fmla="*/ 226 w 679"/>
              <a:gd name="T39" fmla="*/ 1009 h 1015"/>
              <a:gd name="T40" fmla="*/ 234 w 679"/>
              <a:gd name="T41" fmla="*/ 988 h 1015"/>
              <a:gd name="T42" fmla="*/ 217 w 679"/>
              <a:gd name="T43" fmla="*/ 945 h 1015"/>
              <a:gd name="T44" fmla="*/ 205 w 679"/>
              <a:gd name="T45" fmla="*/ 923 h 1015"/>
              <a:gd name="T46" fmla="*/ 224 w 679"/>
              <a:gd name="T47" fmla="*/ 746 h 1015"/>
              <a:gd name="T48" fmla="*/ 245 w 679"/>
              <a:gd name="T49" fmla="*/ 812 h 1015"/>
              <a:gd name="T50" fmla="*/ 256 w 679"/>
              <a:gd name="T51" fmla="*/ 816 h 1015"/>
              <a:gd name="T52" fmla="*/ 256 w 679"/>
              <a:gd name="T53" fmla="*/ 949 h 1015"/>
              <a:gd name="T54" fmla="*/ 238 w 679"/>
              <a:gd name="T55" fmla="*/ 967 h 1015"/>
              <a:gd name="T56" fmla="*/ 251 w 679"/>
              <a:gd name="T57" fmla="*/ 989 h 1015"/>
              <a:gd name="T58" fmla="*/ 282 w 679"/>
              <a:gd name="T59" fmla="*/ 988 h 1015"/>
              <a:gd name="T60" fmla="*/ 348 w 679"/>
              <a:gd name="T61" fmla="*/ 911 h 1015"/>
              <a:gd name="T62" fmla="*/ 372 w 679"/>
              <a:gd name="T63" fmla="*/ 841 h 1015"/>
              <a:gd name="T64" fmla="*/ 372 w 679"/>
              <a:gd name="T65" fmla="*/ 824 h 1015"/>
              <a:gd name="T66" fmla="*/ 315 w 679"/>
              <a:gd name="T67" fmla="*/ 793 h 1015"/>
              <a:gd name="T68" fmla="*/ 316 w 679"/>
              <a:gd name="T69" fmla="*/ 775 h 1015"/>
              <a:gd name="T70" fmla="*/ 315 w 679"/>
              <a:gd name="T71" fmla="*/ 677 h 1015"/>
              <a:gd name="T72" fmla="*/ 477 w 679"/>
              <a:gd name="T73" fmla="*/ 689 h 1015"/>
              <a:gd name="T74" fmla="*/ 635 w 679"/>
              <a:gd name="T75" fmla="*/ 677 h 1015"/>
              <a:gd name="T76" fmla="*/ 671 w 679"/>
              <a:gd name="T77" fmla="*/ 632 h 1015"/>
              <a:gd name="T78" fmla="*/ 675 w 679"/>
              <a:gd name="T79" fmla="*/ 588 h 1015"/>
              <a:gd name="T80" fmla="*/ 669 w 679"/>
              <a:gd name="T81" fmla="*/ 539 h 1015"/>
              <a:gd name="T82" fmla="*/ 635 w 679"/>
              <a:gd name="T83" fmla="*/ 439 h 1015"/>
              <a:gd name="T84" fmla="*/ 606 w 679"/>
              <a:gd name="T85" fmla="*/ 370 h 1015"/>
              <a:gd name="T86" fmla="*/ 542 w 679"/>
              <a:gd name="T87" fmla="*/ 268 h 1015"/>
              <a:gd name="T88" fmla="*/ 525 w 679"/>
              <a:gd name="T89" fmla="*/ 219 h 1015"/>
              <a:gd name="T90" fmla="*/ 510 w 679"/>
              <a:gd name="T91" fmla="*/ 187 h 1015"/>
              <a:gd name="T92" fmla="*/ 500 w 679"/>
              <a:gd name="T93" fmla="*/ 179 h 1015"/>
              <a:gd name="T94" fmla="*/ 478 w 679"/>
              <a:gd name="T95" fmla="*/ 169 h 1015"/>
              <a:gd name="T96" fmla="*/ 478 w 679"/>
              <a:gd name="T97" fmla="*/ 153 h 1015"/>
              <a:gd name="T98" fmla="*/ 457 w 679"/>
              <a:gd name="T99" fmla="*/ 132 h 1015"/>
              <a:gd name="T100" fmla="*/ 438 w 679"/>
              <a:gd name="T101" fmla="*/ 139 h 1015"/>
              <a:gd name="T102" fmla="*/ 408 w 679"/>
              <a:gd name="T103" fmla="*/ 120 h 1015"/>
              <a:gd name="T104" fmla="*/ 353 w 679"/>
              <a:gd name="T105" fmla="*/ 59 h 1015"/>
              <a:gd name="T106" fmla="*/ 281 w 679"/>
              <a:gd name="T107" fmla="*/ 4 h 1015"/>
              <a:gd name="T108" fmla="*/ 222 w 679"/>
              <a:gd name="T109" fmla="*/ 3 h 1015"/>
              <a:gd name="T110" fmla="*/ 185 w 679"/>
              <a:gd name="T111" fmla="*/ 27 h 1015"/>
              <a:gd name="T112" fmla="*/ 130 w 679"/>
              <a:gd name="T113" fmla="*/ 104 h 1015"/>
              <a:gd name="T114" fmla="*/ 135 w 679"/>
              <a:gd name="T115" fmla="*/ 150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79" h="1015">
                <a:moveTo>
                  <a:pt x="146" y="164"/>
                </a:moveTo>
                <a:lnTo>
                  <a:pt x="146" y="164"/>
                </a:lnTo>
                <a:lnTo>
                  <a:pt x="142" y="168"/>
                </a:lnTo>
                <a:lnTo>
                  <a:pt x="140" y="171"/>
                </a:lnTo>
                <a:lnTo>
                  <a:pt x="139" y="176"/>
                </a:lnTo>
                <a:lnTo>
                  <a:pt x="139" y="176"/>
                </a:lnTo>
                <a:lnTo>
                  <a:pt x="135" y="223"/>
                </a:lnTo>
                <a:lnTo>
                  <a:pt x="124" y="198"/>
                </a:lnTo>
                <a:lnTo>
                  <a:pt x="124" y="198"/>
                </a:lnTo>
                <a:lnTo>
                  <a:pt x="102" y="198"/>
                </a:lnTo>
                <a:lnTo>
                  <a:pt x="77" y="198"/>
                </a:lnTo>
                <a:lnTo>
                  <a:pt x="77" y="198"/>
                </a:lnTo>
                <a:lnTo>
                  <a:pt x="75" y="200"/>
                </a:lnTo>
                <a:lnTo>
                  <a:pt x="74" y="204"/>
                </a:lnTo>
                <a:lnTo>
                  <a:pt x="73" y="208"/>
                </a:lnTo>
                <a:lnTo>
                  <a:pt x="106" y="253"/>
                </a:lnTo>
                <a:lnTo>
                  <a:pt x="106" y="253"/>
                </a:lnTo>
                <a:lnTo>
                  <a:pt x="103" y="255"/>
                </a:lnTo>
                <a:lnTo>
                  <a:pt x="100" y="256"/>
                </a:lnTo>
                <a:lnTo>
                  <a:pt x="102" y="259"/>
                </a:lnTo>
                <a:lnTo>
                  <a:pt x="103" y="260"/>
                </a:lnTo>
                <a:lnTo>
                  <a:pt x="103" y="260"/>
                </a:lnTo>
                <a:lnTo>
                  <a:pt x="110" y="265"/>
                </a:lnTo>
                <a:lnTo>
                  <a:pt x="114" y="267"/>
                </a:lnTo>
                <a:lnTo>
                  <a:pt x="114" y="267"/>
                </a:lnTo>
                <a:lnTo>
                  <a:pt x="112" y="268"/>
                </a:lnTo>
                <a:lnTo>
                  <a:pt x="114" y="274"/>
                </a:lnTo>
                <a:lnTo>
                  <a:pt x="114" y="274"/>
                </a:lnTo>
                <a:lnTo>
                  <a:pt x="115" y="277"/>
                </a:lnTo>
                <a:lnTo>
                  <a:pt x="116" y="279"/>
                </a:lnTo>
                <a:lnTo>
                  <a:pt x="121" y="284"/>
                </a:lnTo>
                <a:lnTo>
                  <a:pt x="128" y="290"/>
                </a:lnTo>
                <a:lnTo>
                  <a:pt x="128" y="290"/>
                </a:lnTo>
                <a:lnTo>
                  <a:pt x="133" y="292"/>
                </a:lnTo>
                <a:lnTo>
                  <a:pt x="139" y="297"/>
                </a:lnTo>
                <a:lnTo>
                  <a:pt x="139" y="297"/>
                </a:lnTo>
                <a:lnTo>
                  <a:pt x="140" y="298"/>
                </a:lnTo>
                <a:lnTo>
                  <a:pt x="142" y="304"/>
                </a:lnTo>
                <a:lnTo>
                  <a:pt x="142" y="304"/>
                </a:lnTo>
                <a:lnTo>
                  <a:pt x="147" y="309"/>
                </a:lnTo>
                <a:lnTo>
                  <a:pt x="154" y="315"/>
                </a:lnTo>
                <a:lnTo>
                  <a:pt x="165" y="322"/>
                </a:lnTo>
                <a:lnTo>
                  <a:pt x="165" y="322"/>
                </a:lnTo>
                <a:lnTo>
                  <a:pt x="176" y="347"/>
                </a:lnTo>
                <a:lnTo>
                  <a:pt x="176" y="347"/>
                </a:lnTo>
                <a:lnTo>
                  <a:pt x="177" y="350"/>
                </a:lnTo>
                <a:lnTo>
                  <a:pt x="179" y="352"/>
                </a:lnTo>
                <a:lnTo>
                  <a:pt x="179" y="352"/>
                </a:lnTo>
                <a:lnTo>
                  <a:pt x="181" y="378"/>
                </a:lnTo>
                <a:lnTo>
                  <a:pt x="183" y="418"/>
                </a:lnTo>
                <a:lnTo>
                  <a:pt x="183" y="418"/>
                </a:lnTo>
                <a:lnTo>
                  <a:pt x="183" y="426"/>
                </a:lnTo>
                <a:lnTo>
                  <a:pt x="183" y="431"/>
                </a:lnTo>
                <a:lnTo>
                  <a:pt x="183" y="433"/>
                </a:lnTo>
                <a:lnTo>
                  <a:pt x="187" y="439"/>
                </a:lnTo>
                <a:lnTo>
                  <a:pt x="187" y="439"/>
                </a:lnTo>
                <a:lnTo>
                  <a:pt x="194" y="448"/>
                </a:lnTo>
                <a:lnTo>
                  <a:pt x="202" y="455"/>
                </a:lnTo>
                <a:lnTo>
                  <a:pt x="212" y="461"/>
                </a:lnTo>
                <a:lnTo>
                  <a:pt x="212" y="461"/>
                </a:lnTo>
                <a:lnTo>
                  <a:pt x="207" y="464"/>
                </a:lnTo>
                <a:lnTo>
                  <a:pt x="194" y="474"/>
                </a:lnTo>
                <a:lnTo>
                  <a:pt x="188" y="480"/>
                </a:lnTo>
                <a:lnTo>
                  <a:pt x="182" y="486"/>
                </a:lnTo>
                <a:lnTo>
                  <a:pt x="177" y="492"/>
                </a:lnTo>
                <a:lnTo>
                  <a:pt x="176" y="498"/>
                </a:lnTo>
                <a:lnTo>
                  <a:pt x="176" y="498"/>
                </a:lnTo>
                <a:lnTo>
                  <a:pt x="173" y="518"/>
                </a:lnTo>
                <a:lnTo>
                  <a:pt x="172" y="528"/>
                </a:lnTo>
                <a:lnTo>
                  <a:pt x="169" y="535"/>
                </a:lnTo>
                <a:lnTo>
                  <a:pt x="169" y="535"/>
                </a:lnTo>
                <a:lnTo>
                  <a:pt x="142" y="552"/>
                </a:lnTo>
                <a:lnTo>
                  <a:pt x="124" y="566"/>
                </a:lnTo>
                <a:lnTo>
                  <a:pt x="117" y="573"/>
                </a:lnTo>
                <a:lnTo>
                  <a:pt x="114" y="578"/>
                </a:lnTo>
                <a:lnTo>
                  <a:pt x="114" y="578"/>
                </a:lnTo>
                <a:lnTo>
                  <a:pt x="111" y="588"/>
                </a:lnTo>
                <a:lnTo>
                  <a:pt x="110" y="603"/>
                </a:lnTo>
                <a:lnTo>
                  <a:pt x="110" y="650"/>
                </a:lnTo>
                <a:lnTo>
                  <a:pt x="110" y="729"/>
                </a:lnTo>
                <a:lnTo>
                  <a:pt x="110" y="729"/>
                </a:lnTo>
                <a:lnTo>
                  <a:pt x="111" y="757"/>
                </a:lnTo>
                <a:lnTo>
                  <a:pt x="116" y="797"/>
                </a:lnTo>
                <a:lnTo>
                  <a:pt x="124" y="857"/>
                </a:lnTo>
                <a:lnTo>
                  <a:pt x="124" y="857"/>
                </a:lnTo>
                <a:lnTo>
                  <a:pt x="124" y="870"/>
                </a:lnTo>
                <a:lnTo>
                  <a:pt x="124" y="887"/>
                </a:lnTo>
                <a:lnTo>
                  <a:pt x="124" y="908"/>
                </a:lnTo>
                <a:lnTo>
                  <a:pt x="124" y="908"/>
                </a:lnTo>
                <a:lnTo>
                  <a:pt x="114" y="919"/>
                </a:lnTo>
                <a:lnTo>
                  <a:pt x="105" y="927"/>
                </a:lnTo>
                <a:lnTo>
                  <a:pt x="99" y="931"/>
                </a:lnTo>
                <a:lnTo>
                  <a:pt x="96" y="933"/>
                </a:lnTo>
                <a:lnTo>
                  <a:pt x="96" y="933"/>
                </a:lnTo>
                <a:lnTo>
                  <a:pt x="63" y="950"/>
                </a:lnTo>
                <a:lnTo>
                  <a:pt x="45" y="960"/>
                </a:lnTo>
                <a:lnTo>
                  <a:pt x="38" y="962"/>
                </a:lnTo>
                <a:lnTo>
                  <a:pt x="34" y="963"/>
                </a:lnTo>
                <a:lnTo>
                  <a:pt x="34" y="963"/>
                </a:lnTo>
                <a:lnTo>
                  <a:pt x="24" y="964"/>
                </a:lnTo>
                <a:lnTo>
                  <a:pt x="12" y="969"/>
                </a:lnTo>
                <a:lnTo>
                  <a:pt x="7" y="973"/>
                </a:lnTo>
                <a:lnTo>
                  <a:pt x="2" y="976"/>
                </a:lnTo>
                <a:lnTo>
                  <a:pt x="0" y="980"/>
                </a:lnTo>
                <a:lnTo>
                  <a:pt x="0" y="985"/>
                </a:lnTo>
                <a:lnTo>
                  <a:pt x="0" y="985"/>
                </a:lnTo>
                <a:lnTo>
                  <a:pt x="2" y="989"/>
                </a:lnTo>
                <a:lnTo>
                  <a:pt x="6" y="995"/>
                </a:lnTo>
                <a:lnTo>
                  <a:pt x="14" y="1005"/>
                </a:lnTo>
                <a:lnTo>
                  <a:pt x="24" y="1012"/>
                </a:lnTo>
                <a:lnTo>
                  <a:pt x="28" y="1013"/>
                </a:lnTo>
                <a:lnTo>
                  <a:pt x="30" y="1015"/>
                </a:lnTo>
                <a:lnTo>
                  <a:pt x="30" y="1015"/>
                </a:lnTo>
                <a:lnTo>
                  <a:pt x="97" y="1015"/>
                </a:lnTo>
                <a:lnTo>
                  <a:pt x="142" y="1015"/>
                </a:lnTo>
                <a:lnTo>
                  <a:pt x="165" y="1015"/>
                </a:lnTo>
                <a:lnTo>
                  <a:pt x="165" y="1015"/>
                </a:lnTo>
                <a:lnTo>
                  <a:pt x="197" y="1011"/>
                </a:lnTo>
                <a:lnTo>
                  <a:pt x="219" y="1010"/>
                </a:lnTo>
                <a:lnTo>
                  <a:pt x="226" y="1009"/>
                </a:lnTo>
                <a:lnTo>
                  <a:pt x="230" y="1007"/>
                </a:lnTo>
                <a:lnTo>
                  <a:pt x="230" y="1007"/>
                </a:lnTo>
                <a:lnTo>
                  <a:pt x="232" y="1003"/>
                </a:lnTo>
                <a:lnTo>
                  <a:pt x="233" y="997"/>
                </a:lnTo>
                <a:lnTo>
                  <a:pt x="234" y="988"/>
                </a:lnTo>
                <a:lnTo>
                  <a:pt x="234" y="988"/>
                </a:lnTo>
                <a:lnTo>
                  <a:pt x="231" y="982"/>
                </a:lnTo>
                <a:lnTo>
                  <a:pt x="226" y="967"/>
                </a:lnTo>
                <a:lnTo>
                  <a:pt x="226" y="967"/>
                </a:lnTo>
                <a:lnTo>
                  <a:pt x="224" y="958"/>
                </a:lnTo>
                <a:lnTo>
                  <a:pt x="220" y="951"/>
                </a:lnTo>
                <a:lnTo>
                  <a:pt x="217" y="945"/>
                </a:lnTo>
                <a:lnTo>
                  <a:pt x="215" y="942"/>
                </a:lnTo>
                <a:lnTo>
                  <a:pt x="215" y="942"/>
                </a:lnTo>
                <a:lnTo>
                  <a:pt x="214" y="937"/>
                </a:lnTo>
                <a:lnTo>
                  <a:pt x="211" y="930"/>
                </a:lnTo>
                <a:lnTo>
                  <a:pt x="205" y="923"/>
                </a:lnTo>
                <a:lnTo>
                  <a:pt x="205" y="923"/>
                </a:lnTo>
                <a:lnTo>
                  <a:pt x="206" y="899"/>
                </a:lnTo>
                <a:lnTo>
                  <a:pt x="207" y="878"/>
                </a:lnTo>
                <a:lnTo>
                  <a:pt x="208" y="864"/>
                </a:lnTo>
                <a:lnTo>
                  <a:pt x="208" y="864"/>
                </a:lnTo>
                <a:lnTo>
                  <a:pt x="218" y="790"/>
                </a:lnTo>
                <a:lnTo>
                  <a:pt x="224" y="746"/>
                </a:lnTo>
                <a:lnTo>
                  <a:pt x="226" y="725"/>
                </a:lnTo>
                <a:lnTo>
                  <a:pt x="226" y="725"/>
                </a:lnTo>
                <a:lnTo>
                  <a:pt x="230" y="738"/>
                </a:lnTo>
                <a:lnTo>
                  <a:pt x="236" y="767"/>
                </a:lnTo>
                <a:lnTo>
                  <a:pt x="242" y="797"/>
                </a:lnTo>
                <a:lnTo>
                  <a:pt x="245" y="812"/>
                </a:lnTo>
                <a:lnTo>
                  <a:pt x="245" y="812"/>
                </a:lnTo>
                <a:lnTo>
                  <a:pt x="246" y="815"/>
                </a:lnTo>
                <a:lnTo>
                  <a:pt x="248" y="815"/>
                </a:lnTo>
                <a:lnTo>
                  <a:pt x="251" y="816"/>
                </a:lnTo>
                <a:lnTo>
                  <a:pt x="256" y="816"/>
                </a:lnTo>
                <a:lnTo>
                  <a:pt x="256" y="816"/>
                </a:lnTo>
                <a:lnTo>
                  <a:pt x="256" y="875"/>
                </a:lnTo>
                <a:lnTo>
                  <a:pt x="256" y="875"/>
                </a:lnTo>
                <a:lnTo>
                  <a:pt x="256" y="915"/>
                </a:lnTo>
                <a:lnTo>
                  <a:pt x="256" y="937"/>
                </a:lnTo>
                <a:lnTo>
                  <a:pt x="256" y="949"/>
                </a:lnTo>
                <a:lnTo>
                  <a:pt x="256" y="949"/>
                </a:lnTo>
                <a:lnTo>
                  <a:pt x="255" y="950"/>
                </a:lnTo>
                <a:lnTo>
                  <a:pt x="252" y="952"/>
                </a:lnTo>
                <a:lnTo>
                  <a:pt x="245" y="957"/>
                </a:lnTo>
                <a:lnTo>
                  <a:pt x="242" y="960"/>
                </a:lnTo>
                <a:lnTo>
                  <a:pt x="239" y="963"/>
                </a:lnTo>
                <a:lnTo>
                  <a:pt x="238" y="967"/>
                </a:lnTo>
                <a:lnTo>
                  <a:pt x="238" y="970"/>
                </a:lnTo>
                <a:lnTo>
                  <a:pt x="238" y="970"/>
                </a:lnTo>
                <a:lnTo>
                  <a:pt x="239" y="975"/>
                </a:lnTo>
                <a:lnTo>
                  <a:pt x="240" y="979"/>
                </a:lnTo>
                <a:lnTo>
                  <a:pt x="246" y="986"/>
                </a:lnTo>
                <a:lnTo>
                  <a:pt x="251" y="989"/>
                </a:lnTo>
                <a:lnTo>
                  <a:pt x="255" y="991"/>
                </a:lnTo>
                <a:lnTo>
                  <a:pt x="258" y="992"/>
                </a:lnTo>
                <a:lnTo>
                  <a:pt x="263" y="992"/>
                </a:lnTo>
                <a:lnTo>
                  <a:pt x="263" y="992"/>
                </a:lnTo>
                <a:lnTo>
                  <a:pt x="273" y="991"/>
                </a:lnTo>
                <a:lnTo>
                  <a:pt x="282" y="988"/>
                </a:lnTo>
                <a:lnTo>
                  <a:pt x="293" y="986"/>
                </a:lnTo>
                <a:lnTo>
                  <a:pt x="299" y="981"/>
                </a:lnTo>
                <a:lnTo>
                  <a:pt x="299" y="981"/>
                </a:lnTo>
                <a:lnTo>
                  <a:pt x="311" y="967"/>
                </a:lnTo>
                <a:lnTo>
                  <a:pt x="330" y="940"/>
                </a:lnTo>
                <a:lnTo>
                  <a:pt x="348" y="911"/>
                </a:lnTo>
                <a:lnTo>
                  <a:pt x="354" y="899"/>
                </a:lnTo>
                <a:lnTo>
                  <a:pt x="358" y="890"/>
                </a:lnTo>
                <a:lnTo>
                  <a:pt x="358" y="890"/>
                </a:lnTo>
                <a:lnTo>
                  <a:pt x="367" y="859"/>
                </a:lnTo>
                <a:lnTo>
                  <a:pt x="372" y="846"/>
                </a:lnTo>
                <a:lnTo>
                  <a:pt x="372" y="841"/>
                </a:lnTo>
                <a:lnTo>
                  <a:pt x="372" y="839"/>
                </a:lnTo>
                <a:lnTo>
                  <a:pt x="372" y="839"/>
                </a:lnTo>
                <a:lnTo>
                  <a:pt x="372" y="835"/>
                </a:lnTo>
                <a:lnTo>
                  <a:pt x="373" y="830"/>
                </a:lnTo>
                <a:lnTo>
                  <a:pt x="373" y="827"/>
                </a:lnTo>
                <a:lnTo>
                  <a:pt x="372" y="824"/>
                </a:lnTo>
                <a:lnTo>
                  <a:pt x="372" y="824"/>
                </a:lnTo>
                <a:lnTo>
                  <a:pt x="362" y="820"/>
                </a:lnTo>
                <a:lnTo>
                  <a:pt x="344" y="812"/>
                </a:lnTo>
                <a:lnTo>
                  <a:pt x="318" y="802"/>
                </a:lnTo>
                <a:lnTo>
                  <a:pt x="318" y="802"/>
                </a:lnTo>
                <a:lnTo>
                  <a:pt x="315" y="793"/>
                </a:lnTo>
                <a:lnTo>
                  <a:pt x="313" y="786"/>
                </a:lnTo>
                <a:lnTo>
                  <a:pt x="313" y="785"/>
                </a:lnTo>
                <a:lnTo>
                  <a:pt x="315" y="784"/>
                </a:lnTo>
                <a:lnTo>
                  <a:pt x="315" y="784"/>
                </a:lnTo>
                <a:lnTo>
                  <a:pt x="315" y="781"/>
                </a:lnTo>
                <a:lnTo>
                  <a:pt x="316" y="775"/>
                </a:lnTo>
                <a:lnTo>
                  <a:pt x="317" y="756"/>
                </a:lnTo>
                <a:lnTo>
                  <a:pt x="318" y="735"/>
                </a:lnTo>
                <a:lnTo>
                  <a:pt x="318" y="722"/>
                </a:lnTo>
                <a:lnTo>
                  <a:pt x="318" y="722"/>
                </a:lnTo>
                <a:lnTo>
                  <a:pt x="316" y="695"/>
                </a:lnTo>
                <a:lnTo>
                  <a:pt x="315" y="677"/>
                </a:lnTo>
                <a:lnTo>
                  <a:pt x="315" y="677"/>
                </a:lnTo>
                <a:lnTo>
                  <a:pt x="331" y="680"/>
                </a:lnTo>
                <a:lnTo>
                  <a:pt x="370" y="683"/>
                </a:lnTo>
                <a:lnTo>
                  <a:pt x="441" y="688"/>
                </a:lnTo>
                <a:lnTo>
                  <a:pt x="441" y="688"/>
                </a:lnTo>
                <a:lnTo>
                  <a:pt x="477" y="689"/>
                </a:lnTo>
                <a:lnTo>
                  <a:pt x="537" y="688"/>
                </a:lnTo>
                <a:lnTo>
                  <a:pt x="569" y="687"/>
                </a:lnTo>
                <a:lnTo>
                  <a:pt x="598" y="685"/>
                </a:lnTo>
                <a:lnTo>
                  <a:pt x="621" y="682"/>
                </a:lnTo>
                <a:lnTo>
                  <a:pt x="629" y="680"/>
                </a:lnTo>
                <a:lnTo>
                  <a:pt x="635" y="677"/>
                </a:lnTo>
                <a:lnTo>
                  <a:pt x="635" y="677"/>
                </a:lnTo>
                <a:lnTo>
                  <a:pt x="645" y="671"/>
                </a:lnTo>
                <a:lnTo>
                  <a:pt x="652" y="663"/>
                </a:lnTo>
                <a:lnTo>
                  <a:pt x="659" y="652"/>
                </a:lnTo>
                <a:lnTo>
                  <a:pt x="666" y="641"/>
                </a:lnTo>
                <a:lnTo>
                  <a:pt x="671" y="632"/>
                </a:lnTo>
                <a:lnTo>
                  <a:pt x="675" y="621"/>
                </a:lnTo>
                <a:lnTo>
                  <a:pt x="679" y="608"/>
                </a:lnTo>
                <a:lnTo>
                  <a:pt x="679" y="608"/>
                </a:lnTo>
                <a:lnTo>
                  <a:pt x="679" y="603"/>
                </a:lnTo>
                <a:lnTo>
                  <a:pt x="678" y="598"/>
                </a:lnTo>
                <a:lnTo>
                  <a:pt x="675" y="588"/>
                </a:lnTo>
                <a:lnTo>
                  <a:pt x="670" y="579"/>
                </a:lnTo>
                <a:lnTo>
                  <a:pt x="669" y="574"/>
                </a:lnTo>
                <a:lnTo>
                  <a:pt x="669" y="574"/>
                </a:lnTo>
                <a:lnTo>
                  <a:pt x="669" y="565"/>
                </a:lnTo>
                <a:lnTo>
                  <a:pt x="669" y="539"/>
                </a:lnTo>
                <a:lnTo>
                  <a:pt x="669" y="539"/>
                </a:lnTo>
                <a:lnTo>
                  <a:pt x="667" y="528"/>
                </a:lnTo>
                <a:lnTo>
                  <a:pt x="665" y="516"/>
                </a:lnTo>
                <a:lnTo>
                  <a:pt x="660" y="503"/>
                </a:lnTo>
                <a:lnTo>
                  <a:pt x="655" y="490"/>
                </a:lnTo>
                <a:lnTo>
                  <a:pt x="645" y="463"/>
                </a:lnTo>
                <a:lnTo>
                  <a:pt x="635" y="439"/>
                </a:lnTo>
                <a:lnTo>
                  <a:pt x="635" y="439"/>
                </a:lnTo>
                <a:lnTo>
                  <a:pt x="628" y="418"/>
                </a:lnTo>
                <a:lnTo>
                  <a:pt x="621" y="399"/>
                </a:lnTo>
                <a:lnTo>
                  <a:pt x="614" y="382"/>
                </a:lnTo>
                <a:lnTo>
                  <a:pt x="610" y="375"/>
                </a:lnTo>
                <a:lnTo>
                  <a:pt x="606" y="370"/>
                </a:lnTo>
                <a:lnTo>
                  <a:pt x="606" y="370"/>
                </a:lnTo>
                <a:lnTo>
                  <a:pt x="593" y="352"/>
                </a:lnTo>
                <a:lnTo>
                  <a:pt x="575" y="323"/>
                </a:lnTo>
                <a:lnTo>
                  <a:pt x="548" y="278"/>
                </a:lnTo>
                <a:lnTo>
                  <a:pt x="548" y="278"/>
                </a:lnTo>
                <a:lnTo>
                  <a:pt x="542" y="268"/>
                </a:lnTo>
                <a:lnTo>
                  <a:pt x="532" y="259"/>
                </a:lnTo>
                <a:lnTo>
                  <a:pt x="523" y="249"/>
                </a:lnTo>
                <a:lnTo>
                  <a:pt x="523" y="249"/>
                </a:lnTo>
                <a:lnTo>
                  <a:pt x="523" y="244"/>
                </a:lnTo>
                <a:lnTo>
                  <a:pt x="525" y="234"/>
                </a:lnTo>
                <a:lnTo>
                  <a:pt x="525" y="219"/>
                </a:lnTo>
                <a:lnTo>
                  <a:pt x="524" y="212"/>
                </a:lnTo>
                <a:lnTo>
                  <a:pt x="523" y="205"/>
                </a:lnTo>
                <a:lnTo>
                  <a:pt x="523" y="205"/>
                </a:lnTo>
                <a:lnTo>
                  <a:pt x="519" y="199"/>
                </a:lnTo>
                <a:lnTo>
                  <a:pt x="517" y="194"/>
                </a:lnTo>
                <a:lnTo>
                  <a:pt x="510" y="187"/>
                </a:lnTo>
                <a:lnTo>
                  <a:pt x="504" y="183"/>
                </a:lnTo>
                <a:lnTo>
                  <a:pt x="500" y="183"/>
                </a:lnTo>
                <a:lnTo>
                  <a:pt x="500" y="183"/>
                </a:lnTo>
                <a:lnTo>
                  <a:pt x="500" y="183"/>
                </a:lnTo>
                <a:lnTo>
                  <a:pt x="500" y="182"/>
                </a:lnTo>
                <a:lnTo>
                  <a:pt x="500" y="179"/>
                </a:lnTo>
                <a:lnTo>
                  <a:pt x="496" y="176"/>
                </a:lnTo>
                <a:lnTo>
                  <a:pt x="496" y="176"/>
                </a:lnTo>
                <a:lnTo>
                  <a:pt x="490" y="173"/>
                </a:lnTo>
                <a:lnTo>
                  <a:pt x="484" y="171"/>
                </a:lnTo>
                <a:lnTo>
                  <a:pt x="480" y="170"/>
                </a:lnTo>
                <a:lnTo>
                  <a:pt x="478" y="169"/>
                </a:lnTo>
                <a:lnTo>
                  <a:pt x="478" y="168"/>
                </a:lnTo>
                <a:lnTo>
                  <a:pt x="478" y="168"/>
                </a:lnTo>
                <a:lnTo>
                  <a:pt x="478" y="164"/>
                </a:lnTo>
                <a:lnTo>
                  <a:pt x="478" y="159"/>
                </a:lnTo>
                <a:lnTo>
                  <a:pt x="478" y="156"/>
                </a:lnTo>
                <a:lnTo>
                  <a:pt x="478" y="153"/>
                </a:lnTo>
                <a:lnTo>
                  <a:pt x="478" y="153"/>
                </a:lnTo>
                <a:lnTo>
                  <a:pt x="477" y="150"/>
                </a:lnTo>
                <a:lnTo>
                  <a:pt x="471" y="143"/>
                </a:lnTo>
                <a:lnTo>
                  <a:pt x="464" y="136"/>
                </a:lnTo>
                <a:lnTo>
                  <a:pt x="460" y="133"/>
                </a:lnTo>
                <a:lnTo>
                  <a:pt x="457" y="132"/>
                </a:lnTo>
                <a:lnTo>
                  <a:pt x="457" y="132"/>
                </a:lnTo>
                <a:lnTo>
                  <a:pt x="453" y="132"/>
                </a:lnTo>
                <a:lnTo>
                  <a:pt x="450" y="132"/>
                </a:lnTo>
                <a:lnTo>
                  <a:pt x="445" y="136"/>
                </a:lnTo>
                <a:lnTo>
                  <a:pt x="438" y="139"/>
                </a:lnTo>
                <a:lnTo>
                  <a:pt x="438" y="139"/>
                </a:lnTo>
                <a:lnTo>
                  <a:pt x="432" y="139"/>
                </a:lnTo>
                <a:lnTo>
                  <a:pt x="428" y="139"/>
                </a:lnTo>
                <a:lnTo>
                  <a:pt x="427" y="139"/>
                </a:lnTo>
                <a:lnTo>
                  <a:pt x="427" y="139"/>
                </a:lnTo>
                <a:lnTo>
                  <a:pt x="422" y="133"/>
                </a:lnTo>
                <a:lnTo>
                  <a:pt x="408" y="120"/>
                </a:lnTo>
                <a:lnTo>
                  <a:pt x="392" y="106"/>
                </a:lnTo>
                <a:lnTo>
                  <a:pt x="385" y="97"/>
                </a:lnTo>
                <a:lnTo>
                  <a:pt x="380" y="91"/>
                </a:lnTo>
                <a:lnTo>
                  <a:pt x="380" y="91"/>
                </a:lnTo>
                <a:lnTo>
                  <a:pt x="365" y="72"/>
                </a:lnTo>
                <a:lnTo>
                  <a:pt x="353" y="59"/>
                </a:lnTo>
                <a:lnTo>
                  <a:pt x="338" y="45"/>
                </a:lnTo>
                <a:lnTo>
                  <a:pt x="324" y="30"/>
                </a:lnTo>
                <a:lnTo>
                  <a:pt x="309" y="18"/>
                </a:lnTo>
                <a:lnTo>
                  <a:pt x="294" y="9"/>
                </a:lnTo>
                <a:lnTo>
                  <a:pt x="287" y="5"/>
                </a:lnTo>
                <a:lnTo>
                  <a:pt x="281" y="4"/>
                </a:lnTo>
                <a:lnTo>
                  <a:pt x="281" y="4"/>
                </a:lnTo>
                <a:lnTo>
                  <a:pt x="269" y="2"/>
                </a:lnTo>
                <a:lnTo>
                  <a:pt x="257" y="0"/>
                </a:lnTo>
                <a:lnTo>
                  <a:pt x="245" y="0"/>
                </a:lnTo>
                <a:lnTo>
                  <a:pt x="233" y="2"/>
                </a:lnTo>
                <a:lnTo>
                  <a:pt x="222" y="3"/>
                </a:lnTo>
                <a:lnTo>
                  <a:pt x="214" y="5"/>
                </a:lnTo>
                <a:lnTo>
                  <a:pt x="207" y="8"/>
                </a:lnTo>
                <a:lnTo>
                  <a:pt x="201" y="11"/>
                </a:lnTo>
                <a:lnTo>
                  <a:pt x="201" y="11"/>
                </a:lnTo>
                <a:lnTo>
                  <a:pt x="195" y="17"/>
                </a:lnTo>
                <a:lnTo>
                  <a:pt x="185" y="27"/>
                </a:lnTo>
                <a:lnTo>
                  <a:pt x="164" y="53"/>
                </a:lnTo>
                <a:lnTo>
                  <a:pt x="144" y="81"/>
                </a:lnTo>
                <a:lnTo>
                  <a:pt x="136" y="91"/>
                </a:lnTo>
                <a:lnTo>
                  <a:pt x="132" y="98"/>
                </a:lnTo>
                <a:lnTo>
                  <a:pt x="132" y="98"/>
                </a:lnTo>
                <a:lnTo>
                  <a:pt x="130" y="104"/>
                </a:lnTo>
                <a:lnTo>
                  <a:pt x="129" y="112"/>
                </a:lnTo>
                <a:lnTo>
                  <a:pt x="129" y="127"/>
                </a:lnTo>
                <a:lnTo>
                  <a:pt x="132" y="142"/>
                </a:lnTo>
                <a:lnTo>
                  <a:pt x="133" y="146"/>
                </a:lnTo>
                <a:lnTo>
                  <a:pt x="135" y="150"/>
                </a:lnTo>
                <a:lnTo>
                  <a:pt x="135" y="150"/>
                </a:lnTo>
                <a:lnTo>
                  <a:pt x="144" y="159"/>
                </a:lnTo>
                <a:lnTo>
                  <a:pt x="146" y="164"/>
                </a:lnTo>
                <a:lnTo>
                  <a:pt x="146" y="16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id="{12DF72D4-2EEE-4AA2-9CC4-17D6B30FB32A}"/>
              </a:ext>
            </a:extLst>
          </p:cNvPr>
          <p:cNvSpPr>
            <a:spLocks/>
          </p:cNvSpPr>
          <p:nvPr/>
        </p:nvSpPr>
        <p:spPr bwMode="auto">
          <a:xfrm>
            <a:off x="4475937" y="2776421"/>
            <a:ext cx="1044638" cy="1617842"/>
          </a:xfrm>
          <a:custGeom>
            <a:avLst/>
            <a:gdLst>
              <a:gd name="T0" fmla="*/ 194 w 698"/>
              <a:gd name="T1" fmla="*/ 85 h 1081"/>
              <a:gd name="T2" fmla="*/ 183 w 698"/>
              <a:gd name="T3" fmla="*/ 105 h 1081"/>
              <a:gd name="T4" fmla="*/ 196 w 698"/>
              <a:gd name="T5" fmla="*/ 156 h 1081"/>
              <a:gd name="T6" fmla="*/ 115 w 698"/>
              <a:gd name="T7" fmla="*/ 187 h 1081"/>
              <a:gd name="T8" fmla="*/ 81 w 698"/>
              <a:gd name="T9" fmla="*/ 221 h 1081"/>
              <a:gd name="T10" fmla="*/ 33 w 698"/>
              <a:gd name="T11" fmla="*/ 325 h 1081"/>
              <a:gd name="T12" fmla="*/ 1 w 698"/>
              <a:gd name="T13" fmla="*/ 455 h 1081"/>
              <a:gd name="T14" fmla="*/ 20 w 698"/>
              <a:gd name="T15" fmla="*/ 567 h 1081"/>
              <a:gd name="T16" fmla="*/ 8 w 698"/>
              <a:gd name="T17" fmla="*/ 691 h 1081"/>
              <a:gd name="T18" fmla="*/ 39 w 698"/>
              <a:gd name="T19" fmla="*/ 749 h 1081"/>
              <a:gd name="T20" fmla="*/ 106 w 698"/>
              <a:gd name="T21" fmla="*/ 762 h 1081"/>
              <a:gd name="T22" fmla="*/ 139 w 698"/>
              <a:gd name="T23" fmla="*/ 893 h 1081"/>
              <a:gd name="T24" fmla="*/ 139 w 698"/>
              <a:gd name="T25" fmla="*/ 957 h 1081"/>
              <a:gd name="T26" fmla="*/ 139 w 698"/>
              <a:gd name="T27" fmla="*/ 989 h 1081"/>
              <a:gd name="T28" fmla="*/ 164 w 698"/>
              <a:gd name="T29" fmla="*/ 1066 h 1081"/>
              <a:gd name="T30" fmla="*/ 208 w 698"/>
              <a:gd name="T31" fmla="*/ 1081 h 1081"/>
              <a:gd name="T32" fmla="*/ 239 w 698"/>
              <a:gd name="T33" fmla="*/ 1069 h 1081"/>
              <a:gd name="T34" fmla="*/ 259 w 698"/>
              <a:gd name="T35" fmla="*/ 1005 h 1081"/>
              <a:gd name="T36" fmla="*/ 259 w 698"/>
              <a:gd name="T37" fmla="*/ 933 h 1081"/>
              <a:gd name="T38" fmla="*/ 258 w 698"/>
              <a:gd name="T39" fmla="*/ 886 h 1081"/>
              <a:gd name="T40" fmla="*/ 268 w 698"/>
              <a:gd name="T41" fmla="*/ 770 h 1081"/>
              <a:gd name="T42" fmla="*/ 390 w 698"/>
              <a:gd name="T43" fmla="*/ 773 h 1081"/>
              <a:gd name="T44" fmla="*/ 470 w 698"/>
              <a:gd name="T45" fmla="*/ 738 h 1081"/>
              <a:gd name="T46" fmla="*/ 488 w 698"/>
              <a:gd name="T47" fmla="*/ 964 h 1081"/>
              <a:gd name="T48" fmla="*/ 482 w 698"/>
              <a:gd name="T49" fmla="*/ 977 h 1081"/>
              <a:gd name="T50" fmla="*/ 483 w 698"/>
              <a:gd name="T51" fmla="*/ 1007 h 1081"/>
              <a:gd name="T52" fmla="*/ 462 w 698"/>
              <a:gd name="T53" fmla="*/ 1013 h 1081"/>
              <a:gd name="T54" fmla="*/ 453 w 698"/>
              <a:gd name="T55" fmla="*/ 1039 h 1081"/>
              <a:gd name="T56" fmla="*/ 472 w 698"/>
              <a:gd name="T57" fmla="*/ 1056 h 1081"/>
              <a:gd name="T58" fmla="*/ 652 w 698"/>
              <a:gd name="T59" fmla="*/ 1051 h 1081"/>
              <a:gd name="T60" fmla="*/ 696 w 698"/>
              <a:gd name="T61" fmla="*/ 1030 h 1081"/>
              <a:gd name="T62" fmla="*/ 696 w 698"/>
              <a:gd name="T63" fmla="*/ 1013 h 1081"/>
              <a:gd name="T64" fmla="*/ 672 w 698"/>
              <a:gd name="T65" fmla="*/ 1005 h 1081"/>
              <a:gd name="T66" fmla="*/ 629 w 698"/>
              <a:gd name="T67" fmla="*/ 976 h 1081"/>
              <a:gd name="T68" fmla="*/ 624 w 698"/>
              <a:gd name="T69" fmla="*/ 925 h 1081"/>
              <a:gd name="T70" fmla="*/ 611 w 698"/>
              <a:gd name="T71" fmla="*/ 818 h 1081"/>
              <a:gd name="T72" fmla="*/ 610 w 698"/>
              <a:gd name="T73" fmla="*/ 663 h 1081"/>
              <a:gd name="T74" fmla="*/ 599 w 698"/>
              <a:gd name="T75" fmla="*/ 616 h 1081"/>
              <a:gd name="T76" fmla="*/ 543 w 698"/>
              <a:gd name="T77" fmla="*/ 600 h 1081"/>
              <a:gd name="T78" fmla="*/ 526 w 698"/>
              <a:gd name="T79" fmla="*/ 567 h 1081"/>
              <a:gd name="T80" fmla="*/ 496 w 698"/>
              <a:gd name="T81" fmla="*/ 500 h 1081"/>
              <a:gd name="T82" fmla="*/ 454 w 698"/>
              <a:gd name="T83" fmla="*/ 333 h 1081"/>
              <a:gd name="T84" fmla="*/ 410 w 698"/>
              <a:gd name="T85" fmla="*/ 279 h 1081"/>
              <a:gd name="T86" fmla="*/ 367 w 698"/>
              <a:gd name="T87" fmla="*/ 252 h 1081"/>
              <a:gd name="T88" fmla="*/ 332 w 698"/>
              <a:gd name="T89" fmla="*/ 187 h 1081"/>
              <a:gd name="T90" fmla="*/ 365 w 698"/>
              <a:gd name="T91" fmla="*/ 163 h 1081"/>
              <a:gd name="T92" fmla="*/ 372 w 698"/>
              <a:gd name="T93" fmla="*/ 140 h 1081"/>
              <a:gd name="T94" fmla="*/ 384 w 698"/>
              <a:gd name="T95" fmla="*/ 120 h 1081"/>
              <a:gd name="T96" fmla="*/ 365 w 698"/>
              <a:gd name="T97" fmla="*/ 105 h 1081"/>
              <a:gd name="T98" fmla="*/ 356 w 698"/>
              <a:gd name="T99" fmla="*/ 41 h 1081"/>
              <a:gd name="T100" fmla="*/ 316 w 698"/>
              <a:gd name="T101" fmla="*/ 5 h 1081"/>
              <a:gd name="T102" fmla="*/ 259 w 698"/>
              <a:gd name="T103" fmla="*/ 4 h 1081"/>
              <a:gd name="T104" fmla="*/ 227 w 698"/>
              <a:gd name="T105" fmla="*/ 24 h 1081"/>
              <a:gd name="T106" fmla="*/ 212 w 698"/>
              <a:gd name="T107" fmla="*/ 90 h 10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98" h="1081">
                <a:moveTo>
                  <a:pt x="212" y="90"/>
                </a:moveTo>
                <a:lnTo>
                  <a:pt x="212" y="90"/>
                </a:lnTo>
                <a:lnTo>
                  <a:pt x="209" y="89"/>
                </a:lnTo>
                <a:lnTo>
                  <a:pt x="202" y="86"/>
                </a:lnTo>
                <a:lnTo>
                  <a:pt x="198" y="85"/>
                </a:lnTo>
                <a:lnTo>
                  <a:pt x="194" y="85"/>
                </a:lnTo>
                <a:lnTo>
                  <a:pt x="190" y="86"/>
                </a:lnTo>
                <a:lnTo>
                  <a:pt x="187" y="90"/>
                </a:lnTo>
                <a:lnTo>
                  <a:pt x="187" y="90"/>
                </a:lnTo>
                <a:lnTo>
                  <a:pt x="184" y="93"/>
                </a:lnTo>
                <a:lnTo>
                  <a:pt x="183" y="99"/>
                </a:lnTo>
                <a:lnTo>
                  <a:pt x="183" y="105"/>
                </a:lnTo>
                <a:lnTo>
                  <a:pt x="183" y="112"/>
                </a:lnTo>
                <a:lnTo>
                  <a:pt x="184" y="126"/>
                </a:lnTo>
                <a:lnTo>
                  <a:pt x="187" y="138"/>
                </a:lnTo>
                <a:lnTo>
                  <a:pt x="187" y="138"/>
                </a:lnTo>
                <a:lnTo>
                  <a:pt x="191" y="147"/>
                </a:lnTo>
                <a:lnTo>
                  <a:pt x="196" y="156"/>
                </a:lnTo>
                <a:lnTo>
                  <a:pt x="203" y="163"/>
                </a:lnTo>
                <a:lnTo>
                  <a:pt x="203" y="178"/>
                </a:lnTo>
                <a:lnTo>
                  <a:pt x="203" y="178"/>
                </a:lnTo>
                <a:lnTo>
                  <a:pt x="165" y="181"/>
                </a:lnTo>
                <a:lnTo>
                  <a:pt x="136" y="183"/>
                </a:lnTo>
                <a:lnTo>
                  <a:pt x="115" y="187"/>
                </a:lnTo>
                <a:lnTo>
                  <a:pt x="115" y="187"/>
                </a:lnTo>
                <a:lnTo>
                  <a:pt x="111" y="188"/>
                </a:lnTo>
                <a:lnTo>
                  <a:pt x="106" y="190"/>
                </a:lnTo>
                <a:lnTo>
                  <a:pt x="99" y="197"/>
                </a:lnTo>
                <a:lnTo>
                  <a:pt x="90" y="208"/>
                </a:lnTo>
                <a:lnTo>
                  <a:pt x="81" y="221"/>
                </a:lnTo>
                <a:lnTo>
                  <a:pt x="73" y="236"/>
                </a:lnTo>
                <a:lnTo>
                  <a:pt x="63" y="251"/>
                </a:lnTo>
                <a:lnTo>
                  <a:pt x="56" y="268"/>
                </a:lnTo>
                <a:lnTo>
                  <a:pt x="49" y="284"/>
                </a:lnTo>
                <a:lnTo>
                  <a:pt x="49" y="284"/>
                </a:lnTo>
                <a:lnTo>
                  <a:pt x="33" y="325"/>
                </a:lnTo>
                <a:lnTo>
                  <a:pt x="17" y="378"/>
                </a:lnTo>
                <a:lnTo>
                  <a:pt x="8" y="403"/>
                </a:lnTo>
                <a:lnTo>
                  <a:pt x="2" y="426"/>
                </a:lnTo>
                <a:lnTo>
                  <a:pt x="0" y="444"/>
                </a:lnTo>
                <a:lnTo>
                  <a:pt x="0" y="450"/>
                </a:lnTo>
                <a:lnTo>
                  <a:pt x="1" y="455"/>
                </a:lnTo>
                <a:lnTo>
                  <a:pt x="1" y="455"/>
                </a:lnTo>
                <a:lnTo>
                  <a:pt x="8" y="468"/>
                </a:lnTo>
                <a:lnTo>
                  <a:pt x="17" y="481"/>
                </a:lnTo>
                <a:lnTo>
                  <a:pt x="25" y="494"/>
                </a:lnTo>
                <a:lnTo>
                  <a:pt x="25" y="494"/>
                </a:lnTo>
                <a:lnTo>
                  <a:pt x="20" y="567"/>
                </a:lnTo>
                <a:lnTo>
                  <a:pt x="15" y="624"/>
                </a:lnTo>
                <a:lnTo>
                  <a:pt x="12" y="648"/>
                </a:lnTo>
                <a:lnTo>
                  <a:pt x="10" y="665"/>
                </a:lnTo>
                <a:lnTo>
                  <a:pt x="10" y="665"/>
                </a:lnTo>
                <a:lnTo>
                  <a:pt x="7" y="678"/>
                </a:lnTo>
                <a:lnTo>
                  <a:pt x="8" y="691"/>
                </a:lnTo>
                <a:lnTo>
                  <a:pt x="11" y="706"/>
                </a:lnTo>
                <a:lnTo>
                  <a:pt x="15" y="719"/>
                </a:lnTo>
                <a:lnTo>
                  <a:pt x="21" y="731"/>
                </a:lnTo>
                <a:lnTo>
                  <a:pt x="30" y="742"/>
                </a:lnTo>
                <a:lnTo>
                  <a:pt x="35" y="745"/>
                </a:lnTo>
                <a:lnTo>
                  <a:pt x="39" y="749"/>
                </a:lnTo>
                <a:lnTo>
                  <a:pt x="44" y="752"/>
                </a:lnTo>
                <a:lnTo>
                  <a:pt x="49" y="754"/>
                </a:lnTo>
                <a:lnTo>
                  <a:pt x="49" y="754"/>
                </a:lnTo>
                <a:lnTo>
                  <a:pt x="71" y="758"/>
                </a:lnTo>
                <a:lnTo>
                  <a:pt x="88" y="761"/>
                </a:lnTo>
                <a:lnTo>
                  <a:pt x="106" y="762"/>
                </a:lnTo>
                <a:lnTo>
                  <a:pt x="106" y="762"/>
                </a:lnTo>
                <a:lnTo>
                  <a:pt x="122" y="815"/>
                </a:lnTo>
                <a:lnTo>
                  <a:pt x="133" y="853"/>
                </a:lnTo>
                <a:lnTo>
                  <a:pt x="139" y="876"/>
                </a:lnTo>
                <a:lnTo>
                  <a:pt x="139" y="876"/>
                </a:lnTo>
                <a:lnTo>
                  <a:pt x="139" y="893"/>
                </a:lnTo>
                <a:lnTo>
                  <a:pt x="137" y="921"/>
                </a:lnTo>
                <a:lnTo>
                  <a:pt x="137" y="946"/>
                </a:lnTo>
                <a:lnTo>
                  <a:pt x="137" y="954"/>
                </a:lnTo>
                <a:lnTo>
                  <a:pt x="139" y="957"/>
                </a:lnTo>
                <a:lnTo>
                  <a:pt x="139" y="957"/>
                </a:lnTo>
                <a:lnTo>
                  <a:pt x="139" y="957"/>
                </a:lnTo>
                <a:lnTo>
                  <a:pt x="139" y="958"/>
                </a:lnTo>
                <a:lnTo>
                  <a:pt x="137" y="965"/>
                </a:lnTo>
                <a:lnTo>
                  <a:pt x="136" y="970"/>
                </a:lnTo>
                <a:lnTo>
                  <a:pt x="136" y="976"/>
                </a:lnTo>
                <a:lnTo>
                  <a:pt x="136" y="982"/>
                </a:lnTo>
                <a:lnTo>
                  <a:pt x="139" y="989"/>
                </a:lnTo>
                <a:lnTo>
                  <a:pt x="139" y="989"/>
                </a:lnTo>
                <a:lnTo>
                  <a:pt x="152" y="1025"/>
                </a:lnTo>
                <a:lnTo>
                  <a:pt x="158" y="1045"/>
                </a:lnTo>
                <a:lnTo>
                  <a:pt x="163" y="1062"/>
                </a:lnTo>
                <a:lnTo>
                  <a:pt x="163" y="1062"/>
                </a:lnTo>
                <a:lnTo>
                  <a:pt x="164" y="1066"/>
                </a:lnTo>
                <a:lnTo>
                  <a:pt x="166" y="1069"/>
                </a:lnTo>
                <a:lnTo>
                  <a:pt x="172" y="1074"/>
                </a:lnTo>
                <a:lnTo>
                  <a:pt x="179" y="1078"/>
                </a:lnTo>
                <a:lnTo>
                  <a:pt x="188" y="1080"/>
                </a:lnTo>
                <a:lnTo>
                  <a:pt x="198" y="1081"/>
                </a:lnTo>
                <a:lnTo>
                  <a:pt x="208" y="1081"/>
                </a:lnTo>
                <a:lnTo>
                  <a:pt x="219" y="1080"/>
                </a:lnTo>
                <a:lnTo>
                  <a:pt x="227" y="1078"/>
                </a:lnTo>
                <a:lnTo>
                  <a:pt x="227" y="1078"/>
                </a:lnTo>
                <a:lnTo>
                  <a:pt x="232" y="1076"/>
                </a:lnTo>
                <a:lnTo>
                  <a:pt x="236" y="1073"/>
                </a:lnTo>
                <a:lnTo>
                  <a:pt x="239" y="1069"/>
                </a:lnTo>
                <a:lnTo>
                  <a:pt x="243" y="1065"/>
                </a:lnTo>
                <a:lnTo>
                  <a:pt x="248" y="1053"/>
                </a:lnTo>
                <a:lnTo>
                  <a:pt x="252" y="1039"/>
                </a:lnTo>
                <a:lnTo>
                  <a:pt x="256" y="1026"/>
                </a:lnTo>
                <a:lnTo>
                  <a:pt x="258" y="1015"/>
                </a:lnTo>
                <a:lnTo>
                  <a:pt x="259" y="1005"/>
                </a:lnTo>
                <a:lnTo>
                  <a:pt x="259" y="1005"/>
                </a:lnTo>
                <a:lnTo>
                  <a:pt x="261" y="984"/>
                </a:lnTo>
                <a:lnTo>
                  <a:pt x="261" y="966"/>
                </a:lnTo>
                <a:lnTo>
                  <a:pt x="259" y="948"/>
                </a:lnTo>
                <a:lnTo>
                  <a:pt x="259" y="948"/>
                </a:lnTo>
                <a:lnTo>
                  <a:pt x="259" y="933"/>
                </a:lnTo>
                <a:lnTo>
                  <a:pt x="261" y="917"/>
                </a:lnTo>
                <a:lnTo>
                  <a:pt x="261" y="903"/>
                </a:lnTo>
                <a:lnTo>
                  <a:pt x="261" y="897"/>
                </a:lnTo>
                <a:lnTo>
                  <a:pt x="259" y="892"/>
                </a:lnTo>
                <a:lnTo>
                  <a:pt x="259" y="892"/>
                </a:lnTo>
                <a:lnTo>
                  <a:pt x="258" y="886"/>
                </a:lnTo>
                <a:lnTo>
                  <a:pt x="258" y="879"/>
                </a:lnTo>
                <a:lnTo>
                  <a:pt x="257" y="860"/>
                </a:lnTo>
                <a:lnTo>
                  <a:pt x="258" y="841"/>
                </a:lnTo>
                <a:lnTo>
                  <a:pt x="259" y="827"/>
                </a:lnTo>
                <a:lnTo>
                  <a:pt x="268" y="770"/>
                </a:lnTo>
                <a:lnTo>
                  <a:pt x="268" y="770"/>
                </a:lnTo>
                <a:lnTo>
                  <a:pt x="283" y="771"/>
                </a:lnTo>
                <a:lnTo>
                  <a:pt x="319" y="775"/>
                </a:lnTo>
                <a:lnTo>
                  <a:pt x="341" y="776"/>
                </a:lnTo>
                <a:lnTo>
                  <a:pt x="362" y="776"/>
                </a:lnTo>
                <a:lnTo>
                  <a:pt x="381" y="774"/>
                </a:lnTo>
                <a:lnTo>
                  <a:pt x="390" y="773"/>
                </a:lnTo>
                <a:lnTo>
                  <a:pt x="397" y="770"/>
                </a:lnTo>
                <a:lnTo>
                  <a:pt x="397" y="770"/>
                </a:lnTo>
                <a:lnTo>
                  <a:pt x="423" y="760"/>
                </a:lnTo>
                <a:lnTo>
                  <a:pt x="446" y="749"/>
                </a:lnTo>
                <a:lnTo>
                  <a:pt x="470" y="738"/>
                </a:lnTo>
                <a:lnTo>
                  <a:pt x="470" y="738"/>
                </a:lnTo>
                <a:lnTo>
                  <a:pt x="471" y="748"/>
                </a:lnTo>
                <a:lnTo>
                  <a:pt x="474" y="771"/>
                </a:lnTo>
                <a:lnTo>
                  <a:pt x="480" y="847"/>
                </a:lnTo>
                <a:lnTo>
                  <a:pt x="487" y="957"/>
                </a:lnTo>
                <a:lnTo>
                  <a:pt x="487" y="957"/>
                </a:lnTo>
                <a:lnTo>
                  <a:pt x="488" y="964"/>
                </a:lnTo>
                <a:lnTo>
                  <a:pt x="488" y="970"/>
                </a:lnTo>
                <a:lnTo>
                  <a:pt x="488" y="971"/>
                </a:lnTo>
                <a:lnTo>
                  <a:pt x="487" y="972"/>
                </a:lnTo>
                <a:lnTo>
                  <a:pt x="487" y="972"/>
                </a:lnTo>
                <a:lnTo>
                  <a:pt x="484" y="975"/>
                </a:lnTo>
                <a:lnTo>
                  <a:pt x="482" y="977"/>
                </a:lnTo>
                <a:lnTo>
                  <a:pt x="480" y="984"/>
                </a:lnTo>
                <a:lnTo>
                  <a:pt x="477" y="992"/>
                </a:lnTo>
                <a:lnTo>
                  <a:pt x="477" y="995"/>
                </a:lnTo>
                <a:lnTo>
                  <a:pt x="478" y="998"/>
                </a:lnTo>
                <a:lnTo>
                  <a:pt x="478" y="998"/>
                </a:lnTo>
                <a:lnTo>
                  <a:pt x="483" y="1007"/>
                </a:lnTo>
                <a:lnTo>
                  <a:pt x="487" y="1013"/>
                </a:lnTo>
                <a:lnTo>
                  <a:pt x="487" y="1013"/>
                </a:lnTo>
                <a:lnTo>
                  <a:pt x="477" y="1012"/>
                </a:lnTo>
                <a:lnTo>
                  <a:pt x="469" y="1012"/>
                </a:lnTo>
                <a:lnTo>
                  <a:pt x="465" y="1012"/>
                </a:lnTo>
                <a:lnTo>
                  <a:pt x="462" y="1013"/>
                </a:lnTo>
                <a:lnTo>
                  <a:pt x="462" y="1013"/>
                </a:lnTo>
                <a:lnTo>
                  <a:pt x="459" y="1015"/>
                </a:lnTo>
                <a:lnTo>
                  <a:pt x="457" y="1020"/>
                </a:lnTo>
                <a:lnTo>
                  <a:pt x="454" y="1026"/>
                </a:lnTo>
                <a:lnTo>
                  <a:pt x="453" y="1033"/>
                </a:lnTo>
                <a:lnTo>
                  <a:pt x="453" y="1039"/>
                </a:lnTo>
                <a:lnTo>
                  <a:pt x="454" y="1045"/>
                </a:lnTo>
                <a:lnTo>
                  <a:pt x="457" y="1050"/>
                </a:lnTo>
                <a:lnTo>
                  <a:pt x="459" y="1053"/>
                </a:lnTo>
                <a:lnTo>
                  <a:pt x="462" y="1054"/>
                </a:lnTo>
                <a:lnTo>
                  <a:pt x="462" y="1054"/>
                </a:lnTo>
                <a:lnTo>
                  <a:pt x="472" y="1056"/>
                </a:lnTo>
                <a:lnTo>
                  <a:pt x="491" y="1057"/>
                </a:lnTo>
                <a:lnTo>
                  <a:pt x="542" y="1057"/>
                </a:lnTo>
                <a:lnTo>
                  <a:pt x="594" y="1056"/>
                </a:lnTo>
                <a:lnTo>
                  <a:pt x="631" y="1054"/>
                </a:lnTo>
                <a:lnTo>
                  <a:pt x="631" y="1054"/>
                </a:lnTo>
                <a:lnTo>
                  <a:pt x="652" y="1051"/>
                </a:lnTo>
                <a:lnTo>
                  <a:pt x="666" y="1048"/>
                </a:lnTo>
                <a:lnTo>
                  <a:pt x="678" y="1043"/>
                </a:lnTo>
                <a:lnTo>
                  <a:pt x="689" y="1038"/>
                </a:lnTo>
                <a:lnTo>
                  <a:pt x="689" y="1038"/>
                </a:lnTo>
                <a:lnTo>
                  <a:pt x="692" y="1035"/>
                </a:lnTo>
                <a:lnTo>
                  <a:pt x="696" y="1030"/>
                </a:lnTo>
                <a:lnTo>
                  <a:pt x="697" y="1026"/>
                </a:lnTo>
                <a:lnTo>
                  <a:pt x="698" y="1021"/>
                </a:lnTo>
                <a:lnTo>
                  <a:pt x="698" y="1015"/>
                </a:lnTo>
                <a:lnTo>
                  <a:pt x="697" y="1013"/>
                </a:lnTo>
                <a:lnTo>
                  <a:pt x="696" y="1013"/>
                </a:lnTo>
                <a:lnTo>
                  <a:pt x="696" y="1013"/>
                </a:lnTo>
                <a:lnTo>
                  <a:pt x="695" y="1014"/>
                </a:lnTo>
                <a:lnTo>
                  <a:pt x="694" y="1013"/>
                </a:lnTo>
                <a:lnTo>
                  <a:pt x="688" y="1011"/>
                </a:lnTo>
                <a:lnTo>
                  <a:pt x="680" y="1007"/>
                </a:lnTo>
                <a:lnTo>
                  <a:pt x="672" y="1005"/>
                </a:lnTo>
                <a:lnTo>
                  <a:pt x="672" y="1005"/>
                </a:lnTo>
                <a:lnTo>
                  <a:pt x="659" y="1001"/>
                </a:lnTo>
                <a:lnTo>
                  <a:pt x="640" y="993"/>
                </a:lnTo>
                <a:lnTo>
                  <a:pt x="616" y="981"/>
                </a:lnTo>
                <a:lnTo>
                  <a:pt x="616" y="981"/>
                </a:lnTo>
                <a:lnTo>
                  <a:pt x="623" y="978"/>
                </a:lnTo>
                <a:lnTo>
                  <a:pt x="629" y="976"/>
                </a:lnTo>
                <a:lnTo>
                  <a:pt x="631" y="972"/>
                </a:lnTo>
                <a:lnTo>
                  <a:pt x="631" y="972"/>
                </a:lnTo>
                <a:lnTo>
                  <a:pt x="633" y="966"/>
                </a:lnTo>
                <a:lnTo>
                  <a:pt x="630" y="953"/>
                </a:lnTo>
                <a:lnTo>
                  <a:pt x="628" y="938"/>
                </a:lnTo>
                <a:lnTo>
                  <a:pt x="624" y="925"/>
                </a:lnTo>
                <a:lnTo>
                  <a:pt x="624" y="925"/>
                </a:lnTo>
                <a:lnTo>
                  <a:pt x="618" y="904"/>
                </a:lnTo>
                <a:lnTo>
                  <a:pt x="616" y="892"/>
                </a:lnTo>
                <a:lnTo>
                  <a:pt x="616" y="892"/>
                </a:lnTo>
                <a:lnTo>
                  <a:pt x="613" y="868"/>
                </a:lnTo>
                <a:lnTo>
                  <a:pt x="611" y="818"/>
                </a:lnTo>
                <a:lnTo>
                  <a:pt x="607" y="763"/>
                </a:lnTo>
                <a:lnTo>
                  <a:pt x="607" y="739"/>
                </a:lnTo>
                <a:lnTo>
                  <a:pt x="607" y="721"/>
                </a:lnTo>
                <a:lnTo>
                  <a:pt x="607" y="721"/>
                </a:lnTo>
                <a:lnTo>
                  <a:pt x="610" y="693"/>
                </a:lnTo>
                <a:lnTo>
                  <a:pt x="610" y="663"/>
                </a:lnTo>
                <a:lnTo>
                  <a:pt x="610" y="648"/>
                </a:lnTo>
                <a:lnTo>
                  <a:pt x="607" y="635"/>
                </a:lnTo>
                <a:lnTo>
                  <a:pt x="605" y="624"/>
                </a:lnTo>
                <a:lnTo>
                  <a:pt x="603" y="620"/>
                </a:lnTo>
                <a:lnTo>
                  <a:pt x="599" y="616"/>
                </a:lnTo>
                <a:lnTo>
                  <a:pt x="599" y="616"/>
                </a:lnTo>
                <a:lnTo>
                  <a:pt x="592" y="610"/>
                </a:lnTo>
                <a:lnTo>
                  <a:pt x="584" y="605"/>
                </a:lnTo>
                <a:lnTo>
                  <a:pt x="574" y="603"/>
                </a:lnTo>
                <a:lnTo>
                  <a:pt x="566" y="600"/>
                </a:lnTo>
                <a:lnTo>
                  <a:pt x="549" y="599"/>
                </a:lnTo>
                <a:lnTo>
                  <a:pt x="543" y="600"/>
                </a:lnTo>
                <a:lnTo>
                  <a:pt x="543" y="600"/>
                </a:lnTo>
                <a:lnTo>
                  <a:pt x="542" y="598"/>
                </a:lnTo>
                <a:lnTo>
                  <a:pt x="537" y="593"/>
                </a:lnTo>
                <a:lnTo>
                  <a:pt x="532" y="584"/>
                </a:lnTo>
                <a:lnTo>
                  <a:pt x="526" y="567"/>
                </a:lnTo>
                <a:lnTo>
                  <a:pt x="526" y="567"/>
                </a:lnTo>
                <a:lnTo>
                  <a:pt x="521" y="549"/>
                </a:lnTo>
                <a:lnTo>
                  <a:pt x="515" y="535"/>
                </a:lnTo>
                <a:lnTo>
                  <a:pt x="509" y="522"/>
                </a:lnTo>
                <a:lnTo>
                  <a:pt x="502" y="511"/>
                </a:lnTo>
                <a:lnTo>
                  <a:pt x="502" y="511"/>
                </a:lnTo>
                <a:lnTo>
                  <a:pt x="496" y="500"/>
                </a:lnTo>
                <a:lnTo>
                  <a:pt x="491" y="489"/>
                </a:lnTo>
                <a:lnTo>
                  <a:pt x="487" y="478"/>
                </a:lnTo>
                <a:lnTo>
                  <a:pt x="487" y="478"/>
                </a:lnTo>
                <a:lnTo>
                  <a:pt x="472" y="411"/>
                </a:lnTo>
                <a:lnTo>
                  <a:pt x="462" y="362"/>
                </a:lnTo>
                <a:lnTo>
                  <a:pt x="454" y="333"/>
                </a:lnTo>
                <a:lnTo>
                  <a:pt x="454" y="333"/>
                </a:lnTo>
                <a:lnTo>
                  <a:pt x="451" y="325"/>
                </a:lnTo>
                <a:lnTo>
                  <a:pt x="446" y="317"/>
                </a:lnTo>
                <a:lnTo>
                  <a:pt x="432" y="299"/>
                </a:lnTo>
                <a:lnTo>
                  <a:pt x="416" y="285"/>
                </a:lnTo>
                <a:lnTo>
                  <a:pt x="410" y="279"/>
                </a:lnTo>
                <a:lnTo>
                  <a:pt x="405" y="275"/>
                </a:lnTo>
                <a:lnTo>
                  <a:pt x="405" y="275"/>
                </a:lnTo>
                <a:lnTo>
                  <a:pt x="396" y="269"/>
                </a:lnTo>
                <a:lnTo>
                  <a:pt x="383" y="261"/>
                </a:lnTo>
                <a:lnTo>
                  <a:pt x="371" y="254"/>
                </a:lnTo>
                <a:lnTo>
                  <a:pt x="367" y="252"/>
                </a:lnTo>
                <a:lnTo>
                  <a:pt x="365" y="251"/>
                </a:lnTo>
                <a:lnTo>
                  <a:pt x="365" y="251"/>
                </a:lnTo>
                <a:lnTo>
                  <a:pt x="362" y="250"/>
                </a:lnTo>
                <a:lnTo>
                  <a:pt x="360" y="248"/>
                </a:lnTo>
                <a:lnTo>
                  <a:pt x="356" y="243"/>
                </a:lnTo>
                <a:lnTo>
                  <a:pt x="332" y="187"/>
                </a:lnTo>
                <a:lnTo>
                  <a:pt x="349" y="170"/>
                </a:lnTo>
                <a:lnTo>
                  <a:pt x="349" y="170"/>
                </a:lnTo>
                <a:lnTo>
                  <a:pt x="350" y="170"/>
                </a:lnTo>
                <a:lnTo>
                  <a:pt x="354" y="170"/>
                </a:lnTo>
                <a:lnTo>
                  <a:pt x="360" y="168"/>
                </a:lnTo>
                <a:lnTo>
                  <a:pt x="365" y="163"/>
                </a:lnTo>
                <a:lnTo>
                  <a:pt x="365" y="163"/>
                </a:lnTo>
                <a:lnTo>
                  <a:pt x="367" y="159"/>
                </a:lnTo>
                <a:lnTo>
                  <a:pt x="368" y="156"/>
                </a:lnTo>
                <a:lnTo>
                  <a:pt x="370" y="148"/>
                </a:lnTo>
                <a:lnTo>
                  <a:pt x="371" y="142"/>
                </a:lnTo>
                <a:lnTo>
                  <a:pt x="372" y="140"/>
                </a:lnTo>
                <a:lnTo>
                  <a:pt x="373" y="138"/>
                </a:lnTo>
                <a:lnTo>
                  <a:pt x="373" y="138"/>
                </a:lnTo>
                <a:lnTo>
                  <a:pt x="378" y="133"/>
                </a:lnTo>
                <a:lnTo>
                  <a:pt x="381" y="127"/>
                </a:lnTo>
                <a:lnTo>
                  <a:pt x="383" y="123"/>
                </a:lnTo>
                <a:lnTo>
                  <a:pt x="384" y="120"/>
                </a:lnTo>
                <a:lnTo>
                  <a:pt x="383" y="116"/>
                </a:lnTo>
                <a:lnTo>
                  <a:pt x="381" y="114"/>
                </a:lnTo>
                <a:lnTo>
                  <a:pt x="381" y="114"/>
                </a:lnTo>
                <a:lnTo>
                  <a:pt x="375" y="109"/>
                </a:lnTo>
                <a:lnTo>
                  <a:pt x="371" y="107"/>
                </a:lnTo>
                <a:lnTo>
                  <a:pt x="365" y="105"/>
                </a:lnTo>
                <a:lnTo>
                  <a:pt x="365" y="105"/>
                </a:lnTo>
                <a:lnTo>
                  <a:pt x="365" y="97"/>
                </a:lnTo>
                <a:lnTo>
                  <a:pt x="364" y="78"/>
                </a:lnTo>
                <a:lnTo>
                  <a:pt x="361" y="55"/>
                </a:lnTo>
                <a:lnTo>
                  <a:pt x="360" y="47"/>
                </a:lnTo>
                <a:lnTo>
                  <a:pt x="356" y="41"/>
                </a:lnTo>
                <a:lnTo>
                  <a:pt x="356" y="41"/>
                </a:lnTo>
                <a:lnTo>
                  <a:pt x="348" y="30"/>
                </a:lnTo>
                <a:lnTo>
                  <a:pt x="342" y="23"/>
                </a:lnTo>
                <a:lnTo>
                  <a:pt x="335" y="17"/>
                </a:lnTo>
                <a:lnTo>
                  <a:pt x="325" y="11"/>
                </a:lnTo>
                <a:lnTo>
                  <a:pt x="316" y="5"/>
                </a:lnTo>
                <a:lnTo>
                  <a:pt x="305" y="1"/>
                </a:lnTo>
                <a:lnTo>
                  <a:pt x="292" y="0"/>
                </a:lnTo>
                <a:lnTo>
                  <a:pt x="292" y="0"/>
                </a:lnTo>
                <a:lnTo>
                  <a:pt x="280" y="0"/>
                </a:lnTo>
                <a:lnTo>
                  <a:pt x="269" y="1"/>
                </a:lnTo>
                <a:lnTo>
                  <a:pt x="259" y="4"/>
                </a:lnTo>
                <a:lnTo>
                  <a:pt x="251" y="6"/>
                </a:lnTo>
                <a:lnTo>
                  <a:pt x="243" y="11"/>
                </a:lnTo>
                <a:lnTo>
                  <a:pt x="237" y="14"/>
                </a:lnTo>
                <a:lnTo>
                  <a:pt x="232" y="19"/>
                </a:lnTo>
                <a:lnTo>
                  <a:pt x="227" y="24"/>
                </a:lnTo>
                <a:lnTo>
                  <a:pt x="227" y="24"/>
                </a:lnTo>
                <a:lnTo>
                  <a:pt x="224" y="31"/>
                </a:lnTo>
                <a:lnTo>
                  <a:pt x="221" y="41"/>
                </a:lnTo>
                <a:lnTo>
                  <a:pt x="215" y="62"/>
                </a:lnTo>
                <a:lnTo>
                  <a:pt x="213" y="81"/>
                </a:lnTo>
                <a:lnTo>
                  <a:pt x="212" y="90"/>
                </a:lnTo>
                <a:lnTo>
                  <a:pt x="212" y="9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id="{C3ED5E68-F7AE-4123-A12B-526092C9D5B1}"/>
              </a:ext>
            </a:extLst>
          </p:cNvPr>
          <p:cNvSpPr>
            <a:spLocks/>
          </p:cNvSpPr>
          <p:nvPr/>
        </p:nvSpPr>
        <p:spPr bwMode="auto">
          <a:xfrm>
            <a:off x="6418470" y="2745325"/>
            <a:ext cx="1006109" cy="1648938"/>
          </a:xfrm>
          <a:custGeom>
            <a:avLst/>
            <a:gdLst>
              <a:gd name="T0" fmla="*/ 213 w 745"/>
              <a:gd name="T1" fmla="*/ 123 h 1221"/>
              <a:gd name="T2" fmla="*/ 257 w 745"/>
              <a:gd name="T3" fmla="*/ 165 h 1221"/>
              <a:gd name="T4" fmla="*/ 204 w 745"/>
              <a:gd name="T5" fmla="*/ 230 h 1221"/>
              <a:gd name="T6" fmla="*/ 56 w 745"/>
              <a:gd name="T7" fmla="*/ 307 h 1221"/>
              <a:gd name="T8" fmla="*/ 10 w 745"/>
              <a:gd name="T9" fmla="*/ 336 h 1221"/>
              <a:gd name="T10" fmla="*/ 3 w 745"/>
              <a:gd name="T11" fmla="*/ 357 h 1221"/>
              <a:gd name="T12" fmla="*/ 26 w 745"/>
              <a:gd name="T13" fmla="*/ 384 h 1221"/>
              <a:gd name="T14" fmla="*/ 79 w 745"/>
              <a:gd name="T15" fmla="*/ 557 h 1221"/>
              <a:gd name="T16" fmla="*/ 102 w 745"/>
              <a:gd name="T17" fmla="*/ 583 h 1221"/>
              <a:gd name="T18" fmla="*/ 128 w 745"/>
              <a:gd name="T19" fmla="*/ 591 h 1221"/>
              <a:gd name="T20" fmla="*/ 151 w 745"/>
              <a:gd name="T21" fmla="*/ 563 h 1221"/>
              <a:gd name="T22" fmla="*/ 161 w 745"/>
              <a:gd name="T23" fmla="*/ 522 h 1221"/>
              <a:gd name="T24" fmla="*/ 129 w 745"/>
              <a:gd name="T25" fmla="*/ 468 h 1221"/>
              <a:gd name="T26" fmla="*/ 108 w 745"/>
              <a:gd name="T27" fmla="*/ 390 h 1221"/>
              <a:gd name="T28" fmla="*/ 146 w 745"/>
              <a:gd name="T29" fmla="*/ 362 h 1221"/>
              <a:gd name="T30" fmla="*/ 219 w 745"/>
              <a:gd name="T31" fmla="*/ 461 h 1221"/>
              <a:gd name="T32" fmla="*/ 198 w 745"/>
              <a:gd name="T33" fmla="*/ 571 h 1221"/>
              <a:gd name="T34" fmla="*/ 178 w 745"/>
              <a:gd name="T35" fmla="*/ 685 h 1221"/>
              <a:gd name="T36" fmla="*/ 141 w 745"/>
              <a:gd name="T37" fmla="*/ 733 h 1221"/>
              <a:gd name="T38" fmla="*/ 147 w 745"/>
              <a:gd name="T39" fmla="*/ 985 h 1221"/>
              <a:gd name="T40" fmla="*/ 147 w 745"/>
              <a:gd name="T41" fmla="*/ 1042 h 1221"/>
              <a:gd name="T42" fmla="*/ 173 w 745"/>
              <a:gd name="T43" fmla="*/ 1137 h 1221"/>
              <a:gd name="T44" fmla="*/ 149 w 745"/>
              <a:gd name="T45" fmla="*/ 1208 h 1221"/>
              <a:gd name="T46" fmla="*/ 238 w 745"/>
              <a:gd name="T47" fmla="*/ 1216 h 1221"/>
              <a:gd name="T48" fmla="*/ 258 w 745"/>
              <a:gd name="T49" fmla="*/ 1167 h 1221"/>
              <a:gd name="T50" fmla="*/ 273 w 745"/>
              <a:gd name="T51" fmla="*/ 1116 h 1221"/>
              <a:gd name="T52" fmla="*/ 263 w 745"/>
              <a:gd name="T53" fmla="*/ 1041 h 1221"/>
              <a:gd name="T54" fmla="*/ 272 w 745"/>
              <a:gd name="T55" fmla="*/ 991 h 1221"/>
              <a:gd name="T56" fmla="*/ 269 w 745"/>
              <a:gd name="T57" fmla="*/ 830 h 1221"/>
              <a:gd name="T58" fmla="*/ 316 w 745"/>
              <a:gd name="T59" fmla="*/ 766 h 1221"/>
              <a:gd name="T60" fmla="*/ 415 w 745"/>
              <a:gd name="T61" fmla="*/ 744 h 1221"/>
              <a:gd name="T62" fmla="*/ 415 w 745"/>
              <a:gd name="T63" fmla="*/ 759 h 1221"/>
              <a:gd name="T64" fmla="*/ 466 w 745"/>
              <a:gd name="T65" fmla="*/ 763 h 1221"/>
              <a:gd name="T66" fmla="*/ 500 w 745"/>
              <a:gd name="T67" fmla="*/ 740 h 1221"/>
              <a:gd name="T68" fmla="*/ 611 w 745"/>
              <a:gd name="T69" fmla="*/ 789 h 1221"/>
              <a:gd name="T70" fmla="*/ 603 w 745"/>
              <a:gd name="T71" fmla="*/ 844 h 1221"/>
              <a:gd name="T72" fmla="*/ 584 w 745"/>
              <a:gd name="T73" fmla="*/ 964 h 1221"/>
              <a:gd name="T74" fmla="*/ 573 w 745"/>
              <a:gd name="T75" fmla="*/ 1000 h 1221"/>
              <a:gd name="T76" fmla="*/ 557 w 745"/>
              <a:gd name="T77" fmla="*/ 1034 h 1221"/>
              <a:gd name="T78" fmla="*/ 542 w 745"/>
              <a:gd name="T79" fmla="*/ 1088 h 1221"/>
              <a:gd name="T80" fmla="*/ 548 w 745"/>
              <a:gd name="T81" fmla="*/ 1128 h 1221"/>
              <a:gd name="T82" fmla="*/ 606 w 745"/>
              <a:gd name="T83" fmla="*/ 1153 h 1221"/>
              <a:gd name="T84" fmla="*/ 647 w 745"/>
              <a:gd name="T85" fmla="*/ 1196 h 1221"/>
              <a:gd name="T86" fmla="*/ 714 w 745"/>
              <a:gd name="T87" fmla="*/ 1185 h 1221"/>
              <a:gd name="T88" fmla="*/ 696 w 745"/>
              <a:gd name="T89" fmla="*/ 1135 h 1221"/>
              <a:gd name="T90" fmla="*/ 662 w 745"/>
              <a:gd name="T91" fmla="*/ 1086 h 1221"/>
              <a:gd name="T92" fmla="*/ 678 w 745"/>
              <a:gd name="T93" fmla="*/ 1048 h 1221"/>
              <a:gd name="T94" fmla="*/ 687 w 745"/>
              <a:gd name="T95" fmla="*/ 985 h 1221"/>
              <a:gd name="T96" fmla="*/ 702 w 745"/>
              <a:gd name="T97" fmla="*/ 902 h 1221"/>
              <a:gd name="T98" fmla="*/ 742 w 745"/>
              <a:gd name="T99" fmla="*/ 725 h 1221"/>
              <a:gd name="T100" fmla="*/ 643 w 745"/>
              <a:gd name="T101" fmla="*/ 653 h 1221"/>
              <a:gd name="T102" fmla="*/ 578 w 745"/>
              <a:gd name="T103" fmla="*/ 610 h 1221"/>
              <a:gd name="T104" fmla="*/ 599 w 745"/>
              <a:gd name="T105" fmla="*/ 580 h 1221"/>
              <a:gd name="T106" fmla="*/ 580 w 745"/>
              <a:gd name="T107" fmla="*/ 533 h 1221"/>
              <a:gd name="T108" fmla="*/ 566 w 745"/>
              <a:gd name="T109" fmla="*/ 433 h 1221"/>
              <a:gd name="T110" fmla="*/ 543 w 745"/>
              <a:gd name="T111" fmla="*/ 263 h 1221"/>
              <a:gd name="T112" fmla="*/ 532 w 745"/>
              <a:gd name="T113" fmla="*/ 248 h 1221"/>
              <a:gd name="T114" fmla="*/ 407 w 745"/>
              <a:gd name="T115" fmla="*/ 183 h 1221"/>
              <a:gd name="T116" fmla="*/ 439 w 745"/>
              <a:gd name="T117" fmla="*/ 159 h 1221"/>
              <a:gd name="T118" fmla="*/ 419 w 745"/>
              <a:gd name="T119" fmla="*/ 114 h 1221"/>
              <a:gd name="T120" fmla="*/ 386 w 745"/>
              <a:gd name="T121" fmla="*/ 15 h 1221"/>
              <a:gd name="T122" fmla="*/ 303 w 745"/>
              <a:gd name="T123" fmla="*/ 2 h 1221"/>
              <a:gd name="T124" fmla="*/ 264 w 745"/>
              <a:gd name="T125" fmla="*/ 58 h 1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45" h="1221">
                <a:moveTo>
                  <a:pt x="253" y="92"/>
                </a:moveTo>
                <a:lnTo>
                  <a:pt x="253" y="92"/>
                </a:lnTo>
                <a:lnTo>
                  <a:pt x="246" y="94"/>
                </a:lnTo>
                <a:lnTo>
                  <a:pt x="232" y="102"/>
                </a:lnTo>
                <a:lnTo>
                  <a:pt x="225" y="107"/>
                </a:lnTo>
                <a:lnTo>
                  <a:pt x="217" y="113"/>
                </a:lnTo>
                <a:lnTo>
                  <a:pt x="214" y="118"/>
                </a:lnTo>
                <a:lnTo>
                  <a:pt x="213" y="120"/>
                </a:lnTo>
                <a:lnTo>
                  <a:pt x="213" y="123"/>
                </a:lnTo>
                <a:lnTo>
                  <a:pt x="213" y="123"/>
                </a:lnTo>
                <a:lnTo>
                  <a:pt x="215" y="127"/>
                </a:lnTo>
                <a:lnTo>
                  <a:pt x="220" y="132"/>
                </a:lnTo>
                <a:lnTo>
                  <a:pt x="232" y="142"/>
                </a:lnTo>
                <a:lnTo>
                  <a:pt x="242" y="149"/>
                </a:lnTo>
                <a:lnTo>
                  <a:pt x="247" y="152"/>
                </a:lnTo>
                <a:lnTo>
                  <a:pt x="256" y="156"/>
                </a:lnTo>
                <a:lnTo>
                  <a:pt x="256" y="156"/>
                </a:lnTo>
                <a:lnTo>
                  <a:pt x="257" y="165"/>
                </a:lnTo>
                <a:lnTo>
                  <a:pt x="259" y="181"/>
                </a:lnTo>
                <a:lnTo>
                  <a:pt x="259" y="181"/>
                </a:lnTo>
                <a:lnTo>
                  <a:pt x="260" y="188"/>
                </a:lnTo>
                <a:lnTo>
                  <a:pt x="263" y="198"/>
                </a:lnTo>
                <a:lnTo>
                  <a:pt x="265" y="208"/>
                </a:lnTo>
                <a:lnTo>
                  <a:pt x="265" y="208"/>
                </a:lnTo>
                <a:lnTo>
                  <a:pt x="244" y="216"/>
                </a:lnTo>
                <a:lnTo>
                  <a:pt x="204" y="230"/>
                </a:lnTo>
                <a:lnTo>
                  <a:pt x="204" y="230"/>
                </a:lnTo>
                <a:lnTo>
                  <a:pt x="183" y="238"/>
                </a:lnTo>
                <a:lnTo>
                  <a:pt x="160" y="249"/>
                </a:lnTo>
                <a:lnTo>
                  <a:pt x="133" y="263"/>
                </a:lnTo>
                <a:lnTo>
                  <a:pt x="133" y="263"/>
                </a:lnTo>
                <a:lnTo>
                  <a:pt x="114" y="274"/>
                </a:lnTo>
                <a:lnTo>
                  <a:pt x="92" y="286"/>
                </a:lnTo>
                <a:lnTo>
                  <a:pt x="92" y="286"/>
                </a:lnTo>
                <a:lnTo>
                  <a:pt x="75" y="297"/>
                </a:lnTo>
                <a:lnTo>
                  <a:pt x="56" y="307"/>
                </a:lnTo>
                <a:lnTo>
                  <a:pt x="56" y="307"/>
                </a:lnTo>
                <a:lnTo>
                  <a:pt x="41" y="317"/>
                </a:lnTo>
                <a:lnTo>
                  <a:pt x="30" y="324"/>
                </a:lnTo>
                <a:lnTo>
                  <a:pt x="30" y="324"/>
                </a:lnTo>
                <a:lnTo>
                  <a:pt x="21" y="329"/>
                </a:lnTo>
                <a:lnTo>
                  <a:pt x="13" y="332"/>
                </a:lnTo>
                <a:lnTo>
                  <a:pt x="11" y="334"/>
                </a:lnTo>
                <a:lnTo>
                  <a:pt x="10" y="336"/>
                </a:lnTo>
                <a:lnTo>
                  <a:pt x="10" y="336"/>
                </a:lnTo>
                <a:lnTo>
                  <a:pt x="9" y="342"/>
                </a:lnTo>
                <a:lnTo>
                  <a:pt x="10" y="348"/>
                </a:lnTo>
                <a:lnTo>
                  <a:pt x="11" y="353"/>
                </a:lnTo>
                <a:lnTo>
                  <a:pt x="10" y="356"/>
                </a:lnTo>
                <a:lnTo>
                  <a:pt x="10" y="356"/>
                </a:lnTo>
                <a:lnTo>
                  <a:pt x="9" y="356"/>
                </a:lnTo>
                <a:lnTo>
                  <a:pt x="7" y="356"/>
                </a:lnTo>
                <a:lnTo>
                  <a:pt x="4" y="356"/>
                </a:lnTo>
                <a:lnTo>
                  <a:pt x="3" y="357"/>
                </a:lnTo>
                <a:lnTo>
                  <a:pt x="1" y="359"/>
                </a:lnTo>
                <a:lnTo>
                  <a:pt x="0" y="361"/>
                </a:lnTo>
                <a:lnTo>
                  <a:pt x="0" y="363"/>
                </a:lnTo>
                <a:lnTo>
                  <a:pt x="0" y="363"/>
                </a:lnTo>
                <a:lnTo>
                  <a:pt x="3" y="374"/>
                </a:lnTo>
                <a:lnTo>
                  <a:pt x="4" y="377"/>
                </a:lnTo>
                <a:lnTo>
                  <a:pt x="6" y="378"/>
                </a:lnTo>
                <a:lnTo>
                  <a:pt x="6" y="378"/>
                </a:lnTo>
                <a:lnTo>
                  <a:pt x="26" y="384"/>
                </a:lnTo>
                <a:lnTo>
                  <a:pt x="26" y="384"/>
                </a:lnTo>
                <a:lnTo>
                  <a:pt x="35" y="397"/>
                </a:lnTo>
                <a:lnTo>
                  <a:pt x="53" y="425"/>
                </a:lnTo>
                <a:lnTo>
                  <a:pt x="71" y="458"/>
                </a:lnTo>
                <a:lnTo>
                  <a:pt x="77" y="471"/>
                </a:lnTo>
                <a:lnTo>
                  <a:pt x="79" y="479"/>
                </a:lnTo>
                <a:lnTo>
                  <a:pt x="79" y="479"/>
                </a:lnTo>
                <a:lnTo>
                  <a:pt x="79" y="521"/>
                </a:lnTo>
                <a:lnTo>
                  <a:pt x="79" y="557"/>
                </a:lnTo>
                <a:lnTo>
                  <a:pt x="79" y="557"/>
                </a:lnTo>
                <a:lnTo>
                  <a:pt x="79" y="560"/>
                </a:lnTo>
                <a:lnTo>
                  <a:pt x="81" y="564"/>
                </a:lnTo>
                <a:lnTo>
                  <a:pt x="86" y="570"/>
                </a:lnTo>
                <a:lnTo>
                  <a:pt x="93" y="576"/>
                </a:lnTo>
                <a:lnTo>
                  <a:pt x="93" y="576"/>
                </a:lnTo>
                <a:lnTo>
                  <a:pt x="94" y="578"/>
                </a:lnTo>
                <a:lnTo>
                  <a:pt x="97" y="582"/>
                </a:lnTo>
                <a:lnTo>
                  <a:pt x="102" y="583"/>
                </a:lnTo>
                <a:lnTo>
                  <a:pt x="102" y="583"/>
                </a:lnTo>
                <a:lnTo>
                  <a:pt x="110" y="585"/>
                </a:lnTo>
                <a:lnTo>
                  <a:pt x="114" y="585"/>
                </a:lnTo>
                <a:lnTo>
                  <a:pt x="114" y="585"/>
                </a:lnTo>
                <a:lnTo>
                  <a:pt x="117" y="589"/>
                </a:lnTo>
                <a:lnTo>
                  <a:pt x="121" y="591"/>
                </a:lnTo>
                <a:lnTo>
                  <a:pt x="126" y="592"/>
                </a:lnTo>
                <a:lnTo>
                  <a:pt x="126" y="592"/>
                </a:lnTo>
                <a:lnTo>
                  <a:pt x="128" y="591"/>
                </a:lnTo>
                <a:lnTo>
                  <a:pt x="130" y="590"/>
                </a:lnTo>
                <a:lnTo>
                  <a:pt x="133" y="584"/>
                </a:lnTo>
                <a:lnTo>
                  <a:pt x="135" y="577"/>
                </a:lnTo>
                <a:lnTo>
                  <a:pt x="135" y="577"/>
                </a:lnTo>
                <a:lnTo>
                  <a:pt x="139" y="576"/>
                </a:lnTo>
                <a:lnTo>
                  <a:pt x="146" y="572"/>
                </a:lnTo>
                <a:lnTo>
                  <a:pt x="146" y="572"/>
                </a:lnTo>
                <a:lnTo>
                  <a:pt x="148" y="568"/>
                </a:lnTo>
                <a:lnTo>
                  <a:pt x="151" y="563"/>
                </a:lnTo>
                <a:lnTo>
                  <a:pt x="152" y="555"/>
                </a:lnTo>
                <a:lnTo>
                  <a:pt x="152" y="555"/>
                </a:lnTo>
                <a:lnTo>
                  <a:pt x="152" y="554"/>
                </a:lnTo>
                <a:lnTo>
                  <a:pt x="155" y="547"/>
                </a:lnTo>
                <a:lnTo>
                  <a:pt x="155" y="547"/>
                </a:lnTo>
                <a:lnTo>
                  <a:pt x="158" y="541"/>
                </a:lnTo>
                <a:lnTo>
                  <a:pt x="160" y="534"/>
                </a:lnTo>
                <a:lnTo>
                  <a:pt x="161" y="528"/>
                </a:lnTo>
                <a:lnTo>
                  <a:pt x="161" y="522"/>
                </a:lnTo>
                <a:lnTo>
                  <a:pt x="161" y="522"/>
                </a:lnTo>
                <a:lnTo>
                  <a:pt x="158" y="515"/>
                </a:lnTo>
                <a:lnTo>
                  <a:pt x="153" y="505"/>
                </a:lnTo>
                <a:lnTo>
                  <a:pt x="146" y="492"/>
                </a:lnTo>
                <a:lnTo>
                  <a:pt x="146" y="492"/>
                </a:lnTo>
                <a:lnTo>
                  <a:pt x="137" y="483"/>
                </a:lnTo>
                <a:lnTo>
                  <a:pt x="129" y="473"/>
                </a:lnTo>
                <a:lnTo>
                  <a:pt x="129" y="473"/>
                </a:lnTo>
                <a:lnTo>
                  <a:pt x="129" y="468"/>
                </a:lnTo>
                <a:lnTo>
                  <a:pt x="127" y="464"/>
                </a:lnTo>
                <a:lnTo>
                  <a:pt x="122" y="454"/>
                </a:lnTo>
                <a:lnTo>
                  <a:pt x="122" y="454"/>
                </a:lnTo>
                <a:lnTo>
                  <a:pt x="111" y="431"/>
                </a:lnTo>
                <a:lnTo>
                  <a:pt x="105" y="418"/>
                </a:lnTo>
                <a:lnTo>
                  <a:pt x="105" y="418"/>
                </a:lnTo>
                <a:lnTo>
                  <a:pt x="106" y="405"/>
                </a:lnTo>
                <a:lnTo>
                  <a:pt x="108" y="390"/>
                </a:lnTo>
                <a:lnTo>
                  <a:pt x="108" y="390"/>
                </a:lnTo>
                <a:lnTo>
                  <a:pt x="110" y="381"/>
                </a:lnTo>
                <a:lnTo>
                  <a:pt x="112" y="377"/>
                </a:lnTo>
                <a:lnTo>
                  <a:pt x="114" y="374"/>
                </a:lnTo>
                <a:lnTo>
                  <a:pt x="114" y="374"/>
                </a:lnTo>
                <a:lnTo>
                  <a:pt x="127" y="367"/>
                </a:lnTo>
                <a:lnTo>
                  <a:pt x="137" y="363"/>
                </a:lnTo>
                <a:lnTo>
                  <a:pt x="142" y="362"/>
                </a:lnTo>
                <a:lnTo>
                  <a:pt x="146" y="362"/>
                </a:lnTo>
                <a:lnTo>
                  <a:pt x="146" y="362"/>
                </a:lnTo>
                <a:lnTo>
                  <a:pt x="164" y="366"/>
                </a:lnTo>
                <a:lnTo>
                  <a:pt x="179" y="371"/>
                </a:lnTo>
                <a:lnTo>
                  <a:pt x="179" y="371"/>
                </a:lnTo>
                <a:lnTo>
                  <a:pt x="197" y="378"/>
                </a:lnTo>
                <a:lnTo>
                  <a:pt x="214" y="384"/>
                </a:lnTo>
                <a:lnTo>
                  <a:pt x="214" y="384"/>
                </a:lnTo>
                <a:lnTo>
                  <a:pt x="220" y="400"/>
                </a:lnTo>
                <a:lnTo>
                  <a:pt x="220" y="400"/>
                </a:lnTo>
                <a:lnTo>
                  <a:pt x="219" y="461"/>
                </a:lnTo>
                <a:lnTo>
                  <a:pt x="216" y="503"/>
                </a:lnTo>
                <a:lnTo>
                  <a:pt x="215" y="518"/>
                </a:lnTo>
                <a:lnTo>
                  <a:pt x="214" y="526"/>
                </a:lnTo>
                <a:lnTo>
                  <a:pt x="214" y="526"/>
                </a:lnTo>
                <a:lnTo>
                  <a:pt x="205" y="547"/>
                </a:lnTo>
                <a:lnTo>
                  <a:pt x="199" y="561"/>
                </a:lnTo>
                <a:lnTo>
                  <a:pt x="198" y="566"/>
                </a:lnTo>
                <a:lnTo>
                  <a:pt x="198" y="571"/>
                </a:lnTo>
                <a:lnTo>
                  <a:pt x="198" y="571"/>
                </a:lnTo>
                <a:lnTo>
                  <a:pt x="199" y="579"/>
                </a:lnTo>
                <a:lnTo>
                  <a:pt x="201" y="586"/>
                </a:lnTo>
                <a:lnTo>
                  <a:pt x="203" y="594"/>
                </a:lnTo>
                <a:lnTo>
                  <a:pt x="204" y="598"/>
                </a:lnTo>
                <a:lnTo>
                  <a:pt x="204" y="598"/>
                </a:lnTo>
                <a:lnTo>
                  <a:pt x="199" y="635"/>
                </a:lnTo>
                <a:lnTo>
                  <a:pt x="195" y="667"/>
                </a:lnTo>
                <a:lnTo>
                  <a:pt x="195" y="667"/>
                </a:lnTo>
                <a:lnTo>
                  <a:pt x="178" y="685"/>
                </a:lnTo>
                <a:lnTo>
                  <a:pt x="167" y="698"/>
                </a:lnTo>
                <a:lnTo>
                  <a:pt x="159" y="706"/>
                </a:lnTo>
                <a:lnTo>
                  <a:pt x="159" y="706"/>
                </a:lnTo>
                <a:lnTo>
                  <a:pt x="149" y="713"/>
                </a:lnTo>
                <a:lnTo>
                  <a:pt x="145" y="718"/>
                </a:lnTo>
                <a:lnTo>
                  <a:pt x="142" y="720"/>
                </a:lnTo>
                <a:lnTo>
                  <a:pt x="141" y="722"/>
                </a:lnTo>
                <a:lnTo>
                  <a:pt x="141" y="722"/>
                </a:lnTo>
                <a:lnTo>
                  <a:pt x="141" y="733"/>
                </a:lnTo>
                <a:lnTo>
                  <a:pt x="142" y="747"/>
                </a:lnTo>
                <a:lnTo>
                  <a:pt x="143" y="768"/>
                </a:lnTo>
                <a:lnTo>
                  <a:pt x="143" y="768"/>
                </a:lnTo>
                <a:lnTo>
                  <a:pt x="153" y="973"/>
                </a:lnTo>
                <a:lnTo>
                  <a:pt x="153" y="973"/>
                </a:lnTo>
                <a:lnTo>
                  <a:pt x="153" y="975"/>
                </a:lnTo>
                <a:lnTo>
                  <a:pt x="151" y="977"/>
                </a:lnTo>
                <a:lnTo>
                  <a:pt x="148" y="981"/>
                </a:lnTo>
                <a:lnTo>
                  <a:pt x="147" y="985"/>
                </a:lnTo>
                <a:lnTo>
                  <a:pt x="147" y="985"/>
                </a:lnTo>
                <a:lnTo>
                  <a:pt x="146" y="992"/>
                </a:lnTo>
                <a:lnTo>
                  <a:pt x="145" y="1000"/>
                </a:lnTo>
                <a:lnTo>
                  <a:pt x="145" y="1016"/>
                </a:lnTo>
                <a:lnTo>
                  <a:pt x="145" y="1016"/>
                </a:lnTo>
                <a:lnTo>
                  <a:pt x="143" y="1029"/>
                </a:lnTo>
                <a:lnTo>
                  <a:pt x="143" y="1036"/>
                </a:lnTo>
                <a:lnTo>
                  <a:pt x="145" y="1039"/>
                </a:lnTo>
                <a:lnTo>
                  <a:pt x="147" y="1042"/>
                </a:lnTo>
                <a:lnTo>
                  <a:pt x="147" y="1042"/>
                </a:lnTo>
                <a:lnTo>
                  <a:pt x="151" y="1044"/>
                </a:lnTo>
                <a:lnTo>
                  <a:pt x="157" y="1047"/>
                </a:lnTo>
                <a:lnTo>
                  <a:pt x="174" y="1051"/>
                </a:lnTo>
                <a:lnTo>
                  <a:pt x="197" y="1054"/>
                </a:lnTo>
                <a:lnTo>
                  <a:pt x="197" y="1054"/>
                </a:lnTo>
                <a:lnTo>
                  <a:pt x="185" y="1094"/>
                </a:lnTo>
                <a:lnTo>
                  <a:pt x="178" y="1123"/>
                </a:lnTo>
                <a:lnTo>
                  <a:pt x="173" y="1137"/>
                </a:lnTo>
                <a:lnTo>
                  <a:pt x="173" y="1137"/>
                </a:lnTo>
                <a:lnTo>
                  <a:pt x="167" y="1148"/>
                </a:lnTo>
                <a:lnTo>
                  <a:pt x="157" y="1169"/>
                </a:lnTo>
                <a:lnTo>
                  <a:pt x="152" y="1180"/>
                </a:lnTo>
                <a:lnTo>
                  <a:pt x="149" y="1191"/>
                </a:lnTo>
                <a:lnTo>
                  <a:pt x="148" y="1200"/>
                </a:lnTo>
                <a:lnTo>
                  <a:pt x="148" y="1204"/>
                </a:lnTo>
                <a:lnTo>
                  <a:pt x="149" y="1208"/>
                </a:lnTo>
                <a:lnTo>
                  <a:pt x="149" y="1208"/>
                </a:lnTo>
                <a:lnTo>
                  <a:pt x="154" y="1211"/>
                </a:lnTo>
                <a:lnTo>
                  <a:pt x="160" y="1215"/>
                </a:lnTo>
                <a:lnTo>
                  <a:pt x="167" y="1217"/>
                </a:lnTo>
                <a:lnTo>
                  <a:pt x="176" y="1220"/>
                </a:lnTo>
                <a:lnTo>
                  <a:pt x="194" y="1221"/>
                </a:lnTo>
                <a:lnTo>
                  <a:pt x="211" y="1221"/>
                </a:lnTo>
                <a:lnTo>
                  <a:pt x="211" y="1221"/>
                </a:lnTo>
                <a:lnTo>
                  <a:pt x="226" y="1220"/>
                </a:lnTo>
                <a:lnTo>
                  <a:pt x="238" y="1216"/>
                </a:lnTo>
                <a:lnTo>
                  <a:pt x="242" y="1214"/>
                </a:lnTo>
                <a:lnTo>
                  <a:pt x="247" y="1211"/>
                </a:lnTo>
                <a:lnTo>
                  <a:pt x="250" y="1208"/>
                </a:lnTo>
                <a:lnTo>
                  <a:pt x="252" y="1205"/>
                </a:lnTo>
                <a:lnTo>
                  <a:pt x="252" y="1205"/>
                </a:lnTo>
                <a:lnTo>
                  <a:pt x="253" y="1197"/>
                </a:lnTo>
                <a:lnTo>
                  <a:pt x="254" y="1186"/>
                </a:lnTo>
                <a:lnTo>
                  <a:pt x="256" y="1175"/>
                </a:lnTo>
                <a:lnTo>
                  <a:pt x="258" y="1167"/>
                </a:lnTo>
                <a:lnTo>
                  <a:pt x="258" y="1167"/>
                </a:lnTo>
                <a:lnTo>
                  <a:pt x="260" y="1160"/>
                </a:lnTo>
                <a:lnTo>
                  <a:pt x="264" y="1154"/>
                </a:lnTo>
                <a:lnTo>
                  <a:pt x="271" y="1142"/>
                </a:lnTo>
                <a:lnTo>
                  <a:pt x="271" y="1142"/>
                </a:lnTo>
                <a:lnTo>
                  <a:pt x="273" y="1136"/>
                </a:lnTo>
                <a:lnTo>
                  <a:pt x="273" y="1130"/>
                </a:lnTo>
                <a:lnTo>
                  <a:pt x="273" y="1123"/>
                </a:lnTo>
                <a:lnTo>
                  <a:pt x="273" y="1116"/>
                </a:lnTo>
                <a:lnTo>
                  <a:pt x="273" y="1116"/>
                </a:lnTo>
                <a:lnTo>
                  <a:pt x="270" y="1097"/>
                </a:lnTo>
                <a:lnTo>
                  <a:pt x="270" y="1076"/>
                </a:lnTo>
                <a:lnTo>
                  <a:pt x="270" y="1076"/>
                </a:lnTo>
                <a:lnTo>
                  <a:pt x="269" y="1068"/>
                </a:lnTo>
                <a:lnTo>
                  <a:pt x="267" y="1059"/>
                </a:lnTo>
                <a:lnTo>
                  <a:pt x="264" y="1044"/>
                </a:lnTo>
                <a:lnTo>
                  <a:pt x="264" y="1044"/>
                </a:lnTo>
                <a:lnTo>
                  <a:pt x="263" y="1041"/>
                </a:lnTo>
                <a:lnTo>
                  <a:pt x="263" y="1036"/>
                </a:lnTo>
                <a:lnTo>
                  <a:pt x="264" y="1030"/>
                </a:lnTo>
                <a:lnTo>
                  <a:pt x="266" y="1022"/>
                </a:lnTo>
                <a:lnTo>
                  <a:pt x="266" y="1022"/>
                </a:lnTo>
                <a:lnTo>
                  <a:pt x="269" y="1012"/>
                </a:lnTo>
                <a:lnTo>
                  <a:pt x="271" y="1003"/>
                </a:lnTo>
                <a:lnTo>
                  <a:pt x="272" y="994"/>
                </a:lnTo>
                <a:lnTo>
                  <a:pt x="272" y="991"/>
                </a:lnTo>
                <a:lnTo>
                  <a:pt x="272" y="991"/>
                </a:lnTo>
                <a:lnTo>
                  <a:pt x="269" y="986"/>
                </a:lnTo>
                <a:lnTo>
                  <a:pt x="265" y="982"/>
                </a:lnTo>
                <a:lnTo>
                  <a:pt x="265" y="982"/>
                </a:lnTo>
                <a:lnTo>
                  <a:pt x="264" y="941"/>
                </a:lnTo>
                <a:lnTo>
                  <a:pt x="264" y="907"/>
                </a:lnTo>
                <a:lnTo>
                  <a:pt x="265" y="882"/>
                </a:lnTo>
                <a:lnTo>
                  <a:pt x="265" y="882"/>
                </a:lnTo>
                <a:lnTo>
                  <a:pt x="266" y="858"/>
                </a:lnTo>
                <a:lnTo>
                  <a:pt x="269" y="830"/>
                </a:lnTo>
                <a:lnTo>
                  <a:pt x="270" y="803"/>
                </a:lnTo>
                <a:lnTo>
                  <a:pt x="272" y="795"/>
                </a:lnTo>
                <a:lnTo>
                  <a:pt x="275" y="790"/>
                </a:lnTo>
                <a:lnTo>
                  <a:pt x="275" y="790"/>
                </a:lnTo>
                <a:lnTo>
                  <a:pt x="281" y="784"/>
                </a:lnTo>
                <a:lnTo>
                  <a:pt x="288" y="780"/>
                </a:lnTo>
                <a:lnTo>
                  <a:pt x="300" y="774"/>
                </a:lnTo>
                <a:lnTo>
                  <a:pt x="316" y="766"/>
                </a:lnTo>
                <a:lnTo>
                  <a:pt x="316" y="766"/>
                </a:lnTo>
                <a:lnTo>
                  <a:pt x="340" y="756"/>
                </a:lnTo>
                <a:lnTo>
                  <a:pt x="365" y="743"/>
                </a:lnTo>
                <a:lnTo>
                  <a:pt x="387" y="731"/>
                </a:lnTo>
                <a:lnTo>
                  <a:pt x="398" y="726"/>
                </a:lnTo>
                <a:lnTo>
                  <a:pt x="398" y="726"/>
                </a:lnTo>
                <a:lnTo>
                  <a:pt x="405" y="723"/>
                </a:lnTo>
                <a:lnTo>
                  <a:pt x="411" y="721"/>
                </a:lnTo>
                <a:lnTo>
                  <a:pt x="417" y="739"/>
                </a:lnTo>
                <a:lnTo>
                  <a:pt x="415" y="744"/>
                </a:lnTo>
                <a:lnTo>
                  <a:pt x="415" y="744"/>
                </a:lnTo>
                <a:lnTo>
                  <a:pt x="409" y="744"/>
                </a:lnTo>
                <a:lnTo>
                  <a:pt x="406" y="744"/>
                </a:lnTo>
                <a:lnTo>
                  <a:pt x="405" y="745"/>
                </a:lnTo>
                <a:lnTo>
                  <a:pt x="405" y="746"/>
                </a:lnTo>
                <a:lnTo>
                  <a:pt x="405" y="746"/>
                </a:lnTo>
                <a:lnTo>
                  <a:pt x="406" y="749"/>
                </a:lnTo>
                <a:lnTo>
                  <a:pt x="408" y="752"/>
                </a:lnTo>
                <a:lnTo>
                  <a:pt x="415" y="759"/>
                </a:lnTo>
                <a:lnTo>
                  <a:pt x="426" y="766"/>
                </a:lnTo>
                <a:lnTo>
                  <a:pt x="435" y="770"/>
                </a:lnTo>
                <a:lnTo>
                  <a:pt x="435" y="770"/>
                </a:lnTo>
                <a:lnTo>
                  <a:pt x="438" y="770"/>
                </a:lnTo>
                <a:lnTo>
                  <a:pt x="442" y="769"/>
                </a:lnTo>
                <a:lnTo>
                  <a:pt x="449" y="766"/>
                </a:lnTo>
                <a:lnTo>
                  <a:pt x="456" y="762"/>
                </a:lnTo>
                <a:lnTo>
                  <a:pt x="456" y="762"/>
                </a:lnTo>
                <a:lnTo>
                  <a:pt x="466" y="763"/>
                </a:lnTo>
                <a:lnTo>
                  <a:pt x="474" y="764"/>
                </a:lnTo>
                <a:lnTo>
                  <a:pt x="479" y="764"/>
                </a:lnTo>
                <a:lnTo>
                  <a:pt x="482" y="763"/>
                </a:lnTo>
                <a:lnTo>
                  <a:pt x="482" y="763"/>
                </a:lnTo>
                <a:lnTo>
                  <a:pt x="485" y="762"/>
                </a:lnTo>
                <a:lnTo>
                  <a:pt x="488" y="758"/>
                </a:lnTo>
                <a:lnTo>
                  <a:pt x="494" y="750"/>
                </a:lnTo>
                <a:lnTo>
                  <a:pt x="500" y="740"/>
                </a:lnTo>
                <a:lnTo>
                  <a:pt x="500" y="740"/>
                </a:lnTo>
                <a:lnTo>
                  <a:pt x="507" y="745"/>
                </a:lnTo>
                <a:lnTo>
                  <a:pt x="524" y="754"/>
                </a:lnTo>
                <a:lnTo>
                  <a:pt x="536" y="762"/>
                </a:lnTo>
                <a:lnTo>
                  <a:pt x="549" y="768"/>
                </a:lnTo>
                <a:lnTo>
                  <a:pt x="563" y="774"/>
                </a:lnTo>
                <a:lnTo>
                  <a:pt x="578" y="778"/>
                </a:lnTo>
                <a:lnTo>
                  <a:pt x="578" y="778"/>
                </a:lnTo>
                <a:lnTo>
                  <a:pt x="600" y="784"/>
                </a:lnTo>
                <a:lnTo>
                  <a:pt x="611" y="789"/>
                </a:lnTo>
                <a:lnTo>
                  <a:pt x="615" y="791"/>
                </a:lnTo>
                <a:lnTo>
                  <a:pt x="615" y="791"/>
                </a:lnTo>
                <a:lnTo>
                  <a:pt x="615" y="791"/>
                </a:lnTo>
                <a:lnTo>
                  <a:pt x="610" y="800"/>
                </a:lnTo>
                <a:lnTo>
                  <a:pt x="607" y="808"/>
                </a:lnTo>
                <a:lnTo>
                  <a:pt x="605" y="818"/>
                </a:lnTo>
                <a:lnTo>
                  <a:pt x="605" y="818"/>
                </a:lnTo>
                <a:lnTo>
                  <a:pt x="604" y="837"/>
                </a:lnTo>
                <a:lnTo>
                  <a:pt x="603" y="844"/>
                </a:lnTo>
                <a:lnTo>
                  <a:pt x="602" y="850"/>
                </a:lnTo>
                <a:lnTo>
                  <a:pt x="602" y="850"/>
                </a:lnTo>
                <a:lnTo>
                  <a:pt x="594" y="867"/>
                </a:lnTo>
                <a:lnTo>
                  <a:pt x="590" y="883"/>
                </a:lnTo>
                <a:lnTo>
                  <a:pt x="590" y="883"/>
                </a:lnTo>
                <a:lnTo>
                  <a:pt x="588" y="925"/>
                </a:lnTo>
                <a:lnTo>
                  <a:pt x="587" y="961"/>
                </a:lnTo>
                <a:lnTo>
                  <a:pt x="587" y="961"/>
                </a:lnTo>
                <a:lnTo>
                  <a:pt x="584" y="964"/>
                </a:lnTo>
                <a:lnTo>
                  <a:pt x="580" y="968"/>
                </a:lnTo>
                <a:lnTo>
                  <a:pt x="578" y="972"/>
                </a:lnTo>
                <a:lnTo>
                  <a:pt x="578" y="972"/>
                </a:lnTo>
                <a:lnTo>
                  <a:pt x="575" y="976"/>
                </a:lnTo>
                <a:lnTo>
                  <a:pt x="574" y="980"/>
                </a:lnTo>
                <a:lnTo>
                  <a:pt x="574" y="986"/>
                </a:lnTo>
                <a:lnTo>
                  <a:pt x="574" y="986"/>
                </a:lnTo>
                <a:lnTo>
                  <a:pt x="573" y="993"/>
                </a:lnTo>
                <a:lnTo>
                  <a:pt x="573" y="1000"/>
                </a:lnTo>
                <a:lnTo>
                  <a:pt x="571" y="1011"/>
                </a:lnTo>
                <a:lnTo>
                  <a:pt x="571" y="1011"/>
                </a:lnTo>
                <a:lnTo>
                  <a:pt x="569" y="1023"/>
                </a:lnTo>
                <a:lnTo>
                  <a:pt x="568" y="1029"/>
                </a:lnTo>
                <a:lnTo>
                  <a:pt x="568" y="1029"/>
                </a:lnTo>
                <a:lnTo>
                  <a:pt x="565" y="1029"/>
                </a:lnTo>
                <a:lnTo>
                  <a:pt x="561" y="1030"/>
                </a:lnTo>
                <a:lnTo>
                  <a:pt x="557" y="1034"/>
                </a:lnTo>
                <a:lnTo>
                  <a:pt x="557" y="1034"/>
                </a:lnTo>
                <a:lnTo>
                  <a:pt x="555" y="1039"/>
                </a:lnTo>
                <a:lnTo>
                  <a:pt x="553" y="1048"/>
                </a:lnTo>
                <a:lnTo>
                  <a:pt x="550" y="1060"/>
                </a:lnTo>
                <a:lnTo>
                  <a:pt x="550" y="1060"/>
                </a:lnTo>
                <a:lnTo>
                  <a:pt x="548" y="1073"/>
                </a:lnTo>
                <a:lnTo>
                  <a:pt x="545" y="1082"/>
                </a:lnTo>
                <a:lnTo>
                  <a:pt x="545" y="1082"/>
                </a:lnTo>
                <a:lnTo>
                  <a:pt x="543" y="1085"/>
                </a:lnTo>
                <a:lnTo>
                  <a:pt x="542" y="1088"/>
                </a:lnTo>
                <a:lnTo>
                  <a:pt x="541" y="1093"/>
                </a:lnTo>
                <a:lnTo>
                  <a:pt x="541" y="1093"/>
                </a:lnTo>
                <a:lnTo>
                  <a:pt x="539" y="1110"/>
                </a:lnTo>
                <a:lnTo>
                  <a:pt x="541" y="1118"/>
                </a:lnTo>
                <a:lnTo>
                  <a:pt x="542" y="1122"/>
                </a:lnTo>
                <a:lnTo>
                  <a:pt x="543" y="1124"/>
                </a:lnTo>
                <a:lnTo>
                  <a:pt x="543" y="1124"/>
                </a:lnTo>
                <a:lnTo>
                  <a:pt x="544" y="1125"/>
                </a:lnTo>
                <a:lnTo>
                  <a:pt x="548" y="1128"/>
                </a:lnTo>
                <a:lnTo>
                  <a:pt x="557" y="1130"/>
                </a:lnTo>
                <a:lnTo>
                  <a:pt x="567" y="1132"/>
                </a:lnTo>
                <a:lnTo>
                  <a:pt x="575" y="1136"/>
                </a:lnTo>
                <a:lnTo>
                  <a:pt x="575" y="1136"/>
                </a:lnTo>
                <a:lnTo>
                  <a:pt x="592" y="1143"/>
                </a:lnTo>
                <a:lnTo>
                  <a:pt x="600" y="1148"/>
                </a:lnTo>
                <a:lnTo>
                  <a:pt x="604" y="1150"/>
                </a:lnTo>
                <a:lnTo>
                  <a:pt x="606" y="1153"/>
                </a:lnTo>
                <a:lnTo>
                  <a:pt x="606" y="1153"/>
                </a:lnTo>
                <a:lnTo>
                  <a:pt x="607" y="1155"/>
                </a:lnTo>
                <a:lnTo>
                  <a:pt x="610" y="1160"/>
                </a:lnTo>
                <a:lnTo>
                  <a:pt x="613" y="1172"/>
                </a:lnTo>
                <a:lnTo>
                  <a:pt x="616" y="1178"/>
                </a:lnTo>
                <a:lnTo>
                  <a:pt x="621" y="1184"/>
                </a:lnTo>
                <a:lnTo>
                  <a:pt x="628" y="1189"/>
                </a:lnTo>
                <a:lnTo>
                  <a:pt x="637" y="1192"/>
                </a:lnTo>
                <a:lnTo>
                  <a:pt x="637" y="1192"/>
                </a:lnTo>
                <a:lnTo>
                  <a:pt x="647" y="1196"/>
                </a:lnTo>
                <a:lnTo>
                  <a:pt x="658" y="1197"/>
                </a:lnTo>
                <a:lnTo>
                  <a:pt x="668" y="1198"/>
                </a:lnTo>
                <a:lnTo>
                  <a:pt x="678" y="1198"/>
                </a:lnTo>
                <a:lnTo>
                  <a:pt x="687" y="1198"/>
                </a:lnTo>
                <a:lnTo>
                  <a:pt x="696" y="1196"/>
                </a:lnTo>
                <a:lnTo>
                  <a:pt x="703" y="1193"/>
                </a:lnTo>
                <a:lnTo>
                  <a:pt x="710" y="1190"/>
                </a:lnTo>
                <a:lnTo>
                  <a:pt x="710" y="1190"/>
                </a:lnTo>
                <a:lnTo>
                  <a:pt x="714" y="1185"/>
                </a:lnTo>
                <a:lnTo>
                  <a:pt x="716" y="1180"/>
                </a:lnTo>
                <a:lnTo>
                  <a:pt x="717" y="1174"/>
                </a:lnTo>
                <a:lnTo>
                  <a:pt x="716" y="1168"/>
                </a:lnTo>
                <a:lnTo>
                  <a:pt x="714" y="1159"/>
                </a:lnTo>
                <a:lnTo>
                  <a:pt x="710" y="1150"/>
                </a:lnTo>
                <a:lnTo>
                  <a:pt x="710" y="1150"/>
                </a:lnTo>
                <a:lnTo>
                  <a:pt x="709" y="1148"/>
                </a:lnTo>
                <a:lnTo>
                  <a:pt x="705" y="1144"/>
                </a:lnTo>
                <a:lnTo>
                  <a:pt x="696" y="1135"/>
                </a:lnTo>
                <a:lnTo>
                  <a:pt x="685" y="1128"/>
                </a:lnTo>
                <a:lnTo>
                  <a:pt x="680" y="1123"/>
                </a:lnTo>
                <a:lnTo>
                  <a:pt x="680" y="1123"/>
                </a:lnTo>
                <a:lnTo>
                  <a:pt x="678" y="1119"/>
                </a:lnTo>
                <a:lnTo>
                  <a:pt x="675" y="1115"/>
                </a:lnTo>
                <a:lnTo>
                  <a:pt x="672" y="1107"/>
                </a:lnTo>
                <a:lnTo>
                  <a:pt x="672" y="1107"/>
                </a:lnTo>
                <a:lnTo>
                  <a:pt x="662" y="1086"/>
                </a:lnTo>
                <a:lnTo>
                  <a:pt x="662" y="1086"/>
                </a:lnTo>
                <a:lnTo>
                  <a:pt x="658" y="1073"/>
                </a:lnTo>
                <a:lnTo>
                  <a:pt x="656" y="1066"/>
                </a:lnTo>
                <a:lnTo>
                  <a:pt x="656" y="1066"/>
                </a:lnTo>
                <a:lnTo>
                  <a:pt x="655" y="1059"/>
                </a:lnTo>
                <a:lnTo>
                  <a:pt x="655" y="1056"/>
                </a:lnTo>
                <a:lnTo>
                  <a:pt x="655" y="1054"/>
                </a:lnTo>
                <a:lnTo>
                  <a:pt x="655" y="1054"/>
                </a:lnTo>
                <a:lnTo>
                  <a:pt x="668" y="1050"/>
                </a:lnTo>
                <a:lnTo>
                  <a:pt x="678" y="1048"/>
                </a:lnTo>
                <a:lnTo>
                  <a:pt x="684" y="1044"/>
                </a:lnTo>
                <a:lnTo>
                  <a:pt x="684" y="1044"/>
                </a:lnTo>
                <a:lnTo>
                  <a:pt x="685" y="1039"/>
                </a:lnTo>
                <a:lnTo>
                  <a:pt x="686" y="1032"/>
                </a:lnTo>
                <a:lnTo>
                  <a:pt x="686" y="1013"/>
                </a:lnTo>
                <a:lnTo>
                  <a:pt x="684" y="985"/>
                </a:lnTo>
                <a:lnTo>
                  <a:pt x="684" y="985"/>
                </a:lnTo>
                <a:lnTo>
                  <a:pt x="685" y="986"/>
                </a:lnTo>
                <a:lnTo>
                  <a:pt x="687" y="985"/>
                </a:lnTo>
                <a:lnTo>
                  <a:pt x="690" y="983"/>
                </a:lnTo>
                <a:lnTo>
                  <a:pt x="691" y="982"/>
                </a:lnTo>
                <a:lnTo>
                  <a:pt x="691" y="979"/>
                </a:lnTo>
                <a:lnTo>
                  <a:pt x="692" y="975"/>
                </a:lnTo>
                <a:lnTo>
                  <a:pt x="692" y="975"/>
                </a:lnTo>
                <a:lnTo>
                  <a:pt x="692" y="962"/>
                </a:lnTo>
                <a:lnTo>
                  <a:pt x="695" y="939"/>
                </a:lnTo>
                <a:lnTo>
                  <a:pt x="699" y="914"/>
                </a:lnTo>
                <a:lnTo>
                  <a:pt x="702" y="902"/>
                </a:lnTo>
                <a:lnTo>
                  <a:pt x="707" y="890"/>
                </a:lnTo>
                <a:lnTo>
                  <a:pt x="707" y="890"/>
                </a:lnTo>
                <a:lnTo>
                  <a:pt x="717" y="857"/>
                </a:lnTo>
                <a:lnTo>
                  <a:pt x="730" y="813"/>
                </a:lnTo>
                <a:lnTo>
                  <a:pt x="741" y="770"/>
                </a:lnTo>
                <a:lnTo>
                  <a:pt x="744" y="754"/>
                </a:lnTo>
                <a:lnTo>
                  <a:pt x="745" y="744"/>
                </a:lnTo>
                <a:lnTo>
                  <a:pt x="745" y="744"/>
                </a:lnTo>
                <a:lnTo>
                  <a:pt x="742" y="725"/>
                </a:lnTo>
                <a:lnTo>
                  <a:pt x="741" y="720"/>
                </a:lnTo>
                <a:lnTo>
                  <a:pt x="739" y="715"/>
                </a:lnTo>
                <a:lnTo>
                  <a:pt x="739" y="715"/>
                </a:lnTo>
                <a:lnTo>
                  <a:pt x="732" y="709"/>
                </a:lnTo>
                <a:lnTo>
                  <a:pt x="721" y="698"/>
                </a:lnTo>
                <a:lnTo>
                  <a:pt x="708" y="688"/>
                </a:lnTo>
                <a:lnTo>
                  <a:pt x="697" y="682"/>
                </a:lnTo>
                <a:lnTo>
                  <a:pt x="697" y="682"/>
                </a:lnTo>
                <a:lnTo>
                  <a:pt x="643" y="653"/>
                </a:lnTo>
                <a:lnTo>
                  <a:pt x="596" y="628"/>
                </a:lnTo>
                <a:lnTo>
                  <a:pt x="596" y="628"/>
                </a:lnTo>
                <a:lnTo>
                  <a:pt x="586" y="622"/>
                </a:lnTo>
                <a:lnTo>
                  <a:pt x="578" y="617"/>
                </a:lnTo>
                <a:lnTo>
                  <a:pt x="578" y="617"/>
                </a:lnTo>
                <a:lnTo>
                  <a:pt x="576" y="614"/>
                </a:lnTo>
                <a:lnTo>
                  <a:pt x="576" y="613"/>
                </a:lnTo>
                <a:lnTo>
                  <a:pt x="578" y="610"/>
                </a:lnTo>
                <a:lnTo>
                  <a:pt x="578" y="610"/>
                </a:lnTo>
                <a:lnTo>
                  <a:pt x="587" y="607"/>
                </a:lnTo>
                <a:lnTo>
                  <a:pt x="592" y="603"/>
                </a:lnTo>
                <a:lnTo>
                  <a:pt x="596" y="599"/>
                </a:lnTo>
                <a:lnTo>
                  <a:pt x="596" y="599"/>
                </a:lnTo>
                <a:lnTo>
                  <a:pt x="598" y="596"/>
                </a:lnTo>
                <a:lnTo>
                  <a:pt x="600" y="591"/>
                </a:lnTo>
                <a:lnTo>
                  <a:pt x="600" y="586"/>
                </a:lnTo>
                <a:lnTo>
                  <a:pt x="600" y="584"/>
                </a:lnTo>
                <a:lnTo>
                  <a:pt x="599" y="580"/>
                </a:lnTo>
                <a:lnTo>
                  <a:pt x="599" y="580"/>
                </a:lnTo>
                <a:lnTo>
                  <a:pt x="593" y="568"/>
                </a:lnTo>
                <a:lnTo>
                  <a:pt x="591" y="564"/>
                </a:lnTo>
                <a:lnTo>
                  <a:pt x="590" y="561"/>
                </a:lnTo>
                <a:lnTo>
                  <a:pt x="590" y="561"/>
                </a:lnTo>
                <a:lnTo>
                  <a:pt x="588" y="554"/>
                </a:lnTo>
                <a:lnTo>
                  <a:pt x="585" y="545"/>
                </a:lnTo>
                <a:lnTo>
                  <a:pt x="580" y="533"/>
                </a:lnTo>
                <a:lnTo>
                  <a:pt x="580" y="533"/>
                </a:lnTo>
                <a:lnTo>
                  <a:pt x="581" y="528"/>
                </a:lnTo>
                <a:lnTo>
                  <a:pt x="584" y="514"/>
                </a:lnTo>
                <a:lnTo>
                  <a:pt x="584" y="505"/>
                </a:lnTo>
                <a:lnTo>
                  <a:pt x="584" y="496"/>
                </a:lnTo>
                <a:lnTo>
                  <a:pt x="582" y="485"/>
                </a:lnTo>
                <a:lnTo>
                  <a:pt x="580" y="474"/>
                </a:lnTo>
                <a:lnTo>
                  <a:pt x="580" y="474"/>
                </a:lnTo>
                <a:lnTo>
                  <a:pt x="573" y="452"/>
                </a:lnTo>
                <a:lnTo>
                  <a:pt x="566" y="433"/>
                </a:lnTo>
                <a:lnTo>
                  <a:pt x="557" y="413"/>
                </a:lnTo>
                <a:lnTo>
                  <a:pt x="557" y="413"/>
                </a:lnTo>
                <a:lnTo>
                  <a:pt x="557" y="372"/>
                </a:lnTo>
                <a:lnTo>
                  <a:pt x="556" y="338"/>
                </a:lnTo>
                <a:lnTo>
                  <a:pt x="556" y="325"/>
                </a:lnTo>
                <a:lnTo>
                  <a:pt x="555" y="315"/>
                </a:lnTo>
                <a:lnTo>
                  <a:pt x="555" y="315"/>
                </a:lnTo>
                <a:lnTo>
                  <a:pt x="543" y="263"/>
                </a:lnTo>
                <a:lnTo>
                  <a:pt x="543" y="263"/>
                </a:lnTo>
                <a:lnTo>
                  <a:pt x="539" y="261"/>
                </a:lnTo>
                <a:lnTo>
                  <a:pt x="537" y="257"/>
                </a:lnTo>
                <a:lnTo>
                  <a:pt x="537" y="257"/>
                </a:lnTo>
                <a:lnTo>
                  <a:pt x="538" y="256"/>
                </a:lnTo>
                <a:lnTo>
                  <a:pt x="539" y="255"/>
                </a:lnTo>
                <a:lnTo>
                  <a:pt x="539" y="252"/>
                </a:lnTo>
                <a:lnTo>
                  <a:pt x="538" y="251"/>
                </a:lnTo>
                <a:lnTo>
                  <a:pt x="532" y="248"/>
                </a:lnTo>
                <a:lnTo>
                  <a:pt x="532" y="248"/>
                </a:lnTo>
                <a:lnTo>
                  <a:pt x="518" y="241"/>
                </a:lnTo>
                <a:lnTo>
                  <a:pt x="511" y="238"/>
                </a:lnTo>
                <a:lnTo>
                  <a:pt x="511" y="238"/>
                </a:lnTo>
                <a:lnTo>
                  <a:pt x="438" y="201"/>
                </a:lnTo>
                <a:lnTo>
                  <a:pt x="401" y="190"/>
                </a:lnTo>
                <a:lnTo>
                  <a:pt x="401" y="190"/>
                </a:lnTo>
                <a:lnTo>
                  <a:pt x="402" y="188"/>
                </a:lnTo>
                <a:lnTo>
                  <a:pt x="405" y="186"/>
                </a:lnTo>
                <a:lnTo>
                  <a:pt x="407" y="183"/>
                </a:lnTo>
                <a:lnTo>
                  <a:pt x="407" y="183"/>
                </a:lnTo>
                <a:lnTo>
                  <a:pt x="413" y="175"/>
                </a:lnTo>
                <a:lnTo>
                  <a:pt x="417" y="170"/>
                </a:lnTo>
                <a:lnTo>
                  <a:pt x="421" y="164"/>
                </a:lnTo>
                <a:lnTo>
                  <a:pt x="421" y="164"/>
                </a:lnTo>
                <a:lnTo>
                  <a:pt x="424" y="164"/>
                </a:lnTo>
                <a:lnTo>
                  <a:pt x="429" y="164"/>
                </a:lnTo>
                <a:lnTo>
                  <a:pt x="436" y="162"/>
                </a:lnTo>
                <a:lnTo>
                  <a:pt x="439" y="159"/>
                </a:lnTo>
                <a:lnTo>
                  <a:pt x="442" y="156"/>
                </a:lnTo>
                <a:lnTo>
                  <a:pt x="442" y="156"/>
                </a:lnTo>
                <a:lnTo>
                  <a:pt x="443" y="154"/>
                </a:lnTo>
                <a:lnTo>
                  <a:pt x="443" y="151"/>
                </a:lnTo>
                <a:lnTo>
                  <a:pt x="440" y="145"/>
                </a:lnTo>
                <a:lnTo>
                  <a:pt x="437" y="138"/>
                </a:lnTo>
                <a:lnTo>
                  <a:pt x="433" y="131"/>
                </a:lnTo>
                <a:lnTo>
                  <a:pt x="424" y="119"/>
                </a:lnTo>
                <a:lnTo>
                  <a:pt x="419" y="114"/>
                </a:lnTo>
                <a:lnTo>
                  <a:pt x="419" y="114"/>
                </a:lnTo>
                <a:lnTo>
                  <a:pt x="409" y="53"/>
                </a:lnTo>
                <a:lnTo>
                  <a:pt x="409" y="53"/>
                </a:lnTo>
                <a:lnTo>
                  <a:pt x="407" y="44"/>
                </a:lnTo>
                <a:lnTo>
                  <a:pt x="406" y="38"/>
                </a:lnTo>
                <a:lnTo>
                  <a:pt x="402" y="32"/>
                </a:lnTo>
                <a:lnTo>
                  <a:pt x="399" y="26"/>
                </a:lnTo>
                <a:lnTo>
                  <a:pt x="393" y="21"/>
                </a:lnTo>
                <a:lnTo>
                  <a:pt x="386" y="15"/>
                </a:lnTo>
                <a:lnTo>
                  <a:pt x="376" y="10"/>
                </a:lnTo>
                <a:lnTo>
                  <a:pt x="376" y="10"/>
                </a:lnTo>
                <a:lnTo>
                  <a:pt x="356" y="4"/>
                </a:lnTo>
                <a:lnTo>
                  <a:pt x="335" y="1"/>
                </a:lnTo>
                <a:lnTo>
                  <a:pt x="327" y="0"/>
                </a:lnTo>
                <a:lnTo>
                  <a:pt x="318" y="0"/>
                </a:lnTo>
                <a:lnTo>
                  <a:pt x="310" y="1"/>
                </a:lnTo>
                <a:lnTo>
                  <a:pt x="303" y="2"/>
                </a:lnTo>
                <a:lnTo>
                  <a:pt x="303" y="2"/>
                </a:lnTo>
                <a:lnTo>
                  <a:pt x="293" y="6"/>
                </a:lnTo>
                <a:lnTo>
                  <a:pt x="283" y="10"/>
                </a:lnTo>
                <a:lnTo>
                  <a:pt x="276" y="15"/>
                </a:lnTo>
                <a:lnTo>
                  <a:pt x="271" y="21"/>
                </a:lnTo>
                <a:lnTo>
                  <a:pt x="271" y="21"/>
                </a:lnTo>
                <a:lnTo>
                  <a:pt x="269" y="28"/>
                </a:lnTo>
                <a:lnTo>
                  <a:pt x="266" y="40"/>
                </a:lnTo>
                <a:lnTo>
                  <a:pt x="264" y="58"/>
                </a:lnTo>
                <a:lnTo>
                  <a:pt x="264" y="58"/>
                </a:lnTo>
                <a:lnTo>
                  <a:pt x="264" y="68"/>
                </a:lnTo>
                <a:lnTo>
                  <a:pt x="263" y="72"/>
                </a:lnTo>
                <a:lnTo>
                  <a:pt x="260" y="76"/>
                </a:lnTo>
                <a:lnTo>
                  <a:pt x="260" y="76"/>
                </a:lnTo>
                <a:lnTo>
                  <a:pt x="253" y="92"/>
                </a:lnTo>
                <a:lnTo>
                  <a:pt x="253" y="9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5">
            <a:extLst>
              <a:ext uri="{FF2B5EF4-FFF2-40B4-BE49-F238E27FC236}">
                <a16:creationId xmlns:a16="http://schemas.microsoft.com/office/drawing/2014/main" id="{C1B96F6D-2DC7-49F7-BD53-78A0AA7D0474}"/>
              </a:ext>
            </a:extLst>
          </p:cNvPr>
          <p:cNvSpPr>
            <a:spLocks/>
          </p:cNvSpPr>
          <p:nvPr/>
        </p:nvSpPr>
        <p:spPr bwMode="auto">
          <a:xfrm>
            <a:off x="8076544" y="2750746"/>
            <a:ext cx="1157589" cy="1690860"/>
          </a:xfrm>
          <a:custGeom>
            <a:avLst/>
            <a:gdLst>
              <a:gd name="T0" fmla="*/ 299 w 979"/>
              <a:gd name="T1" fmla="*/ 255 h 1430"/>
              <a:gd name="T2" fmla="*/ 109 w 979"/>
              <a:gd name="T3" fmla="*/ 350 h 1430"/>
              <a:gd name="T4" fmla="*/ 0 w 979"/>
              <a:gd name="T5" fmla="*/ 423 h 1430"/>
              <a:gd name="T6" fmla="*/ 5 w 979"/>
              <a:gd name="T7" fmla="*/ 461 h 1430"/>
              <a:gd name="T8" fmla="*/ 34 w 979"/>
              <a:gd name="T9" fmla="*/ 483 h 1430"/>
              <a:gd name="T10" fmla="*/ 142 w 979"/>
              <a:gd name="T11" fmla="*/ 602 h 1430"/>
              <a:gd name="T12" fmla="*/ 159 w 979"/>
              <a:gd name="T13" fmla="*/ 690 h 1430"/>
              <a:gd name="T14" fmla="*/ 182 w 979"/>
              <a:gd name="T15" fmla="*/ 703 h 1430"/>
              <a:gd name="T16" fmla="*/ 204 w 979"/>
              <a:gd name="T17" fmla="*/ 709 h 1430"/>
              <a:gd name="T18" fmla="*/ 228 w 979"/>
              <a:gd name="T19" fmla="*/ 679 h 1430"/>
              <a:gd name="T20" fmla="*/ 219 w 979"/>
              <a:gd name="T21" fmla="*/ 595 h 1430"/>
              <a:gd name="T22" fmla="*/ 136 w 979"/>
              <a:gd name="T23" fmla="*/ 489 h 1430"/>
              <a:gd name="T24" fmla="*/ 214 w 979"/>
              <a:gd name="T25" fmla="*/ 442 h 1430"/>
              <a:gd name="T26" fmla="*/ 257 w 979"/>
              <a:gd name="T27" fmla="*/ 545 h 1430"/>
              <a:gd name="T28" fmla="*/ 276 w 979"/>
              <a:gd name="T29" fmla="*/ 784 h 1430"/>
              <a:gd name="T30" fmla="*/ 302 w 979"/>
              <a:gd name="T31" fmla="*/ 862 h 1430"/>
              <a:gd name="T32" fmla="*/ 321 w 979"/>
              <a:gd name="T33" fmla="*/ 951 h 1430"/>
              <a:gd name="T34" fmla="*/ 342 w 979"/>
              <a:gd name="T35" fmla="*/ 1150 h 1430"/>
              <a:gd name="T36" fmla="*/ 339 w 979"/>
              <a:gd name="T37" fmla="*/ 1210 h 1430"/>
              <a:gd name="T38" fmla="*/ 373 w 979"/>
              <a:gd name="T39" fmla="*/ 1248 h 1430"/>
              <a:gd name="T40" fmla="*/ 367 w 979"/>
              <a:gd name="T41" fmla="*/ 1378 h 1430"/>
              <a:gd name="T42" fmla="*/ 445 w 979"/>
              <a:gd name="T43" fmla="*/ 1430 h 1430"/>
              <a:gd name="T44" fmla="*/ 493 w 979"/>
              <a:gd name="T45" fmla="*/ 1392 h 1430"/>
              <a:gd name="T46" fmla="*/ 462 w 979"/>
              <a:gd name="T47" fmla="*/ 1236 h 1430"/>
              <a:gd name="T48" fmla="*/ 478 w 979"/>
              <a:gd name="T49" fmla="*/ 1157 h 1430"/>
              <a:gd name="T50" fmla="*/ 451 w 979"/>
              <a:gd name="T51" fmla="*/ 1125 h 1430"/>
              <a:gd name="T52" fmla="*/ 464 w 979"/>
              <a:gd name="T53" fmla="*/ 952 h 1430"/>
              <a:gd name="T54" fmla="*/ 495 w 979"/>
              <a:gd name="T55" fmla="*/ 862 h 1430"/>
              <a:gd name="T56" fmla="*/ 547 w 979"/>
              <a:gd name="T57" fmla="*/ 821 h 1430"/>
              <a:gd name="T58" fmla="*/ 578 w 979"/>
              <a:gd name="T59" fmla="*/ 846 h 1430"/>
              <a:gd name="T60" fmla="*/ 578 w 979"/>
              <a:gd name="T61" fmla="*/ 862 h 1430"/>
              <a:gd name="T62" fmla="*/ 625 w 979"/>
              <a:gd name="T63" fmla="*/ 859 h 1430"/>
              <a:gd name="T64" fmla="*/ 725 w 979"/>
              <a:gd name="T65" fmla="*/ 853 h 1430"/>
              <a:gd name="T66" fmla="*/ 806 w 979"/>
              <a:gd name="T67" fmla="*/ 886 h 1430"/>
              <a:gd name="T68" fmla="*/ 770 w 979"/>
              <a:gd name="T69" fmla="*/ 1066 h 1430"/>
              <a:gd name="T70" fmla="*/ 762 w 979"/>
              <a:gd name="T71" fmla="*/ 1094 h 1430"/>
              <a:gd name="T72" fmla="*/ 746 w 979"/>
              <a:gd name="T73" fmla="*/ 1142 h 1430"/>
              <a:gd name="T74" fmla="*/ 729 w 979"/>
              <a:gd name="T75" fmla="*/ 1199 h 1430"/>
              <a:gd name="T76" fmla="*/ 738 w 979"/>
              <a:gd name="T77" fmla="*/ 1250 h 1430"/>
              <a:gd name="T78" fmla="*/ 839 w 979"/>
              <a:gd name="T79" fmla="*/ 1287 h 1430"/>
              <a:gd name="T80" fmla="*/ 936 w 979"/>
              <a:gd name="T81" fmla="*/ 1312 h 1430"/>
              <a:gd name="T82" fmla="*/ 976 w 979"/>
              <a:gd name="T83" fmla="*/ 1273 h 1430"/>
              <a:gd name="T84" fmla="*/ 889 w 979"/>
              <a:gd name="T85" fmla="*/ 1199 h 1430"/>
              <a:gd name="T86" fmla="*/ 911 w 979"/>
              <a:gd name="T87" fmla="*/ 1141 h 1430"/>
              <a:gd name="T88" fmla="*/ 906 w 979"/>
              <a:gd name="T89" fmla="*/ 1087 h 1430"/>
              <a:gd name="T90" fmla="*/ 918 w 979"/>
              <a:gd name="T91" fmla="*/ 1023 h 1430"/>
              <a:gd name="T92" fmla="*/ 956 w 979"/>
              <a:gd name="T93" fmla="*/ 820 h 1430"/>
              <a:gd name="T94" fmla="*/ 903 w 979"/>
              <a:gd name="T95" fmla="*/ 750 h 1430"/>
              <a:gd name="T96" fmla="*/ 713 w 979"/>
              <a:gd name="T97" fmla="*/ 661 h 1430"/>
              <a:gd name="T98" fmla="*/ 713 w 979"/>
              <a:gd name="T99" fmla="*/ 615 h 1430"/>
              <a:gd name="T100" fmla="*/ 651 w 979"/>
              <a:gd name="T101" fmla="*/ 424 h 1430"/>
              <a:gd name="T102" fmla="*/ 610 w 979"/>
              <a:gd name="T103" fmla="*/ 280 h 1430"/>
              <a:gd name="T104" fmla="*/ 524 w 979"/>
              <a:gd name="T105" fmla="*/ 233 h 1430"/>
              <a:gd name="T106" fmla="*/ 519 w 979"/>
              <a:gd name="T107" fmla="*/ 190 h 1430"/>
              <a:gd name="T108" fmla="*/ 509 w 979"/>
              <a:gd name="T109" fmla="*/ 146 h 1430"/>
              <a:gd name="T110" fmla="*/ 536 w 979"/>
              <a:gd name="T111" fmla="*/ 69 h 1430"/>
              <a:gd name="T112" fmla="*/ 430 w 979"/>
              <a:gd name="T113" fmla="*/ 15 h 1430"/>
              <a:gd name="T114" fmla="*/ 325 w 979"/>
              <a:gd name="T115" fmla="*/ 23 h 1430"/>
              <a:gd name="T116" fmla="*/ 276 w 979"/>
              <a:gd name="T117" fmla="*/ 75 h 1430"/>
              <a:gd name="T118" fmla="*/ 287 w 979"/>
              <a:gd name="T119" fmla="*/ 150 h 1430"/>
              <a:gd name="T120" fmla="*/ 275 w 979"/>
              <a:gd name="T121" fmla="*/ 230 h 1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79" h="1430">
                <a:moveTo>
                  <a:pt x="296" y="233"/>
                </a:moveTo>
                <a:lnTo>
                  <a:pt x="296" y="233"/>
                </a:lnTo>
                <a:lnTo>
                  <a:pt x="296" y="236"/>
                </a:lnTo>
                <a:lnTo>
                  <a:pt x="297" y="242"/>
                </a:lnTo>
                <a:lnTo>
                  <a:pt x="297" y="242"/>
                </a:lnTo>
                <a:lnTo>
                  <a:pt x="301" y="248"/>
                </a:lnTo>
                <a:lnTo>
                  <a:pt x="301" y="250"/>
                </a:lnTo>
                <a:lnTo>
                  <a:pt x="301" y="252"/>
                </a:lnTo>
                <a:lnTo>
                  <a:pt x="301" y="252"/>
                </a:lnTo>
                <a:lnTo>
                  <a:pt x="299" y="255"/>
                </a:lnTo>
                <a:lnTo>
                  <a:pt x="297" y="256"/>
                </a:lnTo>
                <a:lnTo>
                  <a:pt x="281" y="263"/>
                </a:lnTo>
                <a:lnTo>
                  <a:pt x="281" y="263"/>
                </a:lnTo>
                <a:lnTo>
                  <a:pt x="257" y="273"/>
                </a:lnTo>
                <a:lnTo>
                  <a:pt x="223" y="287"/>
                </a:lnTo>
                <a:lnTo>
                  <a:pt x="176" y="311"/>
                </a:lnTo>
                <a:lnTo>
                  <a:pt x="176" y="311"/>
                </a:lnTo>
                <a:lnTo>
                  <a:pt x="140" y="331"/>
                </a:lnTo>
                <a:lnTo>
                  <a:pt x="109" y="350"/>
                </a:lnTo>
                <a:lnTo>
                  <a:pt x="109" y="350"/>
                </a:lnTo>
                <a:lnTo>
                  <a:pt x="70" y="376"/>
                </a:lnTo>
                <a:lnTo>
                  <a:pt x="42" y="393"/>
                </a:lnTo>
                <a:lnTo>
                  <a:pt x="27" y="403"/>
                </a:lnTo>
                <a:lnTo>
                  <a:pt x="27" y="403"/>
                </a:lnTo>
                <a:lnTo>
                  <a:pt x="18" y="405"/>
                </a:lnTo>
                <a:lnTo>
                  <a:pt x="11" y="411"/>
                </a:lnTo>
                <a:lnTo>
                  <a:pt x="11" y="411"/>
                </a:lnTo>
                <a:lnTo>
                  <a:pt x="5" y="415"/>
                </a:lnTo>
                <a:lnTo>
                  <a:pt x="2" y="418"/>
                </a:lnTo>
                <a:lnTo>
                  <a:pt x="0" y="423"/>
                </a:lnTo>
                <a:lnTo>
                  <a:pt x="0" y="430"/>
                </a:lnTo>
                <a:lnTo>
                  <a:pt x="0" y="430"/>
                </a:lnTo>
                <a:lnTo>
                  <a:pt x="3" y="441"/>
                </a:lnTo>
                <a:lnTo>
                  <a:pt x="4" y="447"/>
                </a:lnTo>
                <a:lnTo>
                  <a:pt x="4" y="447"/>
                </a:lnTo>
                <a:lnTo>
                  <a:pt x="4" y="449"/>
                </a:lnTo>
                <a:lnTo>
                  <a:pt x="3" y="448"/>
                </a:lnTo>
                <a:lnTo>
                  <a:pt x="4" y="458"/>
                </a:lnTo>
                <a:lnTo>
                  <a:pt x="4" y="458"/>
                </a:lnTo>
                <a:lnTo>
                  <a:pt x="5" y="461"/>
                </a:lnTo>
                <a:lnTo>
                  <a:pt x="4" y="465"/>
                </a:lnTo>
                <a:lnTo>
                  <a:pt x="3" y="468"/>
                </a:lnTo>
                <a:lnTo>
                  <a:pt x="3" y="469"/>
                </a:lnTo>
                <a:lnTo>
                  <a:pt x="3" y="471"/>
                </a:lnTo>
                <a:lnTo>
                  <a:pt x="9" y="473"/>
                </a:lnTo>
                <a:lnTo>
                  <a:pt x="9" y="473"/>
                </a:lnTo>
                <a:lnTo>
                  <a:pt x="18" y="477"/>
                </a:lnTo>
                <a:lnTo>
                  <a:pt x="25" y="480"/>
                </a:lnTo>
                <a:lnTo>
                  <a:pt x="34" y="483"/>
                </a:lnTo>
                <a:lnTo>
                  <a:pt x="34" y="483"/>
                </a:lnTo>
                <a:lnTo>
                  <a:pt x="73" y="520"/>
                </a:lnTo>
                <a:lnTo>
                  <a:pt x="103" y="549"/>
                </a:lnTo>
                <a:lnTo>
                  <a:pt x="123" y="572"/>
                </a:lnTo>
                <a:lnTo>
                  <a:pt x="123" y="572"/>
                </a:lnTo>
                <a:lnTo>
                  <a:pt x="133" y="582"/>
                </a:lnTo>
                <a:lnTo>
                  <a:pt x="136" y="586"/>
                </a:lnTo>
                <a:lnTo>
                  <a:pt x="139" y="589"/>
                </a:lnTo>
                <a:lnTo>
                  <a:pt x="141" y="592"/>
                </a:lnTo>
                <a:lnTo>
                  <a:pt x="141" y="592"/>
                </a:lnTo>
                <a:lnTo>
                  <a:pt x="142" y="602"/>
                </a:lnTo>
                <a:lnTo>
                  <a:pt x="144" y="617"/>
                </a:lnTo>
                <a:lnTo>
                  <a:pt x="146" y="648"/>
                </a:lnTo>
                <a:lnTo>
                  <a:pt x="146" y="648"/>
                </a:lnTo>
                <a:lnTo>
                  <a:pt x="148" y="659"/>
                </a:lnTo>
                <a:lnTo>
                  <a:pt x="153" y="669"/>
                </a:lnTo>
                <a:lnTo>
                  <a:pt x="157" y="678"/>
                </a:lnTo>
                <a:lnTo>
                  <a:pt x="158" y="684"/>
                </a:lnTo>
                <a:lnTo>
                  <a:pt x="158" y="684"/>
                </a:lnTo>
                <a:lnTo>
                  <a:pt x="157" y="689"/>
                </a:lnTo>
                <a:lnTo>
                  <a:pt x="159" y="690"/>
                </a:lnTo>
                <a:lnTo>
                  <a:pt x="163" y="692"/>
                </a:lnTo>
                <a:lnTo>
                  <a:pt x="163" y="692"/>
                </a:lnTo>
                <a:lnTo>
                  <a:pt x="167" y="694"/>
                </a:lnTo>
                <a:lnTo>
                  <a:pt x="172" y="694"/>
                </a:lnTo>
                <a:lnTo>
                  <a:pt x="175" y="692"/>
                </a:lnTo>
                <a:lnTo>
                  <a:pt x="176" y="692"/>
                </a:lnTo>
                <a:lnTo>
                  <a:pt x="176" y="692"/>
                </a:lnTo>
                <a:lnTo>
                  <a:pt x="178" y="698"/>
                </a:lnTo>
                <a:lnTo>
                  <a:pt x="179" y="702"/>
                </a:lnTo>
                <a:lnTo>
                  <a:pt x="182" y="703"/>
                </a:lnTo>
                <a:lnTo>
                  <a:pt x="183" y="704"/>
                </a:lnTo>
                <a:lnTo>
                  <a:pt x="183" y="704"/>
                </a:lnTo>
                <a:lnTo>
                  <a:pt x="190" y="704"/>
                </a:lnTo>
                <a:lnTo>
                  <a:pt x="192" y="704"/>
                </a:lnTo>
                <a:lnTo>
                  <a:pt x="192" y="704"/>
                </a:lnTo>
                <a:lnTo>
                  <a:pt x="194" y="706"/>
                </a:lnTo>
                <a:lnTo>
                  <a:pt x="196" y="708"/>
                </a:lnTo>
                <a:lnTo>
                  <a:pt x="201" y="709"/>
                </a:lnTo>
                <a:lnTo>
                  <a:pt x="201" y="709"/>
                </a:lnTo>
                <a:lnTo>
                  <a:pt x="204" y="709"/>
                </a:lnTo>
                <a:lnTo>
                  <a:pt x="207" y="708"/>
                </a:lnTo>
                <a:lnTo>
                  <a:pt x="212" y="706"/>
                </a:lnTo>
                <a:lnTo>
                  <a:pt x="217" y="701"/>
                </a:lnTo>
                <a:lnTo>
                  <a:pt x="217" y="701"/>
                </a:lnTo>
                <a:lnTo>
                  <a:pt x="219" y="698"/>
                </a:lnTo>
                <a:lnTo>
                  <a:pt x="219" y="694"/>
                </a:lnTo>
                <a:lnTo>
                  <a:pt x="219" y="688"/>
                </a:lnTo>
                <a:lnTo>
                  <a:pt x="219" y="688"/>
                </a:lnTo>
                <a:lnTo>
                  <a:pt x="225" y="683"/>
                </a:lnTo>
                <a:lnTo>
                  <a:pt x="228" y="679"/>
                </a:lnTo>
                <a:lnTo>
                  <a:pt x="231" y="676"/>
                </a:lnTo>
                <a:lnTo>
                  <a:pt x="231" y="676"/>
                </a:lnTo>
                <a:lnTo>
                  <a:pt x="233" y="663"/>
                </a:lnTo>
                <a:lnTo>
                  <a:pt x="235" y="649"/>
                </a:lnTo>
                <a:lnTo>
                  <a:pt x="235" y="649"/>
                </a:lnTo>
                <a:lnTo>
                  <a:pt x="232" y="629"/>
                </a:lnTo>
                <a:lnTo>
                  <a:pt x="228" y="615"/>
                </a:lnTo>
                <a:lnTo>
                  <a:pt x="225" y="604"/>
                </a:lnTo>
                <a:lnTo>
                  <a:pt x="225" y="604"/>
                </a:lnTo>
                <a:lnTo>
                  <a:pt x="219" y="595"/>
                </a:lnTo>
                <a:lnTo>
                  <a:pt x="210" y="582"/>
                </a:lnTo>
                <a:lnTo>
                  <a:pt x="196" y="561"/>
                </a:lnTo>
                <a:lnTo>
                  <a:pt x="196" y="561"/>
                </a:lnTo>
                <a:lnTo>
                  <a:pt x="189" y="553"/>
                </a:lnTo>
                <a:lnTo>
                  <a:pt x="177" y="541"/>
                </a:lnTo>
                <a:lnTo>
                  <a:pt x="163" y="527"/>
                </a:lnTo>
                <a:lnTo>
                  <a:pt x="157" y="521"/>
                </a:lnTo>
                <a:lnTo>
                  <a:pt x="152" y="514"/>
                </a:lnTo>
                <a:lnTo>
                  <a:pt x="152" y="514"/>
                </a:lnTo>
                <a:lnTo>
                  <a:pt x="136" y="489"/>
                </a:lnTo>
                <a:lnTo>
                  <a:pt x="127" y="473"/>
                </a:lnTo>
                <a:lnTo>
                  <a:pt x="127" y="473"/>
                </a:lnTo>
                <a:lnTo>
                  <a:pt x="122" y="462"/>
                </a:lnTo>
                <a:lnTo>
                  <a:pt x="122" y="462"/>
                </a:lnTo>
                <a:lnTo>
                  <a:pt x="145" y="453"/>
                </a:lnTo>
                <a:lnTo>
                  <a:pt x="165" y="447"/>
                </a:lnTo>
                <a:lnTo>
                  <a:pt x="175" y="444"/>
                </a:lnTo>
                <a:lnTo>
                  <a:pt x="183" y="443"/>
                </a:lnTo>
                <a:lnTo>
                  <a:pt x="183" y="443"/>
                </a:lnTo>
                <a:lnTo>
                  <a:pt x="214" y="442"/>
                </a:lnTo>
                <a:lnTo>
                  <a:pt x="226" y="442"/>
                </a:lnTo>
                <a:lnTo>
                  <a:pt x="231" y="443"/>
                </a:lnTo>
                <a:lnTo>
                  <a:pt x="233" y="444"/>
                </a:lnTo>
                <a:lnTo>
                  <a:pt x="233" y="444"/>
                </a:lnTo>
                <a:lnTo>
                  <a:pt x="250" y="460"/>
                </a:lnTo>
                <a:lnTo>
                  <a:pt x="258" y="468"/>
                </a:lnTo>
                <a:lnTo>
                  <a:pt x="262" y="473"/>
                </a:lnTo>
                <a:lnTo>
                  <a:pt x="262" y="473"/>
                </a:lnTo>
                <a:lnTo>
                  <a:pt x="259" y="502"/>
                </a:lnTo>
                <a:lnTo>
                  <a:pt x="257" y="545"/>
                </a:lnTo>
                <a:lnTo>
                  <a:pt x="257" y="545"/>
                </a:lnTo>
                <a:lnTo>
                  <a:pt x="256" y="590"/>
                </a:lnTo>
                <a:lnTo>
                  <a:pt x="256" y="614"/>
                </a:lnTo>
                <a:lnTo>
                  <a:pt x="256" y="629"/>
                </a:lnTo>
                <a:lnTo>
                  <a:pt x="256" y="629"/>
                </a:lnTo>
                <a:lnTo>
                  <a:pt x="264" y="703"/>
                </a:lnTo>
                <a:lnTo>
                  <a:pt x="270" y="753"/>
                </a:lnTo>
                <a:lnTo>
                  <a:pt x="272" y="772"/>
                </a:lnTo>
                <a:lnTo>
                  <a:pt x="276" y="784"/>
                </a:lnTo>
                <a:lnTo>
                  <a:pt x="276" y="784"/>
                </a:lnTo>
                <a:lnTo>
                  <a:pt x="281" y="801"/>
                </a:lnTo>
                <a:lnTo>
                  <a:pt x="287" y="815"/>
                </a:lnTo>
                <a:lnTo>
                  <a:pt x="296" y="837"/>
                </a:lnTo>
                <a:lnTo>
                  <a:pt x="296" y="837"/>
                </a:lnTo>
                <a:lnTo>
                  <a:pt x="300" y="843"/>
                </a:lnTo>
                <a:lnTo>
                  <a:pt x="303" y="847"/>
                </a:lnTo>
                <a:lnTo>
                  <a:pt x="308" y="851"/>
                </a:lnTo>
                <a:lnTo>
                  <a:pt x="308" y="851"/>
                </a:lnTo>
                <a:lnTo>
                  <a:pt x="306" y="855"/>
                </a:lnTo>
                <a:lnTo>
                  <a:pt x="302" y="862"/>
                </a:lnTo>
                <a:lnTo>
                  <a:pt x="300" y="872"/>
                </a:lnTo>
                <a:lnTo>
                  <a:pt x="299" y="880"/>
                </a:lnTo>
                <a:lnTo>
                  <a:pt x="300" y="886"/>
                </a:lnTo>
                <a:lnTo>
                  <a:pt x="300" y="886"/>
                </a:lnTo>
                <a:lnTo>
                  <a:pt x="302" y="897"/>
                </a:lnTo>
                <a:lnTo>
                  <a:pt x="305" y="906"/>
                </a:lnTo>
                <a:lnTo>
                  <a:pt x="311" y="919"/>
                </a:lnTo>
                <a:lnTo>
                  <a:pt x="311" y="919"/>
                </a:lnTo>
                <a:lnTo>
                  <a:pt x="318" y="937"/>
                </a:lnTo>
                <a:lnTo>
                  <a:pt x="321" y="951"/>
                </a:lnTo>
                <a:lnTo>
                  <a:pt x="321" y="951"/>
                </a:lnTo>
                <a:lnTo>
                  <a:pt x="326" y="1027"/>
                </a:lnTo>
                <a:lnTo>
                  <a:pt x="330" y="1080"/>
                </a:lnTo>
                <a:lnTo>
                  <a:pt x="331" y="1099"/>
                </a:lnTo>
                <a:lnTo>
                  <a:pt x="333" y="1111"/>
                </a:lnTo>
                <a:lnTo>
                  <a:pt x="333" y="1111"/>
                </a:lnTo>
                <a:lnTo>
                  <a:pt x="338" y="1124"/>
                </a:lnTo>
                <a:lnTo>
                  <a:pt x="340" y="1137"/>
                </a:lnTo>
                <a:lnTo>
                  <a:pt x="342" y="1147"/>
                </a:lnTo>
                <a:lnTo>
                  <a:pt x="342" y="1150"/>
                </a:lnTo>
                <a:lnTo>
                  <a:pt x="342" y="1150"/>
                </a:lnTo>
                <a:lnTo>
                  <a:pt x="339" y="1150"/>
                </a:lnTo>
                <a:lnTo>
                  <a:pt x="337" y="1150"/>
                </a:lnTo>
                <a:lnTo>
                  <a:pt x="333" y="1151"/>
                </a:lnTo>
                <a:lnTo>
                  <a:pt x="333" y="1153"/>
                </a:lnTo>
                <a:lnTo>
                  <a:pt x="332" y="1155"/>
                </a:lnTo>
                <a:lnTo>
                  <a:pt x="332" y="1155"/>
                </a:lnTo>
                <a:lnTo>
                  <a:pt x="332" y="1167"/>
                </a:lnTo>
                <a:lnTo>
                  <a:pt x="334" y="1187"/>
                </a:lnTo>
                <a:lnTo>
                  <a:pt x="339" y="1210"/>
                </a:lnTo>
                <a:lnTo>
                  <a:pt x="340" y="1218"/>
                </a:lnTo>
                <a:lnTo>
                  <a:pt x="343" y="1224"/>
                </a:lnTo>
                <a:lnTo>
                  <a:pt x="343" y="1224"/>
                </a:lnTo>
                <a:lnTo>
                  <a:pt x="346" y="1229"/>
                </a:lnTo>
                <a:lnTo>
                  <a:pt x="350" y="1233"/>
                </a:lnTo>
                <a:lnTo>
                  <a:pt x="359" y="1239"/>
                </a:lnTo>
                <a:lnTo>
                  <a:pt x="368" y="1241"/>
                </a:lnTo>
                <a:lnTo>
                  <a:pt x="371" y="1242"/>
                </a:lnTo>
                <a:lnTo>
                  <a:pt x="371" y="1242"/>
                </a:lnTo>
                <a:lnTo>
                  <a:pt x="373" y="1248"/>
                </a:lnTo>
                <a:lnTo>
                  <a:pt x="373" y="1264"/>
                </a:lnTo>
                <a:lnTo>
                  <a:pt x="373" y="1281"/>
                </a:lnTo>
                <a:lnTo>
                  <a:pt x="373" y="1298"/>
                </a:lnTo>
                <a:lnTo>
                  <a:pt x="373" y="1298"/>
                </a:lnTo>
                <a:lnTo>
                  <a:pt x="373" y="1306"/>
                </a:lnTo>
                <a:lnTo>
                  <a:pt x="371" y="1317"/>
                </a:lnTo>
                <a:lnTo>
                  <a:pt x="368" y="1341"/>
                </a:lnTo>
                <a:lnTo>
                  <a:pt x="367" y="1354"/>
                </a:lnTo>
                <a:lnTo>
                  <a:pt x="367" y="1366"/>
                </a:lnTo>
                <a:lnTo>
                  <a:pt x="367" y="1378"/>
                </a:lnTo>
                <a:lnTo>
                  <a:pt x="370" y="1388"/>
                </a:lnTo>
                <a:lnTo>
                  <a:pt x="370" y="1388"/>
                </a:lnTo>
                <a:lnTo>
                  <a:pt x="375" y="1397"/>
                </a:lnTo>
                <a:lnTo>
                  <a:pt x="380" y="1405"/>
                </a:lnTo>
                <a:lnTo>
                  <a:pt x="388" y="1413"/>
                </a:lnTo>
                <a:lnTo>
                  <a:pt x="396" y="1419"/>
                </a:lnTo>
                <a:lnTo>
                  <a:pt x="406" y="1423"/>
                </a:lnTo>
                <a:lnTo>
                  <a:pt x="418" y="1428"/>
                </a:lnTo>
                <a:lnTo>
                  <a:pt x="431" y="1430"/>
                </a:lnTo>
                <a:lnTo>
                  <a:pt x="445" y="1430"/>
                </a:lnTo>
                <a:lnTo>
                  <a:pt x="445" y="1430"/>
                </a:lnTo>
                <a:lnTo>
                  <a:pt x="458" y="1429"/>
                </a:lnTo>
                <a:lnTo>
                  <a:pt x="469" y="1427"/>
                </a:lnTo>
                <a:lnTo>
                  <a:pt x="476" y="1425"/>
                </a:lnTo>
                <a:lnTo>
                  <a:pt x="484" y="1420"/>
                </a:lnTo>
                <a:lnTo>
                  <a:pt x="487" y="1414"/>
                </a:lnTo>
                <a:lnTo>
                  <a:pt x="489" y="1408"/>
                </a:lnTo>
                <a:lnTo>
                  <a:pt x="492" y="1401"/>
                </a:lnTo>
                <a:lnTo>
                  <a:pt x="493" y="1392"/>
                </a:lnTo>
                <a:lnTo>
                  <a:pt x="493" y="1392"/>
                </a:lnTo>
                <a:lnTo>
                  <a:pt x="493" y="1384"/>
                </a:lnTo>
                <a:lnTo>
                  <a:pt x="492" y="1373"/>
                </a:lnTo>
                <a:lnTo>
                  <a:pt x="488" y="1353"/>
                </a:lnTo>
                <a:lnTo>
                  <a:pt x="482" y="1332"/>
                </a:lnTo>
                <a:lnTo>
                  <a:pt x="476" y="1311"/>
                </a:lnTo>
                <a:lnTo>
                  <a:pt x="476" y="1311"/>
                </a:lnTo>
                <a:lnTo>
                  <a:pt x="467" y="1275"/>
                </a:lnTo>
                <a:lnTo>
                  <a:pt x="463" y="1255"/>
                </a:lnTo>
                <a:lnTo>
                  <a:pt x="463" y="1255"/>
                </a:lnTo>
                <a:lnTo>
                  <a:pt x="462" y="1236"/>
                </a:lnTo>
                <a:lnTo>
                  <a:pt x="462" y="1222"/>
                </a:lnTo>
                <a:lnTo>
                  <a:pt x="462" y="1222"/>
                </a:lnTo>
                <a:lnTo>
                  <a:pt x="463" y="1222"/>
                </a:lnTo>
                <a:lnTo>
                  <a:pt x="466" y="1219"/>
                </a:lnTo>
                <a:lnTo>
                  <a:pt x="468" y="1216"/>
                </a:lnTo>
                <a:lnTo>
                  <a:pt x="470" y="1210"/>
                </a:lnTo>
                <a:lnTo>
                  <a:pt x="470" y="1210"/>
                </a:lnTo>
                <a:lnTo>
                  <a:pt x="473" y="1200"/>
                </a:lnTo>
                <a:lnTo>
                  <a:pt x="475" y="1185"/>
                </a:lnTo>
                <a:lnTo>
                  <a:pt x="478" y="1157"/>
                </a:lnTo>
                <a:lnTo>
                  <a:pt x="478" y="1157"/>
                </a:lnTo>
                <a:lnTo>
                  <a:pt x="476" y="1153"/>
                </a:lnTo>
                <a:lnTo>
                  <a:pt x="475" y="1150"/>
                </a:lnTo>
                <a:lnTo>
                  <a:pt x="470" y="1143"/>
                </a:lnTo>
                <a:lnTo>
                  <a:pt x="464" y="1138"/>
                </a:lnTo>
                <a:lnTo>
                  <a:pt x="460" y="1135"/>
                </a:lnTo>
                <a:lnTo>
                  <a:pt x="460" y="1135"/>
                </a:lnTo>
                <a:lnTo>
                  <a:pt x="454" y="1129"/>
                </a:lnTo>
                <a:lnTo>
                  <a:pt x="451" y="1125"/>
                </a:lnTo>
                <a:lnTo>
                  <a:pt x="451" y="1125"/>
                </a:lnTo>
                <a:lnTo>
                  <a:pt x="450" y="1110"/>
                </a:lnTo>
                <a:lnTo>
                  <a:pt x="448" y="1078"/>
                </a:lnTo>
                <a:lnTo>
                  <a:pt x="448" y="1060"/>
                </a:lnTo>
                <a:lnTo>
                  <a:pt x="449" y="1041"/>
                </a:lnTo>
                <a:lnTo>
                  <a:pt x="450" y="1024"/>
                </a:lnTo>
                <a:lnTo>
                  <a:pt x="453" y="1010"/>
                </a:lnTo>
                <a:lnTo>
                  <a:pt x="453" y="1010"/>
                </a:lnTo>
                <a:lnTo>
                  <a:pt x="458" y="987"/>
                </a:lnTo>
                <a:lnTo>
                  <a:pt x="463" y="968"/>
                </a:lnTo>
                <a:lnTo>
                  <a:pt x="464" y="952"/>
                </a:lnTo>
                <a:lnTo>
                  <a:pt x="464" y="946"/>
                </a:lnTo>
                <a:lnTo>
                  <a:pt x="463" y="940"/>
                </a:lnTo>
                <a:lnTo>
                  <a:pt x="463" y="940"/>
                </a:lnTo>
                <a:lnTo>
                  <a:pt x="460" y="925"/>
                </a:lnTo>
                <a:lnTo>
                  <a:pt x="460" y="918"/>
                </a:lnTo>
                <a:lnTo>
                  <a:pt x="460" y="918"/>
                </a:lnTo>
                <a:lnTo>
                  <a:pt x="478" y="894"/>
                </a:lnTo>
                <a:lnTo>
                  <a:pt x="489" y="875"/>
                </a:lnTo>
                <a:lnTo>
                  <a:pt x="493" y="868"/>
                </a:lnTo>
                <a:lnTo>
                  <a:pt x="495" y="862"/>
                </a:lnTo>
                <a:lnTo>
                  <a:pt x="495" y="862"/>
                </a:lnTo>
                <a:lnTo>
                  <a:pt x="495" y="855"/>
                </a:lnTo>
                <a:lnTo>
                  <a:pt x="498" y="846"/>
                </a:lnTo>
                <a:lnTo>
                  <a:pt x="500" y="840"/>
                </a:lnTo>
                <a:lnTo>
                  <a:pt x="504" y="837"/>
                </a:lnTo>
                <a:lnTo>
                  <a:pt x="504" y="837"/>
                </a:lnTo>
                <a:lnTo>
                  <a:pt x="525" y="828"/>
                </a:lnTo>
                <a:lnTo>
                  <a:pt x="543" y="821"/>
                </a:lnTo>
                <a:lnTo>
                  <a:pt x="543" y="821"/>
                </a:lnTo>
                <a:lnTo>
                  <a:pt x="547" y="821"/>
                </a:lnTo>
                <a:lnTo>
                  <a:pt x="550" y="821"/>
                </a:lnTo>
                <a:lnTo>
                  <a:pt x="553" y="821"/>
                </a:lnTo>
                <a:lnTo>
                  <a:pt x="553" y="821"/>
                </a:lnTo>
                <a:lnTo>
                  <a:pt x="560" y="825"/>
                </a:lnTo>
                <a:lnTo>
                  <a:pt x="563" y="827"/>
                </a:lnTo>
                <a:lnTo>
                  <a:pt x="565" y="830"/>
                </a:lnTo>
                <a:lnTo>
                  <a:pt x="565" y="830"/>
                </a:lnTo>
                <a:lnTo>
                  <a:pt x="567" y="833"/>
                </a:lnTo>
                <a:lnTo>
                  <a:pt x="572" y="839"/>
                </a:lnTo>
                <a:lnTo>
                  <a:pt x="578" y="846"/>
                </a:lnTo>
                <a:lnTo>
                  <a:pt x="578" y="846"/>
                </a:lnTo>
                <a:lnTo>
                  <a:pt x="568" y="846"/>
                </a:lnTo>
                <a:lnTo>
                  <a:pt x="565" y="847"/>
                </a:lnTo>
                <a:lnTo>
                  <a:pt x="562" y="849"/>
                </a:lnTo>
                <a:lnTo>
                  <a:pt x="561" y="850"/>
                </a:lnTo>
                <a:lnTo>
                  <a:pt x="561" y="852"/>
                </a:lnTo>
                <a:lnTo>
                  <a:pt x="561" y="852"/>
                </a:lnTo>
                <a:lnTo>
                  <a:pt x="563" y="855"/>
                </a:lnTo>
                <a:lnTo>
                  <a:pt x="567" y="857"/>
                </a:lnTo>
                <a:lnTo>
                  <a:pt x="578" y="862"/>
                </a:lnTo>
                <a:lnTo>
                  <a:pt x="597" y="868"/>
                </a:lnTo>
                <a:lnTo>
                  <a:pt x="597" y="868"/>
                </a:lnTo>
                <a:lnTo>
                  <a:pt x="602" y="869"/>
                </a:lnTo>
                <a:lnTo>
                  <a:pt x="605" y="870"/>
                </a:lnTo>
                <a:lnTo>
                  <a:pt x="608" y="870"/>
                </a:lnTo>
                <a:lnTo>
                  <a:pt x="612" y="869"/>
                </a:lnTo>
                <a:lnTo>
                  <a:pt x="612" y="869"/>
                </a:lnTo>
                <a:lnTo>
                  <a:pt x="621" y="863"/>
                </a:lnTo>
                <a:lnTo>
                  <a:pt x="625" y="859"/>
                </a:lnTo>
                <a:lnTo>
                  <a:pt x="625" y="859"/>
                </a:lnTo>
                <a:lnTo>
                  <a:pt x="636" y="859"/>
                </a:lnTo>
                <a:lnTo>
                  <a:pt x="643" y="859"/>
                </a:lnTo>
                <a:lnTo>
                  <a:pt x="649" y="858"/>
                </a:lnTo>
                <a:lnTo>
                  <a:pt x="649" y="858"/>
                </a:lnTo>
                <a:lnTo>
                  <a:pt x="651" y="857"/>
                </a:lnTo>
                <a:lnTo>
                  <a:pt x="653" y="853"/>
                </a:lnTo>
                <a:lnTo>
                  <a:pt x="658" y="845"/>
                </a:lnTo>
                <a:lnTo>
                  <a:pt x="662" y="833"/>
                </a:lnTo>
                <a:lnTo>
                  <a:pt x="662" y="833"/>
                </a:lnTo>
                <a:lnTo>
                  <a:pt x="725" y="853"/>
                </a:lnTo>
                <a:lnTo>
                  <a:pt x="769" y="866"/>
                </a:lnTo>
                <a:lnTo>
                  <a:pt x="790" y="874"/>
                </a:lnTo>
                <a:lnTo>
                  <a:pt x="790" y="874"/>
                </a:lnTo>
                <a:lnTo>
                  <a:pt x="795" y="872"/>
                </a:lnTo>
                <a:lnTo>
                  <a:pt x="798" y="871"/>
                </a:lnTo>
                <a:lnTo>
                  <a:pt x="802" y="871"/>
                </a:lnTo>
                <a:lnTo>
                  <a:pt x="803" y="871"/>
                </a:lnTo>
                <a:lnTo>
                  <a:pt x="803" y="874"/>
                </a:lnTo>
                <a:lnTo>
                  <a:pt x="803" y="874"/>
                </a:lnTo>
                <a:lnTo>
                  <a:pt x="806" y="886"/>
                </a:lnTo>
                <a:lnTo>
                  <a:pt x="807" y="899"/>
                </a:lnTo>
                <a:lnTo>
                  <a:pt x="807" y="899"/>
                </a:lnTo>
                <a:lnTo>
                  <a:pt x="803" y="925"/>
                </a:lnTo>
                <a:lnTo>
                  <a:pt x="793" y="976"/>
                </a:lnTo>
                <a:lnTo>
                  <a:pt x="781" y="1029"/>
                </a:lnTo>
                <a:lnTo>
                  <a:pt x="775" y="1055"/>
                </a:lnTo>
                <a:lnTo>
                  <a:pt x="775" y="1055"/>
                </a:lnTo>
                <a:lnTo>
                  <a:pt x="772" y="1063"/>
                </a:lnTo>
                <a:lnTo>
                  <a:pt x="771" y="1064"/>
                </a:lnTo>
                <a:lnTo>
                  <a:pt x="770" y="1066"/>
                </a:lnTo>
                <a:lnTo>
                  <a:pt x="770" y="1066"/>
                </a:lnTo>
                <a:lnTo>
                  <a:pt x="767" y="1064"/>
                </a:lnTo>
                <a:lnTo>
                  <a:pt x="766" y="1063"/>
                </a:lnTo>
                <a:lnTo>
                  <a:pt x="766" y="1064"/>
                </a:lnTo>
                <a:lnTo>
                  <a:pt x="765" y="1068"/>
                </a:lnTo>
                <a:lnTo>
                  <a:pt x="765" y="1068"/>
                </a:lnTo>
                <a:lnTo>
                  <a:pt x="763" y="1074"/>
                </a:lnTo>
                <a:lnTo>
                  <a:pt x="762" y="1079"/>
                </a:lnTo>
                <a:lnTo>
                  <a:pt x="762" y="1094"/>
                </a:lnTo>
                <a:lnTo>
                  <a:pt x="762" y="1094"/>
                </a:lnTo>
                <a:lnTo>
                  <a:pt x="762" y="1105"/>
                </a:lnTo>
                <a:lnTo>
                  <a:pt x="759" y="1118"/>
                </a:lnTo>
                <a:lnTo>
                  <a:pt x="758" y="1134"/>
                </a:lnTo>
                <a:lnTo>
                  <a:pt x="758" y="1134"/>
                </a:lnTo>
                <a:lnTo>
                  <a:pt x="756" y="1137"/>
                </a:lnTo>
                <a:lnTo>
                  <a:pt x="754" y="1138"/>
                </a:lnTo>
                <a:lnTo>
                  <a:pt x="750" y="1141"/>
                </a:lnTo>
                <a:lnTo>
                  <a:pt x="750" y="1141"/>
                </a:lnTo>
                <a:lnTo>
                  <a:pt x="748" y="1142"/>
                </a:lnTo>
                <a:lnTo>
                  <a:pt x="746" y="1142"/>
                </a:lnTo>
                <a:lnTo>
                  <a:pt x="744" y="1141"/>
                </a:lnTo>
                <a:lnTo>
                  <a:pt x="741" y="1141"/>
                </a:lnTo>
                <a:lnTo>
                  <a:pt x="740" y="1142"/>
                </a:lnTo>
                <a:lnTo>
                  <a:pt x="736" y="1148"/>
                </a:lnTo>
                <a:lnTo>
                  <a:pt x="736" y="1148"/>
                </a:lnTo>
                <a:lnTo>
                  <a:pt x="734" y="1154"/>
                </a:lnTo>
                <a:lnTo>
                  <a:pt x="733" y="1162"/>
                </a:lnTo>
                <a:lnTo>
                  <a:pt x="730" y="1179"/>
                </a:lnTo>
                <a:lnTo>
                  <a:pt x="729" y="1199"/>
                </a:lnTo>
                <a:lnTo>
                  <a:pt x="729" y="1199"/>
                </a:lnTo>
                <a:lnTo>
                  <a:pt x="727" y="1205"/>
                </a:lnTo>
                <a:lnTo>
                  <a:pt x="725" y="1212"/>
                </a:lnTo>
                <a:lnTo>
                  <a:pt x="725" y="1219"/>
                </a:lnTo>
                <a:lnTo>
                  <a:pt x="725" y="1219"/>
                </a:lnTo>
                <a:lnTo>
                  <a:pt x="725" y="1227"/>
                </a:lnTo>
                <a:lnTo>
                  <a:pt x="727" y="1236"/>
                </a:lnTo>
                <a:lnTo>
                  <a:pt x="730" y="1244"/>
                </a:lnTo>
                <a:lnTo>
                  <a:pt x="734" y="1248"/>
                </a:lnTo>
                <a:lnTo>
                  <a:pt x="738" y="1250"/>
                </a:lnTo>
                <a:lnTo>
                  <a:pt x="738" y="1250"/>
                </a:lnTo>
                <a:lnTo>
                  <a:pt x="748" y="1255"/>
                </a:lnTo>
                <a:lnTo>
                  <a:pt x="764" y="1261"/>
                </a:lnTo>
                <a:lnTo>
                  <a:pt x="783" y="1266"/>
                </a:lnTo>
                <a:lnTo>
                  <a:pt x="802" y="1270"/>
                </a:lnTo>
                <a:lnTo>
                  <a:pt x="802" y="1270"/>
                </a:lnTo>
                <a:lnTo>
                  <a:pt x="818" y="1274"/>
                </a:lnTo>
                <a:lnTo>
                  <a:pt x="828" y="1278"/>
                </a:lnTo>
                <a:lnTo>
                  <a:pt x="835" y="1283"/>
                </a:lnTo>
                <a:lnTo>
                  <a:pt x="839" y="1287"/>
                </a:lnTo>
                <a:lnTo>
                  <a:pt x="839" y="1287"/>
                </a:lnTo>
                <a:lnTo>
                  <a:pt x="841" y="1290"/>
                </a:lnTo>
                <a:lnTo>
                  <a:pt x="845" y="1293"/>
                </a:lnTo>
                <a:lnTo>
                  <a:pt x="858" y="1301"/>
                </a:lnTo>
                <a:lnTo>
                  <a:pt x="872" y="1306"/>
                </a:lnTo>
                <a:lnTo>
                  <a:pt x="880" y="1310"/>
                </a:lnTo>
                <a:lnTo>
                  <a:pt x="886" y="1311"/>
                </a:lnTo>
                <a:lnTo>
                  <a:pt x="886" y="1311"/>
                </a:lnTo>
                <a:lnTo>
                  <a:pt x="902" y="1312"/>
                </a:lnTo>
                <a:lnTo>
                  <a:pt x="924" y="1312"/>
                </a:lnTo>
                <a:lnTo>
                  <a:pt x="936" y="1312"/>
                </a:lnTo>
                <a:lnTo>
                  <a:pt x="946" y="1310"/>
                </a:lnTo>
                <a:lnTo>
                  <a:pt x="955" y="1308"/>
                </a:lnTo>
                <a:lnTo>
                  <a:pt x="962" y="1304"/>
                </a:lnTo>
                <a:lnTo>
                  <a:pt x="962" y="1304"/>
                </a:lnTo>
                <a:lnTo>
                  <a:pt x="970" y="1296"/>
                </a:lnTo>
                <a:lnTo>
                  <a:pt x="975" y="1289"/>
                </a:lnTo>
                <a:lnTo>
                  <a:pt x="979" y="1281"/>
                </a:lnTo>
                <a:lnTo>
                  <a:pt x="979" y="1277"/>
                </a:lnTo>
                <a:lnTo>
                  <a:pt x="979" y="1277"/>
                </a:lnTo>
                <a:lnTo>
                  <a:pt x="976" y="1273"/>
                </a:lnTo>
                <a:lnTo>
                  <a:pt x="971" y="1267"/>
                </a:lnTo>
                <a:lnTo>
                  <a:pt x="955" y="1255"/>
                </a:lnTo>
                <a:lnTo>
                  <a:pt x="938" y="1243"/>
                </a:lnTo>
                <a:lnTo>
                  <a:pt x="930" y="1237"/>
                </a:lnTo>
                <a:lnTo>
                  <a:pt x="930" y="1237"/>
                </a:lnTo>
                <a:lnTo>
                  <a:pt x="918" y="1230"/>
                </a:lnTo>
                <a:lnTo>
                  <a:pt x="911" y="1224"/>
                </a:lnTo>
                <a:lnTo>
                  <a:pt x="905" y="1219"/>
                </a:lnTo>
                <a:lnTo>
                  <a:pt x="905" y="1219"/>
                </a:lnTo>
                <a:lnTo>
                  <a:pt x="889" y="1199"/>
                </a:lnTo>
                <a:lnTo>
                  <a:pt x="875" y="1180"/>
                </a:lnTo>
                <a:lnTo>
                  <a:pt x="875" y="1180"/>
                </a:lnTo>
                <a:lnTo>
                  <a:pt x="865" y="1165"/>
                </a:lnTo>
                <a:lnTo>
                  <a:pt x="865" y="1165"/>
                </a:lnTo>
                <a:lnTo>
                  <a:pt x="882" y="1159"/>
                </a:lnTo>
                <a:lnTo>
                  <a:pt x="895" y="1153"/>
                </a:lnTo>
                <a:lnTo>
                  <a:pt x="900" y="1150"/>
                </a:lnTo>
                <a:lnTo>
                  <a:pt x="903" y="1148"/>
                </a:lnTo>
                <a:lnTo>
                  <a:pt x="903" y="1148"/>
                </a:lnTo>
                <a:lnTo>
                  <a:pt x="911" y="1141"/>
                </a:lnTo>
                <a:lnTo>
                  <a:pt x="912" y="1138"/>
                </a:lnTo>
                <a:lnTo>
                  <a:pt x="911" y="1134"/>
                </a:lnTo>
                <a:lnTo>
                  <a:pt x="911" y="1134"/>
                </a:lnTo>
                <a:lnTo>
                  <a:pt x="909" y="1124"/>
                </a:lnTo>
                <a:lnTo>
                  <a:pt x="907" y="1111"/>
                </a:lnTo>
                <a:lnTo>
                  <a:pt x="905" y="1093"/>
                </a:lnTo>
                <a:lnTo>
                  <a:pt x="905" y="1085"/>
                </a:lnTo>
                <a:lnTo>
                  <a:pt x="905" y="1085"/>
                </a:lnTo>
                <a:lnTo>
                  <a:pt x="905" y="1086"/>
                </a:lnTo>
                <a:lnTo>
                  <a:pt x="906" y="1087"/>
                </a:lnTo>
                <a:lnTo>
                  <a:pt x="906" y="1087"/>
                </a:lnTo>
                <a:lnTo>
                  <a:pt x="907" y="1086"/>
                </a:lnTo>
                <a:lnTo>
                  <a:pt x="908" y="1082"/>
                </a:lnTo>
                <a:lnTo>
                  <a:pt x="911" y="1068"/>
                </a:lnTo>
                <a:lnTo>
                  <a:pt x="911" y="1068"/>
                </a:lnTo>
                <a:lnTo>
                  <a:pt x="913" y="1051"/>
                </a:lnTo>
                <a:lnTo>
                  <a:pt x="915" y="1041"/>
                </a:lnTo>
                <a:lnTo>
                  <a:pt x="917" y="1031"/>
                </a:lnTo>
                <a:lnTo>
                  <a:pt x="918" y="1023"/>
                </a:lnTo>
                <a:lnTo>
                  <a:pt x="918" y="1023"/>
                </a:lnTo>
                <a:lnTo>
                  <a:pt x="919" y="990"/>
                </a:lnTo>
                <a:lnTo>
                  <a:pt x="921" y="968"/>
                </a:lnTo>
                <a:lnTo>
                  <a:pt x="921" y="968"/>
                </a:lnTo>
                <a:lnTo>
                  <a:pt x="932" y="928"/>
                </a:lnTo>
                <a:lnTo>
                  <a:pt x="949" y="874"/>
                </a:lnTo>
                <a:lnTo>
                  <a:pt x="949" y="874"/>
                </a:lnTo>
                <a:lnTo>
                  <a:pt x="954" y="853"/>
                </a:lnTo>
                <a:lnTo>
                  <a:pt x="955" y="843"/>
                </a:lnTo>
                <a:lnTo>
                  <a:pt x="956" y="831"/>
                </a:lnTo>
                <a:lnTo>
                  <a:pt x="956" y="820"/>
                </a:lnTo>
                <a:lnTo>
                  <a:pt x="955" y="809"/>
                </a:lnTo>
                <a:lnTo>
                  <a:pt x="951" y="799"/>
                </a:lnTo>
                <a:lnTo>
                  <a:pt x="948" y="789"/>
                </a:lnTo>
                <a:lnTo>
                  <a:pt x="948" y="789"/>
                </a:lnTo>
                <a:lnTo>
                  <a:pt x="939" y="775"/>
                </a:lnTo>
                <a:lnTo>
                  <a:pt x="934" y="769"/>
                </a:lnTo>
                <a:lnTo>
                  <a:pt x="930" y="764"/>
                </a:lnTo>
                <a:lnTo>
                  <a:pt x="920" y="759"/>
                </a:lnTo>
                <a:lnTo>
                  <a:pt x="920" y="759"/>
                </a:lnTo>
                <a:lnTo>
                  <a:pt x="903" y="750"/>
                </a:lnTo>
                <a:lnTo>
                  <a:pt x="886" y="740"/>
                </a:lnTo>
                <a:lnTo>
                  <a:pt x="870" y="732"/>
                </a:lnTo>
                <a:lnTo>
                  <a:pt x="859" y="727"/>
                </a:lnTo>
                <a:lnTo>
                  <a:pt x="859" y="727"/>
                </a:lnTo>
                <a:lnTo>
                  <a:pt x="742" y="696"/>
                </a:lnTo>
                <a:lnTo>
                  <a:pt x="742" y="696"/>
                </a:lnTo>
                <a:lnTo>
                  <a:pt x="688" y="682"/>
                </a:lnTo>
                <a:lnTo>
                  <a:pt x="688" y="682"/>
                </a:lnTo>
                <a:lnTo>
                  <a:pt x="698" y="673"/>
                </a:lnTo>
                <a:lnTo>
                  <a:pt x="713" y="661"/>
                </a:lnTo>
                <a:lnTo>
                  <a:pt x="713" y="661"/>
                </a:lnTo>
                <a:lnTo>
                  <a:pt x="722" y="653"/>
                </a:lnTo>
                <a:lnTo>
                  <a:pt x="727" y="648"/>
                </a:lnTo>
                <a:lnTo>
                  <a:pt x="730" y="642"/>
                </a:lnTo>
                <a:lnTo>
                  <a:pt x="730" y="642"/>
                </a:lnTo>
                <a:lnTo>
                  <a:pt x="730" y="633"/>
                </a:lnTo>
                <a:lnTo>
                  <a:pt x="730" y="629"/>
                </a:lnTo>
                <a:lnTo>
                  <a:pt x="729" y="627"/>
                </a:lnTo>
                <a:lnTo>
                  <a:pt x="729" y="627"/>
                </a:lnTo>
                <a:lnTo>
                  <a:pt x="713" y="615"/>
                </a:lnTo>
                <a:lnTo>
                  <a:pt x="698" y="580"/>
                </a:lnTo>
                <a:lnTo>
                  <a:pt x="698" y="580"/>
                </a:lnTo>
                <a:lnTo>
                  <a:pt x="696" y="558"/>
                </a:lnTo>
                <a:lnTo>
                  <a:pt x="692" y="540"/>
                </a:lnTo>
                <a:lnTo>
                  <a:pt x="690" y="527"/>
                </a:lnTo>
                <a:lnTo>
                  <a:pt x="690" y="527"/>
                </a:lnTo>
                <a:lnTo>
                  <a:pt x="677" y="492"/>
                </a:lnTo>
                <a:lnTo>
                  <a:pt x="662" y="455"/>
                </a:lnTo>
                <a:lnTo>
                  <a:pt x="662" y="455"/>
                </a:lnTo>
                <a:lnTo>
                  <a:pt x="651" y="424"/>
                </a:lnTo>
                <a:lnTo>
                  <a:pt x="642" y="401"/>
                </a:lnTo>
                <a:lnTo>
                  <a:pt x="642" y="401"/>
                </a:lnTo>
                <a:lnTo>
                  <a:pt x="633" y="350"/>
                </a:lnTo>
                <a:lnTo>
                  <a:pt x="625" y="316"/>
                </a:lnTo>
                <a:lnTo>
                  <a:pt x="620" y="295"/>
                </a:lnTo>
                <a:lnTo>
                  <a:pt x="620" y="295"/>
                </a:lnTo>
                <a:lnTo>
                  <a:pt x="617" y="288"/>
                </a:lnTo>
                <a:lnTo>
                  <a:pt x="614" y="285"/>
                </a:lnTo>
                <a:lnTo>
                  <a:pt x="610" y="280"/>
                </a:lnTo>
                <a:lnTo>
                  <a:pt x="610" y="280"/>
                </a:lnTo>
                <a:lnTo>
                  <a:pt x="598" y="270"/>
                </a:lnTo>
                <a:lnTo>
                  <a:pt x="586" y="258"/>
                </a:lnTo>
                <a:lnTo>
                  <a:pt x="586" y="258"/>
                </a:lnTo>
                <a:lnTo>
                  <a:pt x="583" y="255"/>
                </a:lnTo>
                <a:lnTo>
                  <a:pt x="577" y="251"/>
                </a:lnTo>
                <a:lnTo>
                  <a:pt x="571" y="248"/>
                </a:lnTo>
                <a:lnTo>
                  <a:pt x="532" y="236"/>
                </a:lnTo>
                <a:lnTo>
                  <a:pt x="528" y="237"/>
                </a:lnTo>
                <a:lnTo>
                  <a:pt x="524" y="233"/>
                </a:lnTo>
                <a:lnTo>
                  <a:pt x="524" y="233"/>
                </a:lnTo>
                <a:lnTo>
                  <a:pt x="523" y="231"/>
                </a:lnTo>
                <a:lnTo>
                  <a:pt x="522" y="229"/>
                </a:lnTo>
                <a:lnTo>
                  <a:pt x="523" y="225"/>
                </a:lnTo>
                <a:lnTo>
                  <a:pt x="523" y="225"/>
                </a:lnTo>
                <a:lnTo>
                  <a:pt x="525" y="208"/>
                </a:lnTo>
                <a:lnTo>
                  <a:pt x="521" y="202"/>
                </a:lnTo>
                <a:lnTo>
                  <a:pt x="519" y="196"/>
                </a:lnTo>
                <a:lnTo>
                  <a:pt x="519" y="196"/>
                </a:lnTo>
                <a:lnTo>
                  <a:pt x="519" y="194"/>
                </a:lnTo>
                <a:lnTo>
                  <a:pt x="519" y="190"/>
                </a:lnTo>
                <a:lnTo>
                  <a:pt x="519" y="190"/>
                </a:lnTo>
                <a:lnTo>
                  <a:pt x="515" y="178"/>
                </a:lnTo>
                <a:lnTo>
                  <a:pt x="515" y="178"/>
                </a:lnTo>
                <a:lnTo>
                  <a:pt x="519" y="173"/>
                </a:lnTo>
                <a:lnTo>
                  <a:pt x="523" y="169"/>
                </a:lnTo>
                <a:lnTo>
                  <a:pt x="523" y="167"/>
                </a:lnTo>
                <a:lnTo>
                  <a:pt x="523" y="164"/>
                </a:lnTo>
                <a:lnTo>
                  <a:pt x="523" y="164"/>
                </a:lnTo>
                <a:lnTo>
                  <a:pt x="513" y="153"/>
                </a:lnTo>
                <a:lnTo>
                  <a:pt x="509" y="146"/>
                </a:lnTo>
                <a:lnTo>
                  <a:pt x="506" y="142"/>
                </a:lnTo>
                <a:lnTo>
                  <a:pt x="506" y="142"/>
                </a:lnTo>
                <a:lnTo>
                  <a:pt x="497" y="103"/>
                </a:lnTo>
                <a:lnTo>
                  <a:pt x="497" y="103"/>
                </a:lnTo>
                <a:lnTo>
                  <a:pt x="516" y="91"/>
                </a:lnTo>
                <a:lnTo>
                  <a:pt x="529" y="82"/>
                </a:lnTo>
                <a:lnTo>
                  <a:pt x="534" y="78"/>
                </a:lnTo>
                <a:lnTo>
                  <a:pt x="535" y="76"/>
                </a:lnTo>
                <a:lnTo>
                  <a:pt x="535" y="76"/>
                </a:lnTo>
                <a:lnTo>
                  <a:pt x="536" y="69"/>
                </a:lnTo>
                <a:lnTo>
                  <a:pt x="535" y="65"/>
                </a:lnTo>
                <a:lnTo>
                  <a:pt x="534" y="64"/>
                </a:lnTo>
                <a:lnTo>
                  <a:pt x="531" y="63"/>
                </a:lnTo>
                <a:lnTo>
                  <a:pt x="531" y="63"/>
                </a:lnTo>
                <a:lnTo>
                  <a:pt x="521" y="63"/>
                </a:lnTo>
                <a:lnTo>
                  <a:pt x="503" y="63"/>
                </a:lnTo>
                <a:lnTo>
                  <a:pt x="479" y="63"/>
                </a:lnTo>
                <a:lnTo>
                  <a:pt x="450" y="31"/>
                </a:lnTo>
                <a:lnTo>
                  <a:pt x="450" y="31"/>
                </a:lnTo>
                <a:lnTo>
                  <a:pt x="430" y="15"/>
                </a:lnTo>
                <a:lnTo>
                  <a:pt x="414" y="4"/>
                </a:lnTo>
                <a:lnTo>
                  <a:pt x="408" y="1"/>
                </a:lnTo>
                <a:lnTo>
                  <a:pt x="405" y="0"/>
                </a:lnTo>
                <a:lnTo>
                  <a:pt x="405" y="0"/>
                </a:lnTo>
                <a:lnTo>
                  <a:pt x="396" y="1"/>
                </a:lnTo>
                <a:lnTo>
                  <a:pt x="380" y="3"/>
                </a:lnTo>
                <a:lnTo>
                  <a:pt x="362" y="7"/>
                </a:lnTo>
                <a:lnTo>
                  <a:pt x="348" y="12"/>
                </a:lnTo>
                <a:lnTo>
                  <a:pt x="348" y="12"/>
                </a:lnTo>
                <a:lnTo>
                  <a:pt x="325" y="23"/>
                </a:lnTo>
                <a:lnTo>
                  <a:pt x="315" y="29"/>
                </a:lnTo>
                <a:lnTo>
                  <a:pt x="312" y="32"/>
                </a:lnTo>
                <a:lnTo>
                  <a:pt x="309" y="34"/>
                </a:lnTo>
                <a:lnTo>
                  <a:pt x="309" y="34"/>
                </a:lnTo>
                <a:lnTo>
                  <a:pt x="303" y="40"/>
                </a:lnTo>
                <a:lnTo>
                  <a:pt x="296" y="49"/>
                </a:lnTo>
                <a:lnTo>
                  <a:pt x="288" y="56"/>
                </a:lnTo>
                <a:lnTo>
                  <a:pt x="283" y="60"/>
                </a:lnTo>
                <a:lnTo>
                  <a:pt x="283" y="60"/>
                </a:lnTo>
                <a:lnTo>
                  <a:pt x="276" y="75"/>
                </a:lnTo>
                <a:lnTo>
                  <a:pt x="271" y="83"/>
                </a:lnTo>
                <a:lnTo>
                  <a:pt x="270" y="88"/>
                </a:lnTo>
                <a:lnTo>
                  <a:pt x="270" y="88"/>
                </a:lnTo>
                <a:lnTo>
                  <a:pt x="269" y="94"/>
                </a:lnTo>
                <a:lnTo>
                  <a:pt x="269" y="97"/>
                </a:lnTo>
                <a:lnTo>
                  <a:pt x="270" y="106"/>
                </a:lnTo>
                <a:lnTo>
                  <a:pt x="270" y="106"/>
                </a:lnTo>
                <a:lnTo>
                  <a:pt x="272" y="118"/>
                </a:lnTo>
                <a:lnTo>
                  <a:pt x="277" y="130"/>
                </a:lnTo>
                <a:lnTo>
                  <a:pt x="287" y="150"/>
                </a:lnTo>
                <a:lnTo>
                  <a:pt x="287" y="150"/>
                </a:lnTo>
                <a:lnTo>
                  <a:pt x="294" y="168"/>
                </a:lnTo>
                <a:lnTo>
                  <a:pt x="297" y="177"/>
                </a:lnTo>
                <a:lnTo>
                  <a:pt x="297" y="181"/>
                </a:lnTo>
                <a:lnTo>
                  <a:pt x="297" y="181"/>
                </a:lnTo>
                <a:lnTo>
                  <a:pt x="285" y="205"/>
                </a:lnTo>
                <a:lnTo>
                  <a:pt x="277" y="220"/>
                </a:lnTo>
                <a:lnTo>
                  <a:pt x="275" y="226"/>
                </a:lnTo>
                <a:lnTo>
                  <a:pt x="275" y="230"/>
                </a:lnTo>
                <a:lnTo>
                  <a:pt x="275" y="230"/>
                </a:lnTo>
                <a:lnTo>
                  <a:pt x="276" y="231"/>
                </a:lnTo>
                <a:lnTo>
                  <a:pt x="280" y="232"/>
                </a:lnTo>
                <a:lnTo>
                  <a:pt x="287" y="233"/>
                </a:lnTo>
                <a:lnTo>
                  <a:pt x="296" y="233"/>
                </a:lnTo>
                <a:lnTo>
                  <a:pt x="296" y="23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id="{37861676-ECBD-4F6B-A7F0-23286A815826}"/>
              </a:ext>
            </a:extLst>
          </p:cNvPr>
          <p:cNvSpPr>
            <a:spLocks/>
          </p:cNvSpPr>
          <p:nvPr/>
        </p:nvSpPr>
        <p:spPr bwMode="auto">
          <a:xfrm>
            <a:off x="812988" y="4680166"/>
            <a:ext cx="749038" cy="1604580"/>
          </a:xfrm>
          <a:custGeom>
            <a:avLst/>
            <a:gdLst>
              <a:gd name="T0" fmla="*/ 207 w 640"/>
              <a:gd name="T1" fmla="*/ 131 h 1371"/>
              <a:gd name="T2" fmla="*/ 210 w 640"/>
              <a:gd name="T3" fmla="*/ 91 h 1371"/>
              <a:gd name="T4" fmla="*/ 255 w 640"/>
              <a:gd name="T5" fmla="*/ 73 h 1371"/>
              <a:gd name="T6" fmla="*/ 284 w 640"/>
              <a:gd name="T7" fmla="*/ 9 h 1371"/>
              <a:gd name="T8" fmla="*/ 361 w 640"/>
              <a:gd name="T9" fmla="*/ 5 h 1371"/>
              <a:gd name="T10" fmla="*/ 423 w 640"/>
              <a:gd name="T11" fmla="*/ 52 h 1371"/>
              <a:gd name="T12" fmla="*/ 445 w 640"/>
              <a:gd name="T13" fmla="*/ 135 h 1371"/>
              <a:gd name="T14" fmla="*/ 453 w 640"/>
              <a:gd name="T15" fmla="*/ 182 h 1371"/>
              <a:gd name="T16" fmla="*/ 424 w 640"/>
              <a:gd name="T17" fmla="*/ 213 h 1371"/>
              <a:gd name="T18" fmla="*/ 444 w 640"/>
              <a:gd name="T19" fmla="*/ 247 h 1371"/>
              <a:gd name="T20" fmla="*/ 530 w 640"/>
              <a:gd name="T21" fmla="*/ 279 h 1371"/>
              <a:gd name="T22" fmla="*/ 586 w 640"/>
              <a:gd name="T23" fmla="*/ 324 h 1371"/>
              <a:gd name="T24" fmla="*/ 626 w 640"/>
              <a:gd name="T25" fmla="*/ 451 h 1371"/>
              <a:gd name="T26" fmla="*/ 633 w 640"/>
              <a:gd name="T27" fmla="*/ 544 h 1371"/>
              <a:gd name="T28" fmla="*/ 629 w 640"/>
              <a:gd name="T29" fmla="*/ 628 h 1371"/>
              <a:gd name="T30" fmla="*/ 599 w 640"/>
              <a:gd name="T31" fmla="*/ 775 h 1371"/>
              <a:gd name="T32" fmla="*/ 595 w 640"/>
              <a:gd name="T33" fmla="*/ 838 h 1371"/>
              <a:gd name="T34" fmla="*/ 516 w 640"/>
              <a:gd name="T35" fmla="*/ 954 h 1371"/>
              <a:gd name="T36" fmla="*/ 512 w 640"/>
              <a:gd name="T37" fmla="*/ 1007 h 1371"/>
              <a:gd name="T38" fmla="*/ 509 w 640"/>
              <a:gd name="T39" fmla="*/ 1142 h 1371"/>
              <a:gd name="T40" fmla="*/ 509 w 640"/>
              <a:gd name="T41" fmla="*/ 1182 h 1371"/>
              <a:gd name="T42" fmla="*/ 509 w 640"/>
              <a:gd name="T43" fmla="*/ 1234 h 1371"/>
              <a:gd name="T44" fmla="*/ 524 w 640"/>
              <a:gd name="T45" fmla="*/ 1344 h 1371"/>
              <a:gd name="T46" fmla="*/ 488 w 640"/>
              <a:gd name="T47" fmla="*/ 1368 h 1371"/>
              <a:gd name="T48" fmla="*/ 411 w 640"/>
              <a:gd name="T49" fmla="*/ 1358 h 1371"/>
              <a:gd name="T50" fmla="*/ 414 w 640"/>
              <a:gd name="T51" fmla="*/ 1315 h 1371"/>
              <a:gd name="T52" fmla="*/ 401 w 640"/>
              <a:gd name="T53" fmla="*/ 1232 h 1371"/>
              <a:gd name="T54" fmla="*/ 400 w 640"/>
              <a:gd name="T55" fmla="*/ 1201 h 1371"/>
              <a:gd name="T56" fmla="*/ 407 w 640"/>
              <a:gd name="T57" fmla="*/ 1154 h 1371"/>
              <a:gd name="T58" fmla="*/ 379 w 640"/>
              <a:gd name="T59" fmla="*/ 1059 h 1371"/>
              <a:gd name="T60" fmla="*/ 375 w 640"/>
              <a:gd name="T61" fmla="*/ 1025 h 1371"/>
              <a:gd name="T62" fmla="*/ 368 w 640"/>
              <a:gd name="T63" fmla="*/ 998 h 1371"/>
              <a:gd name="T64" fmla="*/ 363 w 640"/>
              <a:gd name="T65" fmla="*/ 940 h 1371"/>
              <a:gd name="T66" fmla="*/ 225 w 640"/>
              <a:gd name="T67" fmla="*/ 949 h 1371"/>
              <a:gd name="T68" fmla="*/ 183 w 640"/>
              <a:gd name="T69" fmla="*/ 974 h 1371"/>
              <a:gd name="T70" fmla="*/ 210 w 640"/>
              <a:gd name="T71" fmla="*/ 1064 h 1371"/>
              <a:gd name="T72" fmla="*/ 252 w 640"/>
              <a:gd name="T73" fmla="*/ 1127 h 1371"/>
              <a:gd name="T74" fmla="*/ 290 w 640"/>
              <a:gd name="T75" fmla="*/ 1183 h 1371"/>
              <a:gd name="T76" fmla="*/ 300 w 640"/>
              <a:gd name="T77" fmla="*/ 1236 h 1371"/>
              <a:gd name="T78" fmla="*/ 311 w 640"/>
              <a:gd name="T79" fmla="*/ 1272 h 1371"/>
              <a:gd name="T80" fmla="*/ 257 w 640"/>
              <a:gd name="T81" fmla="*/ 1291 h 1371"/>
              <a:gd name="T82" fmla="*/ 147 w 640"/>
              <a:gd name="T83" fmla="*/ 1303 h 1371"/>
              <a:gd name="T84" fmla="*/ 65 w 640"/>
              <a:gd name="T85" fmla="*/ 1290 h 1371"/>
              <a:gd name="T86" fmla="*/ 49 w 640"/>
              <a:gd name="T87" fmla="*/ 1256 h 1371"/>
              <a:gd name="T88" fmla="*/ 110 w 640"/>
              <a:gd name="T89" fmla="*/ 1238 h 1371"/>
              <a:gd name="T90" fmla="*/ 169 w 640"/>
              <a:gd name="T91" fmla="*/ 1195 h 1371"/>
              <a:gd name="T92" fmla="*/ 139 w 640"/>
              <a:gd name="T93" fmla="*/ 1174 h 1371"/>
              <a:gd name="T94" fmla="*/ 50 w 640"/>
              <a:gd name="T95" fmla="*/ 1042 h 1371"/>
              <a:gd name="T96" fmla="*/ 5 w 640"/>
              <a:gd name="T97" fmla="*/ 953 h 1371"/>
              <a:gd name="T98" fmla="*/ 9 w 640"/>
              <a:gd name="T99" fmla="*/ 886 h 1371"/>
              <a:gd name="T100" fmla="*/ 65 w 640"/>
              <a:gd name="T101" fmla="*/ 816 h 1371"/>
              <a:gd name="T102" fmla="*/ 61 w 640"/>
              <a:gd name="T103" fmla="*/ 762 h 1371"/>
              <a:gd name="T104" fmla="*/ 92 w 640"/>
              <a:gd name="T105" fmla="*/ 614 h 1371"/>
              <a:gd name="T106" fmla="*/ 126 w 640"/>
              <a:gd name="T107" fmla="*/ 473 h 1371"/>
              <a:gd name="T108" fmla="*/ 183 w 640"/>
              <a:gd name="T109" fmla="*/ 329 h 1371"/>
              <a:gd name="T110" fmla="*/ 262 w 640"/>
              <a:gd name="T111" fmla="*/ 219 h 1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40" h="1371">
                <a:moveTo>
                  <a:pt x="246" y="175"/>
                </a:moveTo>
                <a:lnTo>
                  <a:pt x="246" y="175"/>
                </a:lnTo>
                <a:lnTo>
                  <a:pt x="240" y="170"/>
                </a:lnTo>
                <a:lnTo>
                  <a:pt x="227" y="161"/>
                </a:lnTo>
                <a:lnTo>
                  <a:pt x="221" y="154"/>
                </a:lnTo>
                <a:lnTo>
                  <a:pt x="214" y="147"/>
                </a:lnTo>
                <a:lnTo>
                  <a:pt x="209" y="139"/>
                </a:lnTo>
                <a:lnTo>
                  <a:pt x="207" y="131"/>
                </a:lnTo>
                <a:lnTo>
                  <a:pt x="207" y="131"/>
                </a:lnTo>
                <a:lnTo>
                  <a:pt x="204" y="118"/>
                </a:lnTo>
                <a:lnTo>
                  <a:pt x="203" y="106"/>
                </a:lnTo>
                <a:lnTo>
                  <a:pt x="203" y="101"/>
                </a:lnTo>
                <a:lnTo>
                  <a:pt x="204" y="98"/>
                </a:lnTo>
                <a:lnTo>
                  <a:pt x="207" y="94"/>
                </a:lnTo>
                <a:lnTo>
                  <a:pt x="210" y="91"/>
                </a:lnTo>
                <a:lnTo>
                  <a:pt x="210" y="91"/>
                </a:lnTo>
                <a:lnTo>
                  <a:pt x="215" y="88"/>
                </a:lnTo>
                <a:lnTo>
                  <a:pt x="221" y="87"/>
                </a:lnTo>
                <a:lnTo>
                  <a:pt x="233" y="83"/>
                </a:lnTo>
                <a:lnTo>
                  <a:pt x="244" y="81"/>
                </a:lnTo>
                <a:lnTo>
                  <a:pt x="251" y="80"/>
                </a:lnTo>
                <a:lnTo>
                  <a:pt x="251" y="80"/>
                </a:lnTo>
                <a:lnTo>
                  <a:pt x="252" y="77"/>
                </a:lnTo>
                <a:lnTo>
                  <a:pt x="255" y="73"/>
                </a:lnTo>
                <a:lnTo>
                  <a:pt x="258" y="58"/>
                </a:lnTo>
                <a:lnTo>
                  <a:pt x="263" y="42"/>
                </a:lnTo>
                <a:lnTo>
                  <a:pt x="265" y="35"/>
                </a:lnTo>
                <a:lnTo>
                  <a:pt x="269" y="29"/>
                </a:lnTo>
                <a:lnTo>
                  <a:pt x="269" y="29"/>
                </a:lnTo>
                <a:lnTo>
                  <a:pt x="276" y="19"/>
                </a:lnTo>
                <a:lnTo>
                  <a:pt x="280" y="14"/>
                </a:lnTo>
                <a:lnTo>
                  <a:pt x="284" y="9"/>
                </a:lnTo>
                <a:lnTo>
                  <a:pt x="290" y="6"/>
                </a:lnTo>
                <a:lnTo>
                  <a:pt x="297" y="2"/>
                </a:lnTo>
                <a:lnTo>
                  <a:pt x="306" y="0"/>
                </a:lnTo>
                <a:lnTo>
                  <a:pt x="315" y="0"/>
                </a:lnTo>
                <a:lnTo>
                  <a:pt x="315" y="0"/>
                </a:lnTo>
                <a:lnTo>
                  <a:pt x="326" y="0"/>
                </a:lnTo>
                <a:lnTo>
                  <a:pt x="337" y="0"/>
                </a:lnTo>
                <a:lnTo>
                  <a:pt x="361" y="5"/>
                </a:lnTo>
                <a:lnTo>
                  <a:pt x="382" y="11"/>
                </a:lnTo>
                <a:lnTo>
                  <a:pt x="391" y="13"/>
                </a:lnTo>
                <a:lnTo>
                  <a:pt x="398" y="17"/>
                </a:lnTo>
                <a:lnTo>
                  <a:pt x="398" y="17"/>
                </a:lnTo>
                <a:lnTo>
                  <a:pt x="402" y="21"/>
                </a:lnTo>
                <a:lnTo>
                  <a:pt x="407" y="26"/>
                </a:lnTo>
                <a:lnTo>
                  <a:pt x="417" y="39"/>
                </a:lnTo>
                <a:lnTo>
                  <a:pt x="423" y="52"/>
                </a:lnTo>
                <a:lnTo>
                  <a:pt x="426" y="62"/>
                </a:lnTo>
                <a:lnTo>
                  <a:pt x="426" y="62"/>
                </a:lnTo>
                <a:lnTo>
                  <a:pt x="429" y="81"/>
                </a:lnTo>
                <a:lnTo>
                  <a:pt x="430" y="97"/>
                </a:lnTo>
                <a:lnTo>
                  <a:pt x="430" y="97"/>
                </a:lnTo>
                <a:lnTo>
                  <a:pt x="431" y="113"/>
                </a:lnTo>
                <a:lnTo>
                  <a:pt x="431" y="113"/>
                </a:lnTo>
                <a:lnTo>
                  <a:pt x="445" y="135"/>
                </a:lnTo>
                <a:lnTo>
                  <a:pt x="456" y="150"/>
                </a:lnTo>
                <a:lnTo>
                  <a:pt x="462" y="162"/>
                </a:lnTo>
                <a:lnTo>
                  <a:pt x="462" y="162"/>
                </a:lnTo>
                <a:lnTo>
                  <a:pt x="463" y="168"/>
                </a:lnTo>
                <a:lnTo>
                  <a:pt x="463" y="173"/>
                </a:lnTo>
                <a:lnTo>
                  <a:pt x="460" y="178"/>
                </a:lnTo>
                <a:lnTo>
                  <a:pt x="453" y="182"/>
                </a:lnTo>
                <a:lnTo>
                  <a:pt x="453" y="182"/>
                </a:lnTo>
                <a:lnTo>
                  <a:pt x="436" y="193"/>
                </a:lnTo>
                <a:lnTo>
                  <a:pt x="427" y="198"/>
                </a:lnTo>
                <a:lnTo>
                  <a:pt x="431" y="200"/>
                </a:lnTo>
                <a:lnTo>
                  <a:pt x="426" y="204"/>
                </a:lnTo>
                <a:lnTo>
                  <a:pt x="430" y="210"/>
                </a:lnTo>
                <a:lnTo>
                  <a:pt x="417" y="205"/>
                </a:lnTo>
                <a:lnTo>
                  <a:pt x="417" y="205"/>
                </a:lnTo>
                <a:lnTo>
                  <a:pt x="424" y="213"/>
                </a:lnTo>
                <a:lnTo>
                  <a:pt x="429" y="222"/>
                </a:lnTo>
                <a:lnTo>
                  <a:pt x="431" y="225"/>
                </a:lnTo>
                <a:lnTo>
                  <a:pt x="431" y="230"/>
                </a:lnTo>
                <a:lnTo>
                  <a:pt x="431" y="230"/>
                </a:lnTo>
                <a:lnTo>
                  <a:pt x="432" y="241"/>
                </a:lnTo>
                <a:lnTo>
                  <a:pt x="433" y="244"/>
                </a:lnTo>
                <a:lnTo>
                  <a:pt x="433" y="244"/>
                </a:lnTo>
                <a:lnTo>
                  <a:pt x="444" y="247"/>
                </a:lnTo>
                <a:lnTo>
                  <a:pt x="454" y="249"/>
                </a:lnTo>
                <a:lnTo>
                  <a:pt x="462" y="254"/>
                </a:lnTo>
                <a:lnTo>
                  <a:pt x="462" y="254"/>
                </a:lnTo>
                <a:lnTo>
                  <a:pt x="469" y="259"/>
                </a:lnTo>
                <a:lnTo>
                  <a:pt x="478" y="262"/>
                </a:lnTo>
                <a:lnTo>
                  <a:pt x="486" y="265"/>
                </a:lnTo>
                <a:lnTo>
                  <a:pt x="486" y="265"/>
                </a:lnTo>
                <a:lnTo>
                  <a:pt x="530" y="279"/>
                </a:lnTo>
                <a:lnTo>
                  <a:pt x="530" y="279"/>
                </a:lnTo>
                <a:lnTo>
                  <a:pt x="537" y="284"/>
                </a:lnTo>
                <a:lnTo>
                  <a:pt x="553" y="292"/>
                </a:lnTo>
                <a:lnTo>
                  <a:pt x="561" y="299"/>
                </a:lnTo>
                <a:lnTo>
                  <a:pt x="571" y="306"/>
                </a:lnTo>
                <a:lnTo>
                  <a:pt x="579" y="315"/>
                </a:lnTo>
                <a:lnTo>
                  <a:pt x="586" y="324"/>
                </a:lnTo>
                <a:lnTo>
                  <a:pt x="586" y="324"/>
                </a:lnTo>
                <a:lnTo>
                  <a:pt x="592" y="334"/>
                </a:lnTo>
                <a:lnTo>
                  <a:pt x="597" y="343"/>
                </a:lnTo>
                <a:lnTo>
                  <a:pt x="603" y="360"/>
                </a:lnTo>
                <a:lnTo>
                  <a:pt x="606" y="372"/>
                </a:lnTo>
                <a:lnTo>
                  <a:pt x="608" y="377"/>
                </a:lnTo>
                <a:lnTo>
                  <a:pt x="608" y="377"/>
                </a:lnTo>
                <a:lnTo>
                  <a:pt x="618" y="420"/>
                </a:lnTo>
                <a:lnTo>
                  <a:pt x="626" y="451"/>
                </a:lnTo>
                <a:lnTo>
                  <a:pt x="628" y="463"/>
                </a:lnTo>
                <a:lnTo>
                  <a:pt x="628" y="470"/>
                </a:lnTo>
                <a:lnTo>
                  <a:pt x="628" y="470"/>
                </a:lnTo>
                <a:lnTo>
                  <a:pt x="628" y="483"/>
                </a:lnTo>
                <a:lnTo>
                  <a:pt x="627" y="502"/>
                </a:lnTo>
                <a:lnTo>
                  <a:pt x="628" y="531"/>
                </a:lnTo>
                <a:lnTo>
                  <a:pt x="628" y="531"/>
                </a:lnTo>
                <a:lnTo>
                  <a:pt x="633" y="544"/>
                </a:lnTo>
                <a:lnTo>
                  <a:pt x="636" y="552"/>
                </a:lnTo>
                <a:lnTo>
                  <a:pt x="637" y="563"/>
                </a:lnTo>
                <a:lnTo>
                  <a:pt x="637" y="563"/>
                </a:lnTo>
                <a:lnTo>
                  <a:pt x="640" y="585"/>
                </a:lnTo>
                <a:lnTo>
                  <a:pt x="639" y="597"/>
                </a:lnTo>
                <a:lnTo>
                  <a:pt x="636" y="609"/>
                </a:lnTo>
                <a:lnTo>
                  <a:pt x="636" y="609"/>
                </a:lnTo>
                <a:lnTo>
                  <a:pt x="629" y="628"/>
                </a:lnTo>
                <a:lnTo>
                  <a:pt x="620" y="653"/>
                </a:lnTo>
                <a:lnTo>
                  <a:pt x="604" y="688"/>
                </a:lnTo>
                <a:lnTo>
                  <a:pt x="604" y="688"/>
                </a:lnTo>
                <a:lnTo>
                  <a:pt x="587" y="723"/>
                </a:lnTo>
                <a:lnTo>
                  <a:pt x="587" y="723"/>
                </a:lnTo>
                <a:lnTo>
                  <a:pt x="592" y="740"/>
                </a:lnTo>
                <a:lnTo>
                  <a:pt x="597" y="757"/>
                </a:lnTo>
                <a:lnTo>
                  <a:pt x="599" y="775"/>
                </a:lnTo>
                <a:lnTo>
                  <a:pt x="599" y="775"/>
                </a:lnTo>
                <a:lnTo>
                  <a:pt x="602" y="802"/>
                </a:lnTo>
                <a:lnTo>
                  <a:pt x="602" y="810"/>
                </a:lnTo>
                <a:lnTo>
                  <a:pt x="600" y="814"/>
                </a:lnTo>
                <a:lnTo>
                  <a:pt x="600" y="814"/>
                </a:lnTo>
                <a:lnTo>
                  <a:pt x="599" y="818"/>
                </a:lnTo>
                <a:lnTo>
                  <a:pt x="598" y="825"/>
                </a:lnTo>
                <a:lnTo>
                  <a:pt x="595" y="838"/>
                </a:lnTo>
                <a:lnTo>
                  <a:pt x="587" y="857"/>
                </a:lnTo>
                <a:lnTo>
                  <a:pt x="587" y="857"/>
                </a:lnTo>
                <a:lnTo>
                  <a:pt x="585" y="864"/>
                </a:lnTo>
                <a:lnTo>
                  <a:pt x="581" y="872"/>
                </a:lnTo>
                <a:lnTo>
                  <a:pt x="571" y="887"/>
                </a:lnTo>
                <a:lnTo>
                  <a:pt x="556" y="905"/>
                </a:lnTo>
                <a:lnTo>
                  <a:pt x="542" y="923"/>
                </a:lnTo>
                <a:lnTo>
                  <a:pt x="516" y="954"/>
                </a:lnTo>
                <a:lnTo>
                  <a:pt x="504" y="968"/>
                </a:lnTo>
                <a:lnTo>
                  <a:pt x="504" y="968"/>
                </a:lnTo>
                <a:lnTo>
                  <a:pt x="504" y="974"/>
                </a:lnTo>
                <a:lnTo>
                  <a:pt x="506" y="984"/>
                </a:lnTo>
                <a:lnTo>
                  <a:pt x="510" y="998"/>
                </a:lnTo>
                <a:lnTo>
                  <a:pt x="510" y="998"/>
                </a:lnTo>
                <a:lnTo>
                  <a:pt x="512" y="1000"/>
                </a:lnTo>
                <a:lnTo>
                  <a:pt x="512" y="1007"/>
                </a:lnTo>
                <a:lnTo>
                  <a:pt x="512" y="1007"/>
                </a:lnTo>
                <a:lnTo>
                  <a:pt x="513" y="1021"/>
                </a:lnTo>
                <a:lnTo>
                  <a:pt x="516" y="1043"/>
                </a:lnTo>
                <a:lnTo>
                  <a:pt x="516" y="1073"/>
                </a:lnTo>
                <a:lnTo>
                  <a:pt x="516" y="1089"/>
                </a:lnTo>
                <a:lnTo>
                  <a:pt x="513" y="1104"/>
                </a:lnTo>
                <a:lnTo>
                  <a:pt x="513" y="1104"/>
                </a:lnTo>
                <a:lnTo>
                  <a:pt x="509" y="1142"/>
                </a:lnTo>
                <a:lnTo>
                  <a:pt x="507" y="1154"/>
                </a:lnTo>
                <a:lnTo>
                  <a:pt x="507" y="1154"/>
                </a:lnTo>
                <a:lnTo>
                  <a:pt x="507" y="1158"/>
                </a:lnTo>
                <a:lnTo>
                  <a:pt x="507" y="1161"/>
                </a:lnTo>
                <a:lnTo>
                  <a:pt x="509" y="1167"/>
                </a:lnTo>
                <a:lnTo>
                  <a:pt x="509" y="1173"/>
                </a:lnTo>
                <a:lnTo>
                  <a:pt x="509" y="1173"/>
                </a:lnTo>
                <a:lnTo>
                  <a:pt x="509" y="1182"/>
                </a:lnTo>
                <a:lnTo>
                  <a:pt x="512" y="1199"/>
                </a:lnTo>
                <a:lnTo>
                  <a:pt x="512" y="1199"/>
                </a:lnTo>
                <a:lnTo>
                  <a:pt x="515" y="1211"/>
                </a:lnTo>
                <a:lnTo>
                  <a:pt x="516" y="1221"/>
                </a:lnTo>
                <a:lnTo>
                  <a:pt x="516" y="1227"/>
                </a:lnTo>
                <a:lnTo>
                  <a:pt x="513" y="1229"/>
                </a:lnTo>
                <a:lnTo>
                  <a:pt x="513" y="1229"/>
                </a:lnTo>
                <a:lnTo>
                  <a:pt x="509" y="1234"/>
                </a:lnTo>
                <a:lnTo>
                  <a:pt x="509" y="1234"/>
                </a:lnTo>
                <a:lnTo>
                  <a:pt x="515" y="1270"/>
                </a:lnTo>
                <a:lnTo>
                  <a:pt x="522" y="1315"/>
                </a:lnTo>
                <a:lnTo>
                  <a:pt x="522" y="1315"/>
                </a:lnTo>
                <a:lnTo>
                  <a:pt x="523" y="1327"/>
                </a:lnTo>
                <a:lnTo>
                  <a:pt x="523" y="1338"/>
                </a:lnTo>
                <a:lnTo>
                  <a:pt x="523" y="1338"/>
                </a:lnTo>
                <a:lnTo>
                  <a:pt x="524" y="1344"/>
                </a:lnTo>
                <a:lnTo>
                  <a:pt x="525" y="1347"/>
                </a:lnTo>
                <a:lnTo>
                  <a:pt x="525" y="1349"/>
                </a:lnTo>
                <a:lnTo>
                  <a:pt x="523" y="1351"/>
                </a:lnTo>
                <a:lnTo>
                  <a:pt x="517" y="1357"/>
                </a:lnTo>
                <a:lnTo>
                  <a:pt x="517" y="1357"/>
                </a:lnTo>
                <a:lnTo>
                  <a:pt x="511" y="1360"/>
                </a:lnTo>
                <a:lnTo>
                  <a:pt x="504" y="1363"/>
                </a:lnTo>
                <a:lnTo>
                  <a:pt x="488" y="1368"/>
                </a:lnTo>
                <a:lnTo>
                  <a:pt x="470" y="1371"/>
                </a:lnTo>
                <a:lnTo>
                  <a:pt x="455" y="1371"/>
                </a:lnTo>
                <a:lnTo>
                  <a:pt x="455" y="1371"/>
                </a:lnTo>
                <a:lnTo>
                  <a:pt x="442" y="1370"/>
                </a:lnTo>
                <a:lnTo>
                  <a:pt x="427" y="1368"/>
                </a:lnTo>
                <a:lnTo>
                  <a:pt x="417" y="1364"/>
                </a:lnTo>
                <a:lnTo>
                  <a:pt x="413" y="1362"/>
                </a:lnTo>
                <a:lnTo>
                  <a:pt x="411" y="1358"/>
                </a:lnTo>
                <a:lnTo>
                  <a:pt x="411" y="1358"/>
                </a:lnTo>
                <a:lnTo>
                  <a:pt x="408" y="1354"/>
                </a:lnTo>
                <a:lnTo>
                  <a:pt x="407" y="1351"/>
                </a:lnTo>
                <a:lnTo>
                  <a:pt x="407" y="1343"/>
                </a:lnTo>
                <a:lnTo>
                  <a:pt x="410" y="1333"/>
                </a:lnTo>
                <a:lnTo>
                  <a:pt x="412" y="1325"/>
                </a:lnTo>
                <a:lnTo>
                  <a:pt x="412" y="1325"/>
                </a:lnTo>
                <a:lnTo>
                  <a:pt x="414" y="1315"/>
                </a:lnTo>
                <a:lnTo>
                  <a:pt x="417" y="1304"/>
                </a:lnTo>
                <a:lnTo>
                  <a:pt x="417" y="1295"/>
                </a:lnTo>
                <a:lnTo>
                  <a:pt x="417" y="1288"/>
                </a:lnTo>
                <a:lnTo>
                  <a:pt x="417" y="1288"/>
                </a:lnTo>
                <a:lnTo>
                  <a:pt x="408" y="1233"/>
                </a:lnTo>
                <a:lnTo>
                  <a:pt x="408" y="1233"/>
                </a:lnTo>
                <a:lnTo>
                  <a:pt x="406" y="1233"/>
                </a:lnTo>
                <a:lnTo>
                  <a:pt x="401" y="1232"/>
                </a:lnTo>
                <a:lnTo>
                  <a:pt x="396" y="1228"/>
                </a:lnTo>
                <a:lnTo>
                  <a:pt x="395" y="1226"/>
                </a:lnTo>
                <a:lnTo>
                  <a:pt x="394" y="1223"/>
                </a:lnTo>
                <a:lnTo>
                  <a:pt x="394" y="1223"/>
                </a:lnTo>
                <a:lnTo>
                  <a:pt x="394" y="1217"/>
                </a:lnTo>
                <a:lnTo>
                  <a:pt x="394" y="1213"/>
                </a:lnTo>
                <a:lnTo>
                  <a:pt x="396" y="1207"/>
                </a:lnTo>
                <a:lnTo>
                  <a:pt x="400" y="1201"/>
                </a:lnTo>
                <a:lnTo>
                  <a:pt x="400" y="1201"/>
                </a:lnTo>
                <a:lnTo>
                  <a:pt x="406" y="1192"/>
                </a:lnTo>
                <a:lnTo>
                  <a:pt x="410" y="1183"/>
                </a:lnTo>
                <a:lnTo>
                  <a:pt x="412" y="1174"/>
                </a:lnTo>
                <a:lnTo>
                  <a:pt x="412" y="1167"/>
                </a:lnTo>
                <a:lnTo>
                  <a:pt x="412" y="1167"/>
                </a:lnTo>
                <a:lnTo>
                  <a:pt x="411" y="1161"/>
                </a:lnTo>
                <a:lnTo>
                  <a:pt x="407" y="1154"/>
                </a:lnTo>
                <a:lnTo>
                  <a:pt x="402" y="1146"/>
                </a:lnTo>
                <a:lnTo>
                  <a:pt x="399" y="1136"/>
                </a:lnTo>
                <a:lnTo>
                  <a:pt x="399" y="1136"/>
                </a:lnTo>
                <a:lnTo>
                  <a:pt x="389" y="1105"/>
                </a:lnTo>
                <a:lnTo>
                  <a:pt x="385" y="1087"/>
                </a:lnTo>
                <a:lnTo>
                  <a:pt x="381" y="1073"/>
                </a:lnTo>
                <a:lnTo>
                  <a:pt x="381" y="1073"/>
                </a:lnTo>
                <a:lnTo>
                  <a:pt x="379" y="1059"/>
                </a:lnTo>
                <a:lnTo>
                  <a:pt x="379" y="1055"/>
                </a:lnTo>
                <a:lnTo>
                  <a:pt x="380" y="1053"/>
                </a:lnTo>
                <a:lnTo>
                  <a:pt x="380" y="1053"/>
                </a:lnTo>
                <a:lnTo>
                  <a:pt x="383" y="1046"/>
                </a:lnTo>
                <a:lnTo>
                  <a:pt x="385" y="1042"/>
                </a:lnTo>
                <a:lnTo>
                  <a:pt x="385" y="1040"/>
                </a:lnTo>
                <a:lnTo>
                  <a:pt x="385" y="1040"/>
                </a:lnTo>
                <a:lnTo>
                  <a:pt x="375" y="1025"/>
                </a:lnTo>
                <a:lnTo>
                  <a:pt x="369" y="1017"/>
                </a:lnTo>
                <a:lnTo>
                  <a:pt x="365" y="1011"/>
                </a:lnTo>
                <a:lnTo>
                  <a:pt x="365" y="1011"/>
                </a:lnTo>
                <a:lnTo>
                  <a:pt x="365" y="1007"/>
                </a:lnTo>
                <a:lnTo>
                  <a:pt x="367" y="1005"/>
                </a:lnTo>
                <a:lnTo>
                  <a:pt x="368" y="1003"/>
                </a:lnTo>
                <a:lnTo>
                  <a:pt x="368" y="998"/>
                </a:lnTo>
                <a:lnTo>
                  <a:pt x="368" y="998"/>
                </a:lnTo>
                <a:lnTo>
                  <a:pt x="368" y="991"/>
                </a:lnTo>
                <a:lnTo>
                  <a:pt x="365" y="984"/>
                </a:lnTo>
                <a:lnTo>
                  <a:pt x="363" y="976"/>
                </a:lnTo>
                <a:lnTo>
                  <a:pt x="362" y="971"/>
                </a:lnTo>
                <a:lnTo>
                  <a:pt x="362" y="971"/>
                </a:lnTo>
                <a:lnTo>
                  <a:pt x="362" y="955"/>
                </a:lnTo>
                <a:lnTo>
                  <a:pt x="363" y="940"/>
                </a:lnTo>
                <a:lnTo>
                  <a:pt x="363" y="940"/>
                </a:lnTo>
                <a:lnTo>
                  <a:pt x="365" y="922"/>
                </a:lnTo>
                <a:lnTo>
                  <a:pt x="368" y="910"/>
                </a:lnTo>
                <a:lnTo>
                  <a:pt x="368" y="910"/>
                </a:lnTo>
                <a:lnTo>
                  <a:pt x="367" y="906"/>
                </a:lnTo>
                <a:lnTo>
                  <a:pt x="361" y="903"/>
                </a:lnTo>
                <a:lnTo>
                  <a:pt x="352" y="897"/>
                </a:lnTo>
                <a:lnTo>
                  <a:pt x="352" y="897"/>
                </a:lnTo>
                <a:lnTo>
                  <a:pt x="225" y="949"/>
                </a:lnTo>
                <a:lnTo>
                  <a:pt x="225" y="949"/>
                </a:lnTo>
                <a:lnTo>
                  <a:pt x="207" y="956"/>
                </a:lnTo>
                <a:lnTo>
                  <a:pt x="194" y="962"/>
                </a:lnTo>
                <a:lnTo>
                  <a:pt x="189" y="965"/>
                </a:lnTo>
                <a:lnTo>
                  <a:pt x="185" y="967"/>
                </a:lnTo>
                <a:lnTo>
                  <a:pt x="184" y="969"/>
                </a:lnTo>
                <a:lnTo>
                  <a:pt x="183" y="974"/>
                </a:lnTo>
                <a:lnTo>
                  <a:pt x="183" y="974"/>
                </a:lnTo>
                <a:lnTo>
                  <a:pt x="182" y="990"/>
                </a:lnTo>
                <a:lnTo>
                  <a:pt x="181" y="997"/>
                </a:lnTo>
                <a:lnTo>
                  <a:pt x="181" y="1004"/>
                </a:lnTo>
                <a:lnTo>
                  <a:pt x="181" y="1004"/>
                </a:lnTo>
                <a:lnTo>
                  <a:pt x="184" y="1013"/>
                </a:lnTo>
                <a:lnTo>
                  <a:pt x="191" y="1029"/>
                </a:lnTo>
                <a:lnTo>
                  <a:pt x="210" y="1064"/>
                </a:lnTo>
                <a:lnTo>
                  <a:pt x="210" y="1064"/>
                </a:lnTo>
                <a:lnTo>
                  <a:pt x="218" y="1078"/>
                </a:lnTo>
                <a:lnTo>
                  <a:pt x="222" y="1087"/>
                </a:lnTo>
                <a:lnTo>
                  <a:pt x="231" y="1104"/>
                </a:lnTo>
                <a:lnTo>
                  <a:pt x="231" y="1104"/>
                </a:lnTo>
                <a:lnTo>
                  <a:pt x="237" y="1111"/>
                </a:lnTo>
                <a:lnTo>
                  <a:pt x="240" y="1114"/>
                </a:lnTo>
                <a:lnTo>
                  <a:pt x="245" y="1117"/>
                </a:lnTo>
                <a:lnTo>
                  <a:pt x="252" y="1127"/>
                </a:lnTo>
                <a:lnTo>
                  <a:pt x="252" y="1127"/>
                </a:lnTo>
                <a:lnTo>
                  <a:pt x="259" y="1139"/>
                </a:lnTo>
                <a:lnTo>
                  <a:pt x="265" y="1149"/>
                </a:lnTo>
                <a:lnTo>
                  <a:pt x="268" y="1158"/>
                </a:lnTo>
                <a:lnTo>
                  <a:pt x="271" y="1164"/>
                </a:lnTo>
                <a:lnTo>
                  <a:pt x="271" y="1164"/>
                </a:lnTo>
                <a:lnTo>
                  <a:pt x="284" y="1176"/>
                </a:lnTo>
                <a:lnTo>
                  <a:pt x="290" y="1183"/>
                </a:lnTo>
                <a:lnTo>
                  <a:pt x="293" y="1186"/>
                </a:lnTo>
                <a:lnTo>
                  <a:pt x="293" y="1186"/>
                </a:lnTo>
                <a:lnTo>
                  <a:pt x="301" y="1222"/>
                </a:lnTo>
                <a:lnTo>
                  <a:pt x="301" y="1222"/>
                </a:lnTo>
                <a:lnTo>
                  <a:pt x="299" y="1226"/>
                </a:lnTo>
                <a:lnTo>
                  <a:pt x="297" y="1228"/>
                </a:lnTo>
                <a:lnTo>
                  <a:pt x="297" y="1228"/>
                </a:lnTo>
                <a:lnTo>
                  <a:pt x="300" y="1236"/>
                </a:lnTo>
                <a:lnTo>
                  <a:pt x="302" y="1246"/>
                </a:lnTo>
                <a:lnTo>
                  <a:pt x="302" y="1246"/>
                </a:lnTo>
                <a:lnTo>
                  <a:pt x="306" y="1248"/>
                </a:lnTo>
                <a:lnTo>
                  <a:pt x="308" y="1252"/>
                </a:lnTo>
                <a:lnTo>
                  <a:pt x="311" y="1257"/>
                </a:lnTo>
                <a:lnTo>
                  <a:pt x="312" y="1261"/>
                </a:lnTo>
                <a:lnTo>
                  <a:pt x="312" y="1266"/>
                </a:lnTo>
                <a:lnTo>
                  <a:pt x="311" y="1272"/>
                </a:lnTo>
                <a:lnTo>
                  <a:pt x="306" y="1278"/>
                </a:lnTo>
                <a:lnTo>
                  <a:pt x="306" y="1278"/>
                </a:lnTo>
                <a:lnTo>
                  <a:pt x="295" y="1287"/>
                </a:lnTo>
                <a:lnTo>
                  <a:pt x="290" y="1290"/>
                </a:lnTo>
                <a:lnTo>
                  <a:pt x="284" y="1291"/>
                </a:lnTo>
                <a:lnTo>
                  <a:pt x="280" y="1291"/>
                </a:lnTo>
                <a:lnTo>
                  <a:pt x="274" y="1292"/>
                </a:lnTo>
                <a:lnTo>
                  <a:pt x="257" y="1291"/>
                </a:lnTo>
                <a:lnTo>
                  <a:pt x="257" y="1291"/>
                </a:lnTo>
                <a:lnTo>
                  <a:pt x="231" y="1289"/>
                </a:lnTo>
                <a:lnTo>
                  <a:pt x="220" y="1289"/>
                </a:lnTo>
                <a:lnTo>
                  <a:pt x="207" y="1292"/>
                </a:lnTo>
                <a:lnTo>
                  <a:pt x="207" y="1292"/>
                </a:lnTo>
                <a:lnTo>
                  <a:pt x="189" y="1297"/>
                </a:lnTo>
                <a:lnTo>
                  <a:pt x="170" y="1301"/>
                </a:lnTo>
                <a:lnTo>
                  <a:pt x="147" y="1303"/>
                </a:lnTo>
                <a:lnTo>
                  <a:pt x="135" y="1304"/>
                </a:lnTo>
                <a:lnTo>
                  <a:pt x="123" y="1303"/>
                </a:lnTo>
                <a:lnTo>
                  <a:pt x="123" y="1303"/>
                </a:lnTo>
                <a:lnTo>
                  <a:pt x="110" y="1302"/>
                </a:lnTo>
                <a:lnTo>
                  <a:pt x="98" y="1301"/>
                </a:lnTo>
                <a:lnTo>
                  <a:pt x="85" y="1297"/>
                </a:lnTo>
                <a:lnTo>
                  <a:pt x="74" y="1294"/>
                </a:lnTo>
                <a:lnTo>
                  <a:pt x="65" y="1290"/>
                </a:lnTo>
                <a:lnTo>
                  <a:pt x="56" y="1285"/>
                </a:lnTo>
                <a:lnTo>
                  <a:pt x="50" y="1281"/>
                </a:lnTo>
                <a:lnTo>
                  <a:pt x="47" y="1275"/>
                </a:lnTo>
                <a:lnTo>
                  <a:pt x="47" y="1275"/>
                </a:lnTo>
                <a:lnTo>
                  <a:pt x="46" y="1269"/>
                </a:lnTo>
                <a:lnTo>
                  <a:pt x="46" y="1264"/>
                </a:lnTo>
                <a:lnTo>
                  <a:pt x="47" y="1259"/>
                </a:lnTo>
                <a:lnTo>
                  <a:pt x="49" y="1256"/>
                </a:lnTo>
                <a:lnTo>
                  <a:pt x="52" y="1252"/>
                </a:lnTo>
                <a:lnTo>
                  <a:pt x="55" y="1248"/>
                </a:lnTo>
                <a:lnTo>
                  <a:pt x="58" y="1247"/>
                </a:lnTo>
                <a:lnTo>
                  <a:pt x="61" y="1246"/>
                </a:lnTo>
                <a:lnTo>
                  <a:pt x="61" y="1246"/>
                </a:lnTo>
                <a:lnTo>
                  <a:pt x="86" y="1242"/>
                </a:lnTo>
                <a:lnTo>
                  <a:pt x="99" y="1240"/>
                </a:lnTo>
                <a:lnTo>
                  <a:pt x="110" y="1238"/>
                </a:lnTo>
                <a:lnTo>
                  <a:pt x="110" y="1238"/>
                </a:lnTo>
                <a:lnTo>
                  <a:pt x="127" y="1229"/>
                </a:lnTo>
                <a:lnTo>
                  <a:pt x="136" y="1225"/>
                </a:lnTo>
                <a:lnTo>
                  <a:pt x="144" y="1219"/>
                </a:lnTo>
                <a:lnTo>
                  <a:pt x="144" y="1219"/>
                </a:lnTo>
                <a:lnTo>
                  <a:pt x="160" y="1204"/>
                </a:lnTo>
                <a:lnTo>
                  <a:pt x="166" y="1197"/>
                </a:lnTo>
                <a:lnTo>
                  <a:pt x="169" y="1195"/>
                </a:lnTo>
                <a:lnTo>
                  <a:pt x="169" y="1195"/>
                </a:lnTo>
                <a:lnTo>
                  <a:pt x="166" y="1194"/>
                </a:lnTo>
                <a:lnTo>
                  <a:pt x="161" y="1192"/>
                </a:lnTo>
                <a:lnTo>
                  <a:pt x="158" y="1190"/>
                </a:lnTo>
                <a:lnTo>
                  <a:pt x="152" y="1186"/>
                </a:lnTo>
                <a:lnTo>
                  <a:pt x="146" y="1182"/>
                </a:lnTo>
                <a:lnTo>
                  <a:pt x="139" y="1174"/>
                </a:lnTo>
                <a:lnTo>
                  <a:pt x="139" y="1174"/>
                </a:lnTo>
                <a:lnTo>
                  <a:pt x="121" y="1155"/>
                </a:lnTo>
                <a:lnTo>
                  <a:pt x="102" y="1133"/>
                </a:lnTo>
                <a:lnTo>
                  <a:pt x="84" y="1108"/>
                </a:lnTo>
                <a:lnTo>
                  <a:pt x="76" y="1097"/>
                </a:lnTo>
                <a:lnTo>
                  <a:pt x="70" y="1086"/>
                </a:lnTo>
                <a:lnTo>
                  <a:pt x="70" y="1086"/>
                </a:lnTo>
                <a:lnTo>
                  <a:pt x="60" y="1065"/>
                </a:lnTo>
                <a:lnTo>
                  <a:pt x="50" y="1042"/>
                </a:lnTo>
                <a:lnTo>
                  <a:pt x="41" y="1019"/>
                </a:lnTo>
                <a:lnTo>
                  <a:pt x="35" y="1009"/>
                </a:lnTo>
                <a:lnTo>
                  <a:pt x="29" y="999"/>
                </a:lnTo>
                <a:lnTo>
                  <a:pt x="29" y="999"/>
                </a:lnTo>
                <a:lnTo>
                  <a:pt x="12" y="974"/>
                </a:lnTo>
                <a:lnTo>
                  <a:pt x="9" y="965"/>
                </a:lnTo>
                <a:lnTo>
                  <a:pt x="5" y="953"/>
                </a:lnTo>
                <a:lnTo>
                  <a:pt x="5" y="953"/>
                </a:lnTo>
                <a:lnTo>
                  <a:pt x="3" y="937"/>
                </a:lnTo>
                <a:lnTo>
                  <a:pt x="0" y="922"/>
                </a:lnTo>
                <a:lnTo>
                  <a:pt x="0" y="907"/>
                </a:lnTo>
                <a:lnTo>
                  <a:pt x="0" y="901"/>
                </a:lnTo>
                <a:lnTo>
                  <a:pt x="2" y="898"/>
                </a:lnTo>
                <a:lnTo>
                  <a:pt x="2" y="898"/>
                </a:lnTo>
                <a:lnTo>
                  <a:pt x="5" y="892"/>
                </a:lnTo>
                <a:lnTo>
                  <a:pt x="9" y="886"/>
                </a:lnTo>
                <a:lnTo>
                  <a:pt x="14" y="880"/>
                </a:lnTo>
                <a:lnTo>
                  <a:pt x="14" y="880"/>
                </a:lnTo>
                <a:lnTo>
                  <a:pt x="21" y="867"/>
                </a:lnTo>
                <a:lnTo>
                  <a:pt x="25" y="856"/>
                </a:lnTo>
                <a:lnTo>
                  <a:pt x="29" y="850"/>
                </a:lnTo>
                <a:lnTo>
                  <a:pt x="29" y="850"/>
                </a:lnTo>
                <a:lnTo>
                  <a:pt x="48" y="832"/>
                </a:lnTo>
                <a:lnTo>
                  <a:pt x="65" y="816"/>
                </a:lnTo>
                <a:lnTo>
                  <a:pt x="65" y="816"/>
                </a:lnTo>
                <a:lnTo>
                  <a:pt x="73" y="805"/>
                </a:lnTo>
                <a:lnTo>
                  <a:pt x="73" y="805"/>
                </a:lnTo>
                <a:lnTo>
                  <a:pt x="68" y="795"/>
                </a:lnTo>
                <a:lnTo>
                  <a:pt x="68" y="795"/>
                </a:lnTo>
                <a:lnTo>
                  <a:pt x="64" y="785"/>
                </a:lnTo>
                <a:lnTo>
                  <a:pt x="61" y="773"/>
                </a:lnTo>
                <a:lnTo>
                  <a:pt x="61" y="762"/>
                </a:lnTo>
                <a:lnTo>
                  <a:pt x="64" y="748"/>
                </a:lnTo>
                <a:lnTo>
                  <a:pt x="64" y="748"/>
                </a:lnTo>
                <a:lnTo>
                  <a:pt x="74" y="706"/>
                </a:lnTo>
                <a:lnTo>
                  <a:pt x="74" y="706"/>
                </a:lnTo>
                <a:lnTo>
                  <a:pt x="82" y="670"/>
                </a:lnTo>
                <a:lnTo>
                  <a:pt x="91" y="621"/>
                </a:lnTo>
                <a:lnTo>
                  <a:pt x="91" y="621"/>
                </a:lnTo>
                <a:lnTo>
                  <a:pt x="92" y="614"/>
                </a:lnTo>
                <a:lnTo>
                  <a:pt x="92" y="607"/>
                </a:lnTo>
                <a:lnTo>
                  <a:pt x="92" y="591"/>
                </a:lnTo>
                <a:lnTo>
                  <a:pt x="93" y="575"/>
                </a:lnTo>
                <a:lnTo>
                  <a:pt x="95" y="566"/>
                </a:lnTo>
                <a:lnTo>
                  <a:pt x="97" y="558"/>
                </a:lnTo>
                <a:lnTo>
                  <a:pt x="97" y="558"/>
                </a:lnTo>
                <a:lnTo>
                  <a:pt x="126" y="473"/>
                </a:lnTo>
                <a:lnTo>
                  <a:pt x="126" y="473"/>
                </a:lnTo>
                <a:lnTo>
                  <a:pt x="135" y="443"/>
                </a:lnTo>
                <a:lnTo>
                  <a:pt x="139" y="429"/>
                </a:lnTo>
                <a:lnTo>
                  <a:pt x="139" y="429"/>
                </a:lnTo>
                <a:lnTo>
                  <a:pt x="155" y="385"/>
                </a:lnTo>
                <a:lnTo>
                  <a:pt x="169" y="354"/>
                </a:lnTo>
                <a:lnTo>
                  <a:pt x="176" y="336"/>
                </a:lnTo>
                <a:lnTo>
                  <a:pt x="176" y="336"/>
                </a:lnTo>
                <a:lnTo>
                  <a:pt x="183" y="329"/>
                </a:lnTo>
                <a:lnTo>
                  <a:pt x="191" y="322"/>
                </a:lnTo>
                <a:lnTo>
                  <a:pt x="203" y="314"/>
                </a:lnTo>
                <a:lnTo>
                  <a:pt x="203" y="314"/>
                </a:lnTo>
                <a:lnTo>
                  <a:pt x="219" y="305"/>
                </a:lnTo>
                <a:lnTo>
                  <a:pt x="281" y="242"/>
                </a:lnTo>
                <a:lnTo>
                  <a:pt x="281" y="242"/>
                </a:lnTo>
                <a:lnTo>
                  <a:pt x="270" y="230"/>
                </a:lnTo>
                <a:lnTo>
                  <a:pt x="262" y="219"/>
                </a:lnTo>
                <a:lnTo>
                  <a:pt x="256" y="210"/>
                </a:lnTo>
                <a:lnTo>
                  <a:pt x="256" y="210"/>
                </a:lnTo>
                <a:lnTo>
                  <a:pt x="252" y="200"/>
                </a:lnTo>
                <a:lnTo>
                  <a:pt x="249" y="190"/>
                </a:lnTo>
                <a:lnTo>
                  <a:pt x="246" y="175"/>
                </a:lnTo>
                <a:lnTo>
                  <a:pt x="246" y="17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86129FF1-343E-4D1A-AEBB-9DAE4A21B05D}"/>
              </a:ext>
            </a:extLst>
          </p:cNvPr>
          <p:cNvSpPr>
            <a:spLocks/>
          </p:cNvSpPr>
          <p:nvPr/>
        </p:nvSpPr>
        <p:spPr bwMode="auto">
          <a:xfrm>
            <a:off x="2723636" y="4698226"/>
            <a:ext cx="679987" cy="1730982"/>
          </a:xfrm>
          <a:custGeom>
            <a:avLst/>
            <a:gdLst>
              <a:gd name="T0" fmla="*/ 169 w 581"/>
              <a:gd name="T1" fmla="*/ 314 h 1479"/>
              <a:gd name="T2" fmla="*/ 124 w 581"/>
              <a:gd name="T3" fmla="*/ 344 h 1479"/>
              <a:gd name="T4" fmla="*/ 85 w 581"/>
              <a:gd name="T5" fmla="*/ 453 h 1479"/>
              <a:gd name="T6" fmla="*/ 72 w 581"/>
              <a:gd name="T7" fmla="*/ 573 h 1479"/>
              <a:gd name="T8" fmla="*/ 104 w 581"/>
              <a:gd name="T9" fmla="*/ 621 h 1479"/>
              <a:gd name="T10" fmla="*/ 95 w 581"/>
              <a:gd name="T11" fmla="*/ 763 h 1479"/>
              <a:gd name="T12" fmla="*/ 58 w 581"/>
              <a:gd name="T13" fmla="*/ 842 h 1479"/>
              <a:gd name="T14" fmla="*/ 87 w 581"/>
              <a:gd name="T15" fmla="*/ 868 h 1479"/>
              <a:gd name="T16" fmla="*/ 22 w 581"/>
              <a:gd name="T17" fmla="*/ 945 h 1479"/>
              <a:gd name="T18" fmla="*/ 28 w 581"/>
              <a:gd name="T19" fmla="*/ 961 h 1479"/>
              <a:gd name="T20" fmla="*/ 91 w 581"/>
              <a:gd name="T21" fmla="*/ 914 h 1479"/>
              <a:gd name="T22" fmla="*/ 71 w 581"/>
              <a:gd name="T23" fmla="*/ 995 h 1479"/>
              <a:gd name="T24" fmla="*/ 88 w 581"/>
              <a:gd name="T25" fmla="*/ 1113 h 1479"/>
              <a:gd name="T26" fmla="*/ 119 w 581"/>
              <a:gd name="T27" fmla="*/ 1255 h 1479"/>
              <a:gd name="T28" fmla="*/ 138 w 581"/>
              <a:gd name="T29" fmla="*/ 1293 h 1479"/>
              <a:gd name="T30" fmla="*/ 138 w 581"/>
              <a:gd name="T31" fmla="*/ 1350 h 1479"/>
              <a:gd name="T32" fmla="*/ 78 w 581"/>
              <a:gd name="T33" fmla="*/ 1413 h 1479"/>
              <a:gd name="T34" fmla="*/ 77 w 581"/>
              <a:gd name="T35" fmla="*/ 1450 h 1479"/>
              <a:gd name="T36" fmla="*/ 134 w 581"/>
              <a:gd name="T37" fmla="*/ 1464 h 1479"/>
              <a:gd name="T38" fmla="*/ 195 w 581"/>
              <a:gd name="T39" fmla="*/ 1432 h 1479"/>
              <a:gd name="T40" fmla="*/ 237 w 581"/>
              <a:gd name="T41" fmla="*/ 1420 h 1479"/>
              <a:gd name="T42" fmla="*/ 269 w 581"/>
              <a:gd name="T43" fmla="*/ 1356 h 1479"/>
              <a:gd name="T44" fmla="*/ 255 w 581"/>
              <a:gd name="T45" fmla="*/ 1296 h 1479"/>
              <a:gd name="T46" fmla="*/ 232 w 581"/>
              <a:gd name="T47" fmla="*/ 1218 h 1479"/>
              <a:gd name="T48" fmla="*/ 211 w 581"/>
              <a:gd name="T49" fmla="*/ 1015 h 1479"/>
              <a:gd name="T50" fmla="*/ 214 w 581"/>
              <a:gd name="T51" fmla="*/ 988 h 1479"/>
              <a:gd name="T52" fmla="*/ 309 w 581"/>
              <a:gd name="T53" fmla="*/ 957 h 1479"/>
              <a:gd name="T54" fmla="*/ 347 w 581"/>
              <a:gd name="T55" fmla="*/ 1013 h 1479"/>
              <a:gd name="T56" fmla="*/ 356 w 581"/>
              <a:gd name="T57" fmla="*/ 1108 h 1479"/>
              <a:gd name="T58" fmla="*/ 354 w 581"/>
              <a:gd name="T59" fmla="*/ 1228 h 1479"/>
              <a:gd name="T60" fmla="*/ 341 w 581"/>
              <a:gd name="T61" fmla="*/ 1301 h 1479"/>
              <a:gd name="T62" fmla="*/ 350 w 581"/>
              <a:gd name="T63" fmla="*/ 1311 h 1479"/>
              <a:gd name="T64" fmla="*/ 328 w 581"/>
              <a:gd name="T65" fmla="*/ 1425 h 1479"/>
              <a:gd name="T66" fmla="*/ 347 w 581"/>
              <a:gd name="T67" fmla="*/ 1473 h 1479"/>
              <a:gd name="T68" fmla="*/ 428 w 581"/>
              <a:gd name="T69" fmla="*/ 1475 h 1479"/>
              <a:gd name="T70" fmla="*/ 449 w 581"/>
              <a:gd name="T71" fmla="*/ 1420 h 1479"/>
              <a:gd name="T72" fmla="*/ 454 w 581"/>
              <a:gd name="T73" fmla="*/ 1342 h 1479"/>
              <a:gd name="T74" fmla="*/ 465 w 581"/>
              <a:gd name="T75" fmla="*/ 1269 h 1479"/>
              <a:gd name="T76" fmla="*/ 478 w 581"/>
              <a:gd name="T77" fmla="*/ 1147 h 1479"/>
              <a:gd name="T78" fmla="*/ 493 w 581"/>
              <a:gd name="T79" fmla="*/ 1030 h 1479"/>
              <a:gd name="T80" fmla="*/ 516 w 581"/>
              <a:gd name="T81" fmla="*/ 1016 h 1479"/>
              <a:gd name="T82" fmla="*/ 529 w 581"/>
              <a:gd name="T83" fmla="*/ 1033 h 1479"/>
              <a:gd name="T84" fmla="*/ 535 w 581"/>
              <a:gd name="T85" fmla="*/ 1002 h 1479"/>
              <a:gd name="T86" fmla="*/ 527 w 581"/>
              <a:gd name="T87" fmla="*/ 942 h 1479"/>
              <a:gd name="T88" fmla="*/ 535 w 581"/>
              <a:gd name="T89" fmla="*/ 856 h 1479"/>
              <a:gd name="T90" fmla="*/ 561 w 581"/>
              <a:gd name="T91" fmla="*/ 822 h 1479"/>
              <a:gd name="T92" fmla="*/ 577 w 581"/>
              <a:gd name="T93" fmla="*/ 730 h 1479"/>
              <a:gd name="T94" fmla="*/ 579 w 581"/>
              <a:gd name="T95" fmla="*/ 576 h 1479"/>
              <a:gd name="T96" fmla="*/ 558 w 581"/>
              <a:gd name="T97" fmla="*/ 346 h 1479"/>
              <a:gd name="T98" fmla="*/ 520 w 581"/>
              <a:gd name="T99" fmla="*/ 302 h 1479"/>
              <a:gd name="T100" fmla="*/ 403 w 581"/>
              <a:gd name="T101" fmla="*/ 234 h 1479"/>
              <a:gd name="T102" fmla="*/ 427 w 581"/>
              <a:gd name="T103" fmla="*/ 203 h 1479"/>
              <a:gd name="T104" fmla="*/ 424 w 581"/>
              <a:gd name="T105" fmla="*/ 142 h 1479"/>
              <a:gd name="T106" fmla="*/ 415 w 581"/>
              <a:gd name="T107" fmla="*/ 116 h 1479"/>
              <a:gd name="T108" fmla="*/ 362 w 581"/>
              <a:gd name="T109" fmla="*/ 19 h 1479"/>
              <a:gd name="T110" fmla="*/ 283 w 581"/>
              <a:gd name="T111" fmla="*/ 11 h 1479"/>
              <a:gd name="T112" fmla="*/ 232 w 581"/>
              <a:gd name="T113" fmla="*/ 87 h 1479"/>
              <a:gd name="T114" fmla="*/ 229 w 581"/>
              <a:gd name="T115" fmla="*/ 129 h 1479"/>
              <a:gd name="T116" fmla="*/ 230 w 581"/>
              <a:gd name="T117" fmla="*/ 202 h 1479"/>
              <a:gd name="T118" fmla="*/ 245 w 581"/>
              <a:gd name="T119" fmla="*/ 217 h 1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81" h="1479">
                <a:moveTo>
                  <a:pt x="268" y="253"/>
                </a:moveTo>
                <a:lnTo>
                  <a:pt x="261" y="266"/>
                </a:lnTo>
                <a:lnTo>
                  <a:pt x="261" y="266"/>
                </a:lnTo>
                <a:lnTo>
                  <a:pt x="218" y="289"/>
                </a:lnTo>
                <a:lnTo>
                  <a:pt x="218" y="289"/>
                </a:lnTo>
                <a:lnTo>
                  <a:pt x="189" y="304"/>
                </a:lnTo>
                <a:lnTo>
                  <a:pt x="169" y="314"/>
                </a:lnTo>
                <a:lnTo>
                  <a:pt x="169" y="314"/>
                </a:lnTo>
                <a:lnTo>
                  <a:pt x="162" y="316"/>
                </a:lnTo>
                <a:lnTo>
                  <a:pt x="155" y="319"/>
                </a:lnTo>
                <a:lnTo>
                  <a:pt x="146" y="322"/>
                </a:lnTo>
                <a:lnTo>
                  <a:pt x="141" y="325"/>
                </a:lnTo>
                <a:lnTo>
                  <a:pt x="137" y="328"/>
                </a:lnTo>
                <a:lnTo>
                  <a:pt x="137" y="328"/>
                </a:lnTo>
                <a:lnTo>
                  <a:pt x="130" y="336"/>
                </a:lnTo>
                <a:lnTo>
                  <a:pt x="124" y="344"/>
                </a:lnTo>
                <a:lnTo>
                  <a:pt x="120" y="353"/>
                </a:lnTo>
                <a:lnTo>
                  <a:pt x="114" y="367"/>
                </a:lnTo>
                <a:lnTo>
                  <a:pt x="114" y="367"/>
                </a:lnTo>
                <a:lnTo>
                  <a:pt x="107" y="387"/>
                </a:lnTo>
                <a:lnTo>
                  <a:pt x="101" y="407"/>
                </a:lnTo>
                <a:lnTo>
                  <a:pt x="90" y="441"/>
                </a:lnTo>
                <a:lnTo>
                  <a:pt x="90" y="441"/>
                </a:lnTo>
                <a:lnTo>
                  <a:pt x="85" y="453"/>
                </a:lnTo>
                <a:lnTo>
                  <a:pt x="82" y="466"/>
                </a:lnTo>
                <a:lnTo>
                  <a:pt x="79" y="481"/>
                </a:lnTo>
                <a:lnTo>
                  <a:pt x="78" y="496"/>
                </a:lnTo>
                <a:lnTo>
                  <a:pt x="78" y="496"/>
                </a:lnTo>
                <a:lnTo>
                  <a:pt x="77" y="518"/>
                </a:lnTo>
                <a:lnTo>
                  <a:pt x="75" y="545"/>
                </a:lnTo>
                <a:lnTo>
                  <a:pt x="73" y="559"/>
                </a:lnTo>
                <a:lnTo>
                  <a:pt x="72" y="573"/>
                </a:lnTo>
                <a:lnTo>
                  <a:pt x="73" y="585"/>
                </a:lnTo>
                <a:lnTo>
                  <a:pt x="76" y="594"/>
                </a:lnTo>
                <a:lnTo>
                  <a:pt x="76" y="594"/>
                </a:lnTo>
                <a:lnTo>
                  <a:pt x="77" y="599"/>
                </a:lnTo>
                <a:lnTo>
                  <a:pt x="79" y="602"/>
                </a:lnTo>
                <a:lnTo>
                  <a:pt x="87" y="610"/>
                </a:lnTo>
                <a:lnTo>
                  <a:pt x="95" y="616"/>
                </a:lnTo>
                <a:lnTo>
                  <a:pt x="104" y="621"/>
                </a:lnTo>
                <a:lnTo>
                  <a:pt x="115" y="625"/>
                </a:lnTo>
                <a:lnTo>
                  <a:pt x="125" y="629"/>
                </a:lnTo>
                <a:lnTo>
                  <a:pt x="138" y="633"/>
                </a:lnTo>
                <a:lnTo>
                  <a:pt x="138" y="633"/>
                </a:lnTo>
                <a:lnTo>
                  <a:pt x="152" y="636"/>
                </a:lnTo>
                <a:lnTo>
                  <a:pt x="152" y="636"/>
                </a:lnTo>
                <a:lnTo>
                  <a:pt x="95" y="763"/>
                </a:lnTo>
                <a:lnTo>
                  <a:pt x="95" y="763"/>
                </a:lnTo>
                <a:lnTo>
                  <a:pt x="88" y="778"/>
                </a:lnTo>
                <a:lnTo>
                  <a:pt x="81" y="790"/>
                </a:lnTo>
                <a:lnTo>
                  <a:pt x="75" y="800"/>
                </a:lnTo>
                <a:lnTo>
                  <a:pt x="70" y="810"/>
                </a:lnTo>
                <a:lnTo>
                  <a:pt x="70" y="810"/>
                </a:lnTo>
                <a:lnTo>
                  <a:pt x="66" y="821"/>
                </a:lnTo>
                <a:lnTo>
                  <a:pt x="62" y="831"/>
                </a:lnTo>
                <a:lnTo>
                  <a:pt x="58" y="842"/>
                </a:lnTo>
                <a:lnTo>
                  <a:pt x="58" y="847"/>
                </a:lnTo>
                <a:lnTo>
                  <a:pt x="59" y="850"/>
                </a:lnTo>
                <a:lnTo>
                  <a:pt x="59" y="850"/>
                </a:lnTo>
                <a:lnTo>
                  <a:pt x="62" y="854"/>
                </a:lnTo>
                <a:lnTo>
                  <a:pt x="66" y="856"/>
                </a:lnTo>
                <a:lnTo>
                  <a:pt x="75" y="862"/>
                </a:lnTo>
                <a:lnTo>
                  <a:pt x="87" y="868"/>
                </a:lnTo>
                <a:lnTo>
                  <a:pt x="87" y="868"/>
                </a:lnTo>
                <a:lnTo>
                  <a:pt x="73" y="896"/>
                </a:lnTo>
                <a:lnTo>
                  <a:pt x="62" y="916"/>
                </a:lnTo>
                <a:lnTo>
                  <a:pt x="57" y="924"/>
                </a:lnTo>
                <a:lnTo>
                  <a:pt x="53" y="929"/>
                </a:lnTo>
                <a:lnTo>
                  <a:pt x="53" y="929"/>
                </a:lnTo>
                <a:lnTo>
                  <a:pt x="48" y="933"/>
                </a:lnTo>
                <a:lnTo>
                  <a:pt x="40" y="936"/>
                </a:lnTo>
                <a:lnTo>
                  <a:pt x="22" y="945"/>
                </a:lnTo>
                <a:lnTo>
                  <a:pt x="0" y="953"/>
                </a:lnTo>
                <a:lnTo>
                  <a:pt x="14" y="960"/>
                </a:lnTo>
                <a:lnTo>
                  <a:pt x="14" y="960"/>
                </a:lnTo>
                <a:lnTo>
                  <a:pt x="21" y="961"/>
                </a:lnTo>
                <a:lnTo>
                  <a:pt x="26" y="962"/>
                </a:lnTo>
                <a:lnTo>
                  <a:pt x="28" y="962"/>
                </a:lnTo>
                <a:lnTo>
                  <a:pt x="28" y="961"/>
                </a:lnTo>
                <a:lnTo>
                  <a:pt x="28" y="961"/>
                </a:lnTo>
                <a:lnTo>
                  <a:pt x="33" y="958"/>
                </a:lnTo>
                <a:lnTo>
                  <a:pt x="42" y="952"/>
                </a:lnTo>
                <a:lnTo>
                  <a:pt x="60" y="941"/>
                </a:lnTo>
                <a:lnTo>
                  <a:pt x="60" y="941"/>
                </a:lnTo>
                <a:lnTo>
                  <a:pt x="69" y="934"/>
                </a:lnTo>
                <a:lnTo>
                  <a:pt x="78" y="926"/>
                </a:lnTo>
                <a:lnTo>
                  <a:pt x="91" y="914"/>
                </a:lnTo>
                <a:lnTo>
                  <a:pt x="91" y="914"/>
                </a:lnTo>
                <a:lnTo>
                  <a:pt x="79" y="941"/>
                </a:lnTo>
                <a:lnTo>
                  <a:pt x="71" y="961"/>
                </a:lnTo>
                <a:lnTo>
                  <a:pt x="69" y="971"/>
                </a:lnTo>
                <a:lnTo>
                  <a:pt x="68" y="976"/>
                </a:lnTo>
                <a:lnTo>
                  <a:pt x="68" y="976"/>
                </a:lnTo>
                <a:lnTo>
                  <a:pt x="68" y="983"/>
                </a:lnTo>
                <a:lnTo>
                  <a:pt x="70" y="989"/>
                </a:lnTo>
                <a:lnTo>
                  <a:pt x="71" y="995"/>
                </a:lnTo>
                <a:lnTo>
                  <a:pt x="72" y="1005"/>
                </a:lnTo>
                <a:lnTo>
                  <a:pt x="72" y="1005"/>
                </a:lnTo>
                <a:lnTo>
                  <a:pt x="73" y="1023"/>
                </a:lnTo>
                <a:lnTo>
                  <a:pt x="77" y="1048"/>
                </a:lnTo>
                <a:lnTo>
                  <a:pt x="82" y="1089"/>
                </a:lnTo>
                <a:lnTo>
                  <a:pt x="82" y="1089"/>
                </a:lnTo>
                <a:lnTo>
                  <a:pt x="84" y="1097"/>
                </a:lnTo>
                <a:lnTo>
                  <a:pt x="88" y="1113"/>
                </a:lnTo>
                <a:lnTo>
                  <a:pt x="101" y="1153"/>
                </a:lnTo>
                <a:lnTo>
                  <a:pt x="114" y="1191"/>
                </a:lnTo>
                <a:lnTo>
                  <a:pt x="118" y="1206"/>
                </a:lnTo>
                <a:lnTo>
                  <a:pt x="119" y="1213"/>
                </a:lnTo>
                <a:lnTo>
                  <a:pt x="119" y="1213"/>
                </a:lnTo>
                <a:lnTo>
                  <a:pt x="119" y="1236"/>
                </a:lnTo>
                <a:lnTo>
                  <a:pt x="119" y="1255"/>
                </a:lnTo>
                <a:lnTo>
                  <a:pt x="119" y="1255"/>
                </a:lnTo>
                <a:lnTo>
                  <a:pt x="120" y="1258"/>
                </a:lnTo>
                <a:lnTo>
                  <a:pt x="125" y="1262"/>
                </a:lnTo>
                <a:lnTo>
                  <a:pt x="128" y="1267"/>
                </a:lnTo>
                <a:lnTo>
                  <a:pt x="131" y="1271"/>
                </a:lnTo>
                <a:lnTo>
                  <a:pt x="131" y="1271"/>
                </a:lnTo>
                <a:lnTo>
                  <a:pt x="133" y="1282"/>
                </a:lnTo>
                <a:lnTo>
                  <a:pt x="136" y="1288"/>
                </a:lnTo>
                <a:lnTo>
                  <a:pt x="138" y="1293"/>
                </a:lnTo>
                <a:lnTo>
                  <a:pt x="138" y="1293"/>
                </a:lnTo>
                <a:lnTo>
                  <a:pt x="143" y="1298"/>
                </a:lnTo>
                <a:lnTo>
                  <a:pt x="147" y="1301"/>
                </a:lnTo>
                <a:lnTo>
                  <a:pt x="155" y="1305"/>
                </a:lnTo>
                <a:lnTo>
                  <a:pt x="158" y="1311"/>
                </a:lnTo>
                <a:lnTo>
                  <a:pt x="156" y="1323"/>
                </a:lnTo>
                <a:lnTo>
                  <a:pt x="156" y="1323"/>
                </a:lnTo>
                <a:lnTo>
                  <a:pt x="138" y="1350"/>
                </a:lnTo>
                <a:lnTo>
                  <a:pt x="124" y="1371"/>
                </a:lnTo>
                <a:lnTo>
                  <a:pt x="116" y="1380"/>
                </a:lnTo>
                <a:lnTo>
                  <a:pt x="110" y="1385"/>
                </a:lnTo>
                <a:lnTo>
                  <a:pt x="110" y="1385"/>
                </a:lnTo>
                <a:lnTo>
                  <a:pt x="101" y="1393"/>
                </a:lnTo>
                <a:lnTo>
                  <a:pt x="89" y="1401"/>
                </a:lnTo>
                <a:lnTo>
                  <a:pt x="83" y="1407"/>
                </a:lnTo>
                <a:lnTo>
                  <a:pt x="78" y="1413"/>
                </a:lnTo>
                <a:lnTo>
                  <a:pt x="75" y="1419"/>
                </a:lnTo>
                <a:lnTo>
                  <a:pt x="72" y="1425"/>
                </a:lnTo>
                <a:lnTo>
                  <a:pt x="72" y="1425"/>
                </a:lnTo>
                <a:lnTo>
                  <a:pt x="71" y="1431"/>
                </a:lnTo>
                <a:lnTo>
                  <a:pt x="70" y="1437"/>
                </a:lnTo>
                <a:lnTo>
                  <a:pt x="71" y="1442"/>
                </a:lnTo>
                <a:lnTo>
                  <a:pt x="73" y="1447"/>
                </a:lnTo>
                <a:lnTo>
                  <a:pt x="77" y="1450"/>
                </a:lnTo>
                <a:lnTo>
                  <a:pt x="82" y="1454"/>
                </a:lnTo>
                <a:lnTo>
                  <a:pt x="88" y="1457"/>
                </a:lnTo>
                <a:lnTo>
                  <a:pt x="96" y="1461"/>
                </a:lnTo>
                <a:lnTo>
                  <a:pt x="96" y="1461"/>
                </a:lnTo>
                <a:lnTo>
                  <a:pt x="106" y="1463"/>
                </a:lnTo>
                <a:lnTo>
                  <a:pt x="115" y="1464"/>
                </a:lnTo>
                <a:lnTo>
                  <a:pt x="125" y="1464"/>
                </a:lnTo>
                <a:lnTo>
                  <a:pt x="134" y="1464"/>
                </a:lnTo>
                <a:lnTo>
                  <a:pt x="150" y="1462"/>
                </a:lnTo>
                <a:lnTo>
                  <a:pt x="159" y="1460"/>
                </a:lnTo>
                <a:lnTo>
                  <a:pt x="159" y="1460"/>
                </a:lnTo>
                <a:lnTo>
                  <a:pt x="176" y="1451"/>
                </a:lnTo>
                <a:lnTo>
                  <a:pt x="184" y="1445"/>
                </a:lnTo>
                <a:lnTo>
                  <a:pt x="190" y="1442"/>
                </a:lnTo>
                <a:lnTo>
                  <a:pt x="190" y="1442"/>
                </a:lnTo>
                <a:lnTo>
                  <a:pt x="195" y="1432"/>
                </a:lnTo>
                <a:lnTo>
                  <a:pt x="199" y="1429"/>
                </a:lnTo>
                <a:lnTo>
                  <a:pt x="205" y="1425"/>
                </a:lnTo>
                <a:lnTo>
                  <a:pt x="205" y="1425"/>
                </a:lnTo>
                <a:lnTo>
                  <a:pt x="211" y="1424"/>
                </a:lnTo>
                <a:lnTo>
                  <a:pt x="218" y="1423"/>
                </a:lnTo>
                <a:lnTo>
                  <a:pt x="226" y="1423"/>
                </a:lnTo>
                <a:lnTo>
                  <a:pt x="237" y="1420"/>
                </a:lnTo>
                <a:lnTo>
                  <a:pt x="237" y="1420"/>
                </a:lnTo>
                <a:lnTo>
                  <a:pt x="249" y="1417"/>
                </a:lnTo>
                <a:lnTo>
                  <a:pt x="262" y="1411"/>
                </a:lnTo>
                <a:lnTo>
                  <a:pt x="272" y="1406"/>
                </a:lnTo>
                <a:lnTo>
                  <a:pt x="275" y="1402"/>
                </a:lnTo>
                <a:lnTo>
                  <a:pt x="275" y="1402"/>
                </a:lnTo>
                <a:lnTo>
                  <a:pt x="273" y="1381"/>
                </a:lnTo>
                <a:lnTo>
                  <a:pt x="269" y="1356"/>
                </a:lnTo>
                <a:lnTo>
                  <a:pt x="269" y="1356"/>
                </a:lnTo>
                <a:lnTo>
                  <a:pt x="268" y="1349"/>
                </a:lnTo>
                <a:lnTo>
                  <a:pt x="268" y="1339"/>
                </a:lnTo>
                <a:lnTo>
                  <a:pt x="268" y="1330"/>
                </a:lnTo>
                <a:lnTo>
                  <a:pt x="266" y="1323"/>
                </a:lnTo>
                <a:lnTo>
                  <a:pt x="266" y="1323"/>
                </a:lnTo>
                <a:lnTo>
                  <a:pt x="260" y="1307"/>
                </a:lnTo>
                <a:lnTo>
                  <a:pt x="255" y="1296"/>
                </a:lnTo>
                <a:lnTo>
                  <a:pt x="255" y="1296"/>
                </a:lnTo>
                <a:lnTo>
                  <a:pt x="251" y="1284"/>
                </a:lnTo>
                <a:lnTo>
                  <a:pt x="245" y="1262"/>
                </a:lnTo>
                <a:lnTo>
                  <a:pt x="238" y="1228"/>
                </a:lnTo>
                <a:lnTo>
                  <a:pt x="238" y="1228"/>
                </a:lnTo>
                <a:lnTo>
                  <a:pt x="236" y="1226"/>
                </a:lnTo>
                <a:lnTo>
                  <a:pt x="233" y="1224"/>
                </a:lnTo>
                <a:lnTo>
                  <a:pt x="232" y="1218"/>
                </a:lnTo>
                <a:lnTo>
                  <a:pt x="232" y="1218"/>
                </a:lnTo>
                <a:lnTo>
                  <a:pt x="220" y="1141"/>
                </a:lnTo>
                <a:lnTo>
                  <a:pt x="213" y="1091"/>
                </a:lnTo>
                <a:lnTo>
                  <a:pt x="209" y="1061"/>
                </a:lnTo>
                <a:lnTo>
                  <a:pt x="209" y="1061"/>
                </a:lnTo>
                <a:lnTo>
                  <a:pt x="209" y="1050"/>
                </a:lnTo>
                <a:lnTo>
                  <a:pt x="211" y="1038"/>
                </a:lnTo>
                <a:lnTo>
                  <a:pt x="211" y="1026"/>
                </a:lnTo>
                <a:lnTo>
                  <a:pt x="211" y="1015"/>
                </a:lnTo>
                <a:lnTo>
                  <a:pt x="211" y="1015"/>
                </a:lnTo>
                <a:lnTo>
                  <a:pt x="209" y="1007"/>
                </a:lnTo>
                <a:lnTo>
                  <a:pt x="207" y="1001"/>
                </a:lnTo>
                <a:lnTo>
                  <a:pt x="207" y="997"/>
                </a:lnTo>
                <a:lnTo>
                  <a:pt x="208" y="995"/>
                </a:lnTo>
                <a:lnTo>
                  <a:pt x="209" y="991"/>
                </a:lnTo>
                <a:lnTo>
                  <a:pt x="214" y="988"/>
                </a:lnTo>
                <a:lnTo>
                  <a:pt x="214" y="988"/>
                </a:lnTo>
                <a:lnTo>
                  <a:pt x="227" y="979"/>
                </a:lnTo>
                <a:lnTo>
                  <a:pt x="243" y="972"/>
                </a:lnTo>
                <a:lnTo>
                  <a:pt x="256" y="966"/>
                </a:lnTo>
                <a:lnTo>
                  <a:pt x="266" y="964"/>
                </a:lnTo>
                <a:lnTo>
                  <a:pt x="266" y="964"/>
                </a:lnTo>
                <a:lnTo>
                  <a:pt x="288" y="959"/>
                </a:lnTo>
                <a:lnTo>
                  <a:pt x="303" y="957"/>
                </a:lnTo>
                <a:lnTo>
                  <a:pt x="309" y="957"/>
                </a:lnTo>
                <a:lnTo>
                  <a:pt x="314" y="957"/>
                </a:lnTo>
                <a:lnTo>
                  <a:pt x="314" y="957"/>
                </a:lnTo>
                <a:lnTo>
                  <a:pt x="325" y="958"/>
                </a:lnTo>
                <a:lnTo>
                  <a:pt x="338" y="959"/>
                </a:lnTo>
                <a:lnTo>
                  <a:pt x="353" y="960"/>
                </a:lnTo>
                <a:lnTo>
                  <a:pt x="353" y="960"/>
                </a:lnTo>
                <a:lnTo>
                  <a:pt x="350" y="982"/>
                </a:lnTo>
                <a:lnTo>
                  <a:pt x="347" y="1013"/>
                </a:lnTo>
                <a:lnTo>
                  <a:pt x="347" y="1013"/>
                </a:lnTo>
                <a:lnTo>
                  <a:pt x="347" y="1019"/>
                </a:lnTo>
                <a:lnTo>
                  <a:pt x="348" y="1026"/>
                </a:lnTo>
                <a:lnTo>
                  <a:pt x="351" y="1042"/>
                </a:lnTo>
                <a:lnTo>
                  <a:pt x="355" y="1059"/>
                </a:lnTo>
                <a:lnTo>
                  <a:pt x="356" y="1071"/>
                </a:lnTo>
                <a:lnTo>
                  <a:pt x="356" y="1071"/>
                </a:lnTo>
                <a:lnTo>
                  <a:pt x="356" y="1108"/>
                </a:lnTo>
                <a:lnTo>
                  <a:pt x="357" y="1129"/>
                </a:lnTo>
                <a:lnTo>
                  <a:pt x="356" y="1145"/>
                </a:lnTo>
                <a:lnTo>
                  <a:pt x="356" y="1145"/>
                </a:lnTo>
                <a:lnTo>
                  <a:pt x="355" y="1159"/>
                </a:lnTo>
                <a:lnTo>
                  <a:pt x="355" y="1180"/>
                </a:lnTo>
                <a:lnTo>
                  <a:pt x="355" y="1212"/>
                </a:lnTo>
                <a:lnTo>
                  <a:pt x="355" y="1212"/>
                </a:lnTo>
                <a:lnTo>
                  <a:pt x="354" y="1228"/>
                </a:lnTo>
                <a:lnTo>
                  <a:pt x="353" y="1242"/>
                </a:lnTo>
                <a:lnTo>
                  <a:pt x="353" y="1242"/>
                </a:lnTo>
                <a:lnTo>
                  <a:pt x="348" y="1262"/>
                </a:lnTo>
                <a:lnTo>
                  <a:pt x="342" y="1282"/>
                </a:lnTo>
                <a:lnTo>
                  <a:pt x="342" y="1282"/>
                </a:lnTo>
                <a:lnTo>
                  <a:pt x="341" y="1287"/>
                </a:lnTo>
                <a:lnTo>
                  <a:pt x="340" y="1294"/>
                </a:lnTo>
                <a:lnTo>
                  <a:pt x="341" y="1301"/>
                </a:lnTo>
                <a:lnTo>
                  <a:pt x="342" y="1305"/>
                </a:lnTo>
                <a:lnTo>
                  <a:pt x="343" y="1306"/>
                </a:lnTo>
                <a:lnTo>
                  <a:pt x="343" y="1306"/>
                </a:lnTo>
                <a:lnTo>
                  <a:pt x="347" y="1308"/>
                </a:lnTo>
                <a:lnTo>
                  <a:pt x="348" y="1308"/>
                </a:lnTo>
                <a:lnTo>
                  <a:pt x="349" y="1309"/>
                </a:lnTo>
                <a:lnTo>
                  <a:pt x="350" y="1311"/>
                </a:lnTo>
                <a:lnTo>
                  <a:pt x="350" y="1311"/>
                </a:lnTo>
                <a:lnTo>
                  <a:pt x="348" y="1342"/>
                </a:lnTo>
                <a:lnTo>
                  <a:pt x="344" y="1366"/>
                </a:lnTo>
                <a:lnTo>
                  <a:pt x="343" y="1377"/>
                </a:lnTo>
                <a:lnTo>
                  <a:pt x="340" y="1387"/>
                </a:lnTo>
                <a:lnTo>
                  <a:pt x="340" y="1387"/>
                </a:lnTo>
                <a:lnTo>
                  <a:pt x="335" y="1402"/>
                </a:lnTo>
                <a:lnTo>
                  <a:pt x="329" y="1418"/>
                </a:lnTo>
                <a:lnTo>
                  <a:pt x="328" y="1425"/>
                </a:lnTo>
                <a:lnTo>
                  <a:pt x="326" y="1432"/>
                </a:lnTo>
                <a:lnTo>
                  <a:pt x="326" y="1441"/>
                </a:lnTo>
                <a:lnTo>
                  <a:pt x="328" y="1449"/>
                </a:lnTo>
                <a:lnTo>
                  <a:pt x="328" y="1449"/>
                </a:lnTo>
                <a:lnTo>
                  <a:pt x="330" y="1457"/>
                </a:lnTo>
                <a:lnTo>
                  <a:pt x="335" y="1464"/>
                </a:lnTo>
                <a:lnTo>
                  <a:pt x="340" y="1469"/>
                </a:lnTo>
                <a:lnTo>
                  <a:pt x="347" y="1473"/>
                </a:lnTo>
                <a:lnTo>
                  <a:pt x="355" y="1475"/>
                </a:lnTo>
                <a:lnTo>
                  <a:pt x="362" y="1476"/>
                </a:lnTo>
                <a:lnTo>
                  <a:pt x="379" y="1479"/>
                </a:lnTo>
                <a:lnTo>
                  <a:pt x="379" y="1479"/>
                </a:lnTo>
                <a:lnTo>
                  <a:pt x="397" y="1479"/>
                </a:lnTo>
                <a:lnTo>
                  <a:pt x="408" y="1479"/>
                </a:lnTo>
                <a:lnTo>
                  <a:pt x="418" y="1478"/>
                </a:lnTo>
                <a:lnTo>
                  <a:pt x="428" y="1475"/>
                </a:lnTo>
                <a:lnTo>
                  <a:pt x="437" y="1473"/>
                </a:lnTo>
                <a:lnTo>
                  <a:pt x="443" y="1468"/>
                </a:lnTo>
                <a:lnTo>
                  <a:pt x="446" y="1466"/>
                </a:lnTo>
                <a:lnTo>
                  <a:pt x="448" y="1462"/>
                </a:lnTo>
                <a:lnTo>
                  <a:pt x="448" y="1462"/>
                </a:lnTo>
                <a:lnTo>
                  <a:pt x="450" y="1455"/>
                </a:lnTo>
                <a:lnTo>
                  <a:pt x="450" y="1444"/>
                </a:lnTo>
                <a:lnTo>
                  <a:pt x="449" y="1420"/>
                </a:lnTo>
                <a:lnTo>
                  <a:pt x="448" y="1395"/>
                </a:lnTo>
                <a:lnTo>
                  <a:pt x="447" y="1383"/>
                </a:lnTo>
                <a:lnTo>
                  <a:pt x="448" y="1374"/>
                </a:lnTo>
                <a:lnTo>
                  <a:pt x="448" y="1374"/>
                </a:lnTo>
                <a:lnTo>
                  <a:pt x="452" y="1349"/>
                </a:lnTo>
                <a:lnTo>
                  <a:pt x="453" y="1342"/>
                </a:lnTo>
                <a:lnTo>
                  <a:pt x="453" y="1342"/>
                </a:lnTo>
                <a:lnTo>
                  <a:pt x="454" y="1342"/>
                </a:lnTo>
                <a:lnTo>
                  <a:pt x="458" y="1342"/>
                </a:lnTo>
                <a:lnTo>
                  <a:pt x="460" y="1339"/>
                </a:lnTo>
                <a:lnTo>
                  <a:pt x="462" y="1338"/>
                </a:lnTo>
                <a:lnTo>
                  <a:pt x="462" y="1336"/>
                </a:lnTo>
                <a:lnTo>
                  <a:pt x="462" y="1336"/>
                </a:lnTo>
                <a:lnTo>
                  <a:pt x="464" y="1323"/>
                </a:lnTo>
                <a:lnTo>
                  <a:pt x="465" y="1301"/>
                </a:lnTo>
                <a:lnTo>
                  <a:pt x="465" y="1269"/>
                </a:lnTo>
                <a:lnTo>
                  <a:pt x="465" y="1269"/>
                </a:lnTo>
                <a:lnTo>
                  <a:pt x="460" y="1239"/>
                </a:lnTo>
                <a:lnTo>
                  <a:pt x="460" y="1239"/>
                </a:lnTo>
                <a:lnTo>
                  <a:pt x="459" y="1231"/>
                </a:lnTo>
                <a:lnTo>
                  <a:pt x="460" y="1221"/>
                </a:lnTo>
                <a:lnTo>
                  <a:pt x="465" y="1205"/>
                </a:lnTo>
                <a:lnTo>
                  <a:pt x="465" y="1205"/>
                </a:lnTo>
                <a:lnTo>
                  <a:pt x="478" y="1147"/>
                </a:lnTo>
                <a:lnTo>
                  <a:pt x="485" y="1112"/>
                </a:lnTo>
                <a:lnTo>
                  <a:pt x="489" y="1094"/>
                </a:lnTo>
                <a:lnTo>
                  <a:pt x="489" y="1094"/>
                </a:lnTo>
                <a:lnTo>
                  <a:pt x="489" y="1084"/>
                </a:lnTo>
                <a:lnTo>
                  <a:pt x="491" y="1066"/>
                </a:lnTo>
                <a:lnTo>
                  <a:pt x="492" y="1046"/>
                </a:lnTo>
                <a:lnTo>
                  <a:pt x="493" y="1030"/>
                </a:lnTo>
                <a:lnTo>
                  <a:pt x="493" y="1030"/>
                </a:lnTo>
                <a:lnTo>
                  <a:pt x="493" y="1019"/>
                </a:lnTo>
                <a:lnTo>
                  <a:pt x="496" y="1007"/>
                </a:lnTo>
                <a:lnTo>
                  <a:pt x="498" y="992"/>
                </a:lnTo>
                <a:lnTo>
                  <a:pt x="504" y="985"/>
                </a:lnTo>
                <a:lnTo>
                  <a:pt x="504" y="985"/>
                </a:lnTo>
                <a:lnTo>
                  <a:pt x="510" y="999"/>
                </a:lnTo>
                <a:lnTo>
                  <a:pt x="514" y="1009"/>
                </a:lnTo>
                <a:lnTo>
                  <a:pt x="516" y="1016"/>
                </a:lnTo>
                <a:lnTo>
                  <a:pt x="516" y="1016"/>
                </a:lnTo>
                <a:lnTo>
                  <a:pt x="516" y="1022"/>
                </a:lnTo>
                <a:lnTo>
                  <a:pt x="517" y="1028"/>
                </a:lnTo>
                <a:lnTo>
                  <a:pt x="518" y="1033"/>
                </a:lnTo>
                <a:lnTo>
                  <a:pt x="520" y="1034"/>
                </a:lnTo>
                <a:lnTo>
                  <a:pt x="522" y="1034"/>
                </a:lnTo>
                <a:lnTo>
                  <a:pt x="522" y="1034"/>
                </a:lnTo>
                <a:lnTo>
                  <a:pt x="529" y="1033"/>
                </a:lnTo>
                <a:lnTo>
                  <a:pt x="536" y="1029"/>
                </a:lnTo>
                <a:lnTo>
                  <a:pt x="540" y="1027"/>
                </a:lnTo>
                <a:lnTo>
                  <a:pt x="541" y="1024"/>
                </a:lnTo>
                <a:lnTo>
                  <a:pt x="542" y="1022"/>
                </a:lnTo>
                <a:lnTo>
                  <a:pt x="542" y="1020"/>
                </a:lnTo>
                <a:lnTo>
                  <a:pt x="542" y="1020"/>
                </a:lnTo>
                <a:lnTo>
                  <a:pt x="538" y="1010"/>
                </a:lnTo>
                <a:lnTo>
                  <a:pt x="535" y="1002"/>
                </a:lnTo>
                <a:lnTo>
                  <a:pt x="535" y="1002"/>
                </a:lnTo>
                <a:lnTo>
                  <a:pt x="533" y="985"/>
                </a:lnTo>
                <a:lnTo>
                  <a:pt x="530" y="970"/>
                </a:lnTo>
                <a:lnTo>
                  <a:pt x="530" y="970"/>
                </a:lnTo>
                <a:lnTo>
                  <a:pt x="526" y="955"/>
                </a:lnTo>
                <a:lnTo>
                  <a:pt x="522" y="947"/>
                </a:lnTo>
                <a:lnTo>
                  <a:pt x="522" y="947"/>
                </a:lnTo>
                <a:lnTo>
                  <a:pt x="527" y="942"/>
                </a:lnTo>
                <a:lnTo>
                  <a:pt x="532" y="935"/>
                </a:lnTo>
                <a:lnTo>
                  <a:pt x="535" y="927"/>
                </a:lnTo>
                <a:lnTo>
                  <a:pt x="535" y="927"/>
                </a:lnTo>
                <a:lnTo>
                  <a:pt x="536" y="920"/>
                </a:lnTo>
                <a:lnTo>
                  <a:pt x="538" y="909"/>
                </a:lnTo>
                <a:lnTo>
                  <a:pt x="538" y="886"/>
                </a:lnTo>
                <a:lnTo>
                  <a:pt x="535" y="856"/>
                </a:lnTo>
                <a:lnTo>
                  <a:pt x="535" y="856"/>
                </a:lnTo>
                <a:lnTo>
                  <a:pt x="544" y="850"/>
                </a:lnTo>
                <a:lnTo>
                  <a:pt x="544" y="850"/>
                </a:lnTo>
                <a:lnTo>
                  <a:pt x="548" y="847"/>
                </a:lnTo>
                <a:lnTo>
                  <a:pt x="554" y="841"/>
                </a:lnTo>
                <a:lnTo>
                  <a:pt x="558" y="834"/>
                </a:lnTo>
                <a:lnTo>
                  <a:pt x="560" y="828"/>
                </a:lnTo>
                <a:lnTo>
                  <a:pt x="561" y="822"/>
                </a:lnTo>
                <a:lnTo>
                  <a:pt x="561" y="822"/>
                </a:lnTo>
                <a:lnTo>
                  <a:pt x="561" y="809"/>
                </a:lnTo>
                <a:lnTo>
                  <a:pt x="563" y="799"/>
                </a:lnTo>
                <a:lnTo>
                  <a:pt x="563" y="788"/>
                </a:lnTo>
                <a:lnTo>
                  <a:pt x="566" y="775"/>
                </a:lnTo>
                <a:lnTo>
                  <a:pt x="566" y="775"/>
                </a:lnTo>
                <a:lnTo>
                  <a:pt x="575" y="749"/>
                </a:lnTo>
                <a:lnTo>
                  <a:pt x="577" y="740"/>
                </a:lnTo>
                <a:lnTo>
                  <a:pt x="577" y="730"/>
                </a:lnTo>
                <a:lnTo>
                  <a:pt x="577" y="730"/>
                </a:lnTo>
                <a:lnTo>
                  <a:pt x="577" y="720"/>
                </a:lnTo>
                <a:lnTo>
                  <a:pt x="575" y="712"/>
                </a:lnTo>
                <a:lnTo>
                  <a:pt x="573" y="703"/>
                </a:lnTo>
                <a:lnTo>
                  <a:pt x="572" y="694"/>
                </a:lnTo>
                <a:lnTo>
                  <a:pt x="572" y="694"/>
                </a:lnTo>
                <a:lnTo>
                  <a:pt x="577" y="625"/>
                </a:lnTo>
                <a:lnTo>
                  <a:pt x="579" y="576"/>
                </a:lnTo>
                <a:lnTo>
                  <a:pt x="581" y="537"/>
                </a:lnTo>
                <a:lnTo>
                  <a:pt x="581" y="537"/>
                </a:lnTo>
                <a:lnTo>
                  <a:pt x="581" y="519"/>
                </a:lnTo>
                <a:lnTo>
                  <a:pt x="578" y="495"/>
                </a:lnTo>
                <a:lnTo>
                  <a:pt x="573" y="440"/>
                </a:lnTo>
                <a:lnTo>
                  <a:pt x="566" y="387"/>
                </a:lnTo>
                <a:lnTo>
                  <a:pt x="561" y="364"/>
                </a:lnTo>
                <a:lnTo>
                  <a:pt x="558" y="346"/>
                </a:lnTo>
                <a:lnTo>
                  <a:pt x="558" y="346"/>
                </a:lnTo>
                <a:lnTo>
                  <a:pt x="554" y="334"/>
                </a:lnTo>
                <a:lnTo>
                  <a:pt x="551" y="326"/>
                </a:lnTo>
                <a:lnTo>
                  <a:pt x="547" y="320"/>
                </a:lnTo>
                <a:lnTo>
                  <a:pt x="544" y="315"/>
                </a:lnTo>
                <a:lnTo>
                  <a:pt x="539" y="311"/>
                </a:lnTo>
                <a:lnTo>
                  <a:pt x="534" y="309"/>
                </a:lnTo>
                <a:lnTo>
                  <a:pt x="520" y="302"/>
                </a:lnTo>
                <a:lnTo>
                  <a:pt x="520" y="302"/>
                </a:lnTo>
                <a:lnTo>
                  <a:pt x="484" y="280"/>
                </a:lnTo>
                <a:lnTo>
                  <a:pt x="465" y="270"/>
                </a:lnTo>
                <a:lnTo>
                  <a:pt x="465" y="270"/>
                </a:lnTo>
                <a:lnTo>
                  <a:pt x="452" y="264"/>
                </a:lnTo>
                <a:lnTo>
                  <a:pt x="442" y="258"/>
                </a:lnTo>
                <a:lnTo>
                  <a:pt x="416" y="245"/>
                </a:lnTo>
                <a:lnTo>
                  <a:pt x="403" y="234"/>
                </a:lnTo>
                <a:lnTo>
                  <a:pt x="410" y="220"/>
                </a:lnTo>
                <a:lnTo>
                  <a:pt x="410" y="220"/>
                </a:lnTo>
                <a:lnTo>
                  <a:pt x="417" y="212"/>
                </a:lnTo>
                <a:lnTo>
                  <a:pt x="423" y="208"/>
                </a:lnTo>
                <a:lnTo>
                  <a:pt x="425" y="205"/>
                </a:lnTo>
                <a:lnTo>
                  <a:pt x="425" y="205"/>
                </a:lnTo>
                <a:lnTo>
                  <a:pt x="425" y="204"/>
                </a:lnTo>
                <a:lnTo>
                  <a:pt x="427" y="203"/>
                </a:lnTo>
                <a:lnTo>
                  <a:pt x="428" y="201"/>
                </a:lnTo>
                <a:lnTo>
                  <a:pt x="427" y="193"/>
                </a:lnTo>
                <a:lnTo>
                  <a:pt x="427" y="193"/>
                </a:lnTo>
                <a:lnTo>
                  <a:pt x="425" y="178"/>
                </a:lnTo>
                <a:lnTo>
                  <a:pt x="424" y="172"/>
                </a:lnTo>
                <a:lnTo>
                  <a:pt x="433" y="158"/>
                </a:lnTo>
                <a:lnTo>
                  <a:pt x="424" y="142"/>
                </a:lnTo>
                <a:lnTo>
                  <a:pt x="424" y="142"/>
                </a:lnTo>
                <a:lnTo>
                  <a:pt x="424" y="137"/>
                </a:lnTo>
                <a:lnTo>
                  <a:pt x="423" y="135"/>
                </a:lnTo>
                <a:lnTo>
                  <a:pt x="422" y="133"/>
                </a:lnTo>
                <a:lnTo>
                  <a:pt x="422" y="133"/>
                </a:lnTo>
                <a:lnTo>
                  <a:pt x="419" y="128"/>
                </a:lnTo>
                <a:lnTo>
                  <a:pt x="417" y="124"/>
                </a:lnTo>
                <a:lnTo>
                  <a:pt x="415" y="116"/>
                </a:lnTo>
                <a:lnTo>
                  <a:pt x="415" y="116"/>
                </a:lnTo>
                <a:lnTo>
                  <a:pt x="409" y="83"/>
                </a:lnTo>
                <a:lnTo>
                  <a:pt x="404" y="59"/>
                </a:lnTo>
                <a:lnTo>
                  <a:pt x="400" y="49"/>
                </a:lnTo>
                <a:lnTo>
                  <a:pt x="398" y="43"/>
                </a:lnTo>
                <a:lnTo>
                  <a:pt x="398" y="43"/>
                </a:lnTo>
                <a:lnTo>
                  <a:pt x="393" y="40"/>
                </a:lnTo>
                <a:lnTo>
                  <a:pt x="386" y="34"/>
                </a:lnTo>
                <a:lnTo>
                  <a:pt x="362" y="19"/>
                </a:lnTo>
                <a:lnTo>
                  <a:pt x="349" y="12"/>
                </a:lnTo>
                <a:lnTo>
                  <a:pt x="337" y="6"/>
                </a:lnTo>
                <a:lnTo>
                  <a:pt x="325" y="1"/>
                </a:lnTo>
                <a:lnTo>
                  <a:pt x="316" y="0"/>
                </a:lnTo>
                <a:lnTo>
                  <a:pt x="316" y="0"/>
                </a:lnTo>
                <a:lnTo>
                  <a:pt x="306" y="1"/>
                </a:lnTo>
                <a:lnTo>
                  <a:pt x="295" y="5"/>
                </a:lnTo>
                <a:lnTo>
                  <a:pt x="283" y="11"/>
                </a:lnTo>
                <a:lnTo>
                  <a:pt x="270" y="17"/>
                </a:lnTo>
                <a:lnTo>
                  <a:pt x="250" y="29"/>
                </a:lnTo>
                <a:lnTo>
                  <a:pt x="243" y="34"/>
                </a:lnTo>
                <a:lnTo>
                  <a:pt x="241" y="37"/>
                </a:lnTo>
                <a:lnTo>
                  <a:pt x="241" y="37"/>
                </a:lnTo>
                <a:lnTo>
                  <a:pt x="236" y="62"/>
                </a:lnTo>
                <a:lnTo>
                  <a:pt x="232" y="87"/>
                </a:lnTo>
                <a:lnTo>
                  <a:pt x="232" y="87"/>
                </a:lnTo>
                <a:lnTo>
                  <a:pt x="230" y="93"/>
                </a:lnTo>
                <a:lnTo>
                  <a:pt x="227" y="103"/>
                </a:lnTo>
                <a:lnTo>
                  <a:pt x="223" y="115"/>
                </a:lnTo>
                <a:lnTo>
                  <a:pt x="223" y="115"/>
                </a:lnTo>
                <a:lnTo>
                  <a:pt x="226" y="118"/>
                </a:lnTo>
                <a:lnTo>
                  <a:pt x="229" y="123"/>
                </a:lnTo>
                <a:lnTo>
                  <a:pt x="229" y="129"/>
                </a:lnTo>
                <a:lnTo>
                  <a:pt x="229" y="129"/>
                </a:lnTo>
                <a:lnTo>
                  <a:pt x="225" y="158"/>
                </a:lnTo>
                <a:lnTo>
                  <a:pt x="220" y="183"/>
                </a:lnTo>
                <a:lnTo>
                  <a:pt x="220" y="183"/>
                </a:lnTo>
                <a:lnTo>
                  <a:pt x="220" y="184"/>
                </a:lnTo>
                <a:lnTo>
                  <a:pt x="221" y="187"/>
                </a:lnTo>
                <a:lnTo>
                  <a:pt x="225" y="193"/>
                </a:lnTo>
                <a:lnTo>
                  <a:pt x="230" y="202"/>
                </a:lnTo>
                <a:lnTo>
                  <a:pt x="230" y="202"/>
                </a:lnTo>
                <a:lnTo>
                  <a:pt x="232" y="207"/>
                </a:lnTo>
                <a:lnTo>
                  <a:pt x="233" y="211"/>
                </a:lnTo>
                <a:lnTo>
                  <a:pt x="235" y="215"/>
                </a:lnTo>
                <a:lnTo>
                  <a:pt x="235" y="215"/>
                </a:lnTo>
                <a:lnTo>
                  <a:pt x="238" y="216"/>
                </a:lnTo>
                <a:lnTo>
                  <a:pt x="241" y="217"/>
                </a:lnTo>
                <a:lnTo>
                  <a:pt x="245" y="217"/>
                </a:lnTo>
                <a:lnTo>
                  <a:pt x="245" y="217"/>
                </a:lnTo>
                <a:lnTo>
                  <a:pt x="260" y="240"/>
                </a:lnTo>
                <a:lnTo>
                  <a:pt x="260" y="240"/>
                </a:lnTo>
                <a:lnTo>
                  <a:pt x="268" y="253"/>
                </a:lnTo>
                <a:lnTo>
                  <a:pt x="268" y="25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0">
            <a:extLst>
              <a:ext uri="{FF2B5EF4-FFF2-40B4-BE49-F238E27FC236}">
                <a16:creationId xmlns:a16="http://schemas.microsoft.com/office/drawing/2014/main" id="{AEAB847F-F70D-4C95-8C99-8FF608AB1825}"/>
              </a:ext>
            </a:extLst>
          </p:cNvPr>
          <p:cNvSpPr>
            <a:spLocks noEditPoints="1"/>
          </p:cNvSpPr>
          <p:nvPr/>
        </p:nvSpPr>
        <p:spPr bwMode="auto">
          <a:xfrm>
            <a:off x="4565233" y="4659734"/>
            <a:ext cx="1077913" cy="1685336"/>
          </a:xfrm>
          <a:custGeom>
            <a:avLst/>
            <a:gdLst>
              <a:gd name="T0" fmla="*/ 233 w 921"/>
              <a:gd name="T1" fmla="*/ 154 h 1440"/>
              <a:gd name="T2" fmla="*/ 242 w 921"/>
              <a:gd name="T3" fmla="*/ 178 h 1440"/>
              <a:gd name="T4" fmla="*/ 232 w 921"/>
              <a:gd name="T5" fmla="*/ 198 h 1440"/>
              <a:gd name="T6" fmla="*/ 153 w 921"/>
              <a:gd name="T7" fmla="*/ 252 h 1440"/>
              <a:gd name="T8" fmla="*/ 60 w 921"/>
              <a:gd name="T9" fmla="*/ 387 h 1440"/>
              <a:gd name="T10" fmla="*/ 0 w 921"/>
              <a:gd name="T11" fmla="*/ 608 h 1440"/>
              <a:gd name="T12" fmla="*/ 24 w 921"/>
              <a:gd name="T13" fmla="*/ 821 h 1440"/>
              <a:gd name="T14" fmla="*/ 78 w 921"/>
              <a:gd name="T15" fmla="*/ 935 h 1440"/>
              <a:gd name="T16" fmla="*/ 147 w 921"/>
              <a:gd name="T17" fmla="*/ 972 h 1440"/>
              <a:gd name="T18" fmla="*/ 320 w 921"/>
              <a:gd name="T19" fmla="*/ 972 h 1440"/>
              <a:gd name="T20" fmla="*/ 541 w 921"/>
              <a:gd name="T21" fmla="*/ 1050 h 1440"/>
              <a:gd name="T22" fmla="*/ 569 w 921"/>
              <a:gd name="T23" fmla="*/ 1123 h 1440"/>
              <a:gd name="T24" fmla="*/ 596 w 921"/>
              <a:gd name="T25" fmla="*/ 1178 h 1440"/>
              <a:gd name="T26" fmla="*/ 608 w 921"/>
              <a:gd name="T27" fmla="*/ 1229 h 1440"/>
              <a:gd name="T28" fmla="*/ 599 w 921"/>
              <a:gd name="T29" fmla="*/ 1326 h 1440"/>
              <a:gd name="T30" fmla="*/ 588 w 921"/>
              <a:gd name="T31" fmla="*/ 1415 h 1440"/>
              <a:gd name="T32" fmla="*/ 701 w 921"/>
              <a:gd name="T33" fmla="*/ 1432 h 1440"/>
              <a:gd name="T34" fmla="*/ 845 w 921"/>
              <a:gd name="T35" fmla="*/ 1437 h 1440"/>
              <a:gd name="T36" fmla="*/ 911 w 921"/>
              <a:gd name="T37" fmla="*/ 1405 h 1440"/>
              <a:gd name="T38" fmla="*/ 921 w 921"/>
              <a:gd name="T39" fmla="*/ 1374 h 1440"/>
              <a:gd name="T40" fmla="*/ 885 w 921"/>
              <a:gd name="T41" fmla="*/ 1360 h 1440"/>
              <a:gd name="T42" fmla="*/ 792 w 921"/>
              <a:gd name="T43" fmla="*/ 1306 h 1440"/>
              <a:gd name="T44" fmla="*/ 755 w 921"/>
              <a:gd name="T45" fmla="*/ 1269 h 1440"/>
              <a:gd name="T46" fmla="*/ 716 w 921"/>
              <a:gd name="T47" fmla="*/ 1186 h 1440"/>
              <a:gd name="T48" fmla="*/ 729 w 921"/>
              <a:gd name="T49" fmla="*/ 1182 h 1440"/>
              <a:gd name="T50" fmla="*/ 745 w 921"/>
              <a:gd name="T51" fmla="*/ 1131 h 1440"/>
              <a:gd name="T52" fmla="*/ 753 w 921"/>
              <a:gd name="T53" fmla="*/ 1050 h 1440"/>
              <a:gd name="T54" fmla="*/ 773 w 921"/>
              <a:gd name="T55" fmla="*/ 906 h 1440"/>
              <a:gd name="T56" fmla="*/ 771 w 921"/>
              <a:gd name="T57" fmla="*/ 826 h 1440"/>
              <a:gd name="T58" fmla="*/ 734 w 921"/>
              <a:gd name="T59" fmla="*/ 779 h 1440"/>
              <a:gd name="T60" fmla="*/ 660 w 921"/>
              <a:gd name="T61" fmla="*/ 709 h 1440"/>
              <a:gd name="T62" fmla="*/ 677 w 921"/>
              <a:gd name="T63" fmla="*/ 709 h 1440"/>
              <a:gd name="T64" fmla="*/ 695 w 921"/>
              <a:gd name="T65" fmla="*/ 688 h 1440"/>
              <a:gd name="T66" fmla="*/ 696 w 921"/>
              <a:gd name="T67" fmla="*/ 641 h 1440"/>
              <a:gd name="T68" fmla="*/ 655 w 921"/>
              <a:gd name="T69" fmla="*/ 608 h 1440"/>
              <a:gd name="T70" fmla="*/ 598 w 921"/>
              <a:gd name="T71" fmla="*/ 613 h 1440"/>
              <a:gd name="T72" fmla="*/ 574 w 921"/>
              <a:gd name="T73" fmla="*/ 579 h 1440"/>
              <a:gd name="T74" fmla="*/ 437 w 921"/>
              <a:gd name="T75" fmla="*/ 522 h 1440"/>
              <a:gd name="T76" fmla="*/ 449 w 921"/>
              <a:gd name="T77" fmla="*/ 470 h 1440"/>
              <a:gd name="T78" fmla="*/ 430 w 921"/>
              <a:gd name="T79" fmla="*/ 404 h 1440"/>
              <a:gd name="T80" fmla="*/ 443 w 921"/>
              <a:gd name="T81" fmla="*/ 378 h 1440"/>
              <a:gd name="T82" fmla="*/ 430 w 921"/>
              <a:gd name="T83" fmla="*/ 335 h 1440"/>
              <a:gd name="T84" fmla="*/ 454 w 921"/>
              <a:gd name="T85" fmla="*/ 333 h 1440"/>
              <a:gd name="T86" fmla="*/ 473 w 921"/>
              <a:gd name="T87" fmla="*/ 304 h 1440"/>
              <a:gd name="T88" fmla="*/ 492 w 921"/>
              <a:gd name="T89" fmla="*/ 287 h 1440"/>
              <a:gd name="T90" fmla="*/ 507 w 921"/>
              <a:gd name="T91" fmla="*/ 255 h 1440"/>
              <a:gd name="T92" fmla="*/ 522 w 921"/>
              <a:gd name="T93" fmla="*/ 221 h 1440"/>
              <a:gd name="T94" fmla="*/ 575 w 921"/>
              <a:gd name="T95" fmla="*/ 205 h 1440"/>
              <a:gd name="T96" fmla="*/ 596 w 921"/>
              <a:gd name="T97" fmla="*/ 184 h 1440"/>
              <a:gd name="T98" fmla="*/ 549 w 921"/>
              <a:gd name="T99" fmla="*/ 135 h 1440"/>
              <a:gd name="T100" fmla="*/ 529 w 921"/>
              <a:gd name="T101" fmla="*/ 43 h 1440"/>
              <a:gd name="T102" fmla="*/ 438 w 921"/>
              <a:gd name="T103" fmla="*/ 1 h 1440"/>
              <a:gd name="T104" fmla="*/ 331 w 921"/>
              <a:gd name="T105" fmla="*/ 17 h 1440"/>
              <a:gd name="T106" fmla="*/ 283 w 921"/>
              <a:gd name="T107" fmla="*/ 124 h 1440"/>
              <a:gd name="T108" fmla="*/ 508 w 921"/>
              <a:gd name="T109" fmla="*/ 675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21" h="1440">
                <a:moveTo>
                  <a:pt x="283" y="124"/>
                </a:moveTo>
                <a:lnTo>
                  <a:pt x="283" y="124"/>
                </a:lnTo>
                <a:lnTo>
                  <a:pt x="275" y="129"/>
                </a:lnTo>
                <a:lnTo>
                  <a:pt x="257" y="137"/>
                </a:lnTo>
                <a:lnTo>
                  <a:pt x="247" y="143"/>
                </a:lnTo>
                <a:lnTo>
                  <a:pt x="239" y="149"/>
                </a:lnTo>
                <a:lnTo>
                  <a:pt x="233" y="154"/>
                </a:lnTo>
                <a:lnTo>
                  <a:pt x="232" y="156"/>
                </a:lnTo>
                <a:lnTo>
                  <a:pt x="231" y="159"/>
                </a:lnTo>
                <a:lnTo>
                  <a:pt x="231" y="159"/>
                </a:lnTo>
                <a:lnTo>
                  <a:pt x="232" y="162"/>
                </a:lnTo>
                <a:lnTo>
                  <a:pt x="233" y="166"/>
                </a:lnTo>
                <a:lnTo>
                  <a:pt x="236" y="172"/>
                </a:lnTo>
                <a:lnTo>
                  <a:pt x="242" y="178"/>
                </a:lnTo>
                <a:lnTo>
                  <a:pt x="242" y="178"/>
                </a:lnTo>
                <a:lnTo>
                  <a:pt x="242" y="184"/>
                </a:lnTo>
                <a:lnTo>
                  <a:pt x="241" y="190"/>
                </a:lnTo>
                <a:lnTo>
                  <a:pt x="240" y="192"/>
                </a:lnTo>
                <a:lnTo>
                  <a:pt x="238" y="194"/>
                </a:lnTo>
                <a:lnTo>
                  <a:pt x="238" y="194"/>
                </a:lnTo>
                <a:lnTo>
                  <a:pt x="232" y="198"/>
                </a:lnTo>
                <a:lnTo>
                  <a:pt x="231" y="199"/>
                </a:lnTo>
                <a:lnTo>
                  <a:pt x="231" y="199"/>
                </a:lnTo>
                <a:lnTo>
                  <a:pt x="207" y="218"/>
                </a:lnTo>
                <a:lnTo>
                  <a:pt x="207" y="218"/>
                </a:lnTo>
                <a:lnTo>
                  <a:pt x="190" y="229"/>
                </a:lnTo>
                <a:lnTo>
                  <a:pt x="171" y="240"/>
                </a:lnTo>
                <a:lnTo>
                  <a:pt x="153" y="252"/>
                </a:lnTo>
                <a:lnTo>
                  <a:pt x="145" y="259"/>
                </a:lnTo>
                <a:lnTo>
                  <a:pt x="137" y="266"/>
                </a:lnTo>
                <a:lnTo>
                  <a:pt x="137" y="266"/>
                </a:lnTo>
                <a:lnTo>
                  <a:pt x="128" y="278"/>
                </a:lnTo>
                <a:lnTo>
                  <a:pt x="115" y="297"/>
                </a:lnTo>
                <a:lnTo>
                  <a:pt x="86" y="343"/>
                </a:lnTo>
                <a:lnTo>
                  <a:pt x="60" y="387"/>
                </a:lnTo>
                <a:lnTo>
                  <a:pt x="52" y="403"/>
                </a:lnTo>
                <a:lnTo>
                  <a:pt x="48" y="412"/>
                </a:lnTo>
                <a:lnTo>
                  <a:pt x="48" y="412"/>
                </a:lnTo>
                <a:lnTo>
                  <a:pt x="25" y="509"/>
                </a:lnTo>
                <a:lnTo>
                  <a:pt x="9" y="573"/>
                </a:lnTo>
                <a:lnTo>
                  <a:pt x="0" y="608"/>
                </a:lnTo>
                <a:lnTo>
                  <a:pt x="0" y="608"/>
                </a:lnTo>
                <a:lnTo>
                  <a:pt x="0" y="621"/>
                </a:lnTo>
                <a:lnTo>
                  <a:pt x="3" y="646"/>
                </a:lnTo>
                <a:lnTo>
                  <a:pt x="10" y="715"/>
                </a:lnTo>
                <a:lnTo>
                  <a:pt x="18" y="785"/>
                </a:lnTo>
                <a:lnTo>
                  <a:pt x="22" y="808"/>
                </a:lnTo>
                <a:lnTo>
                  <a:pt x="24" y="821"/>
                </a:lnTo>
                <a:lnTo>
                  <a:pt x="24" y="821"/>
                </a:lnTo>
                <a:lnTo>
                  <a:pt x="44" y="867"/>
                </a:lnTo>
                <a:lnTo>
                  <a:pt x="60" y="900"/>
                </a:lnTo>
                <a:lnTo>
                  <a:pt x="60" y="900"/>
                </a:lnTo>
                <a:lnTo>
                  <a:pt x="62" y="906"/>
                </a:lnTo>
                <a:lnTo>
                  <a:pt x="69" y="920"/>
                </a:lnTo>
                <a:lnTo>
                  <a:pt x="73" y="928"/>
                </a:lnTo>
                <a:lnTo>
                  <a:pt x="78" y="935"/>
                </a:lnTo>
                <a:lnTo>
                  <a:pt x="84" y="942"/>
                </a:lnTo>
                <a:lnTo>
                  <a:pt x="90" y="945"/>
                </a:lnTo>
                <a:lnTo>
                  <a:pt x="90" y="945"/>
                </a:lnTo>
                <a:lnTo>
                  <a:pt x="104" y="955"/>
                </a:lnTo>
                <a:lnTo>
                  <a:pt x="116" y="961"/>
                </a:lnTo>
                <a:lnTo>
                  <a:pt x="130" y="966"/>
                </a:lnTo>
                <a:lnTo>
                  <a:pt x="147" y="972"/>
                </a:lnTo>
                <a:lnTo>
                  <a:pt x="168" y="975"/>
                </a:lnTo>
                <a:lnTo>
                  <a:pt x="192" y="979"/>
                </a:lnTo>
                <a:lnTo>
                  <a:pt x="221" y="980"/>
                </a:lnTo>
                <a:lnTo>
                  <a:pt x="221" y="980"/>
                </a:lnTo>
                <a:lnTo>
                  <a:pt x="253" y="979"/>
                </a:lnTo>
                <a:lnTo>
                  <a:pt x="287" y="975"/>
                </a:lnTo>
                <a:lnTo>
                  <a:pt x="320" y="972"/>
                </a:lnTo>
                <a:lnTo>
                  <a:pt x="350" y="967"/>
                </a:lnTo>
                <a:lnTo>
                  <a:pt x="399" y="957"/>
                </a:lnTo>
                <a:lnTo>
                  <a:pt x="418" y="954"/>
                </a:lnTo>
                <a:lnTo>
                  <a:pt x="418" y="954"/>
                </a:lnTo>
                <a:lnTo>
                  <a:pt x="536" y="1047"/>
                </a:lnTo>
                <a:lnTo>
                  <a:pt x="536" y="1047"/>
                </a:lnTo>
                <a:lnTo>
                  <a:pt x="541" y="1050"/>
                </a:lnTo>
                <a:lnTo>
                  <a:pt x="545" y="1053"/>
                </a:lnTo>
                <a:lnTo>
                  <a:pt x="553" y="1054"/>
                </a:lnTo>
                <a:lnTo>
                  <a:pt x="557" y="1054"/>
                </a:lnTo>
                <a:lnTo>
                  <a:pt x="560" y="1054"/>
                </a:lnTo>
                <a:lnTo>
                  <a:pt x="560" y="1054"/>
                </a:lnTo>
                <a:lnTo>
                  <a:pt x="565" y="1095"/>
                </a:lnTo>
                <a:lnTo>
                  <a:pt x="569" y="1123"/>
                </a:lnTo>
                <a:lnTo>
                  <a:pt x="572" y="1134"/>
                </a:lnTo>
                <a:lnTo>
                  <a:pt x="574" y="1140"/>
                </a:lnTo>
                <a:lnTo>
                  <a:pt x="574" y="1140"/>
                </a:lnTo>
                <a:lnTo>
                  <a:pt x="579" y="1148"/>
                </a:lnTo>
                <a:lnTo>
                  <a:pt x="586" y="1160"/>
                </a:lnTo>
                <a:lnTo>
                  <a:pt x="596" y="1178"/>
                </a:lnTo>
                <a:lnTo>
                  <a:pt x="596" y="1178"/>
                </a:lnTo>
                <a:lnTo>
                  <a:pt x="603" y="1191"/>
                </a:lnTo>
                <a:lnTo>
                  <a:pt x="606" y="1198"/>
                </a:lnTo>
                <a:lnTo>
                  <a:pt x="608" y="1202"/>
                </a:lnTo>
                <a:lnTo>
                  <a:pt x="608" y="1202"/>
                </a:lnTo>
                <a:lnTo>
                  <a:pt x="608" y="1214"/>
                </a:lnTo>
                <a:lnTo>
                  <a:pt x="608" y="1229"/>
                </a:lnTo>
                <a:lnTo>
                  <a:pt x="608" y="1229"/>
                </a:lnTo>
                <a:lnTo>
                  <a:pt x="603" y="1291"/>
                </a:lnTo>
                <a:lnTo>
                  <a:pt x="603" y="1291"/>
                </a:lnTo>
                <a:lnTo>
                  <a:pt x="602" y="1298"/>
                </a:lnTo>
                <a:lnTo>
                  <a:pt x="600" y="1306"/>
                </a:lnTo>
                <a:lnTo>
                  <a:pt x="600" y="1318"/>
                </a:lnTo>
                <a:lnTo>
                  <a:pt x="600" y="1318"/>
                </a:lnTo>
                <a:lnTo>
                  <a:pt x="599" y="1326"/>
                </a:lnTo>
                <a:lnTo>
                  <a:pt x="597" y="1339"/>
                </a:lnTo>
                <a:lnTo>
                  <a:pt x="591" y="1369"/>
                </a:lnTo>
                <a:lnTo>
                  <a:pt x="587" y="1384"/>
                </a:lnTo>
                <a:lnTo>
                  <a:pt x="585" y="1399"/>
                </a:lnTo>
                <a:lnTo>
                  <a:pt x="586" y="1409"/>
                </a:lnTo>
                <a:lnTo>
                  <a:pt x="586" y="1413"/>
                </a:lnTo>
                <a:lnTo>
                  <a:pt x="588" y="1415"/>
                </a:lnTo>
                <a:lnTo>
                  <a:pt x="588" y="1415"/>
                </a:lnTo>
                <a:lnTo>
                  <a:pt x="596" y="1419"/>
                </a:lnTo>
                <a:lnTo>
                  <a:pt x="606" y="1422"/>
                </a:lnTo>
                <a:lnTo>
                  <a:pt x="622" y="1425"/>
                </a:lnTo>
                <a:lnTo>
                  <a:pt x="639" y="1427"/>
                </a:lnTo>
                <a:lnTo>
                  <a:pt x="674" y="1431"/>
                </a:lnTo>
                <a:lnTo>
                  <a:pt x="701" y="1432"/>
                </a:lnTo>
                <a:lnTo>
                  <a:pt x="701" y="1432"/>
                </a:lnTo>
                <a:lnTo>
                  <a:pt x="729" y="1434"/>
                </a:lnTo>
                <a:lnTo>
                  <a:pt x="770" y="1439"/>
                </a:lnTo>
                <a:lnTo>
                  <a:pt x="792" y="1440"/>
                </a:lnTo>
                <a:lnTo>
                  <a:pt x="814" y="1440"/>
                </a:lnTo>
                <a:lnTo>
                  <a:pt x="835" y="1438"/>
                </a:lnTo>
                <a:lnTo>
                  <a:pt x="845" y="1437"/>
                </a:lnTo>
                <a:lnTo>
                  <a:pt x="854" y="1434"/>
                </a:lnTo>
                <a:lnTo>
                  <a:pt x="854" y="1434"/>
                </a:lnTo>
                <a:lnTo>
                  <a:pt x="871" y="1430"/>
                </a:lnTo>
                <a:lnTo>
                  <a:pt x="884" y="1424"/>
                </a:lnTo>
                <a:lnTo>
                  <a:pt x="896" y="1418"/>
                </a:lnTo>
                <a:lnTo>
                  <a:pt x="905" y="1412"/>
                </a:lnTo>
                <a:lnTo>
                  <a:pt x="911" y="1405"/>
                </a:lnTo>
                <a:lnTo>
                  <a:pt x="915" y="1399"/>
                </a:lnTo>
                <a:lnTo>
                  <a:pt x="919" y="1393"/>
                </a:lnTo>
                <a:lnTo>
                  <a:pt x="919" y="1387"/>
                </a:lnTo>
                <a:lnTo>
                  <a:pt x="919" y="1387"/>
                </a:lnTo>
                <a:lnTo>
                  <a:pt x="920" y="1382"/>
                </a:lnTo>
                <a:lnTo>
                  <a:pt x="920" y="1377"/>
                </a:lnTo>
                <a:lnTo>
                  <a:pt x="921" y="1374"/>
                </a:lnTo>
                <a:lnTo>
                  <a:pt x="921" y="1371"/>
                </a:lnTo>
                <a:lnTo>
                  <a:pt x="919" y="1369"/>
                </a:lnTo>
                <a:lnTo>
                  <a:pt x="915" y="1366"/>
                </a:lnTo>
                <a:lnTo>
                  <a:pt x="908" y="1365"/>
                </a:lnTo>
                <a:lnTo>
                  <a:pt x="897" y="1363"/>
                </a:lnTo>
                <a:lnTo>
                  <a:pt x="897" y="1363"/>
                </a:lnTo>
                <a:lnTo>
                  <a:pt x="885" y="1360"/>
                </a:lnTo>
                <a:lnTo>
                  <a:pt x="874" y="1357"/>
                </a:lnTo>
                <a:lnTo>
                  <a:pt x="852" y="1350"/>
                </a:lnTo>
                <a:lnTo>
                  <a:pt x="837" y="1343"/>
                </a:lnTo>
                <a:lnTo>
                  <a:pt x="831" y="1339"/>
                </a:lnTo>
                <a:lnTo>
                  <a:pt x="831" y="1339"/>
                </a:lnTo>
                <a:lnTo>
                  <a:pt x="814" y="1323"/>
                </a:lnTo>
                <a:lnTo>
                  <a:pt x="792" y="1306"/>
                </a:lnTo>
                <a:lnTo>
                  <a:pt x="792" y="1306"/>
                </a:lnTo>
                <a:lnTo>
                  <a:pt x="772" y="1291"/>
                </a:lnTo>
                <a:lnTo>
                  <a:pt x="763" y="1283"/>
                </a:lnTo>
                <a:lnTo>
                  <a:pt x="760" y="1279"/>
                </a:lnTo>
                <a:lnTo>
                  <a:pt x="759" y="1277"/>
                </a:lnTo>
                <a:lnTo>
                  <a:pt x="759" y="1277"/>
                </a:lnTo>
                <a:lnTo>
                  <a:pt x="755" y="1269"/>
                </a:lnTo>
                <a:lnTo>
                  <a:pt x="749" y="1258"/>
                </a:lnTo>
                <a:lnTo>
                  <a:pt x="741" y="1244"/>
                </a:lnTo>
                <a:lnTo>
                  <a:pt x="734" y="1234"/>
                </a:lnTo>
                <a:lnTo>
                  <a:pt x="734" y="1234"/>
                </a:lnTo>
                <a:lnTo>
                  <a:pt x="717" y="1197"/>
                </a:lnTo>
                <a:lnTo>
                  <a:pt x="717" y="1197"/>
                </a:lnTo>
                <a:lnTo>
                  <a:pt x="716" y="1186"/>
                </a:lnTo>
                <a:lnTo>
                  <a:pt x="716" y="1180"/>
                </a:lnTo>
                <a:lnTo>
                  <a:pt x="717" y="1179"/>
                </a:lnTo>
                <a:lnTo>
                  <a:pt x="717" y="1178"/>
                </a:lnTo>
                <a:lnTo>
                  <a:pt x="717" y="1178"/>
                </a:lnTo>
                <a:lnTo>
                  <a:pt x="721" y="1180"/>
                </a:lnTo>
                <a:lnTo>
                  <a:pt x="727" y="1182"/>
                </a:lnTo>
                <a:lnTo>
                  <a:pt x="729" y="1182"/>
                </a:lnTo>
                <a:lnTo>
                  <a:pt x="733" y="1180"/>
                </a:lnTo>
                <a:lnTo>
                  <a:pt x="735" y="1179"/>
                </a:lnTo>
                <a:lnTo>
                  <a:pt x="736" y="1176"/>
                </a:lnTo>
                <a:lnTo>
                  <a:pt x="736" y="1176"/>
                </a:lnTo>
                <a:lnTo>
                  <a:pt x="740" y="1165"/>
                </a:lnTo>
                <a:lnTo>
                  <a:pt x="742" y="1147"/>
                </a:lnTo>
                <a:lnTo>
                  <a:pt x="745" y="1131"/>
                </a:lnTo>
                <a:lnTo>
                  <a:pt x="746" y="1123"/>
                </a:lnTo>
                <a:lnTo>
                  <a:pt x="746" y="1123"/>
                </a:lnTo>
                <a:lnTo>
                  <a:pt x="748" y="1117"/>
                </a:lnTo>
                <a:lnTo>
                  <a:pt x="749" y="1103"/>
                </a:lnTo>
                <a:lnTo>
                  <a:pt x="752" y="1068"/>
                </a:lnTo>
                <a:lnTo>
                  <a:pt x="752" y="1068"/>
                </a:lnTo>
                <a:lnTo>
                  <a:pt x="753" y="1050"/>
                </a:lnTo>
                <a:lnTo>
                  <a:pt x="758" y="1028"/>
                </a:lnTo>
                <a:lnTo>
                  <a:pt x="761" y="1005"/>
                </a:lnTo>
                <a:lnTo>
                  <a:pt x="764" y="985"/>
                </a:lnTo>
                <a:lnTo>
                  <a:pt x="764" y="985"/>
                </a:lnTo>
                <a:lnTo>
                  <a:pt x="765" y="961"/>
                </a:lnTo>
                <a:lnTo>
                  <a:pt x="770" y="934"/>
                </a:lnTo>
                <a:lnTo>
                  <a:pt x="773" y="906"/>
                </a:lnTo>
                <a:lnTo>
                  <a:pt x="776" y="881"/>
                </a:lnTo>
                <a:lnTo>
                  <a:pt x="776" y="881"/>
                </a:lnTo>
                <a:lnTo>
                  <a:pt x="776" y="863"/>
                </a:lnTo>
                <a:lnTo>
                  <a:pt x="776" y="850"/>
                </a:lnTo>
                <a:lnTo>
                  <a:pt x="775" y="838"/>
                </a:lnTo>
                <a:lnTo>
                  <a:pt x="771" y="826"/>
                </a:lnTo>
                <a:lnTo>
                  <a:pt x="771" y="826"/>
                </a:lnTo>
                <a:lnTo>
                  <a:pt x="767" y="818"/>
                </a:lnTo>
                <a:lnTo>
                  <a:pt x="766" y="813"/>
                </a:lnTo>
                <a:lnTo>
                  <a:pt x="763" y="808"/>
                </a:lnTo>
                <a:lnTo>
                  <a:pt x="754" y="798"/>
                </a:lnTo>
                <a:lnTo>
                  <a:pt x="754" y="798"/>
                </a:lnTo>
                <a:lnTo>
                  <a:pt x="742" y="786"/>
                </a:lnTo>
                <a:lnTo>
                  <a:pt x="734" y="779"/>
                </a:lnTo>
                <a:lnTo>
                  <a:pt x="729" y="776"/>
                </a:lnTo>
                <a:lnTo>
                  <a:pt x="727" y="776"/>
                </a:lnTo>
                <a:lnTo>
                  <a:pt x="727" y="776"/>
                </a:lnTo>
                <a:lnTo>
                  <a:pt x="701" y="769"/>
                </a:lnTo>
                <a:lnTo>
                  <a:pt x="701" y="769"/>
                </a:lnTo>
                <a:lnTo>
                  <a:pt x="662" y="762"/>
                </a:lnTo>
                <a:lnTo>
                  <a:pt x="660" y="709"/>
                </a:lnTo>
                <a:lnTo>
                  <a:pt x="660" y="709"/>
                </a:lnTo>
                <a:lnTo>
                  <a:pt x="662" y="712"/>
                </a:lnTo>
                <a:lnTo>
                  <a:pt x="666" y="714"/>
                </a:lnTo>
                <a:lnTo>
                  <a:pt x="670" y="714"/>
                </a:lnTo>
                <a:lnTo>
                  <a:pt x="670" y="714"/>
                </a:lnTo>
                <a:lnTo>
                  <a:pt x="673" y="712"/>
                </a:lnTo>
                <a:lnTo>
                  <a:pt x="677" y="709"/>
                </a:lnTo>
                <a:lnTo>
                  <a:pt x="679" y="707"/>
                </a:lnTo>
                <a:lnTo>
                  <a:pt x="679" y="707"/>
                </a:lnTo>
                <a:lnTo>
                  <a:pt x="684" y="703"/>
                </a:lnTo>
                <a:lnTo>
                  <a:pt x="687" y="700"/>
                </a:lnTo>
                <a:lnTo>
                  <a:pt x="691" y="695"/>
                </a:lnTo>
                <a:lnTo>
                  <a:pt x="691" y="695"/>
                </a:lnTo>
                <a:lnTo>
                  <a:pt x="695" y="688"/>
                </a:lnTo>
                <a:lnTo>
                  <a:pt x="696" y="682"/>
                </a:lnTo>
                <a:lnTo>
                  <a:pt x="696" y="675"/>
                </a:lnTo>
                <a:lnTo>
                  <a:pt x="696" y="675"/>
                </a:lnTo>
                <a:lnTo>
                  <a:pt x="697" y="663"/>
                </a:lnTo>
                <a:lnTo>
                  <a:pt x="697" y="651"/>
                </a:lnTo>
                <a:lnTo>
                  <a:pt x="696" y="641"/>
                </a:lnTo>
                <a:lnTo>
                  <a:pt x="696" y="641"/>
                </a:lnTo>
                <a:lnTo>
                  <a:pt x="695" y="638"/>
                </a:lnTo>
                <a:lnTo>
                  <a:pt x="691" y="633"/>
                </a:lnTo>
                <a:lnTo>
                  <a:pt x="684" y="626"/>
                </a:lnTo>
                <a:lnTo>
                  <a:pt x="676" y="618"/>
                </a:lnTo>
                <a:lnTo>
                  <a:pt x="667" y="613"/>
                </a:lnTo>
                <a:lnTo>
                  <a:pt x="667" y="613"/>
                </a:lnTo>
                <a:lnTo>
                  <a:pt x="655" y="608"/>
                </a:lnTo>
                <a:lnTo>
                  <a:pt x="649" y="607"/>
                </a:lnTo>
                <a:lnTo>
                  <a:pt x="643" y="606"/>
                </a:lnTo>
                <a:lnTo>
                  <a:pt x="643" y="606"/>
                </a:lnTo>
                <a:lnTo>
                  <a:pt x="633" y="607"/>
                </a:lnTo>
                <a:lnTo>
                  <a:pt x="617" y="609"/>
                </a:lnTo>
                <a:lnTo>
                  <a:pt x="598" y="613"/>
                </a:lnTo>
                <a:lnTo>
                  <a:pt x="598" y="613"/>
                </a:lnTo>
                <a:lnTo>
                  <a:pt x="597" y="604"/>
                </a:lnTo>
                <a:lnTo>
                  <a:pt x="597" y="599"/>
                </a:lnTo>
                <a:lnTo>
                  <a:pt x="596" y="594"/>
                </a:lnTo>
                <a:lnTo>
                  <a:pt x="596" y="594"/>
                </a:lnTo>
                <a:lnTo>
                  <a:pt x="594" y="591"/>
                </a:lnTo>
                <a:lnTo>
                  <a:pt x="593" y="590"/>
                </a:lnTo>
                <a:lnTo>
                  <a:pt x="574" y="579"/>
                </a:lnTo>
                <a:lnTo>
                  <a:pt x="574" y="579"/>
                </a:lnTo>
                <a:lnTo>
                  <a:pt x="565" y="575"/>
                </a:lnTo>
                <a:lnTo>
                  <a:pt x="556" y="571"/>
                </a:lnTo>
                <a:lnTo>
                  <a:pt x="538" y="566"/>
                </a:lnTo>
                <a:lnTo>
                  <a:pt x="526" y="564"/>
                </a:lnTo>
                <a:lnTo>
                  <a:pt x="520" y="563"/>
                </a:lnTo>
                <a:lnTo>
                  <a:pt x="437" y="522"/>
                </a:lnTo>
                <a:lnTo>
                  <a:pt x="437" y="522"/>
                </a:lnTo>
                <a:lnTo>
                  <a:pt x="439" y="517"/>
                </a:lnTo>
                <a:lnTo>
                  <a:pt x="444" y="504"/>
                </a:lnTo>
                <a:lnTo>
                  <a:pt x="448" y="488"/>
                </a:lnTo>
                <a:lnTo>
                  <a:pt x="449" y="478"/>
                </a:lnTo>
                <a:lnTo>
                  <a:pt x="449" y="470"/>
                </a:lnTo>
                <a:lnTo>
                  <a:pt x="449" y="470"/>
                </a:lnTo>
                <a:lnTo>
                  <a:pt x="448" y="460"/>
                </a:lnTo>
                <a:lnTo>
                  <a:pt x="446" y="451"/>
                </a:lnTo>
                <a:lnTo>
                  <a:pt x="440" y="433"/>
                </a:lnTo>
                <a:lnTo>
                  <a:pt x="436" y="417"/>
                </a:lnTo>
                <a:lnTo>
                  <a:pt x="432" y="410"/>
                </a:lnTo>
                <a:lnTo>
                  <a:pt x="432" y="410"/>
                </a:lnTo>
                <a:lnTo>
                  <a:pt x="430" y="404"/>
                </a:lnTo>
                <a:lnTo>
                  <a:pt x="427" y="395"/>
                </a:lnTo>
                <a:lnTo>
                  <a:pt x="425" y="380"/>
                </a:lnTo>
                <a:lnTo>
                  <a:pt x="425" y="380"/>
                </a:lnTo>
                <a:lnTo>
                  <a:pt x="427" y="380"/>
                </a:lnTo>
                <a:lnTo>
                  <a:pt x="435" y="379"/>
                </a:lnTo>
                <a:lnTo>
                  <a:pt x="440" y="379"/>
                </a:lnTo>
                <a:lnTo>
                  <a:pt x="443" y="378"/>
                </a:lnTo>
                <a:lnTo>
                  <a:pt x="444" y="376"/>
                </a:lnTo>
                <a:lnTo>
                  <a:pt x="444" y="376"/>
                </a:lnTo>
                <a:lnTo>
                  <a:pt x="444" y="373"/>
                </a:lnTo>
                <a:lnTo>
                  <a:pt x="442" y="368"/>
                </a:lnTo>
                <a:lnTo>
                  <a:pt x="436" y="358"/>
                </a:lnTo>
                <a:lnTo>
                  <a:pt x="427" y="342"/>
                </a:lnTo>
                <a:lnTo>
                  <a:pt x="430" y="335"/>
                </a:lnTo>
                <a:lnTo>
                  <a:pt x="430" y="335"/>
                </a:lnTo>
                <a:lnTo>
                  <a:pt x="432" y="336"/>
                </a:lnTo>
                <a:lnTo>
                  <a:pt x="438" y="336"/>
                </a:lnTo>
                <a:lnTo>
                  <a:pt x="446" y="336"/>
                </a:lnTo>
                <a:lnTo>
                  <a:pt x="450" y="335"/>
                </a:lnTo>
                <a:lnTo>
                  <a:pt x="454" y="333"/>
                </a:lnTo>
                <a:lnTo>
                  <a:pt x="454" y="333"/>
                </a:lnTo>
                <a:lnTo>
                  <a:pt x="457" y="330"/>
                </a:lnTo>
                <a:lnTo>
                  <a:pt x="460" y="327"/>
                </a:lnTo>
                <a:lnTo>
                  <a:pt x="464" y="317"/>
                </a:lnTo>
                <a:lnTo>
                  <a:pt x="468" y="310"/>
                </a:lnTo>
                <a:lnTo>
                  <a:pt x="470" y="306"/>
                </a:lnTo>
                <a:lnTo>
                  <a:pt x="473" y="304"/>
                </a:lnTo>
                <a:lnTo>
                  <a:pt x="473" y="304"/>
                </a:lnTo>
                <a:lnTo>
                  <a:pt x="482" y="300"/>
                </a:lnTo>
                <a:lnTo>
                  <a:pt x="485" y="299"/>
                </a:lnTo>
                <a:lnTo>
                  <a:pt x="487" y="297"/>
                </a:lnTo>
                <a:lnTo>
                  <a:pt x="487" y="297"/>
                </a:lnTo>
                <a:lnTo>
                  <a:pt x="489" y="294"/>
                </a:lnTo>
                <a:lnTo>
                  <a:pt x="491" y="291"/>
                </a:lnTo>
                <a:lnTo>
                  <a:pt x="492" y="287"/>
                </a:lnTo>
                <a:lnTo>
                  <a:pt x="492" y="287"/>
                </a:lnTo>
                <a:lnTo>
                  <a:pt x="495" y="286"/>
                </a:lnTo>
                <a:lnTo>
                  <a:pt x="498" y="285"/>
                </a:lnTo>
                <a:lnTo>
                  <a:pt x="499" y="280"/>
                </a:lnTo>
                <a:lnTo>
                  <a:pt x="499" y="256"/>
                </a:lnTo>
                <a:lnTo>
                  <a:pt x="499" y="256"/>
                </a:lnTo>
                <a:lnTo>
                  <a:pt x="507" y="255"/>
                </a:lnTo>
                <a:lnTo>
                  <a:pt x="514" y="254"/>
                </a:lnTo>
                <a:lnTo>
                  <a:pt x="520" y="252"/>
                </a:lnTo>
                <a:lnTo>
                  <a:pt x="520" y="252"/>
                </a:lnTo>
                <a:lnTo>
                  <a:pt x="523" y="249"/>
                </a:lnTo>
                <a:lnTo>
                  <a:pt x="524" y="244"/>
                </a:lnTo>
                <a:lnTo>
                  <a:pt x="524" y="232"/>
                </a:lnTo>
                <a:lnTo>
                  <a:pt x="522" y="221"/>
                </a:lnTo>
                <a:lnTo>
                  <a:pt x="520" y="216"/>
                </a:lnTo>
                <a:lnTo>
                  <a:pt x="520" y="216"/>
                </a:lnTo>
                <a:lnTo>
                  <a:pt x="542" y="211"/>
                </a:lnTo>
                <a:lnTo>
                  <a:pt x="559" y="207"/>
                </a:lnTo>
                <a:lnTo>
                  <a:pt x="572" y="206"/>
                </a:lnTo>
                <a:lnTo>
                  <a:pt x="572" y="206"/>
                </a:lnTo>
                <a:lnTo>
                  <a:pt x="575" y="205"/>
                </a:lnTo>
                <a:lnTo>
                  <a:pt x="580" y="204"/>
                </a:lnTo>
                <a:lnTo>
                  <a:pt x="588" y="199"/>
                </a:lnTo>
                <a:lnTo>
                  <a:pt x="596" y="193"/>
                </a:lnTo>
                <a:lnTo>
                  <a:pt x="597" y="190"/>
                </a:lnTo>
                <a:lnTo>
                  <a:pt x="598" y="187"/>
                </a:lnTo>
                <a:lnTo>
                  <a:pt x="598" y="187"/>
                </a:lnTo>
                <a:lnTo>
                  <a:pt x="596" y="184"/>
                </a:lnTo>
                <a:lnTo>
                  <a:pt x="591" y="178"/>
                </a:lnTo>
                <a:lnTo>
                  <a:pt x="576" y="167"/>
                </a:lnTo>
                <a:lnTo>
                  <a:pt x="561" y="156"/>
                </a:lnTo>
                <a:lnTo>
                  <a:pt x="553" y="151"/>
                </a:lnTo>
                <a:lnTo>
                  <a:pt x="553" y="151"/>
                </a:lnTo>
                <a:lnTo>
                  <a:pt x="550" y="147"/>
                </a:lnTo>
                <a:lnTo>
                  <a:pt x="549" y="135"/>
                </a:lnTo>
                <a:lnTo>
                  <a:pt x="544" y="101"/>
                </a:lnTo>
                <a:lnTo>
                  <a:pt x="541" y="82"/>
                </a:lnTo>
                <a:lnTo>
                  <a:pt x="537" y="66"/>
                </a:lnTo>
                <a:lnTo>
                  <a:pt x="534" y="51"/>
                </a:lnTo>
                <a:lnTo>
                  <a:pt x="531" y="46"/>
                </a:lnTo>
                <a:lnTo>
                  <a:pt x="529" y="43"/>
                </a:lnTo>
                <a:lnTo>
                  <a:pt x="529" y="43"/>
                </a:lnTo>
                <a:lnTo>
                  <a:pt x="522" y="38"/>
                </a:lnTo>
                <a:lnTo>
                  <a:pt x="513" y="31"/>
                </a:lnTo>
                <a:lnTo>
                  <a:pt x="501" y="24"/>
                </a:lnTo>
                <a:lnTo>
                  <a:pt x="488" y="17"/>
                </a:lnTo>
                <a:lnTo>
                  <a:pt x="474" y="11"/>
                </a:lnTo>
                <a:lnTo>
                  <a:pt x="456" y="5"/>
                </a:lnTo>
                <a:lnTo>
                  <a:pt x="438" y="1"/>
                </a:lnTo>
                <a:lnTo>
                  <a:pt x="418" y="0"/>
                </a:lnTo>
                <a:lnTo>
                  <a:pt x="418" y="0"/>
                </a:lnTo>
                <a:lnTo>
                  <a:pt x="398" y="1"/>
                </a:lnTo>
                <a:lnTo>
                  <a:pt x="378" y="4"/>
                </a:lnTo>
                <a:lnTo>
                  <a:pt x="361" y="7"/>
                </a:lnTo>
                <a:lnTo>
                  <a:pt x="345" y="12"/>
                </a:lnTo>
                <a:lnTo>
                  <a:pt x="331" y="17"/>
                </a:lnTo>
                <a:lnTo>
                  <a:pt x="321" y="21"/>
                </a:lnTo>
                <a:lnTo>
                  <a:pt x="313" y="26"/>
                </a:lnTo>
                <a:lnTo>
                  <a:pt x="310" y="31"/>
                </a:lnTo>
                <a:lnTo>
                  <a:pt x="310" y="31"/>
                </a:lnTo>
                <a:lnTo>
                  <a:pt x="299" y="68"/>
                </a:lnTo>
                <a:lnTo>
                  <a:pt x="288" y="105"/>
                </a:lnTo>
                <a:lnTo>
                  <a:pt x="283" y="124"/>
                </a:lnTo>
                <a:close/>
                <a:moveTo>
                  <a:pt x="449" y="644"/>
                </a:moveTo>
                <a:lnTo>
                  <a:pt x="449" y="644"/>
                </a:lnTo>
                <a:lnTo>
                  <a:pt x="456" y="652"/>
                </a:lnTo>
                <a:lnTo>
                  <a:pt x="464" y="659"/>
                </a:lnTo>
                <a:lnTo>
                  <a:pt x="469" y="662"/>
                </a:lnTo>
                <a:lnTo>
                  <a:pt x="473" y="663"/>
                </a:lnTo>
                <a:lnTo>
                  <a:pt x="508" y="675"/>
                </a:lnTo>
                <a:lnTo>
                  <a:pt x="489" y="675"/>
                </a:lnTo>
                <a:lnTo>
                  <a:pt x="451" y="681"/>
                </a:lnTo>
                <a:lnTo>
                  <a:pt x="449" y="64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6">
            <a:extLst>
              <a:ext uri="{FF2B5EF4-FFF2-40B4-BE49-F238E27FC236}">
                <a16:creationId xmlns:a16="http://schemas.microsoft.com/office/drawing/2014/main" id="{A9B63BC8-8892-4B15-8E2A-65A33C301A54}"/>
              </a:ext>
            </a:extLst>
          </p:cNvPr>
          <p:cNvSpPr>
            <a:spLocks/>
          </p:cNvSpPr>
          <p:nvPr/>
        </p:nvSpPr>
        <p:spPr bwMode="auto">
          <a:xfrm>
            <a:off x="6145165" y="4689336"/>
            <a:ext cx="1468255" cy="1699555"/>
          </a:xfrm>
          <a:custGeom>
            <a:avLst/>
            <a:gdLst>
              <a:gd name="T0" fmla="*/ 68 w 1168"/>
              <a:gd name="T1" fmla="*/ 330 h 1352"/>
              <a:gd name="T2" fmla="*/ 36 w 1168"/>
              <a:gd name="T3" fmla="*/ 364 h 1352"/>
              <a:gd name="T4" fmla="*/ 19 w 1168"/>
              <a:gd name="T5" fmla="*/ 459 h 1352"/>
              <a:gd name="T6" fmla="*/ 7 w 1168"/>
              <a:gd name="T7" fmla="*/ 538 h 1352"/>
              <a:gd name="T8" fmla="*/ 7 w 1168"/>
              <a:gd name="T9" fmla="*/ 626 h 1352"/>
              <a:gd name="T10" fmla="*/ 17 w 1168"/>
              <a:gd name="T11" fmla="*/ 668 h 1352"/>
              <a:gd name="T12" fmla="*/ 12 w 1168"/>
              <a:gd name="T13" fmla="*/ 769 h 1352"/>
              <a:gd name="T14" fmla="*/ 4 w 1168"/>
              <a:gd name="T15" fmla="*/ 881 h 1352"/>
              <a:gd name="T16" fmla="*/ 121 w 1168"/>
              <a:gd name="T17" fmla="*/ 938 h 1352"/>
              <a:gd name="T18" fmla="*/ 234 w 1168"/>
              <a:gd name="T19" fmla="*/ 953 h 1352"/>
              <a:gd name="T20" fmla="*/ 290 w 1168"/>
              <a:gd name="T21" fmla="*/ 943 h 1352"/>
              <a:gd name="T22" fmla="*/ 517 w 1168"/>
              <a:gd name="T23" fmla="*/ 982 h 1352"/>
              <a:gd name="T24" fmla="*/ 612 w 1168"/>
              <a:gd name="T25" fmla="*/ 1097 h 1352"/>
              <a:gd name="T26" fmla="*/ 681 w 1168"/>
              <a:gd name="T27" fmla="*/ 1159 h 1352"/>
              <a:gd name="T28" fmla="*/ 697 w 1168"/>
              <a:gd name="T29" fmla="*/ 1186 h 1352"/>
              <a:gd name="T30" fmla="*/ 696 w 1168"/>
              <a:gd name="T31" fmla="*/ 1221 h 1352"/>
              <a:gd name="T32" fmla="*/ 692 w 1168"/>
              <a:gd name="T33" fmla="*/ 1254 h 1352"/>
              <a:gd name="T34" fmla="*/ 711 w 1168"/>
              <a:gd name="T35" fmla="*/ 1275 h 1352"/>
              <a:gd name="T36" fmla="*/ 772 w 1168"/>
              <a:gd name="T37" fmla="*/ 1291 h 1352"/>
              <a:gd name="T38" fmla="*/ 879 w 1168"/>
              <a:gd name="T39" fmla="*/ 1346 h 1352"/>
              <a:gd name="T40" fmla="*/ 980 w 1168"/>
              <a:gd name="T41" fmla="*/ 1347 h 1352"/>
              <a:gd name="T42" fmla="*/ 1021 w 1168"/>
              <a:gd name="T43" fmla="*/ 1336 h 1352"/>
              <a:gd name="T44" fmla="*/ 1095 w 1168"/>
              <a:gd name="T45" fmla="*/ 1352 h 1352"/>
              <a:gd name="T46" fmla="*/ 1155 w 1168"/>
              <a:gd name="T47" fmla="*/ 1333 h 1352"/>
              <a:gd name="T48" fmla="*/ 1168 w 1168"/>
              <a:gd name="T49" fmla="*/ 1292 h 1352"/>
              <a:gd name="T50" fmla="*/ 1138 w 1168"/>
              <a:gd name="T51" fmla="*/ 1252 h 1352"/>
              <a:gd name="T52" fmla="*/ 1021 w 1168"/>
              <a:gd name="T53" fmla="*/ 1193 h 1352"/>
              <a:gd name="T54" fmla="*/ 932 w 1168"/>
              <a:gd name="T55" fmla="*/ 1136 h 1352"/>
              <a:gd name="T56" fmla="*/ 875 w 1168"/>
              <a:gd name="T57" fmla="*/ 1112 h 1352"/>
              <a:gd name="T58" fmla="*/ 871 w 1168"/>
              <a:gd name="T59" fmla="*/ 1067 h 1352"/>
              <a:gd name="T60" fmla="*/ 882 w 1168"/>
              <a:gd name="T61" fmla="*/ 1044 h 1352"/>
              <a:gd name="T62" fmla="*/ 829 w 1168"/>
              <a:gd name="T63" fmla="*/ 927 h 1352"/>
              <a:gd name="T64" fmla="*/ 785 w 1168"/>
              <a:gd name="T65" fmla="*/ 742 h 1352"/>
              <a:gd name="T66" fmla="*/ 759 w 1168"/>
              <a:gd name="T67" fmla="*/ 702 h 1352"/>
              <a:gd name="T68" fmla="*/ 699 w 1168"/>
              <a:gd name="T69" fmla="*/ 686 h 1352"/>
              <a:gd name="T70" fmla="*/ 561 w 1168"/>
              <a:gd name="T71" fmla="*/ 667 h 1352"/>
              <a:gd name="T72" fmla="*/ 557 w 1168"/>
              <a:gd name="T73" fmla="*/ 646 h 1352"/>
              <a:gd name="T74" fmla="*/ 484 w 1168"/>
              <a:gd name="T75" fmla="*/ 541 h 1352"/>
              <a:gd name="T76" fmla="*/ 443 w 1168"/>
              <a:gd name="T77" fmla="*/ 451 h 1352"/>
              <a:gd name="T78" fmla="*/ 408 w 1168"/>
              <a:gd name="T79" fmla="*/ 382 h 1352"/>
              <a:gd name="T80" fmla="*/ 387 w 1168"/>
              <a:gd name="T81" fmla="*/ 324 h 1352"/>
              <a:gd name="T82" fmla="*/ 399 w 1168"/>
              <a:gd name="T83" fmla="*/ 308 h 1352"/>
              <a:gd name="T84" fmla="*/ 403 w 1168"/>
              <a:gd name="T85" fmla="*/ 262 h 1352"/>
              <a:gd name="T86" fmla="*/ 402 w 1168"/>
              <a:gd name="T87" fmla="*/ 150 h 1352"/>
              <a:gd name="T88" fmla="*/ 436 w 1168"/>
              <a:gd name="T89" fmla="*/ 90 h 1352"/>
              <a:gd name="T90" fmla="*/ 377 w 1168"/>
              <a:gd name="T91" fmla="*/ 82 h 1352"/>
              <a:gd name="T92" fmla="*/ 328 w 1168"/>
              <a:gd name="T93" fmla="*/ 19 h 1352"/>
              <a:gd name="T94" fmla="*/ 301 w 1168"/>
              <a:gd name="T95" fmla="*/ 4 h 1352"/>
              <a:gd name="T96" fmla="*/ 239 w 1168"/>
              <a:gd name="T97" fmla="*/ 4 h 1352"/>
              <a:gd name="T98" fmla="*/ 202 w 1168"/>
              <a:gd name="T99" fmla="*/ 27 h 1352"/>
              <a:gd name="T100" fmla="*/ 164 w 1168"/>
              <a:gd name="T101" fmla="*/ 71 h 1352"/>
              <a:gd name="T102" fmla="*/ 150 w 1168"/>
              <a:gd name="T103" fmla="*/ 104 h 1352"/>
              <a:gd name="T104" fmla="*/ 167 w 1168"/>
              <a:gd name="T105" fmla="*/ 193 h 1352"/>
              <a:gd name="T106" fmla="*/ 147 w 1168"/>
              <a:gd name="T107" fmla="*/ 242 h 1352"/>
              <a:gd name="T108" fmla="*/ 159 w 1168"/>
              <a:gd name="T109" fmla="*/ 250 h 1352"/>
              <a:gd name="T110" fmla="*/ 171 w 1168"/>
              <a:gd name="T111" fmla="*/ 274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68" h="1352">
                <a:moveTo>
                  <a:pt x="177" y="285"/>
                </a:moveTo>
                <a:lnTo>
                  <a:pt x="177" y="285"/>
                </a:lnTo>
                <a:lnTo>
                  <a:pt x="124" y="306"/>
                </a:lnTo>
                <a:lnTo>
                  <a:pt x="86" y="321"/>
                </a:lnTo>
                <a:lnTo>
                  <a:pt x="68" y="330"/>
                </a:lnTo>
                <a:lnTo>
                  <a:pt x="68" y="330"/>
                </a:lnTo>
                <a:lnTo>
                  <a:pt x="62" y="333"/>
                </a:lnTo>
                <a:lnTo>
                  <a:pt x="57" y="337"/>
                </a:lnTo>
                <a:lnTo>
                  <a:pt x="51" y="342"/>
                </a:lnTo>
                <a:lnTo>
                  <a:pt x="47" y="348"/>
                </a:lnTo>
                <a:lnTo>
                  <a:pt x="41" y="355"/>
                </a:lnTo>
                <a:lnTo>
                  <a:pt x="36" y="364"/>
                </a:lnTo>
                <a:lnTo>
                  <a:pt x="32" y="378"/>
                </a:lnTo>
                <a:lnTo>
                  <a:pt x="32" y="378"/>
                </a:lnTo>
                <a:lnTo>
                  <a:pt x="28" y="400"/>
                </a:lnTo>
                <a:lnTo>
                  <a:pt x="24" y="419"/>
                </a:lnTo>
                <a:lnTo>
                  <a:pt x="22" y="437"/>
                </a:lnTo>
                <a:lnTo>
                  <a:pt x="19" y="459"/>
                </a:lnTo>
                <a:lnTo>
                  <a:pt x="19" y="459"/>
                </a:lnTo>
                <a:lnTo>
                  <a:pt x="17" y="480"/>
                </a:lnTo>
                <a:lnTo>
                  <a:pt x="13" y="498"/>
                </a:lnTo>
                <a:lnTo>
                  <a:pt x="11" y="516"/>
                </a:lnTo>
                <a:lnTo>
                  <a:pt x="7" y="538"/>
                </a:lnTo>
                <a:lnTo>
                  <a:pt x="7" y="538"/>
                </a:lnTo>
                <a:lnTo>
                  <a:pt x="4" y="564"/>
                </a:lnTo>
                <a:lnTo>
                  <a:pt x="2" y="583"/>
                </a:lnTo>
                <a:lnTo>
                  <a:pt x="2" y="600"/>
                </a:lnTo>
                <a:lnTo>
                  <a:pt x="5" y="618"/>
                </a:lnTo>
                <a:lnTo>
                  <a:pt x="5" y="618"/>
                </a:lnTo>
                <a:lnTo>
                  <a:pt x="7" y="626"/>
                </a:lnTo>
                <a:lnTo>
                  <a:pt x="8" y="631"/>
                </a:lnTo>
                <a:lnTo>
                  <a:pt x="12" y="640"/>
                </a:lnTo>
                <a:lnTo>
                  <a:pt x="14" y="645"/>
                </a:lnTo>
                <a:lnTo>
                  <a:pt x="16" y="651"/>
                </a:lnTo>
                <a:lnTo>
                  <a:pt x="17" y="658"/>
                </a:lnTo>
                <a:lnTo>
                  <a:pt x="17" y="668"/>
                </a:lnTo>
                <a:lnTo>
                  <a:pt x="17" y="668"/>
                </a:lnTo>
                <a:lnTo>
                  <a:pt x="17" y="711"/>
                </a:lnTo>
                <a:lnTo>
                  <a:pt x="17" y="728"/>
                </a:lnTo>
                <a:lnTo>
                  <a:pt x="16" y="741"/>
                </a:lnTo>
                <a:lnTo>
                  <a:pt x="16" y="741"/>
                </a:lnTo>
                <a:lnTo>
                  <a:pt x="12" y="769"/>
                </a:lnTo>
                <a:lnTo>
                  <a:pt x="5" y="812"/>
                </a:lnTo>
                <a:lnTo>
                  <a:pt x="1" y="834"/>
                </a:lnTo>
                <a:lnTo>
                  <a:pt x="0" y="856"/>
                </a:lnTo>
                <a:lnTo>
                  <a:pt x="1" y="871"/>
                </a:lnTo>
                <a:lnTo>
                  <a:pt x="2" y="877"/>
                </a:lnTo>
                <a:lnTo>
                  <a:pt x="4" y="881"/>
                </a:lnTo>
                <a:lnTo>
                  <a:pt x="4" y="881"/>
                </a:lnTo>
                <a:lnTo>
                  <a:pt x="12" y="887"/>
                </a:lnTo>
                <a:lnTo>
                  <a:pt x="25" y="895"/>
                </a:lnTo>
                <a:lnTo>
                  <a:pt x="61" y="913"/>
                </a:lnTo>
                <a:lnTo>
                  <a:pt x="98" y="928"/>
                </a:lnTo>
                <a:lnTo>
                  <a:pt x="121" y="938"/>
                </a:lnTo>
                <a:lnTo>
                  <a:pt x="121" y="938"/>
                </a:lnTo>
                <a:lnTo>
                  <a:pt x="144" y="943"/>
                </a:lnTo>
                <a:lnTo>
                  <a:pt x="181" y="949"/>
                </a:lnTo>
                <a:lnTo>
                  <a:pt x="216" y="953"/>
                </a:lnTo>
                <a:lnTo>
                  <a:pt x="228" y="953"/>
                </a:lnTo>
                <a:lnTo>
                  <a:pt x="234" y="953"/>
                </a:lnTo>
                <a:lnTo>
                  <a:pt x="234" y="953"/>
                </a:lnTo>
                <a:lnTo>
                  <a:pt x="240" y="950"/>
                </a:lnTo>
                <a:lnTo>
                  <a:pt x="245" y="945"/>
                </a:lnTo>
                <a:lnTo>
                  <a:pt x="249" y="939"/>
                </a:lnTo>
                <a:lnTo>
                  <a:pt x="249" y="939"/>
                </a:lnTo>
                <a:lnTo>
                  <a:pt x="290" y="943"/>
                </a:lnTo>
                <a:lnTo>
                  <a:pt x="379" y="955"/>
                </a:lnTo>
                <a:lnTo>
                  <a:pt x="430" y="962"/>
                </a:lnTo>
                <a:lnTo>
                  <a:pt x="473" y="970"/>
                </a:lnTo>
                <a:lnTo>
                  <a:pt x="492" y="975"/>
                </a:lnTo>
                <a:lnTo>
                  <a:pt x="506" y="978"/>
                </a:lnTo>
                <a:lnTo>
                  <a:pt x="517" y="982"/>
                </a:lnTo>
                <a:lnTo>
                  <a:pt x="520" y="984"/>
                </a:lnTo>
                <a:lnTo>
                  <a:pt x="523" y="987"/>
                </a:lnTo>
                <a:lnTo>
                  <a:pt x="523" y="987"/>
                </a:lnTo>
                <a:lnTo>
                  <a:pt x="544" y="1014"/>
                </a:lnTo>
                <a:lnTo>
                  <a:pt x="578" y="1056"/>
                </a:lnTo>
                <a:lnTo>
                  <a:pt x="612" y="1097"/>
                </a:lnTo>
                <a:lnTo>
                  <a:pt x="634" y="1123"/>
                </a:lnTo>
                <a:lnTo>
                  <a:pt x="634" y="1123"/>
                </a:lnTo>
                <a:lnTo>
                  <a:pt x="647" y="1135"/>
                </a:lnTo>
                <a:lnTo>
                  <a:pt x="660" y="1144"/>
                </a:lnTo>
                <a:lnTo>
                  <a:pt x="681" y="1159"/>
                </a:lnTo>
                <a:lnTo>
                  <a:pt x="681" y="1159"/>
                </a:lnTo>
                <a:lnTo>
                  <a:pt x="687" y="1163"/>
                </a:lnTo>
                <a:lnTo>
                  <a:pt x="691" y="1168"/>
                </a:lnTo>
                <a:lnTo>
                  <a:pt x="693" y="1172"/>
                </a:lnTo>
                <a:lnTo>
                  <a:pt x="694" y="1179"/>
                </a:lnTo>
                <a:lnTo>
                  <a:pt x="694" y="1179"/>
                </a:lnTo>
                <a:lnTo>
                  <a:pt x="697" y="1186"/>
                </a:lnTo>
                <a:lnTo>
                  <a:pt x="699" y="1194"/>
                </a:lnTo>
                <a:lnTo>
                  <a:pt x="703" y="1203"/>
                </a:lnTo>
                <a:lnTo>
                  <a:pt x="703" y="1203"/>
                </a:lnTo>
                <a:lnTo>
                  <a:pt x="702" y="1205"/>
                </a:lnTo>
                <a:lnTo>
                  <a:pt x="698" y="1211"/>
                </a:lnTo>
                <a:lnTo>
                  <a:pt x="696" y="1221"/>
                </a:lnTo>
                <a:lnTo>
                  <a:pt x="694" y="1226"/>
                </a:lnTo>
                <a:lnTo>
                  <a:pt x="694" y="1232"/>
                </a:lnTo>
                <a:lnTo>
                  <a:pt x="694" y="1232"/>
                </a:lnTo>
                <a:lnTo>
                  <a:pt x="694" y="1238"/>
                </a:lnTo>
                <a:lnTo>
                  <a:pt x="693" y="1244"/>
                </a:lnTo>
                <a:lnTo>
                  <a:pt x="692" y="1254"/>
                </a:lnTo>
                <a:lnTo>
                  <a:pt x="692" y="1259"/>
                </a:lnTo>
                <a:lnTo>
                  <a:pt x="693" y="1263"/>
                </a:lnTo>
                <a:lnTo>
                  <a:pt x="697" y="1267"/>
                </a:lnTo>
                <a:lnTo>
                  <a:pt x="703" y="1272"/>
                </a:lnTo>
                <a:lnTo>
                  <a:pt x="703" y="1272"/>
                </a:lnTo>
                <a:lnTo>
                  <a:pt x="711" y="1275"/>
                </a:lnTo>
                <a:lnTo>
                  <a:pt x="722" y="1278"/>
                </a:lnTo>
                <a:lnTo>
                  <a:pt x="743" y="1284"/>
                </a:lnTo>
                <a:lnTo>
                  <a:pt x="762" y="1288"/>
                </a:lnTo>
                <a:lnTo>
                  <a:pt x="768" y="1290"/>
                </a:lnTo>
                <a:lnTo>
                  <a:pt x="772" y="1291"/>
                </a:lnTo>
                <a:lnTo>
                  <a:pt x="772" y="1291"/>
                </a:lnTo>
                <a:lnTo>
                  <a:pt x="783" y="1298"/>
                </a:lnTo>
                <a:lnTo>
                  <a:pt x="804" y="1309"/>
                </a:lnTo>
                <a:lnTo>
                  <a:pt x="864" y="1340"/>
                </a:lnTo>
                <a:lnTo>
                  <a:pt x="864" y="1340"/>
                </a:lnTo>
                <a:lnTo>
                  <a:pt x="872" y="1342"/>
                </a:lnTo>
                <a:lnTo>
                  <a:pt x="879" y="1346"/>
                </a:lnTo>
                <a:lnTo>
                  <a:pt x="897" y="1349"/>
                </a:lnTo>
                <a:lnTo>
                  <a:pt x="914" y="1352"/>
                </a:lnTo>
                <a:lnTo>
                  <a:pt x="931" y="1352"/>
                </a:lnTo>
                <a:lnTo>
                  <a:pt x="946" y="1352"/>
                </a:lnTo>
                <a:lnTo>
                  <a:pt x="960" y="1350"/>
                </a:lnTo>
                <a:lnTo>
                  <a:pt x="980" y="1347"/>
                </a:lnTo>
                <a:lnTo>
                  <a:pt x="980" y="1347"/>
                </a:lnTo>
                <a:lnTo>
                  <a:pt x="992" y="1343"/>
                </a:lnTo>
                <a:lnTo>
                  <a:pt x="1003" y="1339"/>
                </a:lnTo>
                <a:lnTo>
                  <a:pt x="1015" y="1334"/>
                </a:lnTo>
                <a:lnTo>
                  <a:pt x="1015" y="1334"/>
                </a:lnTo>
                <a:lnTo>
                  <a:pt x="1021" y="1336"/>
                </a:lnTo>
                <a:lnTo>
                  <a:pt x="1037" y="1343"/>
                </a:lnTo>
                <a:lnTo>
                  <a:pt x="1057" y="1349"/>
                </a:lnTo>
                <a:lnTo>
                  <a:pt x="1067" y="1352"/>
                </a:lnTo>
                <a:lnTo>
                  <a:pt x="1075" y="1352"/>
                </a:lnTo>
                <a:lnTo>
                  <a:pt x="1075" y="1352"/>
                </a:lnTo>
                <a:lnTo>
                  <a:pt x="1095" y="1352"/>
                </a:lnTo>
                <a:lnTo>
                  <a:pt x="1107" y="1350"/>
                </a:lnTo>
                <a:lnTo>
                  <a:pt x="1120" y="1348"/>
                </a:lnTo>
                <a:lnTo>
                  <a:pt x="1133" y="1345"/>
                </a:lnTo>
                <a:lnTo>
                  <a:pt x="1145" y="1340"/>
                </a:lnTo>
                <a:lnTo>
                  <a:pt x="1150" y="1336"/>
                </a:lnTo>
                <a:lnTo>
                  <a:pt x="1155" y="1333"/>
                </a:lnTo>
                <a:lnTo>
                  <a:pt x="1159" y="1328"/>
                </a:lnTo>
                <a:lnTo>
                  <a:pt x="1162" y="1323"/>
                </a:lnTo>
                <a:lnTo>
                  <a:pt x="1162" y="1323"/>
                </a:lnTo>
                <a:lnTo>
                  <a:pt x="1167" y="1312"/>
                </a:lnTo>
                <a:lnTo>
                  <a:pt x="1168" y="1302"/>
                </a:lnTo>
                <a:lnTo>
                  <a:pt x="1168" y="1292"/>
                </a:lnTo>
                <a:lnTo>
                  <a:pt x="1164" y="1281"/>
                </a:lnTo>
                <a:lnTo>
                  <a:pt x="1160" y="1273"/>
                </a:lnTo>
                <a:lnTo>
                  <a:pt x="1154" y="1265"/>
                </a:lnTo>
                <a:lnTo>
                  <a:pt x="1147" y="1257"/>
                </a:lnTo>
                <a:lnTo>
                  <a:pt x="1138" y="1252"/>
                </a:lnTo>
                <a:lnTo>
                  <a:pt x="1138" y="1252"/>
                </a:lnTo>
                <a:lnTo>
                  <a:pt x="1122" y="1243"/>
                </a:lnTo>
                <a:lnTo>
                  <a:pt x="1104" y="1235"/>
                </a:lnTo>
                <a:lnTo>
                  <a:pt x="1086" y="1228"/>
                </a:lnTo>
                <a:lnTo>
                  <a:pt x="1064" y="1217"/>
                </a:lnTo>
                <a:lnTo>
                  <a:pt x="1064" y="1217"/>
                </a:lnTo>
                <a:lnTo>
                  <a:pt x="1021" y="1193"/>
                </a:lnTo>
                <a:lnTo>
                  <a:pt x="994" y="1176"/>
                </a:lnTo>
                <a:lnTo>
                  <a:pt x="994" y="1176"/>
                </a:lnTo>
                <a:lnTo>
                  <a:pt x="960" y="1154"/>
                </a:lnTo>
                <a:lnTo>
                  <a:pt x="941" y="1142"/>
                </a:lnTo>
                <a:lnTo>
                  <a:pt x="932" y="1136"/>
                </a:lnTo>
                <a:lnTo>
                  <a:pt x="932" y="1136"/>
                </a:lnTo>
                <a:lnTo>
                  <a:pt x="904" y="1128"/>
                </a:lnTo>
                <a:lnTo>
                  <a:pt x="879" y="1118"/>
                </a:lnTo>
                <a:lnTo>
                  <a:pt x="879" y="1118"/>
                </a:lnTo>
                <a:lnTo>
                  <a:pt x="877" y="1116"/>
                </a:lnTo>
                <a:lnTo>
                  <a:pt x="875" y="1113"/>
                </a:lnTo>
                <a:lnTo>
                  <a:pt x="875" y="1112"/>
                </a:lnTo>
                <a:lnTo>
                  <a:pt x="875" y="1112"/>
                </a:lnTo>
                <a:lnTo>
                  <a:pt x="875" y="1099"/>
                </a:lnTo>
                <a:lnTo>
                  <a:pt x="853" y="1075"/>
                </a:lnTo>
                <a:lnTo>
                  <a:pt x="853" y="1075"/>
                </a:lnTo>
                <a:lnTo>
                  <a:pt x="864" y="1071"/>
                </a:lnTo>
                <a:lnTo>
                  <a:pt x="871" y="1067"/>
                </a:lnTo>
                <a:lnTo>
                  <a:pt x="875" y="1064"/>
                </a:lnTo>
                <a:lnTo>
                  <a:pt x="877" y="1062"/>
                </a:lnTo>
                <a:lnTo>
                  <a:pt x="877" y="1062"/>
                </a:lnTo>
                <a:lnTo>
                  <a:pt x="881" y="1056"/>
                </a:lnTo>
                <a:lnTo>
                  <a:pt x="882" y="1050"/>
                </a:lnTo>
                <a:lnTo>
                  <a:pt x="882" y="1044"/>
                </a:lnTo>
                <a:lnTo>
                  <a:pt x="879" y="1040"/>
                </a:lnTo>
                <a:lnTo>
                  <a:pt x="879" y="1040"/>
                </a:lnTo>
                <a:lnTo>
                  <a:pt x="858" y="1013"/>
                </a:lnTo>
                <a:lnTo>
                  <a:pt x="840" y="988"/>
                </a:lnTo>
                <a:lnTo>
                  <a:pt x="840" y="988"/>
                </a:lnTo>
                <a:lnTo>
                  <a:pt x="829" y="927"/>
                </a:lnTo>
                <a:lnTo>
                  <a:pt x="819" y="874"/>
                </a:lnTo>
                <a:lnTo>
                  <a:pt x="807" y="823"/>
                </a:lnTo>
                <a:lnTo>
                  <a:pt x="807" y="823"/>
                </a:lnTo>
                <a:lnTo>
                  <a:pt x="798" y="785"/>
                </a:lnTo>
                <a:lnTo>
                  <a:pt x="790" y="754"/>
                </a:lnTo>
                <a:lnTo>
                  <a:pt x="785" y="742"/>
                </a:lnTo>
                <a:lnTo>
                  <a:pt x="782" y="732"/>
                </a:lnTo>
                <a:lnTo>
                  <a:pt x="777" y="722"/>
                </a:lnTo>
                <a:lnTo>
                  <a:pt x="771" y="714"/>
                </a:lnTo>
                <a:lnTo>
                  <a:pt x="771" y="714"/>
                </a:lnTo>
                <a:lnTo>
                  <a:pt x="765" y="707"/>
                </a:lnTo>
                <a:lnTo>
                  <a:pt x="759" y="702"/>
                </a:lnTo>
                <a:lnTo>
                  <a:pt x="751" y="698"/>
                </a:lnTo>
                <a:lnTo>
                  <a:pt x="743" y="696"/>
                </a:lnTo>
                <a:lnTo>
                  <a:pt x="728" y="691"/>
                </a:lnTo>
                <a:lnTo>
                  <a:pt x="715" y="689"/>
                </a:lnTo>
                <a:lnTo>
                  <a:pt x="715" y="689"/>
                </a:lnTo>
                <a:lnTo>
                  <a:pt x="699" y="686"/>
                </a:lnTo>
                <a:lnTo>
                  <a:pt x="681" y="685"/>
                </a:lnTo>
                <a:lnTo>
                  <a:pt x="667" y="685"/>
                </a:lnTo>
                <a:lnTo>
                  <a:pt x="659" y="686"/>
                </a:lnTo>
                <a:lnTo>
                  <a:pt x="659" y="686"/>
                </a:lnTo>
                <a:lnTo>
                  <a:pt x="591" y="704"/>
                </a:lnTo>
                <a:lnTo>
                  <a:pt x="561" y="667"/>
                </a:lnTo>
                <a:lnTo>
                  <a:pt x="561" y="667"/>
                </a:lnTo>
                <a:lnTo>
                  <a:pt x="562" y="664"/>
                </a:lnTo>
                <a:lnTo>
                  <a:pt x="563" y="655"/>
                </a:lnTo>
                <a:lnTo>
                  <a:pt x="563" y="655"/>
                </a:lnTo>
                <a:lnTo>
                  <a:pt x="562" y="651"/>
                </a:lnTo>
                <a:lnTo>
                  <a:pt x="557" y="646"/>
                </a:lnTo>
                <a:lnTo>
                  <a:pt x="545" y="630"/>
                </a:lnTo>
                <a:lnTo>
                  <a:pt x="523" y="606"/>
                </a:lnTo>
                <a:lnTo>
                  <a:pt x="523" y="606"/>
                </a:lnTo>
                <a:lnTo>
                  <a:pt x="513" y="592"/>
                </a:lnTo>
                <a:lnTo>
                  <a:pt x="498" y="567"/>
                </a:lnTo>
                <a:lnTo>
                  <a:pt x="484" y="541"/>
                </a:lnTo>
                <a:lnTo>
                  <a:pt x="477" y="527"/>
                </a:lnTo>
                <a:lnTo>
                  <a:pt x="477" y="527"/>
                </a:lnTo>
                <a:lnTo>
                  <a:pt x="471" y="513"/>
                </a:lnTo>
                <a:lnTo>
                  <a:pt x="461" y="491"/>
                </a:lnTo>
                <a:lnTo>
                  <a:pt x="443" y="451"/>
                </a:lnTo>
                <a:lnTo>
                  <a:pt x="443" y="451"/>
                </a:lnTo>
                <a:lnTo>
                  <a:pt x="442" y="448"/>
                </a:lnTo>
                <a:lnTo>
                  <a:pt x="442" y="448"/>
                </a:lnTo>
                <a:lnTo>
                  <a:pt x="430" y="429"/>
                </a:lnTo>
                <a:lnTo>
                  <a:pt x="430" y="429"/>
                </a:lnTo>
                <a:lnTo>
                  <a:pt x="419" y="406"/>
                </a:lnTo>
                <a:lnTo>
                  <a:pt x="408" y="382"/>
                </a:lnTo>
                <a:lnTo>
                  <a:pt x="397" y="354"/>
                </a:lnTo>
                <a:lnTo>
                  <a:pt x="370" y="327"/>
                </a:lnTo>
                <a:lnTo>
                  <a:pt x="370" y="327"/>
                </a:lnTo>
                <a:lnTo>
                  <a:pt x="374" y="327"/>
                </a:lnTo>
                <a:lnTo>
                  <a:pt x="382" y="325"/>
                </a:lnTo>
                <a:lnTo>
                  <a:pt x="387" y="324"/>
                </a:lnTo>
                <a:lnTo>
                  <a:pt x="391" y="323"/>
                </a:lnTo>
                <a:lnTo>
                  <a:pt x="395" y="319"/>
                </a:lnTo>
                <a:lnTo>
                  <a:pt x="397" y="317"/>
                </a:lnTo>
                <a:lnTo>
                  <a:pt x="397" y="317"/>
                </a:lnTo>
                <a:lnTo>
                  <a:pt x="399" y="312"/>
                </a:lnTo>
                <a:lnTo>
                  <a:pt x="399" y="308"/>
                </a:lnTo>
                <a:lnTo>
                  <a:pt x="399" y="300"/>
                </a:lnTo>
                <a:lnTo>
                  <a:pt x="397" y="293"/>
                </a:lnTo>
                <a:lnTo>
                  <a:pt x="397" y="286"/>
                </a:lnTo>
                <a:lnTo>
                  <a:pt x="397" y="286"/>
                </a:lnTo>
                <a:lnTo>
                  <a:pt x="401" y="271"/>
                </a:lnTo>
                <a:lnTo>
                  <a:pt x="403" y="262"/>
                </a:lnTo>
                <a:lnTo>
                  <a:pt x="405" y="252"/>
                </a:lnTo>
                <a:lnTo>
                  <a:pt x="405" y="252"/>
                </a:lnTo>
                <a:lnTo>
                  <a:pt x="407" y="212"/>
                </a:lnTo>
                <a:lnTo>
                  <a:pt x="407" y="212"/>
                </a:lnTo>
                <a:lnTo>
                  <a:pt x="402" y="150"/>
                </a:lnTo>
                <a:lnTo>
                  <a:pt x="402" y="150"/>
                </a:lnTo>
                <a:lnTo>
                  <a:pt x="419" y="124"/>
                </a:lnTo>
                <a:lnTo>
                  <a:pt x="430" y="103"/>
                </a:lnTo>
                <a:lnTo>
                  <a:pt x="433" y="96"/>
                </a:lnTo>
                <a:lnTo>
                  <a:pt x="436" y="93"/>
                </a:lnTo>
                <a:lnTo>
                  <a:pt x="436" y="93"/>
                </a:lnTo>
                <a:lnTo>
                  <a:pt x="436" y="90"/>
                </a:lnTo>
                <a:lnTo>
                  <a:pt x="437" y="89"/>
                </a:lnTo>
                <a:lnTo>
                  <a:pt x="438" y="88"/>
                </a:lnTo>
                <a:lnTo>
                  <a:pt x="434" y="88"/>
                </a:lnTo>
                <a:lnTo>
                  <a:pt x="424" y="87"/>
                </a:lnTo>
                <a:lnTo>
                  <a:pt x="424" y="87"/>
                </a:lnTo>
                <a:lnTo>
                  <a:pt x="377" y="82"/>
                </a:lnTo>
                <a:lnTo>
                  <a:pt x="377" y="82"/>
                </a:lnTo>
                <a:lnTo>
                  <a:pt x="335" y="33"/>
                </a:lnTo>
                <a:lnTo>
                  <a:pt x="335" y="33"/>
                </a:lnTo>
                <a:lnTo>
                  <a:pt x="333" y="29"/>
                </a:lnTo>
                <a:lnTo>
                  <a:pt x="331" y="26"/>
                </a:lnTo>
                <a:lnTo>
                  <a:pt x="328" y="19"/>
                </a:lnTo>
                <a:lnTo>
                  <a:pt x="327" y="16"/>
                </a:lnTo>
                <a:lnTo>
                  <a:pt x="325" y="13"/>
                </a:lnTo>
                <a:lnTo>
                  <a:pt x="321" y="10"/>
                </a:lnTo>
                <a:lnTo>
                  <a:pt x="315" y="8"/>
                </a:lnTo>
                <a:lnTo>
                  <a:pt x="315" y="8"/>
                </a:lnTo>
                <a:lnTo>
                  <a:pt x="301" y="4"/>
                </a:lnTo>
                <a:lnTo>
                  <a:pt x="286" y="1"/>
                </a:lnTo>
                <a:lnTo>
                  <a:pt x="271" y="0"/>
                </a:lnTo>
                <a:lnTo>
                  <a:pt x="263" y="0"/>
                </a:lnTo>
                <a:lnTo>
                  <a:pt x="254" y="1"/>
                </a:lnTo>
                <a:lnTo>
                  <a:pt x="254" y="1"/>
                </a:lnTo>
                <a:lnTo>
                  <a:pt x="239" y="4"/>
                </a:lnTo>
                <a:lnTo>
                  <a:pt x="224" y="9"/>
                </a:lnTo>
                <a:lnTo>
                  <a:pt x="215" y="14"/>
                </a:lnTo>
                <a:lnTo>
                  <a:pt x="210" y="16"/>
                </a:lnTo>
                <a:lnTo>
                  <a:pt x="208" y="20"/>
                </a:lnTo>
                <a:lnTo>
                  <a:pt x="208" y="20"/>
                </a:lnTo>
                <a:lnTo>
                  <a:pt x="202" y="27"/>
                </a:lnTo>
                <a:lnTo>
                  <a:pt x="191" y="36"/>
                </a:lnTo>
                <a:lnTo>
                  <a:pt x="180" y="47"/>
                </a:lnTo>
                <a:lnTo>
                  <a:pt x="175" y="53"/>
                </a:lnTo>
                <a:lnTo>
                  <a:pt x="171" y="59"/>
                </a:lnTo>
                <a:lnTo>
                  <a:pt x="171" y="59"/>
                </a:lnTo>
                <a:lnTo>
                  <a:pt x="164" y="71"/>
                </a:lnTo>
                <a:lnTo>
                  <a:pt x="156" y="81"/>
                </a:lnTo>
                <a:lnTo>
                  <a:pt x="153" y="87"/>
                </a:lnTo>
                <a:lnTo>
                  <a:pt x="152" y="91"/>
                </a:lnTo>
                <a:lnTo>
                  <a:pt x="150" y="97"/>
                </a:lnTo>
                <a:lnTo>
                  <a:pt x="150" y="104"/>
                </a:lnTo>
                <a:lnTo>
                  <a:pt x="150" y="104"/>
                </a:lnTo>
                <a:lnTo>
                  <a:pt x="153" y="121"/>
                </a:lnTo>
                <a:lnTo>
                  <a:pt x="158" y="141"/>
                </a:lnTo>
                <a:lnTo>
                  <a:pt x="164" y="168"/>
                </a:lnTo>
                <a:lnTo>
                  <a:pt x="164" y="168"/>
                </a:lnTo>
                <a:lnTo>
                  <a:pt x="166" y="180"/>
                </a:lnTo>
                <a:lnTo>
                  <a:pt x="167" y="193"/>
                </a:lnTo>
                <a:lnTo>
                  <a:pt x="167" y="193"/>
                </a:lnTo>
                <a:lnTo>
                  <a:pt x="165" y="201"/>
                </a:lnTo>
                <a:lnTo>
                  <a:pt x="160" y="212"/>
                </a:lnTo>
                <a:lnTo>
                  <a:pt x="150" y="234"/>
                </a:lnTo>
                <a:lnTo>
                  <a:pt x="150" y="234"/>
                </a:lnTo>
                <a:lnTo>
                  <a:pt x="147" y="242"/>
                </a:lnTo>
                <a:lnTo>
                  <a:pt x="147" y="248"/>
                </a:lnTo>
                <a:lnTo>
                  <a:pt x="148" y="249"/>
                </a:lnTo>
                <a:lnTo>
                  <a:pt x="148" y="250"/>
                </a:lnTo>
                <a:lnTo>
                  <a:pt x="152" y="251"/>
                </a:lnTo>
                <a:lnTo>
                  <a:pt x="152" y="251"/>
                </a:lnTo>
                <a:lnTo>
                  <a:pt x="159" y="250"/>
                </a:lnTo>
                <a:lnTo>
                  <a:pt x="161" y="249"/>
                </a:lnTo>
                <a:lnTo>
                  <a:pt x="161" y="249"/>
                </a:lnTo>
                <a:lnTo>
                  <a:pt x="165" y="259"/>
                </a:lnTo>
                <a:lnTo>
                  <a:pt x="169" y="273"/>
                </a:lnTo>
                <a:lnTo>
                  <a:pt x="169" y="273"/>
                </a:lnTo>
                <a:lnTo>
                  <a:pt x="171" y="274"/>
                </a:lnTo>
                <a:lnTo>
                  <a:pt x="173" y="274"/>
                </a:lnTo>
                <a:lnTo>
                  <a:pt x="175" y="274"/>
                </a:lnTo>
                <a:lnTo>
                  <a:pt x="177" y="28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7">
            <a:extLst>
              <a:ext uri="{FF2B5EF4-FFF2-40B4-BE49-F238E27FC236}">
                <a16:creationId xmlns:a16="http://schemas.microsoft.com/office/drawing/2014/main" id="{3045A501-9E36-46E8-BCE7-250737FE7E90}"/>
              </a:ext>
            </a:extLst>
          </p:cNvPr>
          <p:cNvSpPr>
            <a:spLocks noEditPoints="1"/>
          </p:cNvSpPr>
          <p:nvPr/>
        </p:nvSpPr>
        <p:spPr bwMode="auto">
          <a:xfrm>
            <a:off x="7986762" y="4640448"/>
            <a:ext cx="1494653" cy="1730982"/>
          </a:xfrm>
          <a:custGeom>
            <a:avLst/>
            <a:gdLst>
              <a:gd name="T0" fmla="*/ 217 w 1189"/>
              <a:gd name="T1" fmla="*/ 63 h 1377"/>
              <a:gd name="T2" fmla="*/ 215 w 1189"/>
              <a:gd name="T3" fmla="*/ 117 h 1377"/>
              <a:gd name="T4" fmla="*/ 229 w 1189"/>
              <a:gd name="T5" fmla="*/ 152 h 1377"/>
              <a:gd name="T6" fmla="*/ 226 w 1189"/>
              <a:gd name="T7" fmla="*/ 187 h 1377"/>
              <a:gd name="T8" fmla="*/ 211 w 1189"/>
              <a:gd name="T9" fmla="*/ 226 h 1377"/>
              <a:gd name="T10" fmla="*/ 183 w 1189"/>
              <a:gd name="T11" fmla="*/ 239 h 1377"/>
              <a:gd name="T12" fmla="*/ 167 w 1189"/>
              <a:gd name="T13" fmla="*/ 264 h 1377"/>
              <a:gd name="T14" fmla="*/ 37 w 1189"/>
              <a:gd name="T15" fmla="*/ 332 h 1377"/>
              <a:gd name="T16" fmla="*/ 17 w 1189"/>
              <a:gd name="T17" fmla="*/ 400 h 1377"/>
              <a:gd name="T18" fmla="*/ 1 w 1189"/>
              <a:gd name="T19" fmla="*/ 610 h 1377"/>
              <a:gd name="T20" fmla="*/ 18 w 1189"/>
              <a:gd name="T21" fmla="*/ 673 h 1377"/>
              <a:gd name="T22" fmla="*/ 5 w 1189"/>
              <a:gd name="T23" fmla="*/ 801 h 1377"/>
              <a:gd name="T24" fmla="*/ 0 w 1189"/>
              <a:gd name="T25" fmla="*/ 886 h 1377"/>
              <a:gd name="T26" fmla="*/ 103 w 1189"/>
              <a:gd name="T27" fmla="*/ 948 h 1377"/>
              <a:gd name="T28" fmla="*/ 170 w 1189"/>
              <a:gd name="T29" fmla="*/ 964 h 1377"/>
              <a:gd name="T30" fmla="*/ 254 w 1189"/>
              <a:gd name="T31" fmla="*/ 961 h 1377"/>
              <a:gd name="T32" fmla="*/ 551 w 1189"/>
              <a:gd name="T33" fmla="*/ 1032 h 1377"/>
              <a:gd name="T34" fmla="*/ 683 w 1189"/>
              <a:gd name="T35" fmla="*/ 1162 h 1377"/>
              <a:gd name="T36" fmla="*/ 721 w 1189"/>
              <a:gd name="T37" fmla="*/ 1220 h 1377"/>
              <a:gd name="T38" fmla="*/ 708 w 1189"/>
              <a:gd name="T39" fmla="*/ 1271 h 1377"/>
              <a:gd name="T40" fmla="*/ 784 w 1189"/>
              <a:gd name="T41" fmla="*/ 1314 h 1377"/>
              <a:gd name="T42" fmla="*/ 912 w 1189"/>
              <a:gd name="T43" fmla="*/ 1366 h 1377"/>
              <a:gd name="T44" fmla="*/ 998 w 1189"/>
              <a:gd name="T45" fmla="*/ 1370 h 1377"/>
              <a:gd name="T46" fmla="*/ 1092 w 1189"/>
              <a:gd name="T47" fmla="*/ 1377 h 1377"/>
              <a:gd name="T48" fmla="*/ 1168 w 1189"/>
              <a:gd name="T49" fmla="*/ 1363 h 1377"/>
              <a:gd name="T50" fmla="*/ 1183 w 1189"/>
              <a:gd name="T51" fmla="*/ 1293 h 1377"/>
              <a:gd name="T52" fmla="*/ 1064 w 1189"/>
              <a:gd name="T53" fmla="*/ 1230 h 1377"/>
              <a:gd name="T54" fmla="*/ 1014 w 1189"/>
              <a:gd name="T55" fmla="*/ 1187 h 1377"/>
              <a:gd name="T56" fmla="*/ 895 w 1189"/>
              <a:gd name="T57" fmla="*/ 1137 h 1377"/>
              <a:gd name="T58" fmla="*/ 878 w 1189"/>
              <a:gd name="T59" fmla="*/ 1104 h 1377"/>
              <a:gd name="T60" fmla="*/ 906 w 1189"/>
              <a:gd name="T61" fmla="*/ 1076 h 1377"/>
              <a:gd name="T62" fmla="*/ 862 w 1189"/>
              <a:gd name="T63" fmla="*/ 993 h 1377"/>
              <a:gd name="T64" fmla="*/ 812 w 1189"/>
              <a:gd name="T65" fmla="*/ 782 h 1377"/>
              <a:gd name="T66" fmla="*/ 786 w 1189"/>
              <a:gd name="T67" fmla="*/ 725 h 1377"/>
              <a:gd name="T68" fmla="*/ 691 w 1189"/>
              <a:gd name="T69" fmla="*/ 703 h 1377"/>
              <a:gd name="T70" fmla="*/ 560 w 1189"/>
              <a:gd name="T71" fmla="*/ 706 h 1377"/>
              <a:gd name="T72" fmla="*/ 493 w 1189"/>
              <a:gd name="T73" fmla="*/ 677 h 1377"/>
              <a:gd name="T74" fmla="*/ 417 w 1189"/>
              <a:gd name="T75" fmla="*/ 499 h 1377"/>
              <a:gd name="T76" fmla="*/ 586 w 1189"/>
              <a:gd name="T77" fmla="*/ 450 h 1377"/>
              <a:gd name="T78" fmla="*/ 633 w 1189"/>
              <a:gd name="T79" fmla="*/ 398 h 1377"/>
              <a:gd name="T80" fmla="*/ 637 w 1189"/>
              <a:gd name="T81" fmla="*/ 344 h 1377"/>
              <a:gd name="T82" fmla="*/ 602 w 1189"/>
              <a:gd name="T83" fmla="*/ 319 h 1377"/>
              <a:gd name="T84" fmla="*/ 565 w 1189"/>
              <a:gd name="T85" fmla="*/ 263 h 1377"/>
              <a:gd name="T86" fmla="*/ 519 w 1189"/>
              <a:gd name="T87" fmla="*/ 154 h 1377"/>
              <a:gd name="T88" fmla="*/ 501 w 1189"/>
              <a:gd name="T89" fmla="*/ 120 h 1377"/>
              <a:gd name="T90" fmla="*/ 488 w 1189"/>
              <a:gd name="T91" fmla="*/ 52 h 1377"/>
              <a:gd name="T92" fmla="*/ 445 w 1189"/>
              <a:gd name="T93" fmla="*/ 14 h 1377"/>
              <a:gd name="T94" fmla="*/ 374 w 1189"/>
              <a:gd name="T95" fmla="*/ 1 h 1377"/>
              <a:gd name="T96" fmla="*/ 338 w 1189"/>
              <a:gd name="T97" fmla="*/ 6 h 1377"/>
              <a:gd name="T98" fmla="*/ 304 w 1189"/>
              <a:gd name="T99" fmla="*/ 37 h 1377"/>
              <a:gd name="T100" fmla="*/ 507 w 1189"/>
              <a:gd name="T101" fmla="*/ 278 h 1377"/>
              <a:gd name="T102" fmla="*/ 526 w 1189"/>
              <a:gd name="T103" fmla="*/ 343 h 1377"/>
              <a:gd name="T104" fmla="*/ 505 w 1189"/>
              <a:gd name="T105" fmla="*/ 332 h 1377"/>
              <a:gd name="T106" fmla="*/ 468 w 1189"/>
              <a:gd name="T107" fmla="*/ 340 h 1377"/>
              <a:gd name="T108" fmla="*/ 424 w 1189"/>
              <a:gd name="T109" fmla="*/ 315 h 1377"/>
              <a:gd name="T110" fmla="*/ 430 w 1189"/>
              <a:gd name="T111" fmla="*/ 275 h 1377"/>
              <a:gd name="T112" fmla="*/ 479 w 1189"/>
              <a:gd name="T113" fmla="*/ 269 h 1377"/>
              <a:gd name="T114" fmla="*/ 619 w 1189"/>
              <a:gd name="T115" fmla="*/ 838 h 1377"/>
              <a:gd name="T116" fmla="*/ 653 w 1189"/>
              <a:gd name="T117" fmla="*/ 831 h 1377"/>
              <a:gd name="T118" fmla="*/ 690 w 1189"/>
              <a:gd name="T119" fmla="*/ 867 h 1377"/>
              <a:gd name="T120" fmla="*/ 590 w 1189"/>
              <a:gd name="T121" fmla="*/ 853 h 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89" h="1377">
                <a:moveTo>
                  <a:pt x="273" y="65"/>
                </a:moveTo>
                <a:lnTo>
                  <a:pt x="273" y="65"/>
                </a:lnTo>
                <a:lnTo>
                  <a:pt x="265" y="63"/>
                </a:lnTo>
                <a:lnTo>
                  <a:pt x="247" y="59"/>
                </a:lnTo>
                <a:lnTo>
                  <a:pt x="238" y="58"/>
                </a:lnTo>
                <a:lnTo>
                  <a:pt x="228" y="59"/>
                </a:lnTo>
                <a:lnTo>
                  <a:pt x="220" y="62"/>
                </a:lnTo>
                <a:lnTo>
                  <a:pt x="217" y="63"/>
                </a:lnTo>
                <a:lnTo>
                  <a:pt x="215" y="67"/>
                </a:lnTo>
                <a:lnTo>
                  <a:pt x="215" y="67"/>
                </a:lnTo>
                <a:lnTo>
                  <a:pt x="211" y="72"/>
                </a:lnTo>
                <a:lnTo>
                  <a:pt x="210" y="81"/>
                </a:lnTo>
                <a:lnTo>
                  <a:pt x="210" y="89"/>
                </a:lnTo>
                <a:lnTo>
                  <a:pt x="210" y="99"/>
                </a:lnTo>
                <a:lnTo>
                  <a:pt x="213" y="108"/>
                </a:lnTo>
                <a:lnTo>
                  <a:pt x="215" y="117"/>
                </a:lnTo>
                <a:lnTo>
                  <a:pt x="219" y="125"/>
                </a:lnTo>
                <a:lnTo>
                  <a:pt x="223" y="133"/>
                </a:lnTo>
                <a:lnTo>
                  <a:pt x="223" y="133"/>
                </a:lnTo>
                <a:lnTo>
                  <a:pt x="229" y="144"/>
                </a:lnTo>
                <a:lnTo>
                  <a:pt x="232" y="150"/>
                </a:lnTo>
                <a:lnTo>
                  <a:pt x="230" y="151"/>
                </a:lnTo>
                <a:lnTo>
                  <a:pt x="229" y="152"/>
                </a:lnTo>
                <a:lnTo>
                  <a:pt x="229" y="152"/>
                </a:lnTo>
                <a:lnTo>
                  <a:pt x="229" y="154"/>
                </a:lnTo>
                <a:lnTo>
                  <a:pt x="229" y="156"/>
                </a:lnTo>
                <a:lnTo>
                  <a:pt x="228" y="164"/>
                </a:lnTo>
                <a:lnTo>
                  <a:pt x="228" y="164"/>
                </a:lnTo>
                <a:lnTo>
                  <a:pt x="226" y="170"/>
                </a:lnTo>
                <a:lnTo>
                  <a:pt x="225" y="176"/>
                </a:lnTo>
                <a:lnTo>
                  <a:pt x="225" y="176"/>
                </a:lnTo>
                <a:lnTo>
                  <a:pt x="226" y="187"/>
                </a:lnTo>
                <a:lnTo>
                  <a:pt x="226" y="187"/>
                </a:lnTo>
                <a:lnTo>
                  <a:pt x="227" y="196"/>
                </a:lnTo>
                <a:lnTo>
                  <a:pt x="229" y="202"/>
                </a:lnTo>
                <a:lnTo>
                  <a:pt x="229" y="202"/>
                </a:lnTo>
                <a:lnTo>
                  <a:pt x="233" y="220"/>
                </a:lnTo>
                <a:lnTo>
                  <a:pt x="233" y="220"/>
                </a:lnTo>
                <a:lnTo>
                  <a:pt x="221" y="224"/>
                </a:lnTo>
                <a:lnTo>
                  <a:pt x="211" y="226"/>
                </a:lnTo>
                <a:lnTo>
                  <a:pt x="202" y="227"/>
                </a:lnTo>
                <a:lnTo>
                  <a:pt x="202" y="227"/>
                </a:lnTo>
                <a:lnTo>
                  <a:pt x="197" y="227"/>
                </a:lnTo>
                <a:lnTo>
                  <a:pt x="195" y="226"/>
                </a:lnTo>
                <a:lnTo>
                  <a:pt x="192" y="226"/>
                </a:lnTo>
                <a:lnTo>
                  <a:pt x="189" y="232"/>
                </a:lnTo>
                <a:lnTo>
                  <a:pt x="189" y="232"/>
                </a:lnTo>
                <a:lnTo>
                  <a:pt x="183" y="239"/>
                </a:lnTo>
                <a:lnTo>
                  <a:pt x="177" y="244"/>
                </a:lnTo>
                <a:lnTo>
                  <a:pt x="171" y="250"/>
                </a:lnTo>
                <a:lnTo>
                  <a:pt x="171" y="250"/>
                </a:lnTo>
                <a:lnTo>
                  <a:pt x="171" y="250"/>
                </a:lnTo>
                <a:lnTo>
                  <a:pt x="168" y="254"/>
                </a:lnTo>
                <a:lnTo>
                  <a:pt x="168" y="254"/>
                </a:lnTo>
                <a:lnTo>
                  <a:pt x="167" y="262"/>
                </a:lnTo>
                <a:lnTo>
                  <a:pt x="167" y="264"/>
                </a:lnTo>
                <a:lnTo>
                  <a:pt x="167" y="264"/>
                </a:lnTo>
                <a:lnTo>
                  <a:pt x="130" y="288"/>
                </a:lnTo>
                <a:lnTo>
                  <a:pt x="99" y="307"/>
                </a:lnTo>
                <a:lnTo>
                  <a:pt x="85" y="315"/>
                </a:lnTo>
                <a:lnTo>
                  <a:pt x="74" y="319"/>
                </a:lnTo>
                <a:lnTo>
                  <a:pt x="74" y="319"/>
                </a:lnTo>
                <a:lnTo>
                  <a:pt x="46" y="329"/>
                </a:lnTo>
                <a:lnTo>
                  <a:pt x="37" y="332"/>
                </a:lnTo>
                <a:lnTo>
                  <a:pt x="31" y="336"/>
                </a:lnTo>
                <a:lnTo>
                  <a:pt x="31" y="336"/>
                </a:lnTo>
                <a:lnTo>
                  <a:pt x="29" y="340"/>
                </a:lnTo>
                <a:lnTo>
                  <a:pt x="26" y="346"/>
                </a:lnTo>
                <a:lnTo>
                  <a:pt x="23" y="362"/>
                </a:lnTo>
                <a:lnTo>
                  <a:pt x="21" y="383"/>
                </a:lnTo>
                <a:lnTo>
                  <a:pt x="17" y="400"/>
                </a:lnTo>
                <a:lnTo>
                  <a:pt x="17" y="400"/>
                </a:lnTo>
                <a:lnTo>
                  <a:pt x="15" y="411"/>
                </a:lnTo>
                <a:lnTo>
                  <a:pt x="12" y="425"/>
                </a:lnTo>
                <a:lnTo>
                  <a:pt x="7" y="460"/>
                </a:lnTo>
                <a:lnTo>
                  <a:pt x="3" y="510"/>
                </a:lnTo>
                <a:lnTo>
                  <a:pt x="3" y="510"/>
                </a:lnTo>
                <a:lnTo>
                  <a:pt x="1" y="529"/>
                </a:lnTo>
                <a:lnTo>
                  <a:pt x="1" y="569"/>
                </a:lnTo>
                <a:lnTo>
                  <a:pt x="1" y="610"/>
                </a:lnTo>
                <a:lnTo>
                  <a:pt x="3" y="626"/>
                </a:lnTo>
                <a:lnTo>
                  <a:pt x="5" y="635"/>
                </a:lnTo>
                <a:lnTo>
                  <a:pt x="5" y="635"/>
                </a:lnTo>
                <a:lnTo>
                  <a:pt x="10" y="646"/>
                </a:lnTo>
                <a:lnTo>
                  <a:pt x="13" y="654"/>
                </a:lnTo>
                <a:lnTo>
                  <a:pt x="16" y="663"/>
                </a:lnTo>
                <a:lnTo>
                  <a:pt x="18" y="673"/>
                </a:lnTo>
                <a:lnTo>
                  <a:pt x="18" y="673"/>
                </a:lnTo>
                <a:lnTo>
                  <a:pt x="18" y="695"/>
                </a:lnTo>
                <a:lnTo>
                  <a:pt x="18" y="707"/>
                </a:lnTo>
                <a:lnTo>
                  <a:pt x="16" y="722"/>
                </a:lnTo>
                <a:lnTo>
                  <a:pt x="16" y="722"/>
                </a:lnTo>
                <a:lnTo>
                  <a:pt x="10" y="755"/>
                </a:lnTo>
                <a:lnTo>
                  <a:pt x="6" y="783"/>
                </a:lnTo>
                <a:lnTo>
                  <a:pt x="6" y="783"/>
                </a:lnTo>
                <a:lnTo>
                  <a:pt x="5" y="801"/>
                </a:lnTo>
                <a:lnTo>
                  <a:pt x="5" y="821"/>
                </a:lnTo>
                <a:lnTo>
                  <a:pt x="6" y="850"/>
                </a:lnTo>
                <a:lnTo>
                  <a:pt x="6" y="850"/>
                </a:lnTo>
                <a:lnTo>
                  <a:pt x="5" y="853"/>
                </a:lnTo>
                <a:lnTo>
                  <a:pt x="4" y="859"/>
                </a:lnTo>
                <a:lnTo>
                  <a:pt x="1" y="873"/>
                </a:lnTo>
                <a:lnTo>
                  <a:pt x="0" y="879"/>
                </a:lnTo>
                <a:lnTo>
                  <a:pt x="0" y="886"/>
                </a:lnTo>
                <a:lnTo>
                  <a:pt x="3" y="892"/>
                </a:lnTo>
                <a:lnTo>
                  <a:pt x="5" y="894"/>
                </a:lnTo>
                <a:lnTo>
                  <a:pt x="7" y="896"/>
                </a:lnTo>
                <a:lnTo>
                  <a:pt x="7" y="896"/>
                </a:lnTo>
                <a:lnTo>
                  <a:pt x="29" y="910"/>
                </a:lnTo>
                <a:lnTo>
                  <a:pt x="61" y="926"/>
                </a:lnTo>
                <a:lnTo>
                  <a:pt x="91" y="942"/>
                </a:lnTo>
                <a:lnTo>
                  <a:pt x="103" y="948"/>
                </a:lnTo>
                <a:lnTo>
                  <a:pt x="109" y="949"/>
                </a:lnTo>
                <a:lnTo>
                  <a:pt x="109" y="949"/>
                </a:lnTo>
                <a:lnTo>
                  <a:pt x="121" y="951"/>
                </a:lnTo>
                <a:lnTo>
                  <a:pt x="136" y="954"/>
                </a:lnTo>
                <a:lnTo>
                  <a:pt x="153" y="958"/>
                </a:lnTo>
                <a:lnTo>
                  <a:pt x="165" y="962"/>
                </a:lnTo>
                <a:lnTo>
                  <a:pt x="165" y="962"/>
                </a:lnTo>
                <a:lnTo>
                  <a:pt x="170" y="964"/>
                </a:lnTo>
                <a:lnTo>
                  <a:pt x="177" y="966"/>
                </a:lnTo>
                <a:lnTo>
                  <a:pt x="194" y="967"/>
                </a:lnTo>
                <a:lnTo>
                  <a:pt x="211" y="967"/>
                </a:lnTo>
                <a:lnTo>
                  <a:pt x="226" y="966"/>
                </a:lnTo>
                <a:lnTo>
                  <a:pt x="226" y="966"/>
                </a:lnTo>
                <a:lnTo>
                  <a:pt x="245" y="963"/>
                </a:lnTo>
                <a:lnTo>
                  <a:pt x="251" y="962"/>
                </a:lnTo>
                <a:lnTo>
                  <a:pt x="254" y="961"/>
                </a:lnTo>
                <a:lnTo>
                  <a:pt x="254" y="961"/>
                </a:lnTo>
                <a:lnTo>
                  <a:pt x="264" y="954"/>
                </a:lnTo>
                <a:lnTo>
                  <a:pt x="522" y="998"/>
                </a:lnTo>
                <a:lnTo>
                  <a:pt x="522" y="998"/>
                </a:lnTo>
                <a:lnTo>
                  <a:pt x="531" y="1007"/>
                </a:lnTo>
                <a:lnTo>
                  <a:pt x="539" y="1018"/>
                </a:lnTo>
                <a:lnTo>
                  <a:pt x="551" y="1032"/>
                </a:lnTo>
                <a:lnTo>
                  <a:pt x="551" y="1032"/>
                </a:lnTo>
                <a:lnTo>
                  <a:pt x="561" y="1043"/>
                </a:lnTo>
                <a:lnTo>
                  <a:pt x="576" y="1059"/>
                </a:lnTo>
                <a:lnTo>
                  <a:pt x="618" y="1098"/>
                </a:lnTo>
                <a:lnTo>
                  <a:pt x="656" y="1135"/>
                </a:lnTo>
                <a:lnTo>
                  <a:pt x="670" y="1148"/>
                </a:lnTo>
                <a:lnTo>
                  <a:pt x="675" y="1154"/>
                </a:lnTo>
                <a:lnTo>
                  <a:pt x="675" y="1154"/>
                </a:lnTo>
                <a:lnTo>
                  <a:pt x="683" y="1162"/>
                </a:lnTo>
                <a:lnTo>
                  <a:pt x="696" y="1174"/>
                </a:lnTo>
                <a:lnTo>
                  <a:pt x="712" y="1189"/>
                </a:lnTo>
                <a:lnTo>
                  <a:pt x="712" y="1189"/>
                </a:lnTo>
                <a:lnTo>
                  <a:pt x="711" y="1193"/>
                </a:lnTo>
                <a:lnTo>
                  <a:pt x="711" y="1198"/>
                </a:lnTo>
                <a:lnTo>
                  <a:pt x="712" y="1205"/>
                </a:lnTo>
                <a:lnTo>
                  <a:pt x="712" y="1205"/>
                </a:lnTo>
                <a:lnTo>
                  <a:pt x="721" y="1220"/>
                </a:lnTo>
                <a:lnTo>
                  <a:pt x="724" y="1226"/>
                </a:lnTo>
                <a:lnTo>
                  <a:pt x="724" y="1226"/>
                </a:lnTo>
                <a:lnTo>
                  <a:pt x="720" y="1234"/>
                </a:lnTo>
                <a:lnTo>
                  <a:pt x="715" y="1242"/>
                </a:lnTo>
                <a:lnTo>
                  <a:pt x="712" y="1251"/>
                </a:lnTo>
                <a:lnTo>
                  <a:pt x="712" y="1251"/>
                </a:lnTo>
                <a:lnTo>
                  <a:pt x="709" y="1261"/>
                </a:lnTo>
                <a:lnTo>
                  <a:pt x="708" y="1271"/>
                </a:lnTo>
                <a:lnTo>
                  <a:pt x="708" y="1277"/>
                </a:lnTo>
                <a:lnTo>
                  <a:pt x="709" y="1282"/>
                </a:lnTo>
                <a:lnTo>
                  <a:pt x="712" y="1286"/>
                </a:lnTo>
                <a:lnTo>
                  <a:pt x="718" y="1291"/>
                </a:lnTo>
                <a:lnTo>
                  <a:pt x="718" y="1291"/>
                </a:lnTo>
                <a:lnTo>
                  <a:pt x="728" y="1296"/>
                </a:lnTo>
                <a:lnTo>
                  <a:pt x="744" y="1301"/>
                </a:lnTo>
                <a:lnTo>
                  <a:pt x="784" y="1314"/>
                </a:lnTo>
                <a:lnTo>
                  <a:pt x="822" y="1324"/>
                </a:lnTo>
                <a:lnTo>
                  <a:pt x="837" y="1329"/>
                </a:lnTo>
                <a:lnTo>
                  <a:pt x="845" y="1334"/>
                </a:lnTo>
                <a:lnTo>
                  <a:pt x="845" y="1334"/>
                </a:lnTo>
                <a:lnTo>
                  <a:pt x="857" y="1342"/>
                </a:lnTo>
                <a:lnTo>
                  <a:pt x="874" y="1351"/>
                </a:lnTo>
                <a:lnTo>
                  <a:pt x="893" y="1360"/>
                </a:lnTo>
                <a:lnTo>
                  <a:pt x="912" y="1366"/>
                </a:lnTo>
                <a:lnTo>
                  <a:pt x="912" y="1366"/>
                </a:lnTo>
                <a:lnTo>
                  <a:pt x="932" y="1370"/>
                </a:lnTo>
                <a:lnTo>
                  <a:pt x="953" y="1373"/>
                </a:lnTo>
                <a:lnTo>
                  <a:pt x="964" y="1375"/>
                </a:lnTo>
                <a:lnTo>
                  <a:pt x="976" y="1373"/>
                </a:lnTo>
                <a:lnTo>
                  <a:pt x="987" y="1372"/>
                </a:lnTo>
                <a:lnTo>
                  <a:pt x="998" y="1370"/>
                </a:lnTo>
                <a:lnTo>
                  <a:pt x="998" y="1370"/>
                </a:lnTo>
                <a:lnTo>
                  <a:pt x="1016" y="1364"/>
                </a:lnTo>
                <a:lnTo>
                  <a:pt x="1027" y="1359"/>
                </a:lnTo>
                <a:lnTo>
                  <a:pt x="1037" y="1354"/>
                </a:lnTo>
                <a:lnTo>
                  <a:pt x="1037" y="1354"/>
                </a:lnTo>
                <a:lnTo>
                  <a:pt x="1060" y="1365"/>
                </a:lnTo>
                <a:lnTo>
                  <a:pt x="1078" y="1373"/>
                </a:lnTo>
                <a:lnTo>
                  <a:pt x="1086" y="1376"/>
                </a:lnTo>
                <a:lnTo>
                  <a:pt x="1092" y="1377"/>
                </a:lnTo>
                <a:lnTo>
                  <a:pt x="1092" y="1377"/>
                </a:lnTo>
                <a:lnTo>
                  <a:pt x="1107" y="1377"/>
                </a:lnTo>
                <a:lnTo>
                  <a:pt x="1118" y="1377"/>
                </a:lnTo>
                <a:lnTo>
                  <a:pt x="1129" y="1377"/>
                </a:lnTo>
                <a:lnTo>
                  <a:pt x="1141" y="1375"/>
                </a:lnTo>
                <a:lnTo>
                  <a:pt x="1153" y="1371"/>
                </a:lnTo>
                <a:lnTo>
                  <a:pt x="1163" y="1366"/>
                </a:lnTo>
                <a:lnTo>
                  <a:pt x="1168" y="1363"/>
                </a:lnTo>
                <a:lnTo>
                  <a:pt x="1172" y="1358"/>
                </a:lnTo>
                <a:lnTo>
                  <a:pt x="1172" y="1358"/>
                </a:lnTo>
                <a:lnTo>
                  <a:pt x="1179" y="1348"/>
                </a:lnTo>
                <a:lnTo>
                  <a:pt x="1184" y="1338"/>
                </a:lnTo>
                <a:lnTo>
                  <a:pt x="1187" y="1327"/>
                </a:lnTo>
                <a:lnTo>
                  <a:pt x="1189" y="1315"/>
                </a:lnTo>
                <a:lnTo>
                  <a:pt x="1186" y="1304"/>
                </a:lnTo>
                <a:lnTo>
                  <a:pt x="1183" y="1293"/>
                </a:lnTo>
                <a:lnTo>
                  <a:pt x="1178" y="1284"/>
                </a:lnTo>
                <a:lnTo>
                  <a:pt x="1173" y="1279"/>
                </a:lnTo>
                <a:lnTo>
                  <a:pt x="1169" y="1276"/>
                </a:lnTo>
                <a:lnTo>
                  <a:pt x="1169" y="1276"/>
                </a:lnTo>
                <a:lnTo>
                  <a:pt x="1157" y="1268"/>
                </a:lnTo>
                <a:lnTo>
                  <a:pt x="1144" y="1261"/>
                </a:lnTo>
                <a:lnTo>
                  <a:pt x="1115" y="1248"/>
                </a:lnTo>
                <a:lnTo>
                  <a:pt x="1064" y="1230"/>
                </a:lnTo>
                <a:lnTo>
                  <a:pt x="1064" y="1230"/>
                </a:lnTo>
                <a:lnTo>
                  <a:pt x="1058" y="1227"/>
                </a:lnTo>
                <a:lnTo>
                  <a:pt x="1053" y="1222"/>
                </a:lnTo>
                <a:lnTo>
                  <a:pt x="1041" y="1209"/>
                </a:lnTo>
                <a:lnTo>
                  <a:pt x="1029" y="1197"/>
                </a:lnTo>
                <a:lnTo>
                  <a:pt x="1021" y="1191"/>
                </a:lnTo>
                <a:lnTo>
                  <a:pt x="1014" y="1187"/>
                </a:lnTo>
                <a:lnTo>
                  <a:pt x="1014" y="1187"/>
                </a:lnTo>
                <a:lnTo>
                  <a:pt x="999" y="1180"/>
                </a:lnTo>
                <a:lnTo>
                  <a:pt x="987" y="1173"/>
                </a:lnTo>
                <a:lnTo>
                  <a:pt x="976" y="1167"/>
                </a:lnTo>
                <a:lnTo>
                  <a:pt x="969" y="1164"/>
                </a:lnTo>
                <a:lnTo>
                  <a:pt x="969" y="1164"/>
                </a:lnTo>
                <a:lnTo>
                  <a:pt x="928" y="1150"/>
                </a:lnTo>
                <a:lnTo>
                  <a:pt x="895" y="1137"/>
                </a:lnTo>
                <a:lnTo>
                  <a:pt x="895" y="1137"/>
                </a:lnTo>
                <a:lnTo>
                  <a:pt x="896" y="1136"/>
                </a:lnTo>
                <a:lnTo>
                  <a:pt x="896" y="1133"/>
                </a:lnTo>
                <a:lnTo>
                  <a:pt x="896" y="1128"/>
                </a:lnTo>
                <a:lnTo>
                  <a:pt x="896" y="1125"/>
                </a:lnTo>
                <a:lnTo>
                  <a:pt x="894" y="1122"/>
                </a:lnTo>
                <a:lnTo>
                  <a:pt x="894" y="1122"/>
                </a:lnTo>
                <a:lnTo>
                  <a:pt x="884" y="1110"/>
                </a:lnTo>
                <a:lnTo>
                  <a:pt x="878" y="1104"/>
                </a:lnTo>
                <a:lnTo>
                  <a:pt x="877" y="1102"/>
                </a:lnTo>
                <a:lnTo>
                  <a:pt x="877" y="1102"/>
                </a:lnTo>
                <a:lnTo>
                  <a:pt x="891" y="1092"/>
                </a:lnTo>
                <a:lnTo>
                  <a:pt x="902" y="1085"/>
                </a:lnTo>
                <a:lnTo>
                  <a:pt x="907" y="1080"/>
                </a:lnTo>
                <a:lnTo>
                  <a:pt x="907" y="1080"/>
                </a:lnTo>
                <a:lnTo>
                  <a:pt x="907" y="1079"/>
                </a:lnTo>
                <a:lnTo>
                  <a:pt x="906" y="1076"/>
                </a:lnTo>
                <a:lnTo>
                  <a:pt x="901" y="1069"/>
                </a:lnTo>
                <a:lnTo>
                  <a:pt x="889" y="1053"/>
                </a:lnTo>
                <a:lnTo>
                  <a:pt x="889" y="1053"/>
                </a:lnTo>
                <a:lnTo>
                  <a:pt x="877" y="1031"/>
                </a:lnTo>
                <a:lnTo>
                  <a:pt x="869" y="1017"/>
                </a:lnTo>
                <a:lnTo>
                  <a:pt x="869" y="1017"/>
                </a:lnTo>
                <a:lnTo>
                  <a:pt x="866" y="1010"/>
                </a:lnTo>
                <a:lnTo>
                  <a:pt x="862" y="993"/>
                </a:lnTo>
                <a:lnTo>
                  <a:pt x="862" y="993"/>
                </a:lnTo>
                <a:lnTo>
                  <a:pt x="848" y="937"/>
                </a:lnTo>
                <a:lnTo>
                  <a:pt x="848" y="937"/>
                </a:lnTo>
                <a:lnTo>
                  <a:pt x="843" y="911"/>
                </a:lnTo>
                <a:lnTo>
                  <a:pt x="834" y="869"/>
                </a:lnTo>
                <a:lnTo>
                  <a:pt x="823" y="822"/>
                </a:lnTo>
                <a:lnTo>
                  <a:pt x="817" y="800"/>
                </a:lnTo>
                <a:lnTo>
                  <a:pt x="812" y="782"/>
                </a:lnTo>
                <a:lnTo>
                  <a:pt x="812" y="782"/>
                </a:lnTo>
                <a:lnTo>
                  <a:pt x="807" y="766"/>
                </a:lnTo>
                <a:lnTo>
                  <a:pt x="804" y="755"/>
                </a:lnTo>
                <a:lnTo>
                  <a:pt x="801" y="740"/>
                </a:lnTo>
                <a:lnTo>
                  <a:pt x="800" y="735"/>
                </a:lnTo>
                <a:lnTo>
                  <a:pt x="797" y="732"/>
                </a:lnTo>
                <a:lnTo>
                  <a:pt x="794" y="728"/>
                </a:lnTo>
                <a:lnTo>
                  <a:pt x="786" y="725"/>
                </a:lnTo>
                <a:lnTo>
                  <a:pt x="786" y="725"/>
                </a:lnTo>
                <a:lnTo>
                  <a:pt x="771" y="715"/>
                </a:lnTo>
                <a:lnTo>
                  <a:pt x="753" y="708"/>
                </a:lnTo>
                <a:lnTo>
                  <a:pt x="736" y="704"/>
                </a:lnTo>
                <a:lnTo>
                  <a:pt x="728" y="703"/>
                </a:lnTo>
                <a:lnTo>
                  <a:pt x="720" y="702"/>
                </a:lnTo>
                <a:lnTo>
                  <a:pt x="720" y="702"/>
                </a:lnTo>
                <a:lnTo>
                  <a:pt x="691" y="703"/>
                </a:lnTo>
                <a:lnTo>
                  <a:pt x="678" y="704"/>
                </a:lnTo>
                <a:lnTo>
                  <a:pt x="678" y="704"/>
                </a:lnTo>
                <a:lnTo>
                  <a:pt x="659" y="706"/>
                </a:lnTo>
                <a:lnTo>
                  <a:pt x="619" y="707"/>
                </a:lnTo>
                <a:lnTo>
                  <a:pt x="561" y="708"/>
                </a:lnTo>
                <a:lnTo>
                  <a:pt x="561" y="708"/>
                </a:lnTo>
                <a:lnTo>
                  <a:pt x="561" y="707"/>
                </a:lnTo>
                <a:lnTo>
                  <a:pt x="560" y="706"/>
                </a:lnTo>
                <a:lnTo>
                  <a:pt x="555" y="702"/>
                </a:lnTo>
                <a:lnTo>
                  <a:pt x="544" y="695"/>
                </a:lnTo>
                <a:lnTo>
                  <a:pt x="544" y="695"/>
                </a:lnTo>
                <a:lnTo>
                  <a:pt x="529" y="689"/>
                </a:lnTo>
                <a:lnTo>
                  <a:pt x="513" y="684"/>
                </a:lnTo>
                <a:lnTo>
                  <a:pt x="501" y="681"/>
                </a:lnTo>
                <a:lnTo>
                  <a:pt x="493" y="677"/>
                </a:lnTo>
                <a:lnTo>
                  <a:pt x="493" y="677"/>
                </a:lnTo>
                <a:lnTo>
                  <a:pt x="446" y="642"/>
                </a:lnTo>
                <a:lnTo>
                  <a:pt x="446" y="642"/>
                </a:lnTo>
                <a:lnTo>
                  <a:pt x="435" y="579"/>
                </a:lnTo>
                <a:lnTo>
                  <a:pt x="426" y="535"/>
                </a:lnTo>
                <a:lnTo>
                  <a:pt x="421" y="516"/>
                </a:lnTo>
                <a:lnTo>
                  <a:pt x="421" y="516"/>
                </a:lnTo>
                <a:lnTo>
                  <a:pt x="420" y="510"/>
                </a:lnTo>
                <a:lnTo>
                  <a:pt x="417" y="499"/>
                </a:lnTo>
                <a:lnTo>
                  <a:pt x="413" y="481"/>
                </a:lnTo>
                <a:lnTo>
                  <a:pt x="413" y="481"/>
                </a:lnTo>
                <a:lnTo>
                  <a:pt x="432" y="478"/>
                </a:lnTo>
                <a:lnTo>
                  <a:pt x="476" y="470"/>
                </a:lnTo>
                <a:lnTo>
                  <a:pt x="553" y="456"/>
                </a:lnTo>
                <a:lnTo>
                  <a:pt x="553" y="456"/>
                </a:lnTo>
                <a:lnTo>
                  <a:pt x="569" y="454"/>
                </a:lnTo>
                <a:lnTo>
                  <a:pt x="586" y="450"/>
                </a:lnTo>
                <a:lnTo>
                  <a:pt x="594" y="448"/>
                </a:lnTo>
                <a:lnTo>
                  <a:pt x="603" y="446"/>
                </a:lnTo>
                <a:lnTo>
                  <a:pt x="609" y="442"/>
                </a:lnTo>
                <a:lnTo>
                  <a:pt x="613" y="437"/>
                </a:lnTo>
                <a:lnTo>
                  <a:pt x="613" y="437"/>
                </a:lnTo>
                <a:lnTo>
                  <a:pt x="618" y="431"/>
                </a:lnTo>
                <a:lnTo>
                  <a:pt x="623" y="422"/>
                </a:lnTo>
                <a:lnTo>
                  <a:pt x="633" y="398"/>
                </a:lnTo>
                <a:lnTo>
                  <a:pt x="640" y="375"/>
                </a:lnTo>
                <a:lnTo>
                  <a:pt x="644" y="362"/>
                </a:lnTo>
                <a:lnTo>
                  <a:pt x="644" y="362"/>
                </a:lnTo>
                <a:lnTo>
                  <a:pt x="644" y="357"/>
                </a:lnTo>
                <a:lnTo>
                  <a:pt x="644" y="354"/>
                </a:lnTo>
                <a:lnTo>
                  <a:pt x="642" y="349"/>
                </a:lnTo>
                <a:lnTo>
                  <a:pt x="637" y="344"/>
                </a:lnTo>
                <a:lnTo>
                  <a:pt x="637" y="344"/>
                </a:lnTo>
                <a:lnTo>
                  <a:pt x="634" y="341"/>
                </a:lnTo>
                <a:lnTo>
                  <a:pt x="633" y="338"/>
                </a:lnTo>
                <a:lnTo>
                  <a:pt x="630" y="335"/>
                </a:lnTo>
                <a:lnTo>
                  <a:pt x="625" y="331"/>
                </a:lnTo>
                <a:lnTo>
                  <a:pt x="625" y="331"/>
                </a:lnTo>
                <a:lnTo>
                  <a:pt x="617" y="325"/>
                </a:lnTo>
                <a:lnTo>
                  <a:pt x="610" y="322"/>
                </a:lnTo>
                <a:lnTo>
                  <a:pt x="602" y="319"/>
                </a:lnTo>
                <a:lnTo>
                  <a:pt x="602" y="319"/>
                </a:lnTo>
                <a:lnTo>
                  <a:pt x="594" y="317"/>
                </a:lnTo>
                <a:lnTo>
                  <a:pt x="594" y="317"/>
                </a:lnTo>
                <a:lnTo>
                  <a:pt x="587" y="301"/>
                </a:lnTo>
                <a:lnTo>
                  <a:pt x="579" y="287"/>
                </a:lnTo>
                <a:lnTo>
                  <a:pt x="571" y="274"/>
                </a:lnTo>
                <a:lnTo>
                  <a:pt x="571" y="274"/>
                </a:lnTo>
                <a:lnTo>
                  <a:pt x="565" y="263"/>
                </a:lnTo>
                <a:lnTo>
                  <a:pt x="560" y="254"/>
                </a:lnTo>
                <a:lnTo>
                  <a:pt x="557" y="247"/>
                </a:lnTo>
                <a:lnTo>
                  <a:pt x="557" y="247"/>
                </a:lnTo>
                <a:lnTo>
                  <a:pt x="549" y="222"/>
                </a:lnTo>
                <a:lnTo>
                  <a:pt x="542" y="202"/>
                </a:lnTo>
                <a:lnTo>
                  <a:pt x="537" y="189"/>
                </a:lnTo>
                <a:lnTo>
                  <a:pt x="537" y="189"/>
                </a:lnTo>
                <a:lnTo>
                  <a:pt x="519" y="154"/>
                </a:lnTo>
                <a:lnTo>
                  <a:pt x="519" y="154"/>
                </a:lnTo>
                <a:lnTo>
                  <a:pt x="516" y="150"/>
                </a:lnTo>
                <a:lnTo>
                  <a:pt x="511" y="145"/>
                </a:lnTo>
                <a:lnTo>
                  <a:pt x="503" y="139"/>
                </a:lnTo>
                <a:lnTo>
                  <a:pt x="503" y="139"/>
                </a:lnTo>
                <a:lnTo>
                  <a:pt x="495" y="136"/>
                </a:lnTo>
                <a:lnTo>
                  <a:pt x="495" y="136"/>
                </a:lnTo>
                <a:lnTo>
                  <a:pt x="501" y="120"/>
                </a:lnTo>
                <a:lnTo>
                  <a:pt x="506" y="106"/>
                </a:lnTo>
                <a:lnTo>
                  <a:pt x="507" y="99"/>
                </a:lnTo>
                <a:lnTo>
                  <a:pt x="508" y="92"/>
                </a:lnTo>
                <a:lnTo>
                  <a:pt x="508" y="92"/>
                </a:lnTo>
                <a:lnTo>
                  <a:pt x="507" y="86"/>
                </a:lnTo>
                <a:lnTo>
                  <a:pt x="505" y="78"/>
                </a:lnTo>
                <a:lnTo>
                  <a:pt x="497" y="64"/>
                </a:lnTo>
                <a:lnTo>
                  <a:pt x="488" y="52"/>
                </a:lnTo>
                <a:lnTo>
                  <a:pt x="480" y="43"/>
                </a:lnTo>
                <a:lnTo>
                  <a:pt x="480" y="43"/>
                </a:lnTo>
                <a:lnTo>
                  <a:pt x="468" y="31"/>
                </a:lnTo>
                <a:lnTo>
                  <a:pt x="463" y="26"/>
                </a:lnTo>
                <a:lnTo>
                  <a:pt x="458" y="24"/>
                </a:lnTo>
                <a:lnTo>
                  <a:pt x="458" y="24"/>
                </a:lnTo>
                <a:lnTo>
                  <a:pt x="452" y="19"/>
                </a:lnTo>
                <a:lnTo>
                  <a:pt x="445" y="14"/>
                </a:lnTo>
                <a:lnTo>
                  <a:pt x="440" y="10"/>
                </a:lnTo>
                <a:lnTo>
                  <a:pt x="433" y="8"/>
                </a:lnTo>
                <a:lnTo>
                  <a:pt x="425" y="6"/>
                </a:lnTo>
                <a:lnTo>
                  <a:pt x="414" y="3"/>
                </a:lnTo>
                <a:lnTo>
                  <a:pt x="414" y="3"/>
                </a:lnTo>
                <a:lnTo>
                  <a:pt x="394" y="1"/>
                </a:lnTo>
                <a:lnTo>
                  <a:pt x="382" y="0"/>
                </a:lnTo>
                <a:lnTo>
                  <a:pt x="374" y="1"/>
                </a:lnTo>
                <a:lnTo>
                  <a:pt x="368" y="3"/>
                </a:lnTo>
                <a:lnTo>
                  <a:pt x="368" y="3"/>
                </a:lnTo>
                <a:lnTo>
                  <a:pt x="361" y="3"/>
                </a:lnTo>
                <a:lnTo>
                  <a:pt x="352" y="3"/>
                </a:lnTo>
                <a:lnTo>
                  <a:pt x="344" y="3"/>
                </a:lnTo>
                <a:lnTo>
                  <a:pt x="340" y="5"/>
                </a:lnTo>
                <a:lnTo>
                  <a:pt x="338" y="6"/>
                </a:lnTo>
                <a:lnTo>
                  <a:pt x="338" y="6"/>
                </a:lnTo>
                <a:lnTo>
                  <a:pt x="331" y="12"/>
                </a:lnTo>
                <a:lnTo>
                  <a:pt x="322" y="16"/>
                </a:lnTo>
                <a:lnTo>
                  <a:pt x="314" y="22"/>
                </a:lnTo>
                <a:lnTo>
                  <a:pt x="312" y="25"/>
                </a:lnTo>
                <a:lnTo>
                  <a:pt x="310" y="28"/>
                </a:lnTo>
                <a:lnTo>
                  <a:pt x="310" y="28"/>
                </a:lnTo>
                <a:lnTo>
                  <a:pt x="308" y="32"/>
                </a:lnTo>
                <a:lnTo>
                  <a:pt x="304" y="37"/>
                </a:lnTo>
                <a:lnTo>
                  <a:pt x="293" y="50"/>
                </a:lnTo>
                <a:lnTo>
                  <a:pt x="281" y="61"/>
                </a:lnTo>
                <a:lnTo>
                  <a:pt x="276" y="64"/>
                </a:lnTo>
                <a:lnTo>
                  <a:pt x="273" y="65"/>
                </a:lnTo>
                <a:lnTo>
                  <a:pt x="273" y="65"/>
                </a:lnTo>
                <a:close/>
                <a:moveTo>
                  <a:pt x="499" y="262"/>
                </a:moveTo>
                <a:lnTo>
                  <a:pt x="499" y="262"/>
                </a:lnTo>
                <a:lnTo>
                  <a:pt x="507" y="278"/>
                </a:lnTo>
                <a:lnTo>
                  <a:pt x="514" y="292"/>
                </a:lnTo>
                <a:lnTo>
                  <a:pt x="520" y="309"/>
                </a:lnTo>
                <a:lnTo>
                  <a:pt x="520" y="309"/>
                </a:lnTo>
                <a:lnTo>
                  <a:pt x="524" y="323"/>
                </a:lnTo>
                <a:lnTo>
                  <a:pt x="526" y="332"/>
                </a:lnTo>
                <a:lnTo>
                  <a:pt x="526" y="338"/>
                </a:lnTo>
                <a:lnTo>
                  <a:pt x="526" y="338"/>
                </a:lnTo>
                <a:lnTo>
                  <a:pt x="526" y="343"/>
                </a:lnTo>
                <a:lnTo>
                  <a:pt x="526" y="346"/>
                </a:lnTo>
                <a:lnTo>
                  <a:pt x="526" y="347"/>
                </a:lnTo>
                <a:lnTo>
                  <a:pt x="526" y="347"/>
                </a:lnTo>
                <a:lnTo>
                  <a:pt x="519" y="341"/>
                </a:lnTo>
                <a:lnTo>
                  <a:pt x="513" y="336"/>
                </a:lnTo>
                <a:lnTo>
                  <a:pt x="508" y="334"/>
                </a:lnTo>
                <a:lnTo>
                  <a:pt x="508" y="334"/>
                </a:lnTo>
                <a:lnTo>
                  <a:pt x="505" y="332"/>
                </a:lnTo>
                <a:lnTo>
                  <a:pt x="504" y="331"/>
                </a:lnTo>
                <a:lnTo>
                  <a:pt x="501" y="331"/>
                </a:lnTo>
                <a:lnTo>
                  <a:pt x="495" y="331"/>
                </a:lnTo>
                <a:lnTo>
                  <a:pt x="495" y="331"/>
                </a:lnTo>
                <a:lnTo>
                  <a:pt x="481" y="335"/>
                </a:lnTo>
                <a:lnTo>
                  <a:pt x="474" y="337"/>
                </a:lnTo>
                <a:lnTo>
                  <a:pt x="474" y="337"/>
                </a:lnTo>
                <a:lnTo>
                  <a:pt x="468" y="340"/>
                </a:lnTo>
                <a:lnTo>
                  <a:pt x="463" y="341"/>
                </a:lnTo>
                <a:lnTo>
                  <a:pt x="461" y="341"/>
                </a:lnTo>
                <a:lnTo>
                  <a:pt x="461" y="341"/>
                </a:lnTo>
                <a:lnTo>
                  <a:pt x="437" y="331"/>
                </a:lnTo>
                <a:lnTo>
                  <a:pt x="415" y="319"/>
                </a:lnTo>
                <a:lnTo>
                  <a:pt x="415" y="319"/>
                </a:lnTo>
                <a:lnTo>
                  <a:pt x="420" y="318"/>
                </a:lnTo>
                <a:lnTo>
                  <a:pt x="424" y="315"/>
                </a:lnTo>
                <a:lnTo>
                  <a:pt x="425" y="312"/>
                </a:lnTo>
                <a:lnTo>
                  <a:pt x="426" y="309"/>
                </a:lnTo>
                <a:lnTo>
                  <a:pt x="426" y="309"/>
                </a:lnTo>
                <a:lnTo>
                  <a:pt x="427" y="298"/>
                </a:lnTo>
                <a:lnTo>
                  <a:pt x="427" y="292"/>
                </a:lnTo>
                <a:lnTo>
                  <a:pt x="427" y="292"/>
                </a:lnTo>
                <a:lnTo>
                  <a:pt x="429" y="282"/>
                </a:lnTo>
                <a:lnTo>
                  <a:pt x="430" y="275"/>
                </a:lnTo>
                <a:lnTo>
                  <a:pt x="430" y="275"/>
                </a:lnTo>
                <a:lnTo>
                  <a:pt x="433" y="275"/>
                </a:lnTo>
                <a:lnTo>
                  <a:pt x="443" y="278"/>
                </a:lnTo>
                <a:lnTo>
                  <a:pt x="455" y="278"/>
                </a:lnTo>
                <a:lnTo>
                  <a:pt x="461" y="276"/>
                </a:lnTo>
                <a:lnTo>
                  <a:pt x="467" y="275"/>
                </a:lnTo>
                <a:lnTo>
                  <a:pt x="467" y="275"/>
                </a:lnTo>
                <a:lnTo>
                  <a:pt x="479" y="269"/>
                </a:lnTo>
                <a:lnTo>
                  <a:pt x="488" y="264"/>
                </a:lnTo>
                <a:lnTo>
                  <a:pt x="498" y="258"/>
                </a:lnTo>
                <a:lnTo>
                  <a:pt x="499" y="262"/>
                </a:lnTo>
                <a:close/>
                <a:moveTo>
                  <a:pt x="569" y="846"/>
                </a:moveTo>
                <a:lnTo>
                  <a:pt x="569" y="846"/>
                </a:lnTo>
                <a:lnTo>
                  <a:pt x="574" y="845"/>
                </a:lnTo>
                <a:lnTo>
                  <a:pt x="590" y="843"/>
                </a:lnTo>
                <a:lnTo>
                  <a:pt x="619" y="838"/>
                </a:lnTo>
                <a:lnTo>
                  <a:pt x="619" y="838"/>
                </a:lnTo>
                <a:lnTo>
                  <a:pt x="628" y="836"/>
                </a:lnTo>
                <a:lnTo>
                  <a:pt x="637" y="832"/>
                </a:lnTo>
                <a:lnTo>
                  <a:pt x="637" y="832"/>
                </a:lnTo>
                <a:lnTo>
                  <a:pt x="643" y="831"/>
                </a:lnTo>
                <a:lnTo>
                  <a:pt x="648" y="830"/>
                </a:lnTo>
                <a:lnTo>
                  <a:pt x="653" y="831"/>
                </a:lnTo>
                <a:lnTo>
                  <a:pt x="653" y="831"/>
                </a:lnTo>
                <a:lnTo>
                  <a:pt x="665" y="839"/>
                </a:lnTo>
                <a:lnTo>
                  <a:pt x="674" y="844"/>
                </a:lnTo>
                <a:lnTo>
                  <a:pt x="681" y="848"/>
                </a:lnTo>
                <a:lnTo>
                  <a:pt x="681" y="848"/>
                </a:lnTo>
                <a:lnTo>
                  <a:pt x="683" y="848"/>
                </a:lnTo>
                <a:lnTo>
                  <a:pt x="684" y="849"/>
                </a:lnTo>
                <a:lnTo>
                  <a:pt x="686" y="852"/>
                </a:lnTo>
                <a:lnTo>
                  <a:pt x="690" y="867"/>
                </a:lnTo>
                <a:lnTo>
                  <a:pt x="690" y="867"/>
                </a:lnTo>
                <a:lnTo>
                  <a:pt x="697" y="894"/>
                </a:lnTo>
                <a:lnTo>
                  <a:pt x="702" y="912"/>
                </a:lnTo>
                <a:lnTo>
                  <a:pt x="702" y="912"/>
                </a:lnTo>
                <a:lnTo>
                  <a:pt x="623" y="869"/>
                </a:lnTo>
                <a:lnTo>
                  <a:pt x="623" y="869"/>
                </a:lnTo>
                <a:lnTo>
                  <a:pt x="606" y="861"/>
                </a:lnTo>
                <a:lnTo>
                  <a:pt x="590" y="853"/>
                </a:lnTo>
                <a:lnTo>
                  <a:pt x="569" y="846"/>
                </a:lnTo>
                <a:lnTo>
                  <a:pt x="569" y="84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pptx755_座っている、しゃがんでいる人のシルエット（４）</dc:title>
  <dc:subject>pptx755_座っている、しゃがんでいる人のシルエット（４）</dc:subject>
  <dc:creator>http://www.digipot.net</dc:creator>
  <cp:lastModifiedBy/>
  <cp:revision>1</cp:revision>
  <dcterms:created xsi:type="dcterms:W3CDTF">2014-01-30T05:12:09Z</dcterms:created>
  <dcterms:modified xsi:type="dcterms:W3CDTF">2018-05-02T16:10:38Z</dcterms:modified>
  <cp:category/>
  <cp:version>1</cp:version>
</cp:coreProperties>
</file>