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A22A2CA9-051F-4595-8EB9-AAAF51280E3C}"/>
              </a:ext>
            </a:extLst>
          </p:cNvPr>
          <p:cNvSpPr>
            <a:spLocks/>
          </p:cNvSpPr>
          <p:nvPr/>
        </p:nvSpPr>
        <p:spPr bwMode="auto">
          <a:xfrm>
            <a:off x="952435" y="863715"/>
            <a:ext cx="1051746" cy="1512770"/>
          </a:xfrm>
          <a:custGeom>
            <a:avLst/>
            <a:gdLst>
              <a:gd name="T0" fmla="*/ 288 w 892"/>
              <a:gd name="T1" fmla="*/ 3 h 1283"/>
              <a:gd name="T2" fmla="*/ 224 w 892"/>
              <a:gd name="T3" fmla="*/ 27 h 1283"/>
              <a:gd name="T4" fmla="*/ 188 w 892"/>
              <a:gd name="T5" fmla="*/ 69 h 1283"/>
              <a:gd name="T6" fmla="*/ 169 w 892"/>
              <a:gd name="T7" fmla="*/ 138 h 1283"/>
              <a:gd name="T8" fmla="*/ 191 w 892"/>
              <a:gd name="T9" fmla="*/ 236 h 1283"/>
              <a:gd name="T10" fmla="*/ 235 w 892"/>
              <a:gd name="T11" fmla="*/ 295 h 1283"/>
              <a:gd name="T12" fmla="*/ 261 w 892"/>
              <a:gd name="T13" fmla="*/ 341 h 1283"/>
              <a:gd name="T14" fmla="*/ 228 w 892"/>
              <a:gd name="T15" fmla="*/ 468 h 1283"/>
              <a:gd name="T16" fmla="*/ 234 w 892"/>
              <a:gd name="T17" fmla="*/ 557 h 1283"/>
              <a:gd name="T18" fmla="*/ 273 w 892"/>
              <a:gd name="T19" fmla="*/ 689 h 1283"/>
              <a:gd name="T20" fmla="*/ 266 w 892"/>
              <a:gd name="T21" fmla="*/ 737 h 1283"/>
              <a:gd name="T22" fmla="*/ 276 w 892"/>
              <a:gd name="T23" fmla="*/ 788 h 1283"/>
              <a:gd name="T24" fmla="*/ 280 w 892"/>
              <a:gd name="T25" fmla="*/ 866 h 1283"/>
              <a:gd name="T26" fmla="*/ 230 w 892"/>
              <a:gd name="T27" fmla="*/ 991 h 1283"/>
              <a:gd name="T28" fmla="*/ 213 w 892"/>
              <a:gd name="T29" fmla="*/ 1050 h 1283"/>
              <a:gd name="T30" fmla="*/ 111 w 892"/>
              <a:gd name="T31" fmla="*/ 1120 h 1283"/>
              <a:gd name="T32" fmla="*/ 12 w 892"/>
              <a:gd name="T33" fmla="*/ 1175 h 1283"/>
              <a:gd name="T34" fmla="*/ 0 w 892"/>
              <a:gd name="T35" fmla="*/ 1207 h 1283"/>
              <a:gd name="T36" fmla="*/ 29 w 892"/>
              <a:gd name="T37" fmla="*/ 1270 h 1283"/>
              <a:gd name="T38" fmla="*/ 70 w 892"/>
              <a:gd name="T39" fmla="*/ 1282 h 1283"/>
              <a:gd name="T40" fmla="*/ 186 w 892"/>
              <a:gd name="T41" fmla="*/ 1278 h 1283"/>
              <a:gd name="T42" fmla="*/ 267 w 892"/>
              <a:gd name="T43" fmla="*/ 1255 h 1283"/>
              <a:gd name="T44" fmla="*/ 299 w 892"/>
              <a:gd name="T45" fmla="*/ 1218 h 1283"/>
              <a:gd name="T46" fmla="*/ 309 w 892"/>
              <a:gd name="T47" fmla="*/ 1176 h 1283"/>
              <a:gd name="T48" fmla="*/ 355 w 892"/>
              <a:gd name="T49" fmla="*/ 1091 h 1283"/>
              <a:gd name="T50" fmla="*/ 366 w 892"/>
              <a:gd name="T51" fmla="*/ 1045 h 1283"/>
              <a:gd name="T52" fmla="*/ 410 w 892"/>
              <a:gd name="T53" fmla="*/ 1041 h 1283"/>
              <a:gd name="T54" fmla="*/ 447 w 892"/>
              <a:gd name="T55" fmla="*/ 1025 h 1283"/>
              <a:gd name="T56" fmla="*/ 480 w 892"/>
              <a:gd name="T57" fmla="*/ 958 h 1283"/>
              <a:gd name="T58" fmla="*/ 505 w 892"/>
              <a:gd name="T59" fmla="*/ 942 h 1283"/>
              <a:gd name="T60" fmla="*/ 542 w 892"/>
              <a:gd name="T61" fmla="*/ 842 h 1283"/>
              <a:gd name="T62" fmla="*/ 669 w 892"/>
              <a:gd name="T63" fmla="*/ 894 h 1283"/>
              <a:gd name="T64" fmla="*/ 680 w 892"/>
              <a:gd name="T65" fmla="*/ 941 h 1283"/>
              <a:gd name="T66" fmla="*/ 655 w 892"/>
              <a:gd name="T67" fmla="*/ 974 h 1283"/>
              <a:gd name="T68" fmla="*/ 603 w 892"/>
              <a:gd name="T69" fmla="*/ 1023 h 1283"/>
              <a:gd name="T70" fmla="*/ 604 w 892"/>
              <a:gd name="T71" fmla="*/ 1060 h 1283"/>
              <a:gd name="T72" fmla="*/ 649 w 892"/>
              <a:gd name="T73" fmla="*/ 1080 h 1283"/>
              <a:gd name="T74" fmla="*/ 761 w 892"/>
              <a:gd name="T75" fmla="*/ 1047 h 1283"/>
              <a:gd name="T76" fmla="*/ 828 w 892"/>
              <a:gd name="T77" fmla="*/ 1016 h 1283"/>
              <a:gd name="T78" fmla="*/ 874 w 892"/>
              <a:gd name="T79" fmla="*/ 977 h 1283"/>
              <a:gd name="T80" fmla="*/ 890 w 892"/>
              <a:gd name="T81" fmla="*/ 920 h 1283"/>
              <a:gd name="T82" fmla="*/ 859 w 892"/>
              <a:gd name="T83" fmla="*/ 878 h 1283"/>
              <a:gd name="T84" fmla="*/ 801 w 892"/>
              <a:gd name="T85" fmla="*/ 854 h 1283"/>
              <a:gd name="T86" fmla="*/ 774 w 892"/>
              <a:gd name="T87" fmla="*/ 817 h 1283"/>
              <a:gd name="T88" fmla="*/ 722 w 892"/>
              <a:gd name="T89" fmla="*/ 762 h 1283"/>
              <a:gd name="T90" fmla="*/ 651 w 892"/>
              <a:gd name="T91" fmla="*/ 720 h 1283"/>
              <a:gd name="T92" fmla="*/ 630 w 892"/>
              <a:gd name="T93" fmla="*/ 677 h 1283"/>
              <a:gd name="T94" fmla="*/ 581 w 892"/>
              <a:gd name="T95" fmla="*/ 397 h 1283"/>
              <a:gd name="T96" fmla="*/ 537 w 892"/>
              <a:gd name="T97" fmla="*/ 250 h 1283"/>
              <a:gd name="T98" fmla="*/ 518 w 892"/>
              <a:gd name="T99" fmla="*/ 196 h 1283"/>
              <a:gd name="T100" fmla="*/ 515 w 892"/>
              <a:gd name="T101" fmla="*/ 114 h 1283"/>
              <a:gd name="T102" fmla="*/ 478 w 892"/>
              <a:gd name="T103" fmla="*/ 46 h 1283"/>
              <a:gd name="T104" fmla="*/ 412 w 892"/>
              <a:gd name="T105" fmla="*/ 12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92" h="1283">
                <a:moveTo>
                  <a:pt x="353" y="3"/>
                </a:moveTo>
                <a:lnTo>
                  <a:pt x="353" y="3"/>
                </a:lnTo>
                <a:lnTo>
                  <a:pt x="340" y="2"/>
                </a:lnTo>
                <a:lnTo>
                  <a:pt x="326" y="0"/>
                </a:lnTo>
                <a:lnTo>
                  <a:pt x="309" y="0"/>
                </a:lnTo>
                <a:lnTo>
                  <a:pt x="288" y="3"/>
                </a:lnTo>
                <a:lnTo>
                  <a:pt x="277" y="4"/>
                </a:lnTo>
                <a:lnTo>
                  <a:pt x="267" y="7"/>
                </a:lnTo>
                <a:lnTo>
                  <a:pt x="256" y="11"/>
                </a:lnTo>
                <a:lnTo>
                  <a:pt x="246" y="16"/>
                </a:lnTo>
                <a:lnTo>
                  <a:pt x="235" y="20"/>
                </a:lnTo>
                <a:lnTo>
                  <a:pt x="224" y="27"/>
                </a:lnTo>
                <a:lnTo>
                  <a:pt x="224" y="27"/>
                </a:lnTo>
                <a:lnTo>
                  <a:pt x="215" y="36"/>
                </a:lnTo>
                <a:lnTo>
                  <a:pt x="207" y="44"/>
                </a:lnTo>
                <a:lnTo>
                  <a:pt x="200" y="52"/>
                </a:lnTo>
                <a:lnTo>
                  <a:pt x="193" y="61"/>
                </a:lnTo>
                <a:lnTo>
                  <a:pt x="188" y="69"/>
                </a:lnTo>
                <a:lnTo>
                  <a:pt x="183" y="78"/>
                </a:lnTo>
                <a:lnTo>
                  <a:pt x="176" y="95"/>
                </a:lnTo>
                <a:lnTo>
                  <a:pt x="173" y="110"/>
                </a:lnTo>
                <a:lnTo>
                  <a:pt x="170" y="123"/>
                </a:lnTo>
                <a:lnTo>
                  <a:pt x="169" y="132"/>
                </a:lnTo>
                <a:lnTo>
                  <a:pt x="169" y="138"/>
                </a:lnTo>
                <a:lnTo>
                  <a:pt x="169" y="138"/>
                </a:lnTo>
                <a:lnTo>
                  <a:pt x="175" y="168"/>
                </a:lnTo>
                <a:lnTo>
                  <a:pt x="184" y="208"/>
                </a:lnTo>
                <a:lnTo>
                  <a:pt x="184" y="208"/>
                </a:lnTo>
                <a:lnTo>
                  <a:pt x="188" y="224"/>
                </a:lnTo>
                <a:lnTo>
                  <a:pt x="191" y="236"/>
                </a:lnTo>
                <a:lnTo>
                  <a:pt x="196" y="249"/>
                </a:lnTo>
                <a:lnTo>
                  <a:pt x="206" y="267"/>
                </a:lnTo>
                <a:lnTo>
                  <a:pt x="206" y="267"/>
                </a:lnTo>
                <a:lnTo>
                  <a:pt x="214" y="276"/>
                </a:lnTo>
                <a:lnTo>
                  <a:pt x="224" y="286"/>
                </a:lnTo>
                <a:lnTo>
                  <a:pt x="235" y="295"/>
                </a:lnTo>
                <a:lnTo>
                  <a:pt x="246" y="303"/>
                </a:lnTo>
                <a:lnTo>
                  <a:pt x="266" y="314"/>
                </a:lnTo>
                <a:lnTo>
                  <a:pt x="273" y="319"/>
                </a:lnTo>
                <a:lnTo>
                  <a:pt x="273" y="319"/>
                </a:lnTo>
                <a:lnTo>
                  <a:pt x="267" y="329"/>
                </a:lnTo>
                <a:lnTo>
                  <a:pt x="261" y="341"/>
                </a:lnTo>
                <a:lnTo>
                  <a:pt x="254" y="359"/>
                </a:lnTo>
                <a:lnTo>
                  <a:pt x="246" y="380"/>
                </a:lnTo>
                <a:lnTo>
                  <a:pt x="239" y="406"/>
                </a:lnTo>
                <a:lnTo>
                  <a:pt x="231" y="435"/>
                </a:lnTo>
                <a:lnTo>
                  <a:pt x="229" y="452"/>
                </a:lnTo>
                <a:lnTo>
                  <a:pt x="228" y="468"/>
                </a:lnTo>
                <a:lnTo>
                  <a:pt x="228" y="468"/>
                </a:lnTo>
                <a:lnTo>
                  <a:pt x="227" y="486"/>
                </a:lnTo>
                <a:lnTo>
                  <a:pt x="227" y="504"/>
                </a:lnTo>
                <a:lnTo>
                  <a:pt x="229" y="522"/>
                </a:lnTo>
                <a:lnTo>
                  <a:pt x="231" y="539"/>
                </a:lnTo>
                <a:lnTo>
                  <a:pt x="234" y="557"/>
                </a:lnTo>
                <a:lnTo>
                  <a:pt x="239" y="573"/>
                </a:lnTo>
                <a:lnTo>
                  <a:pt x="247" y="606"/>
                </a:lnTo>
                <a:lnTo>
                  <a:pt x="256" y="636"/>
                </a:lnTo>
                <a:lnTo>
                  <a:pt x="265" y="661"/>
                </a:lnTo>
                <a:lnTo>
                  <a:pt x="270" y="681"/>
                </a:lnTo>
                <a:lnTo>
                  <a:pt x="273" y="689"/>
                </a:lnTo>
                <a:lnTo>
                  <a:pt x="273" y="695"/>
                </a:lnTo>
                <a:lnTo>
                  <a:pt x="273" y="695"/>
                </a:lnTo>
                <a:lnTo>
                  <a:pt x="273" y="704"/>
                </a:lnTo>
                <a:lnTo>
                  <a:pt x="272" y="714"/>
                </a:lnTo>
                <a:lnTo>
                  <a:pt x="267" y="729"/>
                </a:lnTo>
                <a:lnTo>
                  <a:pt x="266" y="737"/>
                </a:lnTo>
                <a:lnTo>
                  <a:pt x="265" y="746"/>
                </a:lnTo>
                <a:lnTo>
                  <a:pt x="265" y="755"/>
                </a:lnTo>
                <a:lnTo>
                  <a:pt x="267" y="766"/>
                </a:lnTo>
                <a:lnTo>
                  <a:pt x="267" y="766"/>
                </a:lnTo>
                <a:lnTo>
                  <a:pt x="272" y="776"/>
                </a:lnTo>
                <a:lnTo>
                  <a:pt x="276" y="788"/>
                </a:lnTo>
                <a:lnTo>
                  <a:pt x="282" y="797"/>
                </a:lnTo>
                <a:lnTo>
                  <a:pt x="289" y="806"/>
                </a:lnTo>
                <a:lnTo>
                  <a:pt x="300" y="819"/>
                </a:lnTo>
                <a:lnTo>
                  <a:pt x="303" y="823"/>
                </a:lnTo>
                <a:lnTo>
                  <a:pt x="303" y="823"/>
                </a:lnTo>
                <a:lnTo>
                  <a:pt x="280" y="866"/>
                </a:lnTo>
                <a:lnTo>
                  <a:pt x="260" y="901"/>
                </a:lnTo>
                <a:lnTo>
                  <a:pt x="246" y="928"/>
                </a:lnTo>
                <a:lnTo>
                  <a:pt x="246" y="928"/>
                </a:lnTo>
                <a:lnTo>
                  <a:pt x="241" y="939"/>
                </a:lnTo>
                <a:lnTo>
                  <a:pt x="237" y="954"/>
                </a:lnTo>
                <a:lnTo>
                  <a:pt x="230" y="991"/>
                </a:lnTo>
                <a:lnTo>
                  <a:pt x="227" y="1008"/>
                </a:lnTo>
                <a:lnTo>
                  <a:pt x="222" y="1026"/>
                </a:lnTo>
                <a:lnTo>
                  <a:pt x="217" y="1040"/>
                </a:lnTo>
                <a:lnTo>
                  <a:pt x="215" y="1045"/>
                </a:lnTo>
                <a:lnTo>
                  <a:pt x="213" y="1050"/>
                </a:lnTo>
                <a:lnTo>
                  <a:pt x="213" y="1050"/>
                </a:lnTo>
                <a:lnTo>
                  <a:pt x="204" y="1059"/>
                </a:lnTo>
                <a:lnTo>
                  <a:pt x="194" y="1069"/>
                </a:lnTo>
                <a:lnTo>
                  <a:pt x="181" y="1078"/>
                </a:lnTo>
                <a:lnTo>
                  <a:pt x="167" y="1087"/>
                </a:lnTo>
                <a:lnTo>
                  <a:pt x="137" y="1106"/>
                </a:lnTo>
                <a:lnTo>
                  <a:pt x="111" y="1120"/>
                </a:lnTo>
                <a:lnTo>
                  <a:pt x="111" y="1120"/>
                </a:lnTo>
                <a:lnTo>
                  <a:pt x="84" y="1132"/>
                </a:lnTo>
                <a:lnTo>
                  <a:pt x="52" y="1148"/>
                </a:lnTo>
                <a:lnTo>
                  <a:pt x="37" y="1156"/>
                </a:lnTo>
                <a:lnTo>
                  <a:pt x="23" y="1165"/>
                </a:lnTo>
                <a:lnTo>
                  <a:pt x="12" y="1175"/>
                </a:lnTo>
                <a:lnTo>
                  <a:pt x="7" y="1179"/>
                </a:lnTo>
                <a:lnTo>
                  <a:pt x="5" y="1185"/>
                </a:lnTo>
                <a:lnTo>
                  <a:pt x="5" y="1185"/>
                </a:lnTo>
                <a:lnTo>
                  <a:pt x="3" y="1190"/>
                </a:lnTo>
                <a:lnTo>
                  <a:pt x="2" y="1196"/>
                </a:lnTo>
                <a:lnTo>
                  <a:pt x="0" y="1207"/>
                </a:lnTo>
                <a:lnTo>
                  <a:pt x="2" y="1219"/>
                </a:lnTo>
                <a:lnTo>
                  <a:pt x="5" y="1231"/>
                </a:lnTo>
                <a:lnTo>
                  <a:pt x="10" y="1242"/>
                </a:lnTo>
                <a:lnTo>
                  <a:pt x="16" y="1253"/>
                </a:lnTo>
                <a:lnTo>
                  <a:pt x="23" y="1262"/>
                </a:lnTo>
                <a:lnTo>
                  <a:pt x="29" y="1270"/>
                </a:lnTo>
                <a:lnTo>
                  <a:pt x="29" y="1270"/>
                </a:lnTo>
                <a:lnTo>
                  <a:pt x="33" y="1274"/>
                </a:lnTo>
                <a:lnTo>
                  <a:pt x="38" y="1276"/>
                </a:lnTo>
                <a:lnTo>
                  <a:pt x="45" y="1278"/>
                </a:lnTo>
                <a:lnTo>
                  <a:pt x="52" y="1281"/>
                </a:lnTo>
                <a:lnTo>
                  <a:pt x="70" y="1282"/>
                </a:lnTo>
                <a:lnTo>
                  <a:pt x="89" y="1283"/>
                </a:lnTo>
                <a:lnTo>
                  <a:pt x="110" y="1283"/>
                </a:lnTo>
                <a:lnTo>
                  <a:pt x="131" y="1282"/>
                </a:lnTo>
                <a:lnTo>
                  <a:pt x="169" y="1280"/>
                </a:lnTo>
                <a:lnTo>
                  <a:pt x="169" y="1280"/>
                </a:lnTo>
                <a:lnTo>
                  <a:pt x="186" y="1278"/>
                </a:lnTo>
                <a:lnTo>
                  <a:pt x="198" y="1276"/>
                </a:lnTo>
                <a:lnTo>
                  <a:pt x="211" y="1274"/>
                </a:lnTo>
                <a:lnTo>
                  <a:pt x="223" y="1270"/>
                </a:lnTo>
                <a:lnTo>
                  <a:pt x="244" y="1263"/>
                </a:lnTo>
                <a:lnTo>
                  <a:pt x="267" y="1255"/>
                </a:lnTo>
                <a:lnTo>
                  <a:pt x="267" y="1255"/>
                </a:lnTo>
                <a:lnTo>
                  <a:pt x="273" y="1253"/>
                </a:lnTo>
                <a:lnTo>
                  <a:pt x="277" y="1250"/>
                </a:lnTo>
                <a:lnTo>
                  <a:pt x="282" y="1245"/>
                </a:lnTo>
                <a:lnTo>
                  <a:pt x="287" y="1241"/>
                </a:lnTo>
                <a:lnTo>
                  <a:pt x="294" y="1230"/>
                </a:lnTo>
                <a:lnTo>
                  <a:pt x="299" y="1218"/>
                </a:lnTo>
                <a:lnTo>
                  <a:pt x="302" y="1208"/>
                </a:lnTo>
                <a:lnTo>
                  <a:pt x="305" y="1197"/>
                </a:lnTo>
                <a:lnTo>
                  <a:pt x="307" y="1185"/>
                </a:lnTo>
                <a:lnTo>
                  <a:pt x="307" y="1185"/>
                </a:lnTo>
                <a:lnTo>
                  <a:pt x="307" y="1182"/>
                </a:lnTo>
                <a:lnTo>
                  <a:pt x="309" y="1176"/>
                </a:lnTo>
                <a:lnTo>
                  <a:pt x="315" y="1164"/>
                </a:lnTo>
                <a:lnTo>
                  <a:pt x="328" y="1139"/>
                </a:lnTo>
                <a:lnTo>
                  <a:pt x="328" y="1139"/>
                </a:lnTo>
                <a:lnTo>
                  <a:pt x="338" y="1124"/>
                </a:lnTo>
                <a:lnTo>
                  <a:pt x="349" y="1103"/>
                </a:lnTo>
                <a:lnTo>
                  <a:pt x="355" y="1091"/>
                </a:lnTo>
                <a:lnTo>
                  <a:pt x="360" y="1080"/>
                </a:lnTo>
                <a:lnTo>
                  <a:pt x="364" y="1070"/>
                </a:lnTo>
                <a:lnTo>
                  <a:pt x="365" y="1063"/>
                </a:lnTo>
                <a:lnTo>
                  <a:pt x="365" y="1063"/>
                </a:lnTo>
                <a:lnTo>
                  <a:pt x="365" y="1052"/>
                </a:lnTo>
                <a:lnTo>
                  <a:pt x="366" y="1045"/>
                </a:lnTo>
                <a:lnTo>
                  <a:pt x="367" y="1041"/>
                </a:lnTo>
                <a:lnTo>
                  <a:pt x="368" y="1041"/>
                </a:lnTo>
                <a:lnTo>
                  <a:pt x="368" y="1041"/>
                </a:lnTo>
                <a:lnTo>
                  <a:pt x="377" y="1041"/>
                </a:lnTo>
                <a:lnTo>
                  <a:pt x="398" y="1041"/>
                </a:lnTo>
                <a:lnTo>
                  <a:pt x="410" y="1041"/>
                </a:lnTo>
                <a:lnTo>
                  <a:pt x="421" y="1040"/>
                </a:lnTo>
                <a:lnTo>
                  <a:pt x="431" y="1038"/>
                </a:lnTo>
                <a:lnTo>
                  <a:pt x="438" y="1034"/>
                </a:lnTo>
                <a:lnTo>
                  <a:pt x="438" y="1034"/>
                </a:lnTo>
                <a:lnTo>
                  <a:pt x="443" y="1031"/>
                </a:lnTo>
                <a:lnTo>
                  <a:pt x="447" y="1025"/>
                </a:lnTo>
                <a:lnTo>
                  <a:pt x="454" y="1013"/>
                </a:lnTo>
                <a:lnTo>
                  <a:pt x="463" y="995"/>
                </a:lnTo>
                <a:lnTo>
                  <a:pt x="463" y="995"/>
                </a:lnTo>
                <a:lnTo>
                  <a:pt x="473" y="974"/>
                </a:lnTo>
                <a:lnTo>
                  <a:pt x="480" y="958"/>
                </a:lnTo>
                <a:lnTo>
                  <a:pt x="480" y="958"/>
                </a:lnTo>
                <a:lnTo>
                  <a:pt x="484" y="958"/>
                </a:lnTo>
                <a:lnTo>
                  <a:pt x="491" y="955"/>
                </a:lnTo>
                <a:lnTo>
                  <a:pt x="498" y="951"/>
                </a:lnTo>
                <a:lnTo>
                  <a:pt x="503" y="947"/>
                </a:lnTo>
                <a:lnTo>
                  <a:pt x="505" y="942"/>
                </a:lnTo>
                <a:lnTo>
                  <a:pt x="505" y="942"/>
                </a:lnTo>
                <a:lnTo>
                  <a:pt x="507" y="937"/>
                </a:lnTo>
                <a:lnTo>
                  <a:pt x="510" y="926"/>
                </a:lnTo>
                <a:lnTo>
                  <a:pt x="515" y="900"/>
                </a:lnTo>
                <a:lnTo>
                  <a:pt x="518" y="867"/>
                </a:lnTo>
                <a:lnTo>
                  <a:pt x="542" y="842"/>
                </a:lnTo>
                <a:lnTo>
                  <a:pt x="542" y="842"/>
                </a:lnTo>
                <a:lnTo>
                  <a:pt x="590" y="854"/>
                </a:lnTo>
                <a:lnTo>
                  <a:pt x="625" y="863"/>
                </a:lnTo>
                <a:lnTo>
                  <a:pt x="638" y="868"/>
                </a:lnTo>
                <a:lnTo>
                  <a:pt x="645" y="873"/>
                </a:lnTo>
                <a:lnTo>
                  <a:pt x="645" y="873"/>
                </a:lnTo>
                <a:lnTo>
                  <a:pt x="669" y="894"/>
                </a:lnTo>
                <a:lnTo>
                  <a:pt x="686" y="909"/>
                </a:lnTo>
                <a:lnTo>
                  <a:pt x="686" y="909"/>
                </a:lnTo>
                <a:lnTo>
                  <a:pt x="686" y="913"/>
                </a:lnTo>
                <a:lnTo>
                  <a:pt x="684" y="924"/>
                </a:lnTo>
                <a:lnTo>
                  <a:pt x="682" y="935"/>
                </a:lnTo>
                <a:lnTo>
                  <a:pt x="680" y="941"/>
                </a:lnTo>
                <a:lnTo>
                  <a:pt x="676" y="946"/>
                </a:lnTo>
                <a:lnTo>
                  <a:pt x="676" y="946"/>
                </a:lnTo>
                <a:lnTo>
                  <a:pt x="671" y="954"/>
                </a:lnTo>
                <a:lnTo>
                  <a:pt x="667" y="961"/>
                </a:lnTo>
                <a:lnTo>
                  <a:pt x="661" y="970"/>
                </a:lnTo>
                <a:lnTo>
                  <a:pt x="655" y="974"/>
                </a:lnTo>
                <a:lnTo>
                  <a:pt x="649" y="980"/>
                </a:lnTo>
                <a:lnTo>
                  <a:pt x="649" y="980"/>
                </a:lnTo>
                <a:lnTo>
                  <a:pt x="632" y="992"/>
                </a:lnTo>
                <a:lnTo>
                  <a:pt x="616" y="1007"/>
                </a:lnTo>
                <a:lnTo>
                  <a:pt x="609" y="1014"/>
                </a:lnTo>
                <a:lnTo>
                  <a:pt x="603" y="1023"/>
                </a:lnTo>
                <a:lnTo>
                  <a:pt x="598" y="1031"/>
                </a:lnTo>
                <a:lnTo>
                  <a:pt x="597" y="1038"/>
                </a:lnTo>
                <a:lnTo>
                  <a:pt x="597" y="1038"/>
                </a:lnTo>
                <a:lnTo>
                  <a:pt x="597" y="1045"/>
                </a:lnTo>
                <a:lnTo>
                  <a:pt x="599" y="1053"/>
                </a:lnTo>
                <a:lnTo>
                  <a:pt x="604" y="1060"/>
                </a:lnTo>
                <a:lnTo>
                  <a:pt x="610" y="1067"/>
                </a:lnTo>
                <a:lnTo>
                  <a:pt x="618" y="1073"/>
                </a:lnTo>
                <a:lnTo>
                  <a:pt x="627" y="1077"/>
                </a:lnTo>
                <a:lnTo>
                  <a:pt x="637" y="1080"/>
                </a:lnTo>
                <a:lnTo>
                  <a:pt x="649" y="1080"/>
                </a:lnTo>
                <a:lnTo>
                  <a:pt x="649" y="1080"/>
                </a:lnTo>
                <a:lnTo>
                  <a:pt x="663" y="1079"/>
                </a:lnTo>
                <a:lnTo>
                  <a:pt x="681" y="1076"/>
                </a:lnTo>
                <a:lnTo>
                  <a:pt x="702" y="1070"/>
                </a:lnTo>
                <a:lnTo>
                  <a:pt x="722" y="1063"/>
                </a:lnTo>
                <a:lnTo>
                  <a:pt x="743" y="1056"/>
                </a:lnTo>
                <a:lnTo>
                  <a:pt x="761" y="1047"/>
                </a:lnTo>
                <a:lnTo>
                  <a:pt x="776" y="1040"/>
                </a:lnTo>
                <a:lnTo>
                  <a:pt x="786" y="1034"/>
                </a:lnTo>
                <a:lnTo>
                  <a:pt x="786" y="1034"/>
                </a:lnTo>
                <a:lnTo>
                  <a:pt x="794" y="1030"/>
                </a:lnTo>
                <a:lnTo>
                  <a:pt x="805" y="1025"/>
                </a:lnTo>
                <a:lnTo>
                  <a:pt x="828" y="1016"/>
                </a:lnTo>
                <a:lnTo>
                  <a:pt x="841" y="1008"/>
                </a:lnTo>
                <a:lnTo>
                  <a:pt x="853" y="1000"/>
                </a:lnTo>
                <a:lnTo>
                  <a:pt x="865" y="990"/>
                </a:lnTo>
                <a:lnTo>
                  <a:pt x="869" y="984"/>
                </a:lnTo>
                <a:lnTo>
                  <a:pt x="874" y="977"/>
                </a:lnTo>
                <a:lnTo>
                  <a:pt x="874" y="977"/>
                </a:lnTo>
                <a:lnTo>
                  <a:pt x="882" y="962"/>
                </a:lnTo>
                <a:lnTo>
                  <a:pt x="887" y="951"/>
                </a:lnTo>
                <a:lnTo>
                  <a:pt x="891" y="941"/>
                </a:lnTo>
                <a:lnTo>
                  <a:pt x="892" y="933"/>
                </a:lnTo>
                <a:lnTo>
                  <a:pt x="892" y="926"/>
                </a:lnTo>
                <a:lnTo>
                  <a:pt x="890" y="920"/>
                </a:lnTo>
                <a:lnTo>
                  <a:pt x="887" y="914"/>
                </a:lnTo>
                <a:lnTo>
                  <a:pt x="884" y="909"/>
                </a:lnTo>
                <a:lnTo>
                  <a:pt x="884" y="909"/>
                </a:lnTo>
                <a:lnTo>
                  <a:pt x="877" y="899"/>
                </a:lnTo>
                <a:lnTo>
                  <a:pt x="867" y="887"/>
                </a:lnTo>
                <a:lnTo>
                  <a:pt x="859" y="878"/>
                </a:lnTo>
                <a:lnTo>
                  <a:pt x="854" y="874"/>
                </a:lnTo>
                <a:lnTo>
                  <a:pt x="851" y="873"/>
                </a:lnTo>
                <a:lnTo>
                  <a:pt x="851" y="873"/>
                </a:lnTo>
                <a:lnTo>
                  <a:pt x="825" y="865"/>
                </a:lnTo>
                <a:lnTo>
                  <a:pt x="811" y="859"/>
                </a:lnTo>
                <a:lnTo>
                  <a:pt x="801" y="854"/>
                </a:lnTo>
                <a:lnTo>
                  <a:pt x="801" y="854"/>
                </a:lnTo>
                <a:lnTo>
                  <a:pt x="796" y="850"/>
                </a:lnTo>
                <a:lnTo>
                  <a:pt x="790" y="843"/>
                </a:lnTo>
                <a:lnTo>
                  <a:pt x="783" y="833"/>
                </a:lnTo>
                <a:lnTo>
                  <a:pt x="774" y="817"/>
                </a:lnTo>
                <a:lnTo>
                  <a:pt x="774" y="817"/>
                </a:lnTo>
                <a:lnTo>
                  <a:pt x="768" y="808"/>
                </a:lnTo>
                <a:lnTo>
                  <a:pt x="762" y="799"/>
                </a:lnTo>
                <a:lnTo>
                  <a:pt x="754" y="790"/>
                </a:lnTo>
                <a:lnTo>
                  <a:pt x="747" y="783"/>
                </a:lnTo>
                <a:lnTo>
                  <a:pt x="733" y="770"/>
                </a:lnTo>
                <a:lnTo>
                  <a:pt x="722" y="762"/>
                </a:lnTo>
                <a:lnTo>
                  <a:pt x="722" y="762"/>
                </a:lnTo>
                <a:lnTo>
                  <a:pt x="689" y="740"/>
                </a:lnTo>
                <a:lnTo>
                  <a:pt x="669" y="727"/>
                </a:lnTo>
                <a:lnTo>
                  <a:pt x="660" y="722"/>
                </a:lnTo>
                <a:lnTo>
                  <a:pt x="651" y="720"/>
                </a:lnTo>
                <a:lnTo>
                  <a:pt x="651" y="720"/>
                </a:lnTo>
                <a:lnTo>
                  <a:pt x="649" y="718"/>
                </a:lnTo>
                <a:lnTo>
                  <a:pt x="645" y="715"/>
                </a:lnTo>
                <a:lnTo>
                  <a:pt x="643" y="711"/>
                </a:lnTo>
                <a:lnTo>
                  <a:pt x="640" y="705"/>
                </a:lnTo>
                <a:lnTo>
                  <a:pt x="635" y="692"/>
                </a:lnTo>
                <a:lnTo>
                  <a:pt x="630" y="677"/>
                </a:lnTo>
                <a:lnTo>
                  <a:pt x="624" y="648"/>
                </a:lnTo>
                <a:lnTo>
                  <a:pt x="622" y="631"/>
                </a:lnTo>
                <a:lnTo>
                  <a:pt x="622" y="631"/>
                </a:lnTo>
                <a:lnTo>
                  <a:pt x="603" y="516"/>
                </a:lnTo>
                <a:lnTo>
                  <a:pt x="588" y="431"/>
                </a:lnTo>
                <a:lnTo>
                  <a:pt x="581" y="397"/>
                </a:lnTo>
                <a:lnTo>
                  <a:pt x="576" y="374"/>
                </a:lnTo>
                <a:lnTo>
                  <a:pt x="576" y="374"/>
                </a:lnTo>
                <a:lnTo>
                  <a:pt x="564" y="338"/>
                </a:lnTo>
                <a:lnTo>
                  <a:pt x="551" y="297"/>
                </a:lnTo>
                <a:lnTo>
                  <a:pt x="540" y="263"/>
                </a:lnTo>
                <a:lnTo>
                  <a:pt x="537" y="250"/>
                </a:lnTo>
                <a:lnTo>
                  <a:pt x="536" y="242"/>
                </a:lnTo>
                <a:lnTo>
                  <a:pt x="536" y="242"/>
                </a:lnTo>
                <a:lnTo>
                  <a:pt x="535" y="236"/>
                </a:lnTo>
                <a:lnTo>
                  <a:pt x="532" y="228"/>
                </a:lnTo>
                <a:lnTo>
                  <a:pt x="526" y="214"/>
                </a:lnTo>
                <a:lnTo>
                  <a:pt x="518" y="196"/>
                </a:lnTo>
                <a:lnTo>
                  <a:pt x="518" y="196"/>
                </a:lnTo>
                <a:lnTo>
                  <a:pt x="518" y="187"/>
                </a:lnTo>
                <a:lnTo>
                  <a:pt x="518" y="162"/>
                </a:lnTo>
                <a:lnTo>
                  <a:pt x="518" y="147"/>
                </a:lnTo>
                <a:lnTo>
                  <a:pt x="517" y="130"/>
                </a:lnTo>
                <a:lnTo>
                  <a:pt x="515" y="114"/>
                </a:lnTo>
                <a:lnTo>
                  <a:pt x="511" y="98"/>
                </a:lnTo>
                <a:lnTo>
                  <a:pt x="511" y="98"/>
                </a:lnTo>
                <a:lnTo>
                  <a:pt x="506" y="84"/>
                </a:lnTo>
                <a:lnTo>
                  <a:pt x="498" y="70"/>
                </a:lnTo>
                <a:lnTo>
                  <a:pt x="489" y="58"/>
                </a:lnTo>
                <a:lnTo>
                  <a:pt x="478" y="46"/>
                </a:lnTo>
                <a:lnTo>
                  <a:pt x="466" y="37"/>
                </a:lnTo>
                <a:lnTo>
                  <a:pt x="453" y="27"/>
                </a:lnTo>
                <a:lnTo>
                  <a:pt x="439" y="20"/>
                </a:lnTo>
                <a:lnTo>
                  <a:pt x="426" y="16"/>
                </a:lnTo>
                <a:lnTo>
                  <a:pt x="426" y="16"/>
                </a:lnTo>
                <a:lnTo>
                  <a:pt x="412" y="12"/>
                </a:lnTo>
                <a:lnTo>
                  <a:pt x="399" y="9"/>
                </a:lnTo>
                <a:lnTo>
                  <a:pt x="375" y="5"/>
                </a:lnTo>
                <a:lnTo>
                  <a:pt x="359" y="4"/>
                </a:lnTo>
                <a:lnTo>
                  <a:pt x="353" y="3"/>
                </a:lnTo>
                <a:lnTo>
                  <a:pt x="353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0F93506F-BDB4-44B8-B49C-7A63F37DFAB6}"/>
              </a:ext>
            </a:extLst>
          </p:cNvPr>
          <p:cNvSpPr>
            <a:spLocks/>
          </p:cNvSpPr>
          <p:nvPr/>
        </p:nvSpPr>
        <p:spPr bwMode="auto">
          <a:xfrm>
            <a:off x="4412940" y="853815"/>
            <a:ext cx="914972" cy="1518665"/>
          </a:xfrm>
          <a:custGeom>
            <a:avLst/>
            <a:gdLst>
              <a:gd name="T0" fmla="*/ 105 w 776"/>
              <a:gd name="T1" fmla="*/ 122 h 1288"/>
              <a:gd name="T2" fmla="*/ 111 w 776"/>
              <a:gd name="T3" fmla="*/ 66 h 1288"/>
              <a:gd name="T4" fmla="*/ 170 w 776"/>
              <a:gd name="T5" fmla="*/ 21 h 1288"/>
              <a:gd name="T6" fmla="*/ 200 w 776"/>
              <a:gd name="T7" fmla="*/ 0 h 1288"/>
              <a:gd name="T8" fmla="*/ 270 w 776"/>
              <a:gd name="T9" fmla="*/ 15 h 1288"/>
              <a:gd name="T10" fmla="*/ 329 w 776"/>
              <a:gd name="T11" fmla="*/ 60 h 1288"/>
              <a:gd name="T12" fmla="*/ 343 w 776"/>
              <a:gd name="T13" fmla="*/ 77 h 1288"/>
              <a:gd name="T14" fmla="*/ 348 w 776"/>
              <a:gd name="T15" fmla="*/ 122 h 1288"/>
              <a:gd name="T16" fmla="*/ 326 w 776"/>
              <a:gd name="T17" fmla="*/ 167 h 1288"/>
              <a:gd name="T18" fmla="*/ 345 w 776"/>
              <a:gd name="T19" fmla="*/ 209 h 1288"/>
              <a:gd name="T20" fmla="*/ 467 w 776"/>
              <a:gd name="T21" fmla="*/ 262 h 1288"/>
              <a:gd name="T22" fmla="*/ 520 w 776"/>
              <a:gd name="T23" fmla="*/ 357 h 1288"/>
              <a:gd name="T24" fmla="*/ 575 w 776"/>
              <a:gd name="T25" fmla="*/ 443 h 1288"/>
              <a:gd name="T26" fmla="*/ 609 w 776"/>
              <a:gd name="T27" fmla="*/ 504 h 1288"/>
              <a:gd name="T28" fmla="*/ 697 w 776"/>
              <a:gd name="T29" fmla="*/ 603 h 1288"/>
              <a:gd name="T30" fmla="*/ 760 w 776"/>
              <a:gd name="T31" fmla="*/ 607 h 1288"/>
              <a:gd name="T32" fmla="*/ 776 w 776"/>
              <a:gd name="T33" fmla="*/ 752 h 1288"/>
              <a:gd name="T34" fmla="*/ 729 w 776"/>
              <a:gd name="T35" fmla="*/ 926 h 1288"/>
              <a:gd name="T36" fmla="*/ 702 w 776"/>
              <a:gd name="T37" fmla="*/ 946 h 1288"/>
              <a:gd name="T38" fmla="*/ 564 w 776"/>
              <a:gd name="T39" fmla="*/ 922 h 1288"/>
              <a:gd name="T40" fmla="*/ 560 w 776"/>
              <a:gd name="T41" fmla="*/ 843 h 1288"/>
              <a:gd name="T42" fmla="*/ 613 w 776"/>
              <a:gd name="T43" fmla="*/ 682 h 1288"/>
              <a:gd name="T44" fmla="*/ 613 w 776"/>
              <a:gd name="T45" fmla="*/ 597 h 1288"/>
              <a:gd name="T46" fmla="*/ 511 w 776"/>
              <a:gd name="T47" fmla="*/ 602 h 1288"/>
              <a:gd name="T48" fmla="*/ 505 w 776"/>
              <a:gd name="T49" fmla="*/ 690 h 1288"/>
              <a:gd name="T50" fmla="*/ 511 w 776"/>
              <a:gd name="T51" fmla="*/ 845 h 1288"/>
              <a:gd name="T52" fmla="*/ 498 w 776"/>
              <a:gd name="T53" fmla="*/ 1050 h 1288"/>
              <a:gd name="T54" fmla="*/ 537 w 776"/>
              <a:gd name="T55" fmla="*/ 1081 h 1288"/>
              <a:gd name="T56" fmla="*/ 563 w 776"/>
              <a:gd name="T57" fmla="*/ 1107 h 1288"/>
              <a:gd name="T58" fmla="*/ 483 w 776"/>
              <a:gd name="T59" fmla="*/ 1232 h 1288"/>
              <a:gd name="T60" fmla="*/ 409 w 776"/>
              <a:gd name="T61" fmla="*/ 1286 h 1288"/>
              <a:gd name="T62" fmla="*/ 363 w 776"/>
              <a:gd name="T63" fmla="*/ 1274 h 1288"/>
              <a:gd name="T64" fmla="*/ 350 w 776"/>
              <a:gd name="T65" fmla="*/ 1223 h 1288"/>
              <a:gd name="T66" fmla="*/ 334 w 776"/>
              <a:gd name="T67" fmla="*/ 1173 h 1288"/>
              <a:gd name="T68" fmla="*/ 333 w 776"/>
              <a:gd name="T69" fmla="*/ 1097 h 1288"/>
              <a:gd name="T70" fmla="*/ 335 w 776"/>
              <a:gd name="T71" fmla="*/ 871 h 1288"/>
              <a:gd name="T72" fmla="*/ 321 w 776"/>
              <a:gd name="T73" fmla="*/ 766 h 1288"/>
              <a:gd name="T74" fmla="*/ 251 w 776"/>
              <a:gd name="T75" fmla="*/ 699 h 1288"/>
              <a:gd name="T76" fmla="*/ 190 w 776"/>
              <a:gd name="T77" fmla="*/ 639 h 1288"/>
              <a:gd name="T78" fmla="*/ 133 w 776"/>
              <a:gd name="T79" fmla="*/ 509 h 1288"/>
              <a:gd name="T80" fmla="*/ 117 w 776"/>
              <a:gd name="T81" fmla="*/ 423 h 1288"/>
              <a:gd name="T82" fmla="*/ 73 w 776"/>
              <a:gd name="T83" fmla="*/ 589 h 1288"/>
              <a:gd name="T84" fmla="*/ 70 w 776"/>
              <a:gd name="T85" fmla="*/ 657 h 1288"/>
              <a:gd name="T86" fmla="*/ 95 w 776"/>
              <a:gd name="T87" fmla="*/ 715 h 1288"/>
              <a:gd name="T88" fmla="*/ 102 w 776"/>
              <a:gd name="T89" fmla="*/ 761 h 1288"/>
              <a:gd name="T90" fmla="*/ 88 w 776"/>
              <a:gd name="T91" fmla="*/ 765 h 1288"/>
              <a:gd name="T92" fmla="*/ 65 w 776"/>
              <a:gd name="T93" fmla="*/ 776 h 1288"/>
              <a:gd name="T94" fmla="*/ 70 w 776"/>
              <a:gd name="T95" fmla="*/ 818 h 1288"/>
              <a:gd name="T96" fmla="*/ 56 w 776"/>
              <a:gd name="T97" fmla="*/ 819 h 1288"/>
              <a:gd name="T98" fmla="*/ 30 w 776"/>
              <a:gd name="T99" fmla="*/ 804 h 1288"/>
              <a:gd name="T100" fmla="*/ 12 w 776"/>
              <a:gd name="T101" fmla="*/ 804 h 1288"/>
              <a:gd name="T102" fmla="*/ 0 w 776"/>
              <a:gd name="T103" fmla="*/ 740 h 1288"/>
              <a:gd name="T104" fmla="*/ 13 w 776"/>
              <a:gd name="T105" fmla="*/ 544 h 1288"/>
              <a:gd name="T106" fmla="*/ 26 w 776"/>
              <a:gd name="T107" fmla="*/ 419 h 1288"/>
              <a:gd name="T108" fmla="*/ 18 w 776"/>
              <a:gd name="T109" fmla="*/ 306 h 1288"/>
              <a:gd name="T110" fmla="*/ 46 w 776"/>
              <a:gd name="T111" fmla="*/ 221 h 1288"/>
              <a:gd name="T112" fmla="*/ 108 w 776"/>
              <a:gd name="T113" fmla="*/ 189 h 1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6" h="1288">
                <a:moveTo>
                  <a:pt x="126" y="187"/>
                </a:moveTo>
                <a:lnTo>
                  <a:pt x="126" y="187"/>
                </a:lnTo>
                <a:lnTo>
                  <a:pt x="116" y="162"/>
                </a:lnTo>
                <a:lnTo>
                  <a:pt x="110" y="141"/>
                </a:lnTo>
                <a:lnTo>
                  <a:pt x="106" y="130"/>
                </a:lnTo>
                <a:lnTo>
                  <a:pt x="105" y="122"/>
                </a:lnTo>
                <a:lnTo>
                  <a:pt x="105" y="122"/>
                </a:lnTo>
                <a:lnTo>
                  <a:pt x="104" y="110"/>
                </a:lnTo>
                <a:lnTo>
                  <a:pt x="103" y="101"/>
                </a:lnTo>
                <a:lnTo>
                  <a:pt x="103" y="91"/>
                </a:lnTo>
                <a:lnTo>
                  <a:pt x="105" y="79"/>
                </a:lnTo>
                <a:lnTo>
                  <a:pt x="105" y="79"/>
                </a:lnTo>
                <a:lnTo>
                  <a:pt x="108" y="71"/>
                </a:lnTo>
                <a:lnTo>
                  <a:pt x="111" y="66"/>
                </a:lnTo>
                <a:lnTo>
                  <a:pt x="115" y="60"/>
                </a:lnTo>
                <a:lnTo>
                  <a:pt x="118" y="55"/>
                </a:lnTo>
                <a:lnTo>
                  <a:pt x="123" y="50"/>
                </a:lnTo>
                <a:lnTo>
                  <a:pt x="128" y="45"/>
                </a:lnTo>
                <a:lnTo>
                  <a:pt x="141" y="38"/>
                </a:lnTo>
                <a:lnTo>
                  <a:pt x="141" y="38"/>
                </a:lnTo>
                <a:lnTo>
                  <a:pt x="170" y="21"/>
                </a:lnTo>
                <a:lnTo>
                  <a:pt x="190" y="9"/>
                </a:lnTo>
                <a:lnTo>
                  <a:pt x="190" y="9"/>
                </a:lnTo>
                <a:lnTo>
                  <a:pt x="192" y="7"/>
                </a:lnTo>
                <a:lnTo>
                  <a:pt x="194" y="5"/>
                </a:lnTo>
                <a:lnTo>
                  <a:pt x="195" y="2"/>
                </a:lnTo>
                <a:lnTo>
                  <a:pt x="196" y="1"/>
                </a:lnTo>
                <a:lnTo>
                  <a:pt x="200" y="0"/>
                </a:lnTo>
                <a:lnTo>
                  <a:pt x="204" y="0"/>
                </a:lnTo>
                <a:lnTo>
                  <a:pt x="210" y="1"/>
                </a:lnTo>
                <a:lnTo>
                  <a:pt x="210" y="1"/>
                </a:lnTo>
                <a:lnTo>
                  <a:pt x="229" y="3"/>
                </a:lnTo>
                <a:lnTo>
                  <a:pt x="248" y="7"/>
                </a:lnTo>
                <a:lnTo>
                  <a:pt x="264" y="11"/>
                </a:lnTo>
                <a:lnTo>
                  <a:pt x="270" y="15"/>
                </a:lnTo>
                <a:lnTo>
                  <a:pt x="275" y="17"/>
                </a:lnTo>
                <a:lnTo>
                  <a:pt x="275" y="17"/>
                </a:lnTo>
                <a:lnTo>
                  <a:pt x="282" y="25"/>
                </a:lnTo>
                <a:lnTo>
                  <a:pt x="293" y="33"/>
                </a:lnTo>
                <a:lnTo>
                  <a:pt x="293" y="33"/>
                </a:lnTo>
                <a:lnTo>
                  <a:pt x="317" y="50"/>
                </a:lnTo>
                <a:lnTo>
                  <a:pt x="329" y="60"/>
                </a:lnTo>
                <a:lnTo>
                  <a:pt x="334" y="63"/>
                </a:lnTo>
                <a:lnTo>
                  <a:pt x="336" y="67"/>
                </a:lnTo>
                <a:lnTo>
                  <a:pt x="336" y="67"/>
                </a:lnTo>
                <a:lnTo>
                  <a:pt x="338" y="70"/>
                </a:lnTo>
                <a:lnTo>
                  <a:pt x="339" y="71"/>
                </a:lnTo>
                <a:lnTo>
                  <a:pt x="341" y="74"/>
                </a:lnTo>
                <a:lnTo>
                  <a:pt x="343" y="77"/>
                </a:lnTo>
                <a:lnTo>
                  <a:pt x="345" y="84"/>
                </a:lnTo>
                <a:lnTo>
                  <a:pt x="345" y="84"/>
                </a:lnTo>
                <a:lnTo>
                  <a:pt x="346" y="95"/>
                </a:lnTo>
                <a:lnTo>
                  <a:pt x="347" y="104"/>
                </a:lnTo>
                <a:lnTo>
                  <a:pt x="348" y="114"/>
                </a:lnTo>
                <a:lnTo>
                  <a:pt x="348" y="119"/>
                </a:lnTo>
                <a:lnTo>
                  <a:pt x="348" y="122"/>
                </a:lnTo>
                <a:lnTo>
                  <a:pt x="348" y="122"/>
                </a:lnTo>
                <a:lnTo>
                  <a:pt x="341" y="142"/>
                </a:lnTo>
                <a:lnTo>
                  <a:pt x="338" y="150"/>
                </a:lnTo>
                <a:lnTo>
                  <a:pt x="333" y="157"/>
                </a:lnTo>
                <a:lnTo>
                  <a:pt x="333" y="157"/>
                </a:lnTo>
                <a:lnTo>
                  <a:pt x="329" y="162"/>
                </a:lnTo>
                <a:lnTo>
                  <a:pt x="326" y="167"/>
                </a:lnTo>
                <a:lnTo>
                  <a:pt x="323" y="172"/>
                </a:lnTo>
                <a:lnTo>
                  <a:pt x="325" y="178"/>
                </a:lnTo>
                <a:lnTo>
                  <a:pt x="325" y="178"/>
                </a:lnTo>
                <a:lnTo>
                  <a:pt x="329" y="187"/>
                </a:lnTo>
                <a:lnTo>
                  <a:pt x="335" y="198"/>
                </a:lnTo>
                <a:lnTo>
                  <a:pt x="345" y="209"/>
                </a:lnTo>
                <a:lnTo>
                  <a:pt x="345" y="209"/>
                </a:lnTo>
                <a:lnTo>
                  <a:pt x="362" y="216"/>
                </a:lnTo>
                <a:lnTo>
                  <a:pt x="402" y="232"/>
                </a:lnTo>
                <a:lnTo>
                  <a:pt x="445" y="249"/>
                </a:lnTo>
                <a:lnTo>
                  <a:pt x="459" y="257"/>
                </a:lnTo>
                <a:lnTo>
                  <a:pt x="465" y="260"/>
                </a:lnTo>
                <a:lnTo>
                  <a:pt x="467" y="262"/>
                </a:lnTo>
                <a:lnTo>
                  <a:pt x="467" y="262"/>
                </a:lnTo>
                <a:lnTo>
                  <a:pt x="477" y="275"/>
                </a:lnTo>
                <a:lnTo>
                  <a:pt x="491" y="294"/>
                </a:lnTo>
                <a:lnTo>
                  <a:pt x="503" y="315"/>
                </a:lnTo>
                <a:lnTo>
                  <a:pt x="507" y="324"/>
                </a:lnTo>
                <a:lnTo>
                  <a:pt x="511" y="332"/>
                </a:lnTo>
                <a:lnTo>
                  <a:pt x="511" y="332"/>
                </a:lnTo>
                <a:lnTo>
                  <a:pt x="520" y="357"/>
                </a:lnTo>
                <a:lnTo>
                  <a:pt x="536" y="390"/>
                </a:lnTo>
                <a:lnTo>
                  <a:pt x="554" y="435"/>
                </a:lnTo>
                <a:lnTo>
                  <a:pt x="554" y="435"/>
                </a:lnTo>
                <a:lnTo>
                  <a:pt x="559" y="435"/>
                </a:lnTo>
                <a:lnTo>
                  <a:pt x="564" y="437"/>
                </a:lnTo>
                <a:lnTo>
                  <a:pt x="569" y="439"/>
                </a:lnTo>
                <a:lnTo>
                  <a:pt x="575" y="443"/>
                </a:lnTo>
                <a:lnTo>
                  <a:pt x="580" y="448"/>
                </a:lnTo>
                <a:lnTo>
                  <a:pt x="586" y="455"/>
                </a:lnTo>
                <a:lnTo>
                  <a:pt x="590" y="463"/>
                </a:lnTo>
                <a:lnTo>
                  <a:pt x="590" y="463"/>
                </a:lnTo>
                <a:lnTo>
                  <a:pt x="593" y="473"/>
                </a:lnTo>
                <a:lnTo>
                  <a:pt x="598" y="484"/>
                </a:lnTo>
                <a:lnTo>
                  <a:pt x="609" y="504"/>
                </a:lnTo>
                <a:lnTo>
                  <a:pt x="621" y="522"/>
                </a:lnTo>
                <a:lnTo>
                  <a:pt x="631" y="536"/>
                </a:lnTo>
                <a:lnTo>
                  <a:pt x="631" y="536"/>
                </a:lnTo>
                <a:lnTo>
                  <a:pt x="641" y="548"/>
                </a:lnTo>
                <a:lnTo>
                  <a:pt x="652" y="560"/>
                </a:lnTo>
                <a:lnTo>
                  <a:pt x="675" y="580"/>
                </a:lnTo>
                <a:lnTo>
                  <a:pt x="697" y="603"/>
                </a:lnTo>
                <a:lnTo>
                  <a:pt x="697" y="603"/>
                </a:lnTo>
                <a:lnTo>
                  <a:pt x="707" y="602"/>
                </a:lnTo>
                <a:lnTo>
                  <a:pt x="728" y="601"/>
                </a:lnTo>
                <a:lnTo>
                  <a:pt x="740" y="601"/>
                </a:lnTo>
                <a:lnTo>
                  <a:pt x="749" y="602"/>
                </a:lnTo>
                <a:lnTo>
                  <a:pt x="757" y="604"/>
                </a:lnTo>
                <a:lnTo>
                  <a:pt x="760" y="607"/>
                </a:lnTo>
                <a:lnTo>
                  <a:pt x="762" y="609"/>
                </a:lnTo>
                <a:lnTo>
                  <a:pt x="762" y="609"/>
                </a:lnTo>
                <a:lnTo>
                  <a:pt x="764" y="620"/>
                </a:lnTo>
                <a:lnTo>
                  <a:pt x="767" y="637"/>
                </a:lnTo>
                <a:lnTo>
                  <a:pt x="771" y="686"/>
                </a:lnTo>
                <a:lnTo>
                  <a:pt x="776" y="752"/>
                </a:lnTo>
                <a:lnTo>
                  <a:pt x="776" y="752"/>
                </a:lnTo>
                <a:lnTo>
                  <a:pt x="762" y="799"/>
                </a:lnTo>
                <a:lnTo>
                  <a:pt x="751" y="835"/>
                </a:lnTo>
                <a:lnTo>
                  <a:pt x="744" y="863"/>
                </a:lnTo>
                <a:lnTo>
                  <a:pt x="744" y="863"/>
                </a:lnTo>
                <a:lnTo>
                  <a:pt x="740" y="885"/>
                </a:lnTo>
                <a:lnTo>
                  <a:pt x="734" y="913"/>
                </a:lnTo>
                <a:lnTo>
                  <a:pt x="729" y="926"/>
                </a:lnTo>
                <a:lnTo>
                  <a:pt x="724" y="937"/>
                </a:lnTo>
                <a:lnTo>
                  <a:pt x="722" y="940"/>
                </a:lnTo>
                <a:lnTo>
                  <a:pt x="718" y="944"/>
                </a:lnTo>
                <a:lnTo>
                  <a:pt x="716" y="946"/>
                </a:lnTo>
                <a:lnTo>
                  <a:pt x="713" y="947"/>
                </a:lnTo>
                <a:lnTo>
                  <a:pt x="713" y="947"/>
                </a:lnTo>
                <a:lnTo>
                  <a:pt x="702" y="946"/>
                </a:lnTo>
                <a:lnTo>
                  <a:pt x="685" y="944"/>
                </a:lnTo>
                <a:lnTo>
                  <a:pt x="644" y="937"/>
                </a:lnTo>
                <a:lnTo>
                  <a:pt x="606" y="929"/>
                </a:lnTo>
                <a:lnTo>
                  <a:pt x="586" y="924"/>
                </a:lnTo>
                <a:lnTo>
                  <a:pt x="586" y="924"/>
                </a:lnTo>
                <a:lnTo>
                  <a:pt x="578" y="923"/>
                </a:lnTo>
                <a:lnTo>
                  <a:pt x="564" y="922"/>
                </a:lnTo>
                <a:lnTo>
                  <a:pt x="550" y="920"/>
                </a:lnTo>
                <a:lnTo>
                  <a:pt x="545" y="919"/>
                </a:lnTo>
                <a:lnTo>
                  <a:pt x="543" y="918"/>
                </a:lnTo>
                <a:lnTo>
                  <a:pt x="543" y="918"/>
                </a:lnTo>
                <a:lnTo>
                  <a:pt x="550" y="885"/>
                </a:lnTo>
                <a:lnTo>
                  <a:pt x="556" y="860"/>
                </a:lnTo>
                <a:lnTo>
                  <a:pt x="560" y="843"/>
                </a:lnTo>
                <a:lnTo>
                  <a:pt x="560" y="843"/>
                </a:lnTo>
                <a:lnTo>
                  <a:pt x="572" y="802"/>
                </a:lnTo>
                <a:lnTo>
                  <a:pt x="582" y="769"/>
                </a:lnTo>
                <a:lnTo>
                  <a:pt x="582" y="769"/>
                </a:lnTo>
                <a:lnTo>
                  <a:pt x="586" y="752"/>
                </a:lnTo>
                <a:lnTo>
                  <a:pt x="598" y="722"/>
                </a:lnTo>
                <a:lnTo>
                  <a:pt x="613" y="682"/>
                </a:lnTo>
                <a:lnTo>
                  <a:pt x="616" y="641"/>
                </a:lnTo>
                <a:lnTo>
                  <a:pt x="625" y="611"/>
                </a:lnTo>
                <a:lnTo>
                  <a:pt x="625" y="611"/>
                </a:lnTo>
                <a:lnTo>
                  <a:pt x="622" y="606"/>
                </a:lnTo>
                <a:lnTo>
                  <a:pt x="617" y="601"/>
                </a:lnTo>
                <a:lnTo>
                  <a:pt x="613" y="597"/>
                </a:lnTo>
                <a:lnTo>
                  <a:pt x="613" y="597"/>
                </a:lnTo>
                <a:lnTo>
                  <a:pt x="593" y="585"/>
                </a:lnTo>
                <a:lnTo>
                  <a:pt x="566" y="568"/>
                </a:lnTo>
                <a:lnTo>
                  <a:pt x="566" y="568"/>
                </a:lnTo>
                <a:lnTo>
                  <a:pt x="514" y="530"/>
                </a:lnTo>
                <a:lnTo>
                  <a:pt x="514" y="530"/>
                </a:lnTo>
                <a:lnTo>
                  <a:pt x="512" y="571"/>
                </a:lnTo>
                <a:lnTo>
                  <a:pt x="511" y="602"/>
                </a:lnTo>
                <a:lnTo>
                  <a:pt x="511" y="621"/>
                </a:lnTo>
                <a:lnTo>
                  <a:pt x="511" y="621"/>
                </a:lnTo>
                <a:lnTo>
                  <a:pt x="511" y="631"/>
                </a:lnTo>
                <a:lnTo>
                  <a:pt x="510" y="648"/>
                </a:lnTo>
                <a:lnTo>
                  <a:pt x="507" y="669"/>
                </a:lnTo>
                <a:lnTo>
                  <a:pt x="505" y="690"/>
                </a:lnTo>
                <a:lnTo>
                  <a:pt x="505" y="690"/>
                </a:lnTo>
                <a:lnTo>
                  <a:pt x="505" y="705"/>
                </a:lnTo>
                <a:lnTo>
                  <a:pt x="506" y="723"/>
                </a:lnTo>
                <a:lnTo>
                  <a:pt x="510" y="769"/>
                </a:lnTo>
                <a:lnTo>
                  <a:pt x="512" y="814"/>
                </a:lnTo>
                <a:lnTo>
                  <a:pt x="512" y="832"/>
                </a:lnTo>
                <a:lnTo>
                  <a:pt x="511" y="845"/>
                </a:lnTo>
                <a:lnTo>
                  <a:pt x="511" y="845"/>
                </a:lnTo>
                <a:lnTo>
                  <a:pt x="507" y="868"/>
                </a:lnTo>
                <a:lnTo>
                  <a:pt x="503" y="900"/>
                </a:lnTo>
                <a:lnTo>
                  <a:pt x="499" y="937"/>
                </a:lnTo>
                <a:lnTo>
                  <a:pt x="497" y="973"/>
                </a:lnTo>
                <a:lnTo>
                  <a:pt x="497" y="973"/>
                </a:lnTo>
                <a:lnTo>
                  <a:pt x="497" y="1011"/>
                </a:lnTo>
                <a:lnTo>
                  <a:pt x="498" y="1050"/>
                </a:lnTo>
                <a:lnTo>
                  <a:pt x="499" y="1090"/>
                </a:lnTo>
                <a:lnTo>
                  <a:pt x="499" y="1090"/>
                </a:lnTo>
                <a:lnTo>
                  <a:pt x="504" y="1088"/>
                </a:lnTo>
                <a:lnTo>
                  <a:pt x="516" y="1083"/>
                </a:lnTo>
                <a:lnTo>
                  <a:pt x="523" y="1081"/>
                </a:lnTo>
                <a:lnTo>
                  <a:pt x="530" y="1081"/>
                </a:lnTo>
                <a:lnTo>
                  <a:pt x="537" y="1081"/>
                </a:lnTo>
                <a:lnTo>
                  <a:pt x="543" y="1084"/>
                </a:lnTo>
                <a:lnTo>
                  <a:pt x="543" y="1084"/>
                </a:lnTo>
                <a:lnTo>
                  <a:pt x="553" y="1091"/>
                </a:lnTo>
                <a:lnTo>
                  <a:pt x="558" y="1095"/>
                </a:lnTo>
                <a:lnTo>
                  <a:pt x="560" y="1098"/>
                </a:lnTo>
                <a:lnTo>
                  <a:pt x="563" y="1102"/>
                </a:lnTo>
                <a:lnTo>
                  <a:pt x="563" y="1107"/>
                </a:lnTo>
                <a:lnTo>
                  <a:pt x="563" y="1113"/>
                </a:lnTo>
                <a:lnTo>
                  <a:pt x="560" y="1118"/>
                </a:lnTo>
                <a:lnTo>
                  <a:pt x="560" y="1118"/>
                </a:lnTo>
                <a:lnTo>
                  <a:pt x="554" y="1129"/>
                </a:lnTo>
                <a:lnTo>
                  <a:pt x="544" y="1147"/>
                </a:lnTo>
                <a:lnTo>
                  <a:pt x="513" y="1189"/>
                </a:lnTo>
                <a:lnTo>
                  <a:pt x="483" y="1232"/>
                </a:lnTo>
                <a:lnTo>
                  <a:pt x="461" y="1259"/>
                </a:lnTo>
                <a:lnTo>
                  <a:pt x="461" y="1259"/>
                </a:lnTo>
                <a:lnTo>
                  <a:pt x="454" y="1266"/>
                </a:lnTo>
                <a:lnTo>
                  <a:pt x="445" y="1272"/>
                </a:lnTo>
                <a:lnTo>
                  <a:pt x="434" y="1278"/>
                </a:lnTo>
                <a:lnTo>
                  <a:pt x="422" y="1282"/>
                </a:lnTo>
                <a:lnTo>
                  <a:pt x="409" y="1286"/>
                </a:lnTo>
                <a:lnTo>
                  <a:pt x="398" y="1288"/>
                </a:lnTo>
                <a:lnTo>
                  <a:pt x="387" y="1288"/>
                </a:lnTo>
                <a:lnTo>
                  <a:pt x="381" y="1287"/>
                </a:lnTo>
                <a:lnTo>
                  <a:pt x="376" y="1285"/>
                </a:lnTo>
                <a:lnTo>
                  <a:pt x="376" y="1285"/>
                </a:lnTo>
                <a:lnTo>
                  <a:pt x="369" y="1280"/>
                </a:lnTo>
                <a:lnTo>
                  <a:pt x="363" y="1274"/>
                </a:lnTo>
                <a:lnTo>
                  <a:pt x="359" y="1268"/>
                </a:lnTo>
                <a:lnTo>
                  <a:pt x="356" y="1262"/>
                </a:lnTo>
                <a:lnTo>
                  <a:pt x="355" y="1258"/>
                </a:lnTo>
                <a:lnTo>
                  <a:pt x="354" y="1253"/>
                </a:lnTo>
                <a:lnTo>
                  <a:pt x="354" y="1247"/>
                </a:lnTo>
                <a:lnTo>
                  <a:pt x="354" y="1247"/>
                </a:lnTo>
                <a:lnTo>
                  <a:pt x="350" y="1223"/>
                </a:lnTo>
                <a:lnTo>
                  <a:pt x="350" y="1223"/>
                </a:lnTo>
                <a:lnTo>
                  <a:pt x="349" y="1207"/>
                </a:lnTo>
                <a:lnTo>
                  <a:pt x="347" y="1199"/>
                </a:lnTo>
                <a:lnTo>
                  <a:pt x="345" y="1192"/>
                </a:lnTo>
                <a:lnTo>
                  <a:pt x="345" y="1192"/>
                </a:lnTo>
                <a:lnTo>
                  <a:pt x="340" y="1184"/>
                </a:lnTo>
                <a:lnTo>
                  <a:pt x="334" y="1173"/>
                </a:lnTo>
                <a:lnTo>
                  <a:pt x="332" y="1167"/>
                </a:lnTo>
                <a:lnTo>
                  <a:pt x="330" y="1159"/>
                </a:lnTo>
                <a:lnTo>
                  <a:pt x="329" y="1149"/>
                </a:lnTo>
                <a:lnTo>
                  <a:pt x="330" y="1140"/>
                </a:lnTo>
                <a:lnTo>
                  <a:pt x="330" y="1140"/>
                </a:lnTo>
                <a:lnTo>
                  <a:pt x="332" y="1123"/>
                </a:lnTo>
                <a:lnTo>
                  <a:pt x="333" y="1097"/>
                </a:lnTo>
                <a:lnTo>
                  <a:pt x="334" y="1034"/>
                </a:lnTo>
                <a:lnTo>
                  <a:pt x="335" y="973"/>
                </a:lnTo>
                <a:lnTo>
                  <a:pt x="336" y="944"/>
                </a:lnTo>
                <a:lnTo>
                  <a:pt x="336" y="944"/>
                </a:lnTo>
                <a:lnTo>
                  <a:pt x="336" y="929"/>
                </a:lnTo>
                <a:lnTo>
                  <a:pt x="336" y="899"/>
                </a:lnTo>
                <a:lnTo>
                  <a:pt x="335" y="871"/>
                </a:lnTo>
                <a:lnTo>
                  <a:pt x="334" y="860"/>
                </a:lnTo>
                <a:lnTo>
                  <a:pt x="333" y="853"/>
                </a:lnTo>
                <a:lnTo>
                  <a:pt x="333" y="853"/>
                </a:lnTo>
                <a:lnTo>
                  <a:pt x="330" y="837"/>
                </a:lnTo>
                <a:lnTo>
                  <a:pt x="327" y="810"/>
                </a:lnTo>
                <a:lnTo>
                  <a:pt x="325" y="781"/>
                </a:lnTo>
                <a:lnTo>
                  <a:pt x="321" y="766"/>
                </a:lnTo>
                <a:lnTo>
                  <a:pt x="321" y="766"/>
                </a:lnTo>
                <a:lnTo>
                  <a:pt x="310" y="753"/>
                </a:lnTo>
                <a:lnTo>
                  <a:pt x="289" y="731"/>
                </a:lnTo>
                <a:lnTo>
                  <a:pt x="260" y="700"/>
                </a:lnTo>
                <a:lnTo>
                  <a:pt x="260" y="700"/>
                </a:lnTo>
                <a:lnTo>
                  <a:pt x="257" y="700"/>
                </a:lnTo>
                <a:lnTo>
                  <a:pt x="251" y="699"/>
                </a:lnTo>
                <a:lnTo>
                  <a:pt x="247" y="696"/>
                </a:lnTo>
                <a:lnTo>
                  <a:pt x="241" y="693"/>
                </a:lnTo>
                <a:lnTo>
                  <a:pt x="235" y="688"/>
                </a:lnTo>
                <a:lnTo>
                  <a:pt x="228" y="682"/>
                </a:lnTo>
                <a:lnTo>
                  <a:pt x="228" y="682"/>
                </a:lnTo>
                <a:lnTo>
                  <a:pt x="202" y="653"/>
                </a:lnTo>
                <a:lnTo>
                  <a:pt x="190" y="639"/>
                </a:lnTo>
                <a:lnTo>
                  <a:pt x="190" y="639"/>
                </a:lnTo>
                <a:lnTo>
                  <a:pt x="149" y="562"/>
                </a:lnTo>
                <a:lnTo>
                  <a:pt x="149" y="562"/>
                </a:lnTo>
                <a:lnTo>
                  <a:pt x="143" y="550"/>
                </a:lnTo>
                <a:lnTo>
                  <a:pt x="139" y="536"/>
                </a:lnTo>
                <a:lnTo>
                  <a:pt x="136" y="522"/>
                </a:lnTo>
                <a:lnTo>
                  <a:pt x="133" y="509"/>
                </a:lnTo>
                <a:lnTo>
                  <a:pt x="131" y="485"/>
                </a:lnTo>
                <a:lnTo>
                  <a:pt x="132" y="469"/>
                </a:lnTo>
                <a:lnTo>
                  <a:pt x="132" y="469"/>
                </a:lnTo>
                <a:lnTo>
                  <a:pt x="132" y="461"/>
                </a:lnTo>
                <a:lnTo>
                  <a:pt x="132" y="455"/>
                </a:lnTo>
                <a:lnTo>
                  <a:pt x="132" y="449"/>
                </a:lnTo>
                <a:lnTo>
                  <a:pt x="117" y="423"/>
                </a:lnTo>
                <a:lnTo>
                  <a:pt x="117" y="423"/>
                </a:lnTo>
                <a:lnTo>
                  <a:pt x="106" y="478"/>
                </a:lnTo>
                <a:lnTo>
                  <a:pt x="98" y="521"/>
                </a:lnTo>
                <a:lnTo>
                  <a:pt x="95" y="537"/>
                </a:lnTo>
                <a:lnTo>
                  <a:pt x="91" y="548"/>
                </a:lnTo>
                <a:lnTo>
                  <a:pt x="91" y="548"/>
                </a:lnTo>
                <a:lnTo>
                  <a:pt x="73" y="589"/>
                </a:lnTo>
                <a:lnTo>
                  <a:pt x="65" y="611"/>
                </a:lnTo>
                <a:lnTo>
                  <a:pt x="63" y="622"/>
                </a:lnTo>
                <a:lnTo>
                  <a:pt x="62" y="629"/>
                </a:lnTo>
                <a:lnTo>
                  <a:pt x="62" y="629"/>
                </a:lnTo>
                <a:lnTo>
                  <a:pt x="63" y="636"/>
                </a:lnTo>
                <a:lnTo>
                  <a:pt x="65" y="643"/>
                </a:lnTo>
                <a:lnTo>
                  <a:pt x="70" y="657"/>
                </a:lnTo>
                <a:lnTo>
                  <a:pt x="76" y="669"/>
                </a:lnTo>
                <a:lnTo>
                  <a:pt x="79" y="679"/>
                </a:lnTo>
                <a:lnTo>
                  <a:pt x="79" y="679"/>
                </a:lnTo>
                <a:lnTo>
                  <a:pt x="84" y="688"/>
                </a:lnTo>
                <a:lnTo>
                  <a:pt x="90" y="701"/>
                </a:lnTo>
                <a:lnTo>
                  <a:pt x="92" y="708"/>
                </a:lnTo>
                <a:lnTo>
                  <a:pt x="95" y="715"/>
                </a:lnTo>
                <a:lnTo>
                  <a:pt x="97" y="723"/>
                </a:lnTo>
                <a:lnTo>
                  <a:pt x="97" y="732"/>
                </a:lnTo>
                <a:lnTo>
                  <a:pt x="97" y="732"/>
                </a:lnTo>
                <a:lnTo>
                  <a:pt x="97" y="739"/>
                </a:lnTo>
                <a:lnTo>
                  <a:pt x="98" y="746"/>
                </a:lnTo>
                <a:lnTo>
                  <a:pt x="100" y="758"/>
                </a:lnTo>
                <a:lnTo>
                  <a:pt x="102" y="761"/>
                </a:lnTo>
                <a:lnTo>
                  <a:pt x="102" y="765"/>
                </a:lnTo>
                <a:lnTo>
                  <a:pt x="100" y="768"/>
                </a:lnTo>
                <a:lnTo>
                  <a:pt x="97" y="769"/>
                </a:lnTo>
                <a:lnTo>
                  <a:pt x="97" y="769"/>
                </a:lnTo>
                <a:lnTo>
                  <a:pt x="95" y="769"/>
                </a:lnTo>
                <a:lnTo>
                  <a:pt x="92" y="768"/>
                </a:lnTo>
                <a:lnTo>
                  <a:pt x="88" y="765"/>
                </a:lnTo>
                <a:lnTo>
                  <a:pt x="83" y="759"/>
                </a:lnTo>
                <a:lnTo>
                  <a:pt x="78" y="752"/>
                </a:lnTo>
                <a:lnTo>
                  <a:pt x="71" y="738"/>
                </a:lnTo>
                <a:lnTo>
                  <a:pt x="67" y="732"/>
                </a:lnTo>
                <a:lnTo>
                  <a:pt x="67" y="732"/>
                </a:lnTo>
                <a:lnTo>
                  <a:pt x="65" y="756"/>
                </a:lnTo>
                <a:lnTo>
                  <a:pt x="65" y="776"/>
                </a:lnTo>
                <a:lnTo>
                  <a:pt x="65" y="789"/>
                </a:lnTo>
                <a:lnTo>
                  <a:pt x="65" y="789"/>
                </a:lnTo>
                <a:lnTo>
                  <a:pt x="67" y="799"/>
                </a:lnTo>
                <a:lnTo>
                  <a:pt x="70" y="808"/>
                </a:lnTo>
                <a:lnTo>
                  <a:pt x="71" y="813"/>
                </a:lnTo>
                <a:lnTo>
                  <a:pt x="71" y="817"/>
                </a:lnTo>
                <a:lnTo>
                  <a:pt x="70" y="818"/>
                </a:lnTo>
                <a:lnTo>
                  <a:pt x="67" y="819"/>
                </a:lnTo>
                <a:lnTo>
                  <a:pt x="67" y="819"/>
                </a:lnTo>
                <a:lnTo>
                  <a:pt x="63" y="818"/>
                </a:lnTo>
                <a:lnTo>
                  <a:pt x="59" y="819"/>
                </a:lnTo>
                <a:lnTo>
                  <a:pt x="58" y="819"/>
                </a:lnTo>
                <a:lnTo>
                  <a:pt x="56" y="819"/>
                </a:lnTo>
                <a:lnTo>
                  <a:pt x="56" y="819"/>
                </a:lnTo>
                <a:lnTo>
                  <a:pt x="54" y="818"/>
                </a:lnTo>
                <a:lnTo>
                  <a:pt x="52" y="818"/>
                </a:lnTo>
                <a:lnTo>
                  <a:pt x="47" y="819"/>
                </a:lnTo>
                <a:lnTo>
                  <a:pt x="47" y="819"/>
                </a:lnTo>
                <a:lnTo>
                  <a:pt x="43" y="817"/>
                </a:lnTo>
                <a:lnTo>
                  <a:pt x="38" y="813"/>
                </a:lnTo>
                <a:lnTo>
                  <a:pt x="30" y="804"/>
                </a:lnTo>
                <a:lnTo>
                  <a:pt x="30" y="804"/>
                </a:lnTo>
                <a:lnTo>
                  <a:pt x="29" y="804"/>
                </a:lnTo>
                <a:lnTo>
                  <a:pt x="26" y="804"/>
                </a:lnTo>
                <a:lnTo>
                  <a:pt x="21" y="804"/>
                </a:lnTo>
                <a:lnTo>
                  <a:pt x="16" y="805"/>
                </a:lnTo>
                <a:lnTo>
                  <a:pt x="13" y="805"/>
                </a:lnTo>
                <a:lnTo>
                  <a:pt x="12" y="804"/>
                </a:lnTo>
                <a:lnTo>
                  <a:pt x="12" y="804"/>
                </a:lnTo>
                <a:lnTo>
                  <a:pt x="10" y="797"/>
                </a:lnTo>
                <a:lnTo>
                  <a:pt x="6" y="781"/>
                </a:lnTo>
                <a:lnTo>
                  <a:pt x="3" y="764"/>
                </a:lnTo>
                <a:lnTo>
                  <a:pt x="0" y="749"/>
                </a:lnTo>
                <a:lnTo>
                  <a:pt x="0" y="749"/>
                </a:lnTo>
                <a:lnTo>
                  <a:pt x="0" y="740"/>
                </a:lnTo>
                <a:lnTo>
                  <a:pt x="1" y="728"/>
                </a:lnTo>
                <a:lnTo>
                  <a:pt x="6" y="697"/>
                </a:lnTo>
                <a:lnTo>
                  <a:pt x="10" y="668"/>
                </a:lnTo>
                <a:lnTo>
                  <a:pt x="12" y="650"/>
                </a:lnTo>
                <a:lnTo>
                  <a:pt x="12" y="595"/>
                </a:lnTo>
                <a:lnTo>
                  <a:pt x="12" y="595"/>
                </a:lnTo>
                <a:lnTo>
                  <a:pt x="13" y="544"/>
                </a:lnTo>
                <a:lnTo>
                  <a:pt x="16" y="486"/>
                </a:lnTo>
                <a:lnTo>
                  <a:pt x="16" y="486"/>
                </a:lnTo>
                <a:lnTo>
                  <a:pt x="16" y="477"/>
                </a:lnTo>
                <a:lnTo>
                  <a:pt x="17" y="466"/>
                </a:lnTo>
                <a:lnTo>
                  <a:pt x="21" y="445"/>
                </a:lnTo>
                <a:lnTo>
                  <a:pt x="26" y="419"/>
                </a:lnTo>
                <a:lnTo>
                  <a:pt x="26" y="419"/>
                </a:lnTo>
                <a:lnTo>
                  <a:pt x="23" y="402"/>
                </a:lnTo>
                <a:lnTo>
                  <a:pt x="20" y="386"/>
                </a:lnTo>
                <a:lnTo>
                  <a:pt x="18" y="373"/>
                </a:lnTo>
                <a:lnTo>
                  <a:pt x="18" y="373"/>
                </a:lnTo>
                <a:lnTo>
                  <a:pt x="17" y="353"/>
                </a:lnTo>
                <a:lnTo>
                  <a:pt x="18" y="323"/>
                </a:lnTo>
                <a:lnTo>
                  <a:pt x="18" y="306"/>
                </a:lnTo>
                <a:lnTo>
                  <a:pt x="20" y="290"/>
                </a:lnTo>
                <a:lnTo>
                  <a:pt x="23" y="274"/>
                </a:lnTo>
                <a:lnTo>
                  <a:pt x="26" y="262"/>
                </a:lnTo>
                <a:lnTo>
                  <a:pt x="26" y="262"/>
                </a:lnTo>
                <a:lnTo>
                  <a:pt x="36" y="241"/>
                </a:lnTo>
                <a:lnTo>
                  <a:pt x="40" y="231"/>
                </a:lnTo>
                <a:lnTo>
                  <a:pt x="46" y="221"/>
                </a:lnTo>
                <a:lnTo>
                  <a:pt x="52" y="212"/>
                </a:lnTo>
                <a:lnTo>
                  <a:pt x="58" y="205"/>
                </a:lnTo>
                <a:lnTo>
                  <a:pt x="65" y="199"/>
                </a:lnTo>
                <a:lnTo>
                  <a:pt x="73" y="195"/>
                </a:lnTo>
                <a:lnTo>
                  <a:pt x="73" y="195"/>
                </a:lnTo>
                <a:lnTo>
                  <a:pt x="91" y="192"/>
                </a:lnTo>
                <a:lnTo>
                  <a:pt x="108" y="189"/>
                </a:lnTo>
                <a:lnTo>
                  <a:pt x="126" y="187"/>
                </a:lnTo>
                <a:lnTo>
                  <a:pt x="126" y="1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2A379F90-ED8D-40A1-9584-353A8D8D1947}"/>
              </a:ext>
            </a:extLst>
          </p:cNvPr>
          <p:cNvSpPr>
            <a:spLocks/>
          </p:cNvSpPr>
          <p:nvPr/>
        </p:nvSpPr>
        <p:spPr bwMode="auto">
          <a:xfrm>
            <a:off x="2612740" y="879078"/>
            <a:ext cx="928096" cy="1493402"/>
          </a:xfrm>
          <a:custGeom>
            <a:avLst/>
            <a:gdLst>
              <a:gd name="T0" fmla="*/ 81 w 747"/>
              <a:gd name="T1" fmla="*/ 206 h 1202"/>
              <a:gd name="T2" fmla="*/ 32 w 747"/>
              <a:gd name="T3" fmla="*/ 249 h 1202"/>
              <a:gd name="T4" fmla="*/ 0 w 747"/>
              <a:gd name="T5" fmla="*/ 338 h 1202"/>
              <a:gd name="T6" fmla="*/ 33 w 747"/>
              <a:gd name="T7" fmla="*/ 373 h 1202"/>
              <a:gd name="T8" fmla="*/ 72 w 747"/>
              <a:gd name="T9" fmla="*/ 409 h 1202"/>
              <a:gd name="T10" fmla="*/ 117 w 747"/>
              <a:gd name="T11" fmla="*/ 425 h 1202"/>
              <a:gd name="T12" fmla="*/ 144 w 747"/>
              <a:gd name="T13" fmla="*/ 434 h 1202"/>
              <a:gd name="T14" fmla="*/ 161 w 747"/>
              <a:gd name="T15" fmla="*/ 483 h 1202"/>
              <a:gd name="T16" fmla="*/ 181 w 747"/>
              <a:gd name="T17" fmla="*/ 601 h 1202"/>
              <a:gd name="T18" fmla="*/ 190 w 747"/>
              <a:gd name="T19" fmla="*/ 690 h 1202"/>
              <a:gd name="T20" fmla="*/ 188 w 747"/>
              <a:gd name="T21" fmla="*/ 909 h 1202"/>
              <a:gd name="T22" fmla="*/ 217 w 747"/>
              <a:gd name="T23" fmla="*/ 1077 h 1202"/>
              <a:gd name="T24" fmla="*/ 194 w 747"/>
              <a:gd name="T25" fmla="*/ 1174 h 1202"/>
              <a:gd name="T26" fmla="*/ 229 w 747"/>
              <a:gd name="T27" fmla="*/ 1194 h 1202"/>
              <a:gd name="T28" fmla="*/ 281 w 747"/>
              <a:gd name="T29" fmla="*/ 1199 h 1202"/>
              <a:gd name="T30" fmla="*/ 295 w 747"/>
              <a:gd name="T31" fmla="*/ 1163 h 1202"/>
              <a:gd name="T32" fmla="*/ 309 w 747"/>
              <a:gd name="T33" fmla="*/ 1144 h 1202"/>
              <a:gd name="T34" fmla="*/ 308 w 747"/>
              <a:gd name="T35" fmla="*/ 1119 h 1202"/>
              <a:gd name="T36" fmla="*/ 313 w 747"/>
              <a:gd name="T37" fmla="*/ 1102 h 1202"/>
              <a:gd name="T38" fmla="*/ 351 w 747"/>
              <a:gd name="T39" fmla="*/ 962 h 1202"/>
              <a:gd name="T40" fmla="*/ 339 w 747"/>
              <a:gd name="T41" fmla="*/ 876 h 1202"/>
              <a:gd name="T42" fmla="*/ 327 w 747"/>
              <a:gd name="T43" fmla="*/ 804 h 1202"/>
              <a:gd name="T44" fmla="*/ 351 w 747"/>
              <a:gd name="T45" fmla="*/ 712 h 1202"/>
              <a:gd name="T46" fmla="*/ 392 w 747"/>
              <a:gd name="T47" fmla="*/ 709 h 1202"/>
              <a:gd name="T48" fmla="*/ 464 w 747"/>
              <a:gd name="T49" fmla="*/ 788 h 1202"/>
              <a:gd name="T50" fmla="*/ 485 w 747"/>
              <a:gd name="T51" fmla="*/ 891 h 1202"/>
              <a:gd name="T52" fmla="*/ 510 w 747"/>
              <a:gd name="T53" fmla="*/ 967 h 1202"/>
              <a:gd name="T54" fmla="*/ 529 w 747"/>
              <a:gd name="T55" fmla="*/ 994 h 1202"/>
              <a:gd name="T56" fmla="*/ 539 w 747"/>
              <a:gd name="T57" fmla="*/ 1015 h 1202"/>
              <a:gd name="T58" fmla="*/ 577 w 747"/>
              <a:gd name="T59" fmla="*/ 1016 h 1202"/>
              <a:gd name="T60" fmla="*/ 628 w 747"/>
              <a:gd name="T61" fmla="*/ 965 h 1202"/>
              <a:gd name="T62" fmla="*/ 674 w 747"/>
              <a:gd name="T63" fmla="*/ 875 h 1202"/>
              <a:gd name="T64" fmla="*/ 687 w 747"/>
              <a:gd name="T65" fmla="*/ 787 h 1202"/>
              <a:gd name="T66" fmla="*/ 663 w 747"/>
              <a:gd name="T67" fmla="*/ 771 h 1202"/>
              <a:gd name="T68" fmla="*/ 614 w 747"/>
              <a:gd name="T69" fmla="*/ 787 h 1202"/>
              <a:gd name="T70" fmla="*/ 590 w 747"/>
              <a:gd name="T71" fmla="*/ 664 h 1202"/>
              <a:gd name="T72" fmla="*/ 570 w 747"/>
              <a:gd name="T73" fmla="*/ 537 h 1202"/>
              <a:gd name="T74" fmla="*/ 654 w 747"/>
              <a:gd name="T75" fmla="*/ 585 h 1202"/>
              <a:gd name="T76" fmla="*/ 687 w 747"/>
              <a:gd name="T77" fmla="*/ 618 h 1202"/>
              <a:gd name="T78" fmla="*/ 709 w 747"/>
              <a:gd name="T79" fmla="*/ 657 h 1202"/>
              <a:gd name="T80" fmla="*/ 704 w 747"/>
              <a:gd name="T81" fmla="*/ 684 h 1202"/>
              <a:gd name="T82" fmla="*/ 718 w 747"/>
              <a:gd name="T83" fmla="*/ 691 h 1202"/>
              <a:gd name="T84" fmla="*/ 733 w 747"/>
              <a:gd name="T85" fmla="*/ 673 h 1202"/>
              <a:gd name="T86" fmla="*/ 747 w 747"/>
              <a:gd name="T87" fmla="*/ 631 h 1202"/>
              <a:gd name="T88" fmla="*/ 724 w 747"/>
              <a:gd name="T89" fmla="*/ 568 h 1202"/>
              <a:gd name="T90" fmla="*/ 683 w 747"/>
              <a:gd name="T91" fmla="*/ 527 h 1202"/>
              <a:gd name="T92" fmla="*/ 625 w 747"/>
              <a:gd name="T93" fmla="*/ 440 h 1202"/>
              <a:gd name="T94" fmla="*/ 610 w 747"/>
              <a:gd name="T95" fmla="*/ 406 h 1202"/>
              <a:gd name="T96" fmla="*/ 532 w 747"/>
              <a:gd name="T97" fmla="*/ 277 h 1202"/>
              <a:gd name="T98" fmla="*/ 470 w 747"/>
              <a:gd name="T99" fmla="*/ 228 h 1202"/>
              <a:gd name="T100" fmla="*/ 421 w 747"/>
              <a:gd name="T101" fmla="*/ 202 h 1202"/>
              <a:gd name="T102" fmla="*/ 386 w 747"/>
              <a:gd name="T103" fmla="*/ 162 h 1202"/>
              <a:gd name="T104" fmla="*/ 394 w 747"/>
              <a:gd name="T105" fmla="*/ 126 h 1202"/>
              <a:gd name="T106" fmla="*/ 374 w 747"/>
              <a:gd name="T107" fmla="*/ 70 h 1202"/>
              <a:gd name="T108" fmla="*/ 333 w 747"/>
              <a:gd name="T109" fmla="*/ 20 h 1202"/>
              <a:gd name="T110" fmla="*/ 281 w 747"/>
              <a:gd name="T111" fmla="*/ 0 h 1202"/>
              <a:gd name="T112" fmla="*/ 214 w 747"/>
              <a:gd name="T113" fmla="*/ 12 h 1202"/>
              <a:gd name="T114" fmla="*/ 175 w 747"/>
              <a:gd name="T115" fmla="*/ 67 h 1202"/>
              <a:gd name="T116" fmla="*/ 170 w 747"/>
              <a:gd name="T117" fmla="*/ 123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7" h="1202">
                <a:moveTo>
                  <a:pt x="184" y="166"/>
                </a:moveTo>
                <a:lnTo>
                  <a:pt x="184" y="166"/>
                </a:lnTo>
                <a:lnTo>
                  <a:pt x="148" y="179"/>
                </a:lnTo>
                <a:lnTo>
                  <a:pt x="97" y="198"/>
                </a:lnTo>
                <a:lnTo>
                  <a:pt x="97" y="198"/>
                </a:lnTo>
                <a:lnTo>
                  <a:pt x="81" y="206"/>
                </a:lnTo>
                <a:lnTo>
                  <a:pt x="63" y="219"/>
                </a:lnTo>
                <a:lnTo>
                  <a:pt x="46" y="232"/>
                </a:lnTo>
                <a:lnTo>
                  <a:pt x="39" y="237"/>
                </a:lnTo>
                <a:lnTo>
                  <a:pt x="36" y="242"/>
                </a:lnTo>
                <a:lnTo>
                  <a:pt x="36" y="242"/>
                </a:lnTo>
                <a:lnTo>
                  <a:pt x="32" y="249"/>
                </a:lnTo>
                <a:lnTo>
                  <a:pt x="26" y="261"/>
                </a:lnTo>
                <a:lnTo>
                  <a:pt x="13" y="291"/>
                </a:lnTo>
                <a:lnTo>
                  <a:pt x="4" y="322"/>
                </a:lnTo>
                <a:lnTo>
                  <a:pt x="0" y="333"/>
                </a:lnTo>
                <a:lnTo>
                  <a:pt x="0" y="336"/>
                </a:lnTo>
                <a:lnTo>
                  <a:pt x="0" y="338"/>
                </a:lnTo>
                <a:lnTo>
                  <a:pt x="0" y="338"/>
                </a:lnTo>
                <a:lnTo>
                  <a:pt x="7" y="346"/>
                </a:lnTo>
                <a:lnTo>
                  <a:pt x="17" y="356"/>
                </a:lnTo>
                <a:lnTo>
                  <a:pt x="27" y="367"/>
                </a:lnTo>
                <a:lnTo>
                  <a:pt x="33" y="373"/>
                </a:lnTo>
                <a:lnTo>
                  <a:pt x="33" y="373"/>
                </a:lnTo>
                <a:lnTo>
                  <a:pt x="38" y="379"/>
                </a:lnTo>
                <a:lnTo>
                  <a:pt x="49" y="388"/>
                </a:lnTo>
                <a:lnTo>
                  <a:pt x="59" y="396"/>
                </a:lnTo>
                <a:lnTo>
                  <a:pt x="68" y="406"/>
                </a:lnTo>
                <a:lnTo>
                  <a:pt x="68" y="406"/>
                </a:lnTo>
                <a:lnTo>
                  <a:pt x="72" y="409"/>
                </a:lnTo>
                <a:lnTo>
                  <a:pt x="77" y="413"/>
                </a:lnTo>
                <a:lnTo>
                  <a:pt x="90" y="419"/>
                </a:lnTo>
                <a:lnTo>
                  <a:pt x="103" y="423"/>
                </a:lnTo>
                <a:lnTo>
                  <a:pt x="111" y="426"/>
                </a:lnTo>
                <a:lnTo>
                  <a:pt x="111" y="426"/>
                </a:lnTo>
                <a:lnTo>
                  <a:pt x="117" y="425"/>
                </a:lnTo>
                <a:lnTo>
                  <a:pt x="124" y="423"/>
                </a:lnTo>
                <a:lnTo>
                  <a:pt x="130" y="423"/>
                </a:lnTo>
                <a:lnTo>
                  <a:pt x="132" y="425"/>
                </a:lnTo>
                <a:lnTo>
                  <a:pt x="135" y="426"/>
                </a:lnTo>
                <a:lnTo>
                  <a:pt x="135" y="426"/>
                </a:lnTo>
                <a:lnTo>
                  <a:pt x="144" y="434"/>
                </a:lnTo>
                <a:lnTo>
                  <a:pt x="150" y="440"/>
                </a:lnTo>
                <a:lnTo>
                  <a:pt x="150" y="440"/>
                </a:lnTo>
                <a:lnTo>
                  <a:pt x="151" y="445"/>
                </a:lnTo>
                <a:lnTo>
                  <a:pt x="155" y="458"/>
                </a:lnTo>
                <a:lnTo>
                  <a:pt x="160" y="474"/>
                </a:lnTo>
                <a:lnTo>
                  <a:pt x="161" y="483"/>
                </a:lnTo>
                <a:lnTo>
                  <a:pt x="161" y="493"/>
                </a:lnTo>
                <a:lnTo>
                  <a:pt x="161" y="493"/>
                </a:lnTo>
                <a:lnTo>
                  <a:pt x="162" y="505"/>
                </a:lnTo>
                <a:lnTo>
                  <a:pt x="164" y="522"/>
                </a:lnTo>
                <a:lnTo>
                  <a:pt x="172" y="562"/>
                </a:lnTo>
                <a:lnTo>
                  <a:pt x="181" y="601"/>
                </a:lnTo>
                <a:lnTo>
                  <a:pt x="183" y="616"/>
                </a:lnTo>
                <a:lnTo>
                  <a:pt x="184" y="624"/>
                </a:lnTo>
                <a:lnTo>
                  <a:pt x="184" y="624"/>
                </a:lnTo>
                <a:lnTo>
                  <a:pt x="185" y="639"/>
                </a:lnTo>
                <a:lnTo>
                  <a:pt x="189" y="664"/>
                </a:lnTo>
                <a:lnTo>
                  <a:pt x="190" y="690"/>
                </a:lnTo>
                <a:lnTo>
                  <a:pt x="191" y="702"/>
                </a:lnTo>
                <a:lnTo>
                  <a:pt x="190" y="711"/>
                </a:lnTo>
                <a:lnTo>
                  <a:pt x="190" y="711"/>
                </a:lnTo>
                <a:lnTo>
                  <a:pt x="189" y="742"/>
                </a:lnTo>
                <a:lnTo>
                  <a:pt x="188" y="792"/>
                </a:lnTo>
                <a:lnTo>
                  <a:pt x="188" y="909"/>
                </a:lnTo>
                <a:lnTo>
                  <a:pt x="188" y="909"/>
                </a:lnTo>
                <a:lnTo>
                  <a:pt x="189" y="936"/>
                </a:lnTo>
                <a:lnTo>
                  <a:pt x="193" y="967"/>
                </a:lnTo>
                <a:lnTo>
                  <a:pt x="198" y="999"/>
                </a:lnTo>
                <a:lnTo>
                  <a:pt x="206" y="1028"/>
                </a:lnTo>
                <a:lnTo>
                  <a:pt x="217" y="1077"/>
                </a:lnTo>
                <a:lnTo>
                  <a:pt x="222" y="1095"/>
                </a:lnTo>
                <a:lnTo>
                  <a:pt x="222" y="1095"/>
                </a:lnTo>
                <a:lnTo>
                  <a:pt x="208" y="1130"/>
                </a:lnTo>
                <a:lnTo>
                  <a:pt x="197" y="1157"/>
                </a:lnTo>
                <a:lnTo>
                  <a:pt x="194" y="1167"/>
                </a:lnTo>
                <a:lnTo>
                  <a:pt x="194" y="1174"/>
                </a:lnTo>
                <a:lnTo>
                  <a:pt x="194" y="1174"/>
                </a:lnTo>
                <a:lnTo>
                  <a:pt x="194" y="1177"/>
                </a:lnTo>
                <a:lnTo>
                  <a:pt x="196" y="1179"/>
                </a:lnTo>
                <a:lnTo>
                  <a:pt x="204" y="1185"/>
                </a:lnTo>
                <a:lnTo>
                  <a:pt x="216" y="1190"/>
                </a:lnTo>
                <a:lnTo>
                  <a:pt x="229" y="1194"/>
                </a:lnTo>
                <a:lnTo>
                  <a:pt x="243" y="1198"/>
                </a:lnTo>
                <a:lnTo>
                  <a:pt x="257" y="1200"/>
                </a:lnTo>
                <a:lnTo>
                  <a:pt x="269" y="1202"/>
                </a:lnTo>
                <a:lnTo>
                  <a:pt x="277" y="1200"/>
                </a:lnTo>
                <a:lnTo>
                  <a:pt x="277" y="1200"/>
                </a:lnTo>
                <a:lnTo>
                  <a:pt x="281" y="1199"/>
                </a:lnTo>
                <a:lnTo>
                  <a:pt x="283" y="1198"/>
                </a:lnTo>
                <a:lnTo>
                  <a:pt x="288" y="1193"/>
                </a:lnTo>
                <a:lnTo>
                  <a:pt x="290" y="1187"/>
                </a:lnTo>
                <a:lnTo>
                  <a:pt x="292" y="1180"/>
                </a:lnTo>
                <a:lnTo>
                  <a:pt x="294" y="1167"/>
                </a:lnTo>
                <a:lnTo>
                  <a:pt x="295" y="1163"/>
                </a:lnTo>
                <a:lnTo>
                  <a:pt x="299" y="1159"/>
                </a:lnTo>
                <a:lnTo>
                  <a:pt x="299" y="1159"/>
                </a:lnTo>
                <a:lnTo>
                  <a:pt x="302" y="1157"/>
                </a:lnTo>
                <a:lnTo>
                  <a:pt x="305" y="1153"/>
                </a:lnTo>
                <a:lnTo>
                  <a:pt x="308" y="1148"/>
                </a:lnTo>
                <a:lnTo>
                  <a:pt x="309" y="1144"/>
                </a:lnTo>
                <a:lnTo>
                  <a:pt x="310" y="1138"/>
                </a:lnTo>
                <a:lnTo>
                  <a:pt x="312" y="1133"/>
                </a:lnTo>
                <a:lnTo>
                  <a:pt x="312" y="1128"/>
                </a:lnTo>
                <a:lnTo>
                  <a:pt x="310" y="1125"/>
                </a:lnTo>
                <a:lnTo>
                  <a:pt x="310" y="1125"/>
                </a:lnTo>
                <a:lnTo>
                  <a:pt x="308" y="1119"/>
                </a:lnTo>
                <a:lnTo>
                  <a:pt x="308" y="1113"/>
                </a:lnTo>
                <a:lnTo>
                  <a:pt x="309" y="1108"/>
                </a:lnTo>
                <a:lnTo>
                  <a:pt x="310" y="1105"/>
                </a:lnTo>
                <a:lnTo>
                  <a:pt x="310" y="1105"/>
                </a:lnTo>
                <a:lnTo>
                  <a:pt x="310" y="1102"/>
                </a:lnTo>
                <a:lnTo>
                  <a:pt x="313" y="1102"/>
                </a:lnTo>
                <a:lnTo>
                  <a:pt x="315" y="1097"/>
                </a:lnTo>
                <a:lnTo>
                  <a:pt x="321" y="1081"/>
                </a:lnTo>
                <a:lnTo>
                  <a:pt x="321" y="1081"/>
                </a:lnTo>
                <a:lnTo>
                  <a:pt x="331" y="1048"/>
                </a:lnTo>
                <a:lnTo>
                  <a:pt x="341" y="1003"/>
                </a:lnTo>
                <a:lnTo>
                  <a:pt x="351" y="962"/>
                </a:lnTo>
                <a:lnTo>
                  <a:pt x="353" y="947"/>
                </a:lnTo>
                <a:lnTo>
                  <a:pt x="354" y="939"/>
                </a:lnTo>
                <a:lnTo>
                  <a:pt x="354" y="939"/>
                </a:lnTo>
                <a:lnTo>
                  <a:pt x="353" y="929"/>
                </a:lnTo>
                <a:lnTo>
                  <a:pt x="349" y="915"/>
                </a:lnTo>
                <a:lnTo>
                  <a:pt x="339" y="876"/>
                </a:lnTo>
                <a:lnTo>
                  <a:pt x="334" y="854"/>
                </a:lnTo>
                <a:lnTo>
                  <a:pt x="329" y="834"/>
                </a:lnTo>
                <a:lnTo>
                  <a:pt x="327" y="816"/>
                </a:lnTo>
                <a:lnTo>
                  <a:pt x="327" y="810"/>
                </a:lnTo>
                <a:lnTo>
                  <a:pt x="327" y="804"/>
                </a:lnTo>
                <a:lnTo>
                  <a:pt x="327" y="804"/>
                </a:lnTo>
                <a:lnTo>
                  <a:pt x="332" y="781"/>
                </a:lnTo>
                <a:lnTo>
                  <a:pt x="336" y="750"/>
                </a:lnTo>
                <a:lnTo>
                  <a:pt x="340" y="737"/>
                </a:lnTo>
                <a:lnTo>
                  <a:pt x="343" y="724"/>
                </a:lnTo>
                <a:lnTo>
                  <a:pt x="348" y="716"/>
                </a:lnTo>
                <a:lnTo>
                  <a:pt x="351" y="712"/>
                </a:lnTo>
                <a:lnTo>
                  <a:pt x="354" y="711"/>
                </a:lnTo>
                <a:lnTo>
                  <a:pt x="354" y="711"/>
                </a:lnTo>
                <a:lnTo>
                  <a:pt x="360" y="709"/>
                </a:lnTo>
                <a:lnTo>
                  <a:pt x="367" y="709"/>
                </a:lnTo>
                <a:lnTo>
                  <a:pt x="380" y="708"/>
                </a:lnTo>
                <a:lnTo>
                  <a:pt x="392" y="709"/>
                </a:lnTo>
                <a:lnTo>
                  <a:pt x="398" y="709"/>
                </a:lnTo>
                <a:lnTo>
                  <a:pt x="398" y="709"/>
                </a:lnTo>
                <a:lnTo>
                  <a:pt x="401" y="711"/>
                </a:lnTo>
                <a:lnTo>
                  <a:pt x="411" y="722"/>
                </a:lnTo>
                <a:lnTo>
                  <a:pt x="438" y="753"/>
                </a:lnTo>
                <a:lnTo>
                  <a:pt x="464" y="788"/>
                </a:lnTo>
                <a:lnTo>
                  <a:pt x="472" y="799"/>
                </a:lnTo>
                <a:lnTo>
                  <a:pt x="477" y="808"/>
                </a:lnTo>
                <a:lnTo>
                  <a:pt x="477" y="808"/>
                </a:lnTo>
                <a:lnTo>
                  <a:pt x="480" y="850"/>
                </a:lnTo>
                <a:lnTo>
                  <a:pt x="484" y="878"/>
                </a:lnTo>
                <a:lnTo>
                  <a:pt x="485" y="891"/>
                </a:lnTo>
                <a:lnTo>
                  <a:pt x="487" y="901"/>
                </a:lnTo>
                <a:lnTo>
                  <a:pt x="487" y="901"/>
                </a:lnTo>
                <a:lnTo>
                  <a:pt x="493" y="919"/>
                </a:lnTo>
                <a:lnTo>
                  <a:pt x="499" y="939"/>
                </a:lnTo>
                <a:lnTo>
                  <a:pt x="506" y="957"/>
                </a:lnTo>
                <a:lnTo>
                  <a:pt x="510" y="967"/>
                </a:lnTo>
                <a:lnTo>
                  <a:pt x="514" y="973"/>
                </a:lnTo>
                <a:lnTo>
                  <a:pt x="514" y="973"/>
                </a:lnTo>
                <a:lnTo>
                  <a:pt x="522" y="982"/>
                </a:lnTo>
                <a:lnTo>
                  <a:pt x="526" y="988"/>
                </a:lnTo>
                <a:lnTo>
                  <a:pt x="529" y="992"/>
                </a:lnTo>
                <a:lnTo>
                  <a:pt x="529" y="994"/>
                </a:lnTo>
                <a:lnTo>
                  <a:pt x="529" y="994"/>
                </a:lnTo>
                <a:lnTo>
                  <a:pt x="529" y="999"/>
                </a:lnTo>
                <a:lnTo>
                  <a:pt x="530" y="1002"/>
                </a:lnTo>
                <a:lnTo>
                  <a:pt x="532" y="1007"/>
                </a:lnTo>
                <a:lnTo>
                  <a:pt x="535" y="1012"/>
                </a:lnTo>
                <a:lnTo>
                  <a:pt x="539" y="1015"/>
                </a:lnTo>
                <a:lnTo>
                  <a:pt x="545" y="1019"/>
                </a:lnTo>
                <a:lnTo>
                  <a:pt x="552" y="1020"/>
                </a:lnTo>
                <a:lnTo>
                  <a:pt x="552" y="1020"/>
                </a:lnTo>
                <a:lnTo>
                  <a:pt x="560" y="1020"/>
                </a:lnTo>
                <a:lnTo>
                  <a:pt x="569" y="1019"/>
                </a:lnTo>
                <a:lnTo>
                  <a:pt x="577" y="1016"/>
                </a:lnTo>
                <a:lnTo>
                  <a:pt x="586" y="1012"/>
                </a:lnTo>
                <a:lnTo>
                  <a:pt x="596" y="1005"/>
                </a:lnTo>
                <a:lnTo>
                  <a:pt x="605" y="994"/>
                </a:lnTo>
                <a:lnTo>
                  <a:pt x="616" y="981"/>
                </a:lnTo>
                <a:lnTo>
                  <a:pt x="628" y="965"/>
                </a:lnTo>
                <a:lnTo>
                  <a:pt x="628" y="965"/>
                </a:lnTo>
                <a:lnTo>
                  <a:pt x="647" y="935"/>
                </a:lnTo>
                <a:lnTo>
                  <a:pt x="656" y="919"/>
                </a:lnTo>
                <a:lnTo>
                  <a:pt x="665" y="897"/>
                </a:lnTo>
                <a:lnTo>
                  <a:pt x="665" y="897"/>
                </a:lnTo>
                <a:lnTo>
                  <a:pt x="670" y="888"/>
                </a:lnTo>
                <a:lnTo>
                  <a:pt x="674" y="875"/>
                </a:lnTo>
                <a:lnTo>
                  <a:pt x="683" y="840"/>
                </a:lnTo>
                <a:lnTo>
                  <a:pt x="685" y="822"/>
                </a:lnTo>
                <a:lnTo>
                  <a:pt x="688" y="807"/>
                </a:lnTo>
                <a:lnTo>
                  <a:pt x="688" y="794"/>
                </a:lnTo>
                <a:lnTo>
                  <a:pt x="688" y="790"/>
                </a:lnTo>
                <a:lnTo>
                  <a:pt x="687" y="787"/>
                </a:lnTo>
                <a:lnTo>
                  <a:pt x="687" y="787"/>
                </a:lnTo>
                <a:lnTo>
                  <a:pt x="680" y="779"/>
                </a:lnTo>
                <a:lnTo>
                  <a:pt x="676" y="776"/>
                </a:lnTo>
                <a:lnTo>
                  <a:pt x="673" y="774"/>
                </a:lnTo>
                <a:lnTo>
                  <a:pt x="668" y="772"/>
                </a:lnTo>
                <a:lnTo>
                  <a:pt x="663" y="771"/>
                </a:lnTo>
                <a:lnTo>
                  <a:pt x="657" y="771"/>
                </a:lnTo>
                <a:lnTo>
                  <a:pt x="651" y="772"/>
                </a:lnTo>
                <a:lnTo>
                  <a:pt x="651" y="772"/>
                </a:lnTo>
                <a:lnTo>
                  <a:pt x="638" y="776"/>
                </a:lnTo>
                <a:lnTo>
                  <a:pt x="625" y="781"/>
                </a:lnTo>
                <a:lnTo>
                  <a:pt x="614" y="787"/>
                </a:lnTo>
                <a:lnTo>
                  <a:pt x="614" y="787"/>
                </a:lnTo>
                <a:lnTo>
                  <a:pt x="602" y="735"/>
                </a:lnTo>
                <a:lnTo>
                  <a:pt x="593" y="693"/>
                </a:lnTo>
                <a:lnTo>
                  <a:pt x="591" y="677"/>
                </a:lnTo>
                <a:lnTo>
                  <a:pt x="590" y="664"/>
                </a:lnTo>
                <a:lnTo>
                  <a:pt x="590" y="664"/>
                </a:lnTo>
                <a:lnTo>
                  <a:pt x="589" y="653"/>
                </a:lnTo>
                <a:lnTo>
                  <a:pt x="586" y="639"/>
                </a:lnTo>
                <a:lnTo>
                  <a:pt x="578" y="606"/>
                </a:lnTo>
                <a:lnTo>
                  <a:pt x="566" y="565"/>
                </a:lnTo>
                <a:lnTo>
                  <a:pt x="570" y="537"/>
                </a:lnTo>
                <a:lnTo>
                  <a:pt x="570" y="537"/>
                </a:lnTo>
                <a:lnTo>
                  <a:pt x="609" y="558"/>
                </a:lnTo>
                <a:lnTo>
                  <a:pt x="637" y="573"/>
                </a:lnTo>
                <a:lnTo>
                  <a:pt x="647" y="579"/>
                </a:lnTo>
                <a:lnTo>
                  <a:pt x="651" y="583"/>
                </a:lnTo>
                <a:lnTo>
                  <a:pt x="651" y="583"/>
                </a:lnTo>
                <a:lnTo>
                  <a:pt x="654" y="585"/>
                </a:lnTo>
                <a:lnTo>
                  <a:pt x="658" y="587"/>
                </a:lnTo>
                <a:lnTo>
                  <a:pt x="669" y="594"/>
                </a:lnTo>
                <a:lnTo>
                  <a:pt x="675" y="598"/>
                </a:lnTo>
                <a:lnTo>
                  <a:pt x="680" y="604"/>
                </a:lnTo>
                <a:lnTo>
                  <a:pt x="684" y="610"/>
                </a:lnTo>
                <a:lnTo>
                  <a:pt x="687" y="618"/>
                </a:lnTo>
                <a:lnTo>
                  <a:pt x="687" y="618"/>
                </a:lnTo>
                <a:lnTo>
                  <a:pt x="689" y="626"/>
                </a:lnTo>
                <a:lnTo>
                  <a:pt x="693" y="634"/>
                </a:lnTo>
                <a:lnTo>
                  <a:pt x="696" y="641"/>
                </a:lnTo>
                <a:lnTo>
                  <a:pt x="701" y="647"/>
                </a:lnTo>
                <a:lnTo>
                  <a:pt x="709" y="657"/>
                </a:lnTo>
                <a:lnTo>
                  <a:pt x="713" y="662"/>
                </a:lnTo>
                <a:lnTo>
                  <a:pt x="713" y="662"/>
                </a:lnTo>
                <a:lnTo>
                  <a:pt x="710" y="666"/>
                </a:lnTo>
                <a:lnTo>
                  <a:pt x="707" y="674"/>
                </a:lnTo>
                <a:lnTo>
                  <a:pt x="704" y="679"/>
                </a:lnTo>
                <a:lnTo>
                  <a:pt x="704" y="684"/>
                </a:lnTo>
                <a:lnTo>
                  <a:pt x="704" y="687"/>
                </a:lnTo>
                <a:lnTo>
                  <a:pt x="707" y="691"/>
                </a:lnTo>
                <a:lnTo>
                  <a:pt x="707" y="691"/>
                </a:lnTo>
                <a:lnTo>
                  <a:pt x="710" y="692"/>
                </a:lnTo>
                <a:lnTo>
                  <a:pt x="714" y="692"/>
                </a:lnTo>
                <a:lnTo>
                  <a:pt x="718" y="691"/>
                </a:lnTo>
                <a:lnTo>
                  <a:pt x="723" y="689"/>
                </a:lnTo>
                <a:lnTo>
                  <a:pt x="727" y="685"/>
                </a:lnTo>
                <a:lnTo>
                  <a:pt x="729" y="682"/>
                </a:lnTo>
                <a:lnTo>
                  <a:pt x="731" y="678"/>
                </a:lnTo>
                <a:lnTo>
                  <a:pt x="733" y="673"/>
                </a:lnTo>
                <a:lnTo>
                  <a:pt x="733" y="673"/>
                </a:lnTo>
                <a:lnTo>
                  <a:pt x="734" y="669"/>
                </a:lnTo>
                <a:lnTo>
                  <a:pt x="736" y="664"/>
                </a:lnTo>
                <a:lnTo>
                  <a:pt x="742" y="653"/>
                </a:lnTo>
                <a:lnTo>
                  <a:pt x="744" y="647"/>
                </a:lnTo>
                <a:lnTo>
                  <a:pt x="746" y="639"/>
                </a:lnTo>
                <a:lnTo>
                  <a:pt x="747" y="631"/>
                </a:lnTo>
                <a:lnTo>
                  <a:pt x="744" y="620"/>
                </a:lnTo>
                <a:lnTo>
                  <a:pt x="744" y="620"/>
                </a:lnTo>
                <a:lnTo>
                  <a:pt x="740" y="600"/>
                </a:lnTo>
                <a:lnTo>
                  <a:pt x="734" y="585"/>
                </a:lnTo>
                <a:lnTo>
                  <a:pt x="728" y="573"/>
                </a:lnTo>
                <a:lnTo>
                  <a:pt x="724" y="568"/>
                </a:lnTo>
                <a:lnTo>
                  <a:pt x="721" y="565"/>
                </a:lnTo>
                <a:lnTo>
                  <a:pt x="721" y="565"/>
                </a:lnTo>
                <a:lnTo>
                  <a:pt x="711" y="558"/>
                </a:lnTo>
                <a:lnTo>
                  <a:pt x="701" y="546"/>
                </a:lnTo>
                <a:lnTo>
                  <a:pt x="683" y="527"/>
                </a:lnTo>
                <a:lnTo>
                  <a:pt x="683" y="527"/>
                </a:lnTo>
                <a:lnTo>
                  <a:pt x="676" y="514"/>
                </a:lnTo>
                <a:lnTo>
                  <a:pt x="663" y="493"/>
                </a:lnTo>
                <a:lnTo>
                  <a:pt x="651" y="472"/>
                </a:lnTo>
                <a:lnTo>
                  <a:pt x="643" y="458"/>
                </a:lnTo>
                <a:lnTo>
                  <a:pt x="643" y="458"/>
                </a:lnTo>
                <a:lnTo>
                  <a:pt x="625" y="440"/>
                </a:lnTo>
                <a:lnTo>
                  <a:pt x="614" y="428"/>
                </a:lnTo>
                <a:lnTo>
                  <a:pt x="614" y="428"/>
                </a:lnTo>
                <a:lnTo>
                  <a:pt x="614" y="417"/>
                </a:lnTo>
                <a:lnTo>
                  <a:pt x="612" y="409"/>
                </a:lnTo>
                <a:lnTo>
                  <a:pt x="611" y="407"/>
                </a:lnTo>
                <a:lnTo>
                  <a:pt x="610" y="406"/>
                </a:lnTo>
                <a:lnTo>
                  <a:pt x="610" y="406"/>
                </a:lnTo>
                <a:lnTo>
                  <a:pt x="603" y="395"/>
                </a:lnTo>
                <a:lnTo>
                  <a:pt x="589" y="375"/>
                </a:lnTo>
                <a:lnTo>
                  <a:pt x="570" y="347"/>
                </a:lnTo>
                <a:lnTo>
                  <a:pt x="570" y="347"/>
                </a:lnTo>
                <a:lnTo>
                  <a:pt x="532" y="277"/>
                </a:lnTo>
                <a:lnTo>
                  <a:pt x="532" y="277"/>
                </a:lnTo>
                <a:lnTo>
                  <a:pt x="525" y="269"/>
                </a:lnTo>
                <a:lnTo>
                  <a:pt x="516" y="259"/>
                </a:lnTo>
                <a:lnTo>
                  <a:pt x="505" y="251"/>
                </a:lnTo>
                <a:lnTo>
                  <a:pt x="493" y="242"/>
                </a:lnTo>
                <a:lnTo>
                  <a:pt x="470" y="228"/>
                </a:lnTo>
                <a:lnTo>
                  <a:pt x="456" y="218"/>
                </a:lnTo>
                <a:lnTo>
                  <a:pt x="456" y="218"/>
                </a:lnTo>
                <a:lnTo>
                  <a:pt x="447" y="213"/>
                </a:lnTo>
                <a:lnTo>
                  <a:pt x="438" y="209"/>
                </a:lnTo>
                <a:lnTo>
                  <a:pt x="421" y="202"/>
                </a:lnTo>
                <a:lnTo>
                  <a:pt x="421" y="202"/>
                </a:lnTo>
                <a:lnTo>
                  <a:pt x="411" y="198"/>
                </a:lnTo>
                <a:lnTo>
                  <a:pt x="394" y="196"/>
                </a:lnTo>
                <a:lnTo>
                  <a:pt x="372" y="192"/>
                </a:lnTo>
                <a:lnTo>
                  <a:pt x="372" y="192"/>
                </a:lnTo>
                <a:lnTo>
                  <a:pt x="379" y="176"/>
                </a:lnTo>
                <a:lnTo>
                  <a:pt x="386" y="162"/>
                </a:lnTo>
                <a:lnTo>
                  <a:pt x="388" y="152"/>
                </a:lnTo>
                <a:lnTo>
                  <a:pt x="388" y="152"/>
                </a:lnTo>
                <a:lnTo>
                  <a:pt x="391" y="145"/>
                </a:lnTo>
                <a:lnTo>
                  <a:pt x="393" y="137"/>
                </a:lnTo>
                <a:lnTo>
                  <a:pt x="394" y="132"/>
                </a:lnTo>
                <a:lnTo>
                  <a:pt x="394" y="126"/>
                </a:lnTo>
                <a:lnTo>
                  <a:pt x="394" y="120"/>
                </a:lnTo>
                <a:lnTo>
                  <a:pt x="392" y="113"/>
                </a:lnTo>
                <a:lnTo>
                  <a:pt x="392" y="113"/>
                </a:lnTo>
                <a:lnTo>
                  <a:pt x="381" y="87"/>
                </a:lnTo>
                <a:lnTo>
                  <a:pt x="377" y="78"/>
                </a:lnTo>
                <a:lnTo>
                  <a:pt x="374" y="70"/>
                </a:lnTo>
                <a:lnTo>
                  <a:pt x="374" y="70"/>
                </a:lnTo>
                <a:lnTo>
                  <a:pt x="372" y="66"/>
                </a:lnTo>
                <a:lnTo>
                  <a:pt x="368" y="60"/>
                </a:lnTo>
                <a:lnTo>
                  <a:pt x="356" y="44"/>
                </a:lnTo>
                <a:lnTo>
                  <a:pt x="342" y="30"/>
                </a:lnTo>
                <a:lnTo>
                  <a:pt x="333" y="20"/>
                </a:lnTo>
                <a:lnTo>
                  <a:pt x="333" y="20"/>
                </a:lnTo>
                <a:lnTo>
                  <a:pt x="325" y="15"/>
                </a:lnTo>
                <a:lnTo>
                  <a:pt x="312" y="8"/>
                </a:lnTo>
                <a:lnTo>
                  <a:pt x="296" y="2"/>
                </a:lnTo>
                <a:lnTo>
                  <a:pt x="288" y="1"/>
                </a:lnTo>
                <a:lnTo>
                  <a:pt x="281" y="0"/>
                </a:lnTo>
                <a:lnTo>
                  <a:pt x="281" y="0"/>
                </a:lnTo>
                <a:lnTo>
                  <a:pt x="263" y="1"/>
                </a:lnTo>
                <a:lnTo>
                  <a:pt x="244" y="4"/>
                </a:lnTo>
                <a:lnTo>
                  <a:pt x="226" y="7"/>
                </a:lnTo>
                <a:lnTo>
                  <a:pt x="218" y="10"/>
                </a:lnTo>
                <a:lnTo>
                  <a:pt x="214" y="12"/>
                </a:lnTo>
                <a:lnTo>
                  <a:pt x="214" y="12"/>
                </a:lnTo>
                <a:lnTo>
                  <a:pt x="209" y="17"/>
                </a:lnTo>
                <a:lnTo>
                  <a:pt x="203" y="22"/>
                </a:lnTo>
                <a:lnTo>
                  <a:pt x="190" y="40"/>
                </a:lnTo>
                <a:lnTo>
                  <a:pt x="180" y="59"/>
                </a:lnTo>
                <a:lnTo>
                  <a:pt x="175" y="67"/>
                </a:lnTo>
                <a:lnTo>
                  <a:pt x="172" y="73"/>
                </a:lnTo>
                <a:lnTo>
                  <a:pt x="172" y="73"/>
                </a:lnTo>
                <a:lnTo>
                  <a:pt x="171" y="84"/>
                </a:lnTo>
                <a:lnTo>
                  <a:pt x="169" y="94"/>
                </a:lnTo>
                <a:lnTo>
                  <a:pt x="169" y="107"/>
                </a:lnTo>
                <a:lnTo>
                  <a:pt x="170" y="123"/>
                </a:lnTo>
                <a:lnTo>
                  <a:pt x="170" y="123"/>
                </a:lnTo>
                <a:lnTo>
                  <a:pt x="174" y="138"/>
                </a:lnTo>
                <a:lnTo>
                  <a:pt x="178" y="152"/>
                </a:lnTo>
                <a:lnTo>
                  <a:pt x="184" y="166"/>
                </a:lnTo>
                <a:lnTo>
                  <a:pt x="184" y="1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5B32351D-60C6-49B6-BD92-BABC02BD6F23}"/>
              </a:ext>
            </a:extLst>
          </p:cNvPr>
          <p:cNvSpPr>
            <a:spLocks/>
          </p:cNvSpPr>
          <p:nvPr/>
        </p:nvSpPr>
        <p:spPr bwMode="auto">
          <a:xfrm>
            <a:off x="6528175" y="853815"/>
            <a:ext cx="674537" cy="1612308"/>
          </a:xfrm>
          <a:custGeom>
            <a:avLst/>
            <a:gdLst>
              <a:gd name="T0" fmla="*/ 78 w 574"/>
              <a:gd name="T1" fmla="*/ 227 h 1372"/>
              <a:gd name="T2" fmla="*/ 52 w 574"/>
              <a:gd name="T3" fmla="*/ 249 h 1372"/>
              <a:gd name="T4" fmla="*/ 25 w 574"/>
              <a:gd name="T5" fmla="*/ 331 h 1372"/>
              <a:gd name="T6" fmla="*/ 20 w 574"/>
              <a:gd name="T7" fmla="*/ 430 h 1372"/>
              <a:gd name="T8" fmla="*/ 9 w 574"/>
              <a:gd name="T9" fmla="*/ 481 h 1372"/>
              <a:gd name="T10" fmla="*/ 1 w 574"/>
              <a:gd name="T11" fmla="*/ 594 h 1372"/>
              <a:gd name="T12" fmla="*/ 9 w 574"/>
              <a:gd name="T13" fmla="*/ 693 h 1372"/>
              <a:gd name="T14" fmla="*/ 5 w 574"/>
              <a:gd name="T15" fmla="*/ 772 h 1372"/>
              <a:gd name="T16" fmla="*/ 27 w 574"/>
              <a:gd name="T17" fmla="*/ 812 h 1372"/>
              <a:gd name="T18" fmla="*/ 73 w 574"/>
              <a:gd name="T19" fmla="*/ 811 h 1372"/>
              <a:gd name="T20" fmla="*/ 61 w 574"/>
              <a:gd name="T21" fmla="*/ 794 h 1372"/>
              <a:gd name="T22" fmla="*/ 41 w 574"/>
              <a:gd name="T23" fmla="*/ 768 h 1372"/>
              <a:gd name="T24" fmla="*/ 54 w 574"/>
              <a:gd name="T25" fmla="*/ 758 h 1372"/>
              <a:gd name="T26" fmla="*/ 52 w 574"/>
              <a:gd name="T27" fmla="*/ 732 h 1372"/>
              <a:gd name="T28" fmla="*/ 79 w 574"/>
              <a:gd name="T29" fmla="*/ 601 h 1372"/>
              <a:gd name="T30" fmla="*/ 112 w 574"/>
              <a:gd name="T31" fmla="*/ 470 h 1372"/>
              <a:gd name="T32" fmla="*/ 129 w 574"/>
              <a:gd name="T33" fmla="*/ 542 h 1372"/>
              <a:gd name="T34" fmla="*/ 162 w 574"/>
              <a:gd name="T35" fmla="*/ 648 h 1372"/>
              <a:gd name="T36" fmla="*/ 193 w 574"/>
              <a:gd name="T37" fmla="*/ 716 h 1372"/>
              <a:gd name="T38" fmla="*/ 281 w 574"/>
              <a:gd name="T39" fmla="*/ 749 h 1372"/>
              <a:gd name="T40" fmla="*/ 304 w 574"/>
              <a:gd name="T41" fmla="*/ 773 h 1372"/>
              <a:gd name="T42" fmla="*/ 312 w 574"/>
              <a:gd name="T43" fmla="*/ 802 h 1372"/>
              <a:gd name="T44" fmla="*/ 333 w 574"/>
              <a:gd name="T45" fmla="*/ 813 h 1372"/>
              <a:gd name="T46" fmla="*/ 330 w 574"/>
              <a:gd name="T47" fmla="*/ 1136 h 1372"/>
              <a:gd name="T48" fmla="*/ 328 w 574"/>
              <a:gd name="T49" fmla="*/ 1267 h 1372"/>
              <a:gd name="T50" fmla="*/ 324 w 574"/>
              <a:gd name="T51" fmla="*/ 1311 h 1372"/>
              <a:gd name="T52" fmla="*/ 325 w 574"/>
              <a:gd name="T53" fmla="*/ 1345 h 1372"/>
              <a:gd name="T54" fmla="*/ 360 w 574"/>
              <a:gd name="T55" fmla="*/ 1372 h 1372"/>
              <a:gd name="T56" fmla="*/ 402 w 574"/>
              <a:gd name="T57" fmla="*/ 1362 h 1372"/>
              <a:gd name="T58" fmla="*/ 460 w 574"/>
              <a:gd name="T59" fmla="*/ 1317 h 1372"/>
              <a:gd name="T60" fmla="*/ 521 w 574"/>
              <a:gd name="T61" fmla="*/ 1246 h 1372"/>
              <a:gd name="T62" fmla="*/ 528 w 574"/>
              <a:gd name="T63" fmla="*/ 1179 h 1372"/>
              <a:gd name="T64" fmla="*/ 489 w 574"/>
              <a:gd name="T65" fmla="*/ 1166 h 1372"/>
              <a:gd name="T66" fmla="*/ 445 w 574"/>
              <a:gd name="T67" fmla="*/ 1170 h 1372"/>
              <a:gd name="T68" fmla="*/ 467 w 574"/>
              <a:gd name="T69" fmla="*/ 1128 h 1372"/>
              <a:gd name="T70" fmla="*/ 494 w 574"/>
              <a:gd name="T71" fmla="*/ 1065 h 1372"/>
              <a:gd name="T72" fmla="*/ 482 w 574"/>
              <a:gd name="T73" fmla="*/ 996 h 1372"/>
              <a:gd name="T74" fmla="*/ 485 w 574"/>
              <a:gd name="T75" fmla="*/ 897 h 1372"/>
              <a:gd name="T76" fmla="*/ 511 w 574"/>
              <a:gd name="T77" fmla="*/ 793 h 1372"/>
              <a:gd name="T78" fmla="*/ 539 w 574"/>
              <a:gd name="T79" fmla="*/ 562 h 1372"/>
              <a:gd name="T80" fmla="*/ 570 w 574"/>
              <a:gd name="T81" fmla="*/ 536 h 1372"/>
              <a:gd name="T82" fmla="*/ 572 w 574"/>
              <a:gd name="T83" fmla="*/ 494 h 1372"/>
              <a:gd name="T84" fmla="*/ 546 w 574"/>
              <a:gd name="T85" fmla="*/ 376 h 1372"/>
              <a:gd name="T86" fmla="*/ 488 w 574"/>
              <a:gd name="T87" fmla="*/ 259 h 1372"/>
              <a:gd name="T88" fmla="*/ 460 w 574"/>
              <a:gd name="T89" fmla="*/ 226 h 1372"/>
              <a:gd name="T90" fmla="*/ 375 w 574"/>
              <a:gd name="T91" fmla="*/ 213 h 1372"/>
              <a:gd name="T92" fmla="*/ 317 w 574"/>
              <a:gd name="T93" fmla="*/ 140 h 1372"/>
              <a:gd name="T94" fmla="*/ 312 w 574"/>
              <a:gd name="T95" fmla="*/ 96 h 1372"/>
              <a:gd name="T96" fmla="*/ 310 w 574"/>
              <a:gd name="T97" fmla="*/ 69 h 1372"/>
              <a:gd name="T98" fmla="*/ 270 w 574"/>
              <a:gd name="T99" fmla="*/ 18 h 1372"/>
              <a:gd name="T100" fmla="*/ 205 w 574"/>
              <a:gd name="T101" fmla="*/ 0 h 1372"/>
              <a:gd name="T102" fmla="*/ 127 w 574"/>
              <a:gd name="T103" fmla="*/ 40 h 1372"/>
              <a:gd name="T104" fmla="*/ 85 w 574"/>
              <a:gd name="T105" fmla="*/ 93 h 1372"/>
              <a:gd name="T106" fmla="*/ 83 w 574"/>
              <a:gd name="T107" fmla="*/ 149 h 1372"/>
              <a:gd name="T108" fmla="*/ 107 w 574"/>
              <a:gd name="T109" fmla="*/ 195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74" h="1372">
                <a:moveTo>
                  <a:pt x="126" y="221"/>
                </a:moveTo>
                <a:lnTo>
                  <a:pt x="126" y="221"/>
                </a:lnTo>
                <a:lnTo>
                  <a:pt x="118" y="221"/>
                </a:lnTo>
                <a:lnTo>
                  <a:pt x="99" y="222"/>
                </a:lnTo>
                <a:lnTo>
                  <a:pt x="88" y="225"/>
                </a:lnTo>
                <a:lnTo>
                  <a:pt x="78" y="227"/>
                </a:lnTo>
                <a:lnTo>
                  <a:pt x="68" y="231"/>
                </a:lnTo>
                <a:lnTo>
                  <a:pt x="65" y="233"/>
                </a:lnTo>
                <a:lnTo>
                  <a:pt x="61" y="235"/>
                </a:lnTo>
                <a:lnTo>
                  <a:pt x="61" y="235"/>
                </a:lnTo>
                <a:lnTo>
                  <a:pt x="57" y="241"/>
                </a:lnTo>
                <a:lnTo>
                  <a:pt x="52" y="249"/>
                </a:lnTo>
                <a:lnTo>
                  <a:pt x="44" y="268"/>
                </a:lnTo>
                <a:lnTo>
                  <a:pt x="37" y="288"/>
                </a:lnTo>
                <a:lnTo>
                  <a:pt x="29" y="305"/>
                </a:lnTo>
                <a:lnTo>
                  <a:pt x="29" y="305"/>
                </a:lnTo>
                <a:lnTo>
                  <a:pt x="27" y="316"/>
                </a:lnTo>
                <a:lnTo>
                  <a:pt x="25" y="331"/>
                </a:lnTo>
                <a:lnTo>
                  <a:pt x="21" y="369"/>
                </a:lnTo>
                <a:lnTo>
                  <a:pt x="20" y="403"/>
                </a:lnTo>
                <a:lnTo>
                  <a:pt x="18" y="419"/>
                </a:lnTo>
                <a:lnTo>
                  <a:pt x="18" y="419"/>
                </a:lnTo>
                <a:lnTo>
                  <a:pt x="19" y="424"/>
                </a:lnTo>
                <a:lnTo>
                  <a:pt x="20" y="430"/>
                </a:lnTo>
                <a:lnTo>
                  <a:pt x="24" y="439"/>
                </a:lnTo>
                <a:lnTo>
                  <a:pt x="24" y="439"/>
                </a:lnTo>
                <a:lnTo>
                  <a:pt x="16" y="456"/>
                </a:lnTo>
                <a:lnTo>
                  <a:pt x="12" y="469"/>
                </a:lnTo>
                <a:lnTo>
                  <a:pt x="9" y="475"/>
                </a:lnTo>
                <a:lnTo>
                  <a:pt x="9" y="481"/>
                </a:lnTo>
                <a:lnTo>
                  <a:pt x="9" y="481"/>
                </a:lnTo>
                <a:lnTo>
                  <a:pt x="7" y="499"/>
                </a:lnTo>
                <a:lnTo>
                  <a:pt x="4" y="532"/>
                </a:lnTo>
                <a:lnTo>
                  <a:pt x="0" y="568"/>
                </a:lnTo>
                <a:lnTo>
                  <a:pt x="0" y="583"/>
                </a:lnTo>
                <a:lnTo>
                  <a:pt x="1" y="594"/>
                </a:lnTo>
                <a:lnTo>
                  <a:pt x="1" y="594"/>
                </a:lnTo>
                <a:lnTo>
                  <a:pt x="4" y="617"/>
                </a:lnTo>
                <a:lnTo>
                  <a:pt x="7" y="648"/>
                </a:lnTo>
                <a:lnTo>
                  <a:pt x="9" y="676"/>
                </a:lnTo>
                <a:lnTo>
                  <a:pt x="9" y="693"/>
                </a:lnTo>
                <a:lnTo>
                  <a:pt x="9" y="693"/>
                </a:lnTo>
                <a:lnTo>
                  <a:pt x="4" y="720"/>
                </a:lnTo>
                <a:lnTo>
                  <a:pt x="0" y="738"/>
                </a:lnTo>
                <a:lnTo>
                  <a:pt x="0" y="746"/>
                </a:lnTo>
                <a:lnTo>
                  <a:pt x="1" y="754"/>
                </a:lnTo>
                <a:lnTo>
                  <a:pt x="1" y="754"/>
                </a:lnTo>
                <a:lnTo>
                  <a:pt x="5" y="772"/>
                </a:lnTo>
                <a:lnTo>
                  <a:pt x="12" y="792"/>
                </a:lnTo>
                <a:lnTo>
                  <a:pt x="15" y="800"/>
                </a:lnTo>
                <a:lnTo>
                  <a:pt x="20" y="807"/>
                </a:lnTo>
                <a:lnTo>
                  <a:pt x="24" y="811"/>
                </a:lnTo>
                <a:lnTo>
                  <a:pt x="25" y="812"/>
                </a:lnTo>
                <a:lnTo>
                  <a:pt x="27" y="812"/>
                </a:lnTo>
                <a:lnTo>
                  <a:pt x="27" y="812"/>
                </a:lnTo>
                <a:lnTo>
                  <a:pt x="38" y="812"/>
                </a:lnTo>
                <a:lnTo>
                  <a:pt x="53" y="813"/>
                </a:lnTo>
                <a:lnTo>
                  <a:pt x="67" y="813"/>
                </a:lnTo>
                <a:lnTo>
                  <a:pt x="72" y="812"/>
                </a:lnTo>
                <a:lnTo>
                  <a:pt x="73" y="811"/>
                </a:lnTo>
                <a:lnTo>
                  <a:pt x="73" y="810"/>
                </a:lnTo>
                <a:lnTo>
                  <a:pt x="73" y="810"/>
                </a:lnTo>
                <a:lnTo>
                  <a:pt x="73" y="804"/>
                </a:lnTo>
                <a:lnTo>
                  <a:pt x="72" y="800"/>
                </a:lnTo>
                <a:lnTo>
                  <a:pt x="67" y="797"/>
                </a:lnTo>
                <a:lnTo>
                  <a:pt x="61" y="794"/>
                </a:lnTo>
                <a:lnTo>
                  <a:pt x="61" y="794"/>
                </a:lnTo>
                <a:lnTo>
                  <a:pt x="55" y="792"/>
                </a:lnTo>
                <a:lnTo>
                  <a:pt x="48" y="788"/>
                </a:lnTo>
                <a:lnTo>
                  <a:pt x="41" y="784"/>
                </a:lnTo>
                <a:lnTo>
                  <a:pt x="41" y="768"/>
                </a:lnTo>
                <a:lnTo>
                  <a:pt x="41" y="768"/>
                </a:lnTo>
                <a:lnTo>
                  <a:pt x="46" y="767"/>
                </a:lnTo>
                <a:lnTo>
                  <a:pt x="49" y="765"/>
                </a:lnTo>
                <a:lnTo>
                  <a:pt x="53" y="762"/>
                </a:lnTo>
                <a:lnTo>
                  <a:pt x="53" y="762"/>
                </a:lnTo>
                <a:lnTo>
                  <a:pt x="54" y="761"/>
                </a:lnTo>
                <a:lnTo>
                  <a:pt x="54" y="758"/>
                </a:lnTo>
                <a:lnTo>
                  <a:pt x="55" y="748"/>
                </a:lnTo>
                <a:lnTo>
                  <a:pt x="54" y="739"/>
                </a:lnTo>
                <a:lnTo>
                  <a:pt x="54" y="735"/>
                </a:lnTo>
                <a:lnTo>
                  <a:pt x="53" y="734"/>
                </a:lnTo>
                <a:lnTo>
                  <a:pt x="53" y="734"/>
                </a:lnTo>
                <a:lnTo>
                  <a:pt x="52" y="732"/>
                </a:lnTo>
                <a:lnTo>
                  <a:pt x="52" y="728"/>
                </a:lnTo>
                <a:lnTo>
                  <a:pt x="51" y="716"/>
                </a:lnTo>
                <a:lnTo>
                  <a:pt x="53" y="701"/>
                </a:lnTo>
                <a:lnTo>
                  <a:pt x="57" y="685"/>
                </a:lnTo>
                <a:lnTo>
                  <a:pt x="57" y="685"/>
                </a:lnTo>
                <a:lnTo>
                  <a:pt x="79" y="601"/>
                </a:lnTo>
                <a:lnTo>
                  <a:pt x="93" y="552"/>
                </a:lnTo>
                <a:lnTo>
                  <a:pt x="98" y="535"/>
                </a:lnTo>
                <a:lnTo>
                  <a:pt x="100" y="524"/>
                </a:lnTo>
                <a:lnTo>
                  <a:pt x="100" y="524"/>
                </a:lnTo>
                <a:lnTo>
                  <a:pt x="104" y="502"/>
                </a:lnTo>
                <a:lnTo>
                  <a:pt x="112" y="470"/>
                </a:lnTo>
                <a:lnTo>
                  <a:pt x="123" y="428"/>
                </a:lnTo>
                <a:lnTo>
                  <a:pt x="123" y="428"/>
                </a:lnTo>
                <a:lnTo>
                  <a:pt x="126" y="479"/>
                </a:lnTo>
                <a:lnTo>
                  <a:pt x="129" y="517"/>
                </a:lnTo>
                <a:lnTo>
                  <a:pt x="129" y="542"/>
                </a:lnTo>
                <a:lnTo>
                  <a:pt x="129" y="542"/>
                </a:lnTo>
                <a:lnTo>
                  <a:pt x="130" y="549"/>
                </a:lnTo>
                <a:lnTo>
                  <a:pt x="132" y="558"/>
                </a:lnTo>
                <a:lnTo>
                  <a:pt x="139" y="584"/>
                </a:lnTo>
                <a:lnTo>
                  <a:pt x="156" y="629"/>
                </a:lnTo>
                <a:lnTo>
                  <a:pt x="156" y="629"/>
                </a:lnTo>
                <a:lnTo>
                  <a:pt x="162" y="648"/>
                </a:lnTo>
                <a:lnTo>
                  <a:pt x="172" y="675"/>
                </a:lnTo>
                <a:lnTo>
                  <a:pt x="178" y="689"/>
                </a:lnTo>
                <a:lnTo>
                  <a:pt x="183" y="701"/>
                </a:lnTo>
                <a:lnTo>
                  <a:pt x="189" y="710"/>
                </a:lnTo>
                <a:lnTo>
                  <a:pt x="193" y="716"/>
                </a:lnTo>
                <a:lnTo>
                  <a:pt x="193" y="716"/>
                </a:lnTo>
                <a:lnTo>
                  <a:pt x="199" y="719"/>
                </a:lnTo>
                <a:lnTo>
                  <a:pt x="209" y="722"/>
                </a:lnTo>
                <a:lnTo>
                  <a:pt x="232" y="729"/>
                </a:lnTo>
                <a:lnTo>
                  <a:pt x="263" y="736"/>
                </a:lnTo>
                <a:lnTo>
                  <a:pt x="263" y="736"/>
                </a:lnTo>
                <a:lnTo>
                  <a:pt x="281" y="749"/>
                </a:lnTo>
                <a:lnTo>
                  <a:pt x="292" y="759"/>
                </a:lnTo>
                <a:lnTo>
                  <a:pt x="296" y="764"/>
                </a:lnTo>
                <a:lnTo>
                  <a:pt x="298" y="766"/>
                </a:lnTo>
                <a:lnTo>
                  <a:pt x="298" y="766"/>
                </a:lnTo>
                <a:lnTo>
                  <a:pt x="301" y="769"/>
                </a:lnTo>
                <a:lnTo>
                  <a:pt x="304" y="773"/>
                </a:lnTo>
                <a:lnTo>
                  <a:pt x="308" y="779"/>
                </a:lnTo>
                <a:lnTo>
                  <a:pt x="309" y="782"/>
                </a:lnTo>
                <a:lnTo>
                  <a:pt x="310" y="786"/>
                </a:lnTo>
                <a:lnTo>
                  <a:pt x="310" y="786"/>
                </a:lnTo>
                <a:lnTo>
                  <a:pt x="310" y="795"/>
                </a:lnTo>
                <a:lnTo>
                  <a:pt x="312" y="802"/>
                </a:lnTo>
                <a:lnTo>
                  <a:pt x="316" y="810"/>
                </a:lnTo>
                <a:lnTo>
                  <a:pt x="318" y="811"/>
                </a:lnTo>
                <a:lnTo>
                  <a:pt x="322" y="812"/>
                </a:lnTo>
                <a:lnTo>
                  <a:pt x="322" y="812"/>
                </a:lnTo>
                <a:lnTo>
                  <a:pt x="328" y="813"/>
                </a:lnTo>
                <a:lnTo>
                  <a:pt x="333" y="813"/>
                </a:lnTo>
                <a:lnTo>
                  <a:pt x="338" y="812"/>
                </a:lnTo>
                <a:lnTo>
                  <a:pt x="338" y="812"/>
                </a:lnTo>
                <a:lnTo>
                  <a:pt x="344" y="1019"/>
                </a:lnTo>
                <a:lnTo>
                  <a:pt x="344" y="1019"/>
                </a:lnTo>
                <a:lnTo>
                  <a:pt x="336" y="1087"/>
                </a:lnTo>
                <a:lnTo>
                  <a:pt x="330" y="1136"/>
                </a:lnTo>
                <a:lnTo>
                  <a:pt x="328" y="1170"/>
                </a:lnTo>
                <a:lnTo>
                  <a:pt x="328" y="1170"/>
                </a:lnTo>
                <a:lnTo>
                  <a:pt x="327" y="1197"/>
                </a:lnTo>
                <a:lnTo>
                  <a:pt x="327" y="1229"/>
                </a:lnTo>
                <a:lnTo>
                  <a:pt x="328" y="1267"/>
                </a:lnTo>
                <a:lnTo>
                  <a:pt x="328" y="1267"/>
                </a:lnTo>
                <a:lnTo>
                  <a:pt x="328" y="1268"/>
                </a:lnTo>
                <a:lnTo>
                  <a:pt x="329" y="1273"/>
                </a:lnTo>
                <a:lnTo>
                  <a:pt x="329" y="1282"/>
                </a:lnTo>
                <a:lnTo>
                  <a:pt x="328" y="1295"/>
                </a:lnTo>
                <a:lnTo>
                  <a:pt x="328" y="1295"/>
                </a:lnTo>
                <a:lnTo>
                  <a:pt x="324" y="1311"/>
                </a:lnTo>
                <a:lnTo>
                  <a:pt x="323" y="1321"/>
                </a:lnTo>
                <a:lnTo>
                  <a:pt x="323" y="1329"/>
                </a:lnTo>
                <a:lnTo>
                  <a:pt x="324" y="1337"/>
                </a:lnTo>
                <a:lnTo>
                  <a:pt x="324" y="1337"/>
                </a:lnTo>
                <a:lnTo>
                  <a:pt x="325" y="1340"/>
                </a:lnTo>
                <a:lnTo>
                  <a:pt x="325" y="1345"/>
                </a:lnTo>
                <a:lnTo>
                  <a:pt x="325" y="1351"/>
                </a:lnTo>
                <a:lnTo>
                  <a:pt x="327" y="1355"/>
                </a:lnTo>
                <a:lnTo>
                  <a:pt x="330" y="1361"/>
                </a:lnTo>
                <a:lnTo>
                  <a:pt x="336" y="1366"/>
                </a:lnTo>
                <a:lnTo>
                  <a:pt x="345" y="1370"/>
                </a:lnTo>
                <a:lnTo>
                  <a:pt x="360" y="1372"/>
                </a:lnTo>
                <a:lnTo>
                  <a:pt x="360" y="1372"/>
                </a:lnTo>
                <a:lnTo>
                  <a:pt x="368" y="1372"/>
                </a:lnTo>
                <a:lnTo>
                  <a:pt x="375" y="1372"/>
                </a:lnTo>
                <a:lnTo>
                  <a:pt x="382" y="1370"/>
                </a:lnTo>
                <a:lnTo>
                  <a:pt x="389" y="1368"/>
                </a:lnTo>
                <a:lnTo>
                  <a:pt x="402" y="1362"/>
                </a:lnTo>
                <a:lnTo>
                  <a:pt x="414" y="1355"/>
                </a:lnTo>
                <a:lnTo>
                  <a:pt x="425" y="1348"/>
                </a:lnTo>
                <a:lnTo>
                  <a:pt x="433" y="1340"/>
                </a:lnTo>
                <a:lnTo>
                  <a:pt x="447" y="1328"/>
                </a:lnTo>
                <a:lnTo>
                  <a:pt x="447" y="1328"/>
                </a:lnTo>
                <a:lnTo>
                  <a:pt x="460" y="1317"/>
                </a:lnTo>
                <a:lnTo>
                  <a:pt x="478" y="1302"/>
                </a:lnTo>
                <a:lnTo>
                  <a:pt x="494" y="1286"/>
                </a:lnTo>
                <a:lnTo>
                  <a:pt x="508" y="1269"/>
                </a:lnTo>
                <a:lnTo>
                  <a:pt x="508" y="1269"/>
                </a:lnTo>
                <a:lnTo>
                  <a:pt x="514" y="1260"/>
                </a:lnTo>
                <a:lnTo>
                  <a:pt x="521" y="1246"/>
                </a:lnTo>
                <a:lnTo>
                  <a:pt x="526" y="1230"/>
                </a:lnTo>
                <a:lnTo>
                  <a:pt x="531" y="1214"/>
                </a:lnTo>
                <a:lnTo>
                  <a:pt x="532" y="1199"/>
                </a:lnTo>
                <a:lnTo>
                  <a:pt x="532" y="1192"/>
                </a:lnTo>
                <a:lnTo>
                  <a:pt x="531" y="1184"/>
                </a:lnTo>
                <a:lnTo>
                  <a:pt x="528" y="1179"/>
                </a:lnTo>
                <a:lnTo>
                  <a:pt x="525" y="1174"/>
                </a:lnTo>
                <a:lnTo>
                  <a:pt x="520" y="1170"/>
                </a:lnTo>
                <a:lnTo>
                  <a:pt x="514" y="1168"/>
                </a:lnTo>
                <a:lnTo>
                  <a:pt x="514" y="1168"/>
                </a:lnTo>
                <a:lnTo>
                  <a:pt x="501" y="1166"/>
                </a:lnTo>
                <a:lnTo>
                  <a:pt x="489" y="1166"/>
                </a:lnTo>
                <a:lnTo>
                  <a:pt x="478" y="1167"/>
                </a:lnTo>
                <a:lnTo>
                  <a:pt x="467" y="1169"/>
                </a:lnTo>
                <a:lnTo>
                  <a:pt x="453" y="1174"/>
                </a:lnTo>
                <a:lnTo>
                  <a:pt x="447" y="1176"/>
                </a:lnTo>
                <a:lnTo>
                  <a:pt x="447" y="1176"/>
                </a:lnTo>
                <a:lnTo>
                  <a:pt x="445" y="1170"/>
                </a:lnTo>
                <a:lnTo>
                  <a:pt x="442" y="1166"/>
                </a:lnTo>
                <a:lnTo>
                  <a:pt x="441" y="1162"/>
                </a:lnTo>
                <a:lnTo>
                  <a:pt x="441" y="1162"/>
                </a:lnTo>
                <a:lnTo>
                  <a:pt x="443" y="1159"/>
                </a:lnTo>
                <a:lnTo>
                  <a:pt x="449" y="1151"/>
                </a:lnTo>
                <a:lnTo>
                  <a:pt x="467" y="1128"/>
                </a:lnTo>
                <a:lnTo>
                  <a:pt x="478" y="1114"/>
                </a:lnTo>
                <a:lnTo>
                  <a:pt x="486" y="1098"/>
                </a:lnTo>
                <a:lnTo>
                  <a:pt x="488" y="1090"/>
                </a:lnTo>
                <a:lnTo>
                  <a:pt x="492" y="1082"/>
                </a:lnTo>
                <a:lnTo>
                  <a:pt x="493" y="1074"/>
                </a:lnTo>
                <a:lnTo>
                  <a:pt x="494" y="1065"/>
                </a:lnTo>
                <a:lnTo>
                  <a:pt x="494" y="1065"/>
                </a:lnTo>
                <a:lnTo>
                  <a:pt x="493" y="1051"/>
                </a:lnTo>
                <a:lnTo>
                  <a:pt x="492" y="1039"/>
                </a:lnTo>
                <a:lnTo>
                  <a:pt x="489" y="1023"/>
                </a:lnTo>
                <a:lnTo>
                  <a:pt x="485" y="1009"/>
                </a:lnTo>
                <a:lnTo>
                  <a:pt x="482" y="996"/>
                </a:lnTo>
                <a:lnTo>
                  <a:pt x="482" y="996"/>
                </a:lnTo>
                <a:lnTo>
                  <a:pt x="481" y="986"/>
                </a:lnTo>
                <a:lnTo>
                  <a:pt x="481" y="973"/>
                </a:lnTo>
                <a:lnTo>
                  <a:pt x="482" y="942"/>
                </a:lnTo>
                <a:lnTo>
                  <a:pt x="483" y="913"/>
                </a:lnTo>
                <a:lnTo>
                  <a:pt x="485" y="897"/>
                </a:lnTo>
                <a:lnTo>
                  <a:pt x="485" y="897"/>
                </a:lnTo>
                <a:lnTo>
                  <a:pt x="495" y="853"/>
                </a:lnTo>
                <a:lnTo>
                  <a:pt x="502" y="824"/>
                </a:lnTo>
                <a:lnTo>
                  <a:pt x="508" y="806"/>
                </a:lnTo>
                <a:lnTo>
                  <a:pt x="508" y="806"/>
                </a:lnTo>
                <a:lnTo>
                  <a:pt x="511" y="793"/>
                </a:lnTo>
                <a:lnTo>
                  <a:pt x="514" y="764"/>
                </a:lnTo>
                <a:lnTo>
                  <a:pt x="521" y="680"/>
                </a:lnTo>
                <a:lnTo>
                  <a:pt x="528" y="562"/>
                </a:lnTo>
                <a:lnTo>
                  <a:pt x="528" y="562"/>
                </a:lnTo>
                <a:lnTo>
                  <a:pt x="534" y="562"/>
                </a:lnTo>
                <a:lnTo>
                  <a:pt x="539" y="562"/>
                </a:lnTo>
                <a:lnTo>
                  <a:pt x="546" y="560"/>
                </a:lnTo>
                <a:lnTo>
                  <a:pt x="553" y="556"/>
                </a:lnTo>
                <a:lnTo>
                  <a:pt x="560" y="550"/>
                </a:lnTo>
                <a:lnTo>
                  <a:pt x="564" y="547"/>
                </a:lnTo>
                <a:lnTo>
                  <a:pt x="567" y="542"/>
                </a:lnTo>
                <a:lnTo>
                  <a:pt x="570" y="536"/>
                </a:lnTo>
                <a:lnTo>
                  <a:pt x="572" y="530"/>
                </a:lnTo>
                <a:lnTo>
                  <a:pt x="572" y="530"/>
                </a:lnTo>
                <a:lnTo>
                  <a:pt x="574" y="522"/>
                </a:lnTo>
                <a:lnTo>
                  <a:pt x="574" y="514"/>
                </a:lnTo>
                <a:lnTo>
                  <a:pt x="573" y="504"/>
                </a:lnTo>
                <a:lnTo>
                  <a:pt x="572" y="494"/>
                </a:lnTo>
                <a:lnTo>
                  <a:pt x="566" y="473"/>
                </a:lnTo>
                <a:lnTo>
                  <a:pt x="559" y="452"/>
                </a:lnTo>
                <a:lnTo>
                  <a:pt x="552" y="435"/>
                </a:lnTo>
                <a:lnTo>
                  <a:pt x="545" y="418"/>
                </a:lnTo>
                <a:lnTo>
                  <a:pt x="538" y="404"/>
                </a:lnTo>
                <a:lnTo>
                  <a:pt x="546" y="376"/>
                </a:lnTo>
                <a:lnTo>
                  <a:pt x="546" y="376"/>
                </a:lnTo>
                <a:lnTo>
                  <a:pt x="508" y="311"/>
                </a:lnTo>
                <a:lnTo>
                  <a:pt x="508" y="311"/>
                </a:lnTo>
                <a:lnTo>
                  <a:pt x="504" y="298"/>
                </a:lnTo>
                <a:lnTo>
                  <a:pt x="494" y="273"/>
                </a:lnTo>
                <a:lnTo>
                  <a:pt x="488" y="259"/>
                </a:lnTo>
                <a:lnTo>
                  <a:pt x="481" y="246"/>
                </a:lnTo>
                <a:lnTo>
                  <a:pt x="474" y="235"/>
                </a:lnTo>
                <a:lnTo>
                  <a:pt x="470" y="232"/>
                </a:lnTo>
                <a:lnTo>
                  <a:pt x="467" y="229"/>
                </a:lnTo>
                <a:lnTo>
                  <a:pt x="467" y="229"/>
                </a:lnTo>
                <a:lnTo>
                  <a:pt x="460" y="226"/>
                </a:lnTo>
                <a:lnTo>
                  <a:pt x="453" y="224"/>
                </a:lnTo>
                <a:lnTo>
                  <a:pt x="436" y="219"/>
                </a:lnTo>
                <a:lnTo>
                  <a:pt x="422" y="216"/>
                </a:lnTo>
                <a:lnTo>
                  <a:pt x="409" y="215"/>
                </a:lnTo>
                <a:lnTo>
                  <a:pt x="409" y="215"/>
                </a:lnTo>
                <a:lnTo>
                  <a:pt x="375" y="213"/>
                </a:lnTo>
                <a:lnTo>
                  <a:pt x="350" y="212"/>
                </a:lnTo>
                <a:lnTo>
                  <a:pt x="318" y="203"/>
                </a:lnTo>
                <a:lnTo>
                  <a:pt x="307" y="183"/>
                </a:lnTo>
                <a:lnTo>
                  <a:pt x="307" y="183"/>
                </a:lnTo>
                <a:lnTo>
                  <a:pt x="312" y="159"/>
                </a:lnTo>
                <a:lnTo>
                  <a:pt x="317" y="140"/>
                </a:lnTo>
                <a:lnTo>
                  <a:pt x="318" y="124"/>
                </a:lnTo>
                <a:lnTo>
                  <a:pt x="318" y="124"/>
                </a:lnTo>
                <a:lnTo>
                  <a:pt x="317" y="115"/>
                </a:lnTo>
                <a:lnTo>
                  <a:pt x="316" y="106"/>
                </a:lnTo>
                <a:lnTo>
                  <a:pt x="312" y="96"/>
                </a:lnTo>
                <a:lnTo>
                  <a:pt x="312" y="96"/>
                </a:lnTo>
                <a:lnTo>
                  <a:pt x="314" y="94"/>
                </a:lnTo>
                <a:lnTo>
                  <a:pt x="314" y="88"/>
                </a:lnTo>
                <a:lnTo>
                  <a:pt x="314" y="79"/>
                </a:lnTo>
                <a:lnTo>
                  <a:pt x="312" y="74"/>
                </a:lnTo>
                <a:lnTo>
                  <a:pt x="310" y="69"/>
                </a:lnTo>
                <a:lnTo>
                  <a:pt x="310" y="69"/>
                </a:lnTo>
                <a:lnTo>
                  <a:pt x="304" y="56"/>
                </a:lnTo>
                <a:lnTo>
                  <a:pt x="299" y="49"/>
                </a:lnTo>
                <a:lnTo>
                  <a:pt x="295" y="41"/>
                </a:lnTo>
                <a:lnTo>
                  <a:pt x="288" y="33"/>
                </a:lnTo>
                <a:lnTo>
                  <a:pt x="279" y="25"/>
                </a:lnTo>
                <a:lnTo>
                  <a:pt x="270" y="18"/>
                </a:lnTo>
                <a:lnTo>
                  <a:pt x="257" y="14"/>
                </a:lnTo>
                <a:lnTo>
                  <a:pt x="257" y="14"/>
                </a:lnTo>
                <a:lnTo>
                  <a:pt x="235" y="7"/>
                </a:lnTo>
                <a:lnTo>
                  <a:pt x="218" y="1"/>
                </a:lnTo>
                <a:lnTo>
                  <a:pt x="211" y="0"/>
                </a:lnTo>
                <a:lnTo>
                  <a:pt x="205" y="0"/>
                </a:lnTo>
                <a:lnTo>
                  <a:pt x="199" y="0"/>
                </a:lnTo>
                <a:lnTo>
                  <a:pt x="193" y="2"/>
                </a:lnTo>
                <a:lnTo>
                  <a:pt x="193" y="2"/>
                </a:lnTo>
                <a:lnTo>
                  <a:pt x="134" y="35"/>
                </a:lnTo>
                <a:lnTo>
                  <a:pt x="134" y="35"/>
                </a:lnTo>
                <a:lnTo>
                  <a:pt x="127" y="40"/>
                </a:lnTo>
                <a:lnTo>
                  <a:pt x="119" y="46"/>
                </a:lnTo>
                <a:lnTo>
                  <a:pt x="111" y="54"/>
                </a:lnTo>
                <a:lnTo>
                  <a:pt x="103" y="62"/>
                </a:lnTo>
                <a:lnTo>
                  <a:pt x="95" y="71"/>
                </a:lnTo>
                <a:lnTo>
                  <a:pt x="90" y="82"/>
                </a:lnTo>
                <a:lnTo>
                  <a:pt x="85" y="93"/>
                </a:lnTo>
                <a:lnTo>
                  <a:pt x="83" y="104"/>
                </a:lnTo>
                <a:lnTo>
                  <a:pt x="83" y="104"/>
                </a:lnTo>
                <a:lnTo>
                  <a:pt x="81" y="116"/>
                </a:lnTo>
                <a:lnTo>
                  <a:pt x="80" y="127"/>
                </a:lnTo>
                <a:lnTo>
                  <a:pt x="81" y="139"/>
                </a:lnTo>
                <a:lnTo>
                  <a:pt x="83" y="149"/>
                </a:lnTo>
                <a:lnTo>
                  <a:pt x="85" y="159"/>
                </a:lnTo>
                <a:lnTo>
                  <a:pt x="87" y="168"/>
                </a:lnTo>
                <a:lnTo>
                  <a:pt x="92" y="176"/>
                </a:lnTo>
                <a:lnTo>
                  <a:pt x="97" y="183"/>
                </a:lnTo>
                <a:lnTo>
                  <a:pt x="97" y="183"/>
                </a:lnTo>
                <a:lnTo>
                  <a:pt x="107" y="195"/>
                </a:lnTo>
                <a:lnTo>
                  <a:pt x="117" y="208"/>
                </a:lnTo>
                <a:lnTo>
                  <a:pt x="126" y="221"/>
                </a:lnTo>
                <a:lnTo>
                  <a:pt x="126" y="2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3D89B8FC-288F-4E03-B876-F3A49196CA64}"/>
              </a:ext>
            </a:extLst>
          </p:cNvPr>
          <p:cNvSpPr>
            <a:spLocks noEditPoints="1"/>
          </p:cNvSpPr>
          <p:nvPr/>
        </p:nvSpPr>
        <p:spPr bwMode="auto">
          <a:xfrm>
            <a:off x="2688526" y="2663915"/>
            <a:ext cx="776523" cy="1660779"/>
          </a:xfrm>
          <a:custGeom>
            <a:avLst/>
            <a:gdLst>
              <a:gd name="T0" fmla="*/ 237 w 555"/>
              <a:gd name="T1" fmla="*/ 197 h 1187"/>
              <a:gd name="T2" fmla="*/ 193 w 555"/>
              <a:gd name="T3" fmla="*/ 187 h 1187"/>
              <a:gd name="T4" fmla="*/ 110 w 555"/>
              <a:gd name="T5" fmla="*/ 250 h 1187"/>
              <a:gd name="T6" fmla="*/ 46 w 555"/>
              <a:gd name="T7" fmla="*/ 346 h 1187"/>
              <a:gd name="T8" fmla="*/ 16 w 555"/>
              <a:gd name="T9" fmla="*/ 445 h 1187"/>
              <a:gd name="T10" fmla="*/ 4 w 555"/>
              <a:gd name="T11" fmla="*/ 486 h 1187"/>
              <a:gd name="T12" fmla="*/ 4 w 555"/>
              <a:gd name="T13" fmla="*/ 510 h 1187"/>
              <a:gd name="T14" fmla="*/ 0 w 555"/>
              <a:gd name="T15" fmla="*/ 559 h 1187"/>
              <a:gd name="T16" fmla="*/ 5 w 555"/>
              <a:gd name="T17" fmla="*/ 573 h 1187"/>
              <a:gd name="T18" fmla="*/ 26 w 555"/>
              <a:gd name="T19" fmla="*/ 589 h 1187"/>
              <a:gd name="T20" fmla="*/ 36 w 555"/>
              <a:gd name="T21" fmla="*/ 596 h 1187"/>
              <a:gd name="T22" fmla="*/ 44 w 555"/>
              <a:gd name="T23" fmla="*/ 657 h 1187"/>
              <a:gd name="T24" fmla="*/ 67 w 555"/>
              <a:gd name="T25" fmla="*/ 703 h 1187"/>
              <a:gd name="T26" fmla="*/ 89 w 555"/>
              <a:gd name="T27" fmla="*/ 776 h 1187"/>
              <a:gd name="T28" fmla="*/ 68 w 555"/>
              <a:gd name="T29" fmla="*/ 868 h 1187"/>
              <a:gd name="T30" fmla="*/ 88 w 555"/>
              <a:gd name="T31" fmla="*/ 880 h 1187"/>
              <a:gd name="T32" fmla="*/ 87 w 555"/>
              <a:gd name="T33" fmla="*/ 924 h 1187"/>
              <a:gd name="T34" fmla="*/ 89 w 555"/>
              <a:gd name="T35" fmla="*/ 978 h 1187"/>
              <a:gd name="T36" fmla="*/ 120 w 555"/>
              <a:gd name="T37" fmla="*/ 984 h 1187"/>
              <a:gd name="T38" fmla="*/ 136 w 555"/>
              <a:gd name="T39" fmla="*/ 1006 h 1187"/>
              <a:gd name="T40" fmla="*/ 145 w 555"/>
              <a:gd name="T41" fmla="*/ 1039 h 1187"/>
              <a:gd name="T42" fmla="*/ 119 w 555"/>
              <a:gd name="T43" fmla="*/ 1097 h 1187"/>
              <a:gd name="T44" fmla="*/ 90 w 555"/>
              <a:gd name="T45" fmla="*/ 1169 h 1187"/>
              <a:gd name="T46" fmla="*/ 119 w 555"/>
              <a:gd name="T47" fmla="*/ 1187 h 1187"/>
              <a:gd name="T48" fmla="*/ 188 w 555"/>
              <a:gd name="T49" fmla="*/ 1165 h 1187"/>
              <a:gd name="T50" fmla="*/ 238 w 555"/>
              <a:gd name="T51" fmla="*/ 1132 h 1187"/>
              <a:gd name="T52" fmla="*/ 247 w 555"/>
              <a:gd name="T53" fmla="*/ 1092 h 1187"/>
              <a:gd name="T54" fmla="*/ 217 w 555"/>
              <a:gd name="T55" fmla="*/ 1084 h 1187"/>
              <a:gd name="T56" fmla="*/ 234 w 555"/>
              <a:gd name="T57" fmla="*/ 1056 h 1187"/>
              <a:gd name="T58" fmla="*/ 281 w 555"/>
              <a:gd name="T59" fmla="*/ 944 h 1187"/>
              <a:gd name="T60" fmla="*/ 408 w 555"/>
              <a:gd name="T61" fmla="*/ 842 h 1187"/>
              <a:gd name="T62" fmla="*/ 425 w 555"/>
              <a:gd name="T63" fmla="*/ 805 h 1187"/>
              <a:gd name="T64" fmla="*/ 410 w 555"/>
              <a:gd name="T65" fmla="*/ 731 h 1187"/>
              <a:gd name="T66" fmla="*/ 447 w 555"/>
              <a:gd name="T67" fmla="*/ 569 h 1187"/>
              <a:gd name="T68" fmla="*/ 470 w 555"/>
              <a:gd name="T69" fmla="*/ 581 h 1187"/>
              <a:gd name="T70" fmla="*/ 481 w 555"/>
              <a:gd name="T71" fmla="*/ 598 h 1187"/>
              <a:gd name="T72" fmla="*/ 478 w 555"/>
              <a:gd name="T73" fmla="*/ 628 h 1187"/>
              <a:gd name="T74" fmla="*/ 513 w 555"/>
              <a:gd name="T75" fmla="*/ 643 h 1187"/>
              <a:gd name="T76" fmla="*/ 543 w 555"/>
              <a:gd name="T77" fmla="*/ 631 h 1187"/>
              <a:gd name="T78" fmla="*/ 546 w 555"/>
              <a:gd name="T79" fmla="*/ 612 h 1187"/>
              <a:gd name="T80" fmla="*/ 550 w 555"/>
              <a:gd name="T81" fmla="*/ 549 h 1187"/>
              <a:gd name="T82" fmla="*/ 491 w 555"/>
              <a:gd name="T83" fmla="*/ 360 h 1187"/>
              <a:gd name="T84" fmla="*/ 462 w 555"/>
              <a:gd name="T85" fmla="*/ 311 h 1187"/>
              <a:gd name="T86" fmla="*/ 471 w 555"/>
              <a:gd name="T87" fmla="*/ 286 h 1187"/>
              <a:gd name="T88" fmla="*/ 470 w 555"/>
              <a:gd name="T89" fmla="*/ 244 h 1187"/>
              <a:gd name="T90" fmla="*/ 465 w 555"/>
              <a:gd name="T91" fmla="*/ 191 h 1187"/>
              <a:gd name="T92" fmla="*/ 487 w 555"/>
              <a:gd name="T93" fmla="*/ 163 h 1187"/>
              <a:gd name="T94" fmla="*/ 458 w 555"/>
              <a:gd name="T95" fmla="*/ 138 h 1187"/>
              <a:gd name="T96" fmla="*/ 449 w 555"/>
              <a:gd name="T97" fmla="*/ 78 h 1187"/>
              <a:gd name="T98" fmla="*/ 405 w 555"/>
              <a:gd name="T99" fmla="*/ 38 h 1187"/>
              <a:gd name="T100" fmla="*/ 369 w 555"/>
              <a:gd name="T101" fmla="*/ 10 h 1187"/>
              <a:gd name="T102" fmla="*/ 305 w 555"/>
              <a:gd name="T103" fmla="*/ 2 h 1187"/>
              <a:gd name="T104" fmla="*/ 259 w 555"/>
              <a:gd name="T105" fmla="*/ 28 h 1187"/>
              <a:gd name="T106" fmla="*/ 238 w 555"/>
              <a:gd name="T107" fmla="*/ 111 h 1187"/>
              <a:gd name="T108" fmla="*/ 257 w 555"/>
              <a:gd name="T109" fmla="*/ 198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5" h="1187">
                <a:moveTo>
                  <a:pt x="257" y="198"/>
                </a:moveTo>
                <a:lnTo>
                  <a:pt x="257" y="198"/>
                </a:lnTo>
                <a:lnTo>
                  <a:pt x="252" y="200"/>
                </a:lnTo>
                <a:lnTo>
                  <a:pt x="245" y="201"/>
                </a:lnTo>
                <a:lnTo>
                  <a:pt x="245" y="201"/>
                </a:lnTo>
                <a:lnTo>
                  <a:pt x="241" y="200"/>
                </a:lnTo>
                <a:lnTo>
                  <a:pt x="237" y="197"/>
                </a:lnTo>
                <a:lnTo>
                  <a:pt x="224" y="190"/>
                </a:lnTo>
                <a:lnTo>
                  <a:pt x="224" y="190"/>
                </a:lnTo>
                <a:lnTo>
                  <a:pt x="218" y="188"/>
                </a:lnTo>
                <a:lnTo>
                  <a:pt x="211" y="187"/>
                </a:lnTo>
                <a:lnTo>
                  <a:pt x="202" y="186"/>
                </a:lnTo>
                <a:lnTo>
                  <a:pt x="193" y="187"/>
                </a:lnTo>
                <a:lnTo>
                  <a:pt x="193" y="187"/>
                </a:lnTo>
                <a:lnTo>
                  <a:pt x="186" y="189"/>
                </a:lnTo>
                <a:lnTo>
                  <a:pt x="178" y="194"/>
                </a:lnTo>
                <a:lnTo>
                  <a:pt x="156" y="208"/>
                </a:lnTo>
                <a:lnTo>
                  <a:pt x="125" y="234"/>
                </a:lnTo>
                <a:lnTo>
                  <a:pt x="125" y="234"/>
                </a:lnTo>
                <a:lnTo>
                  <a:pt x="118" y="241"/>
                </a:lnTo>
                <a:lnTo>
                  <a:pt x="110" y="250"/>
                </a:lnTo>
                <a:lnTo>
                  <a:pt x="100" y="269"/>
                </a:lnTo>
                <a:lnTo>
                  <a:pt x="100" y="269"/>
                </a:lnTo>
                <a:lnTo>
                  <a:pt x="92" y="281"/>
                </a:lnTo>
                <a:lnTo>
                  <a:pt x="81" y="296"/>
                </a:lnTo>
                <a:lnTo>
                  <a:pt x="56" y="329"/>
                </a:lnTo>
                <a:lnTo>
                  <a:pt x="56" y="329"/>
                </a:lnTo>
                <a:lnTo>
                  <a:pt x="46" y="346"/>
                </a:lnTo>
                <a:lnTo>
                  <a:pt x="34" y="367"/>
                </a:lnTo>
                <a:lnTo>
                  <a:pt x="24" y="387"/>
                </a:lnTo>
                <a:lnTo>
                  <a:pt x="18" y="401"/>
                </a:lnTo>
                <a:lnTo>
                  <a:pt x="18" y="401"/>
                </a:lnTo>
                <a:lnTo>
                  <a:pt x="17" y="413"/>
                </a:lnTo>
                <a:lnTo>
                  <a:pt x="17" y="427"/>
                </a:lnTo>
                <a:lnTo>
                  <a:pt x="16" y="445"/>
                </a:lnTo>
                <a:lnTo>
                  <a:pt x="15" y="464"/>
                </a:lnTo>
                <a:lnTo>
                  <a:pt x="15" y="464"/>
                </a:lnTo>
                <a:lnTo>
                  <a:pt x="14" y="472"/>
                </a:lnTo>
                <a:lnTo>
                  <a:pt x="11" y="478"/>
                </a:lnTo>
                <a:lnTo>
                  <a:pt x="10" y="481"/>
                </a:lnTo>
                <a:lnTo>
                  <a:pt x="8" y="484"/>
                </a:lnTo>
                <a:lnTo>
                  <a:pt x="4" y="486"/>
                </a:lnTo>
                <a:lnTo>
                  <a:pt x="2" y="489"/>
                </a:lnTo>
                <a:lnTo>
                  <a:pt x="0" y="493"/>
                </a:lnTo>
                <a:lnTo>
                  <a:pt x="0" y="493"/>
                </a:lnTo>
                <a:lnTo>
                  <a:pt x="0" y="497"/>
                </a:lnTo>
                <a:lnTo>
                  <a:pt x="1" y="502"/>
                </a:lnTo>
                <a:lnTo>
                  <a:pt x="2" y="506"/>
                </a:lnTo>
                <a:lnTo>
                  <a:pt x="4" y="510"/>
                </a:lnTo>
                <a:lnTo>
                  <a:pt x="10" y="516"/>
                </a:lnTo>
                <a:lnTo>
                  <a:pt x="13" y="518"/>
                </a:lnTo>
                <a:lnTo>
                  <a:pt x="13" y="518"/>
                </a:lnTo>
                <a:lnTo>
                  <a:pt x="5" y="535"/>
                </a:lnTo>
                <a:lnTo>
                  <a:pt x="1" y="547"/>
                </a:lnTo>
                <a:lnTo>
                  <a:pt x="0" y="553"/>
                </a:lnTo>
                <a:lnTo>
                  <a:pt x="0" y="559"/>
                </a:lnTo>
                <a:lnTo>
                  <a:pt x="0" y="559"/>
                </a:lnTo>
                <a:lnTo>
                  <a:pt x="2" y="565"/>
                </a:lnTo>
                <a:lnTo>
                  <a:pt x="3" y="566"/>
                </a:lnTo>
                <a:lnTo>
                  <a:pt x="3" y="568"/>
                </a:lnTo>
                <a:lnTo>
                  <a:pt x="4" y="570"/>
                </a:lnTo>
                <a:lnTo>
                  <a:pt x="4" y="570"/>
                </a:lnTo>
                <a:lnTo>
                  <a:pt x="5" y="573"/>
                </a:lnTo>
                <a:lnTo>
                  <a:pt x="8" y="578"/>
                </a:lnTo>
                <a:lnTo>
                  <a:pt x="8" y="578"/>
                </a:lnTo>
                <a:lnTo>
                  <a:pt x="11" y="581"/>
                </a:lnTo>
                <a:lnTo>
                  <a:pt x="18" y="584"/>
                </a:lnTo>
                <a:lnTo>
                  <a:pt x="18" y="584"/>
                </a:lnTo>
                <a:lnTo>
                  <a:pt x="23" y="586"/>
                </a:lnTo>
                <a:lnTo>
                  <a:pt x="26" y="589"/>
                </a:lnTo>
                <a:lnTo>
                  <a:pt x="27" y="590"/>
                </a:lnTo>
                <a:lnTo>
                  <a:pt x="27" y="590"/>
                </a:lnTo>
                <a:lnTo>
                  <a:pt x="29" y="592"/>
                </a:lnTo>
                <a:lnTo>
                  <a:pt x="30" y="595"/>
                </a:lnTo>
                <a:lnTo>
                  <a:pt x="34" y="596"/>
                </a:lnTo>
                <a:lnTo>
                  <a:pt x="34" y="596"/>
                </a:lnTo>
                <a:lnTo>
                  <a:pt x="36" y="596"/>
                </a:lnTo>
                <a:lnTo>
                  <a:pt x="40" y="596"/>
                </a:lnTo>
                <a:lnTo>
                  <a:pt x="43" y="595"/>
                </a:lnTo>
                <a:lnTo>
                  <a:pt x="43" y="595"/>
                </a:lnTo>
                <a:lnTo>
                  <a:pt x="43" y="604"/>
                </a:lnTo>
                <a:lnTo>
                  <a:pt x="42" y="626"/>
                </a:lnTo>
                <a:lnTo>
                  <a:pt x="43" y="642"/>
                </a:lnTo>
                <a:lnTo>
                  <a:pt x="44" y="657"/>
                </a:lnTo>
                <a:lnTo>
                  <a:pt x="48" y="671"/>
                </a:lnTo>
                <a:lnTo>
                  <a:pt x="51" y="685"/>
                </a:lnTo>
                <a:lnTo>
                  <a:pt x="51" y="685"/>
                </a:lnTo>
                <a:lnTo>
                  <a:pt x="55" y="691"/>
                </a:lnTo>
                <a:lnTo>
                  <a:pt x="59" y="696"/>
                </a:lnTo>
                <a:lnTo>
                  <a:pt x="62" y="701"/>
                </a:lnTo>
                <a:lnTo>
                  <a:pt x="67" y="703"/>
                </a:lnTo>
                <a:lnTo>
                  <a:pt x="76" y="708"/>
                </a:lnTo>
                <a:lnTo>
                  <a:pt x="87" y="710"/>
                </a:lnTo>
                <a:lnTo>
                  <a:pt x="95" y="711"/>
                </a:lnTo>
                <a:lnTo>
                  <a:pt x="103" y="711"/>
                </a:lnTo>
                <a:lnTo>
                  <a:pt x="110" y="710"/>
                </a:lnTo>
                <a:lnTo>
                  <a:pt x="110" y="710"/>
                </a:lnTo>
                <a:lnTo>
                  <a:pt x="89" y="776"/>
                </a:lnTo>
                <a:lnTo>
                  <a:pt x="74" y="826"/>
                </a:lnTo>
                <a:lnTo>
                  <a:pt x="69" y="845"/>
                </a:lnTo>
                <a:lnTo>
                  <a:pt x="67" y="855"/>
                </a:lnTo>
                <a:lnTo>
                  <a:pt x="67" y="855"/>
                </a:lnTo>
                <a:lnTo>
                  <a:pt x="66" y="861"/>
                </a:lnTo>
                <a:lnTo>
                  <a:pt x="67" y="865"/>
                </a:lnTo>
                <a:lnTo>
                  <a:pt x="68" y="868"/>
                </a:lnTo>
                <a:lnTo>
                  <a:pt x="69" y="871"/>
                </a:lnTo>
                <a:lnTo>
                  <a:pt x="74" y="873"/>
                </a:lnTo>
                <a:lnTo>
                  <a:pt x="76" y="876"/>
                </a:lnTo>
                <a:lnTo>
                  <a:pt x="76" y="876"/>
                </a:lnTo>
                <a:lnTo>
                  <a:pt x="79" y="878"/>
                </a:lnTo>
                <a:lnTo>
                  <a:pt x="81" y="879"/>
                </a:lnTo>
                <a:lnTo>
                  <a:pt x="88" y="880"/>
                </a:lnTo>
                <a:lnTo>
                  <a:pt x="97" y="882"/>
                </a:lnTo>
                <a:lnTo>
                  <a:pt x="97" y="882"/>
                </a:lnTo>
                <a:lnTo>
                  <a:pt x="93" y="905"/>
                </a:lnTo>
                <a:lnTo>
                  <a:pt x="93" y="905"/>
                </a:lnTo>
                <a:lnTo>
                  <a:pt x="90" y="917"/>
                </a:lnTo>
                <a:lnTo>
                  <a:pt x="87" y="924"/>
                </a:lnTo>
                <a:lnTo>
                  <a:pt x="87" y="924"/>
                </a:lnTo>
                <a:lnTo>
                  <a:pt x="86" y="939"/>
                </a:lnTo>
                <a:lnTo>
                  <a:pt x="84" y="953"/>
                </a:lnTo>
                <a:lnTo>
                  <a:pt x="84" y="967"/>
                </a:lnTo>
                <a:lnTo>
                  <a:pt x="84" y="967"/>
                </a:lnTo>
                <a:lnTo>
                  <a:pt x="86" y="972"/>
                </a:lnTo>
                <a:lnTo>
                  <a:pt x="87" y="975"/>
                </a:lnTo>
                <a:lnTo>
                  <a:pt x="89" y="978"/>
                </a:lnTo>
                <a:lnTo>
                  <a:pt x="92" y="978"/>
                </a:lnTo>
                <a:lnTo>
                  <a:pt x="97" y="979"/>
                </a:lnTo>
                <a:lnTo>
                  <a:pt x="102" y="979"/>
                </a:lnTo>
                <a:lnTo>
                  <a:pt x="108" y="981"/>
                </a:lnTo>
                <a:lnTo>
                  <a:pt x="108" y="981"/>
                </a:lnTo>
                <a:lnTo>
                  <a:pt x="114" y="984"/>
                </a:lnTo>
                <a:lnTo>
                  <a:pt x="120" y="984"/>
                </a:lnTo>
                <a:lnTo>
                  <a:pt x="127" y="984"/>
                </a:lnTo>
                <a:lnTo>
                  <a:pt x="133" y="983"/>
                </a:lnTo>
                <a:lnTo>
                  <a:pt x="141" y="979"/>
                </a:lnTo>
                <a:lnTo>
                  <a:pt x="145" y="978"/>
                </a:lnTo>
                <a:lnTo>
                  <a:pt x="145" y="978"/>
                </a:lnTo>
                <a:lnTo>
                  <a:pt x="140" y="993"/>
                </a:lnTo>
                <a:lnTo>
                  <a:pt x="136" y="1006"/>
                </a:lnTo>
                <a:lnTo>
                  <a:pt x="136" y="1013"/>
                </a:lnTo>
                <a:lnTo>
                  <a:pt x="136" y="1019"/>
                </a:lnTo>
                <a:lnTo>
                  <a:pt x="136" y="1019"/>
                </a:lnTo>
                <a:lnTo>
                  <a:pt x="140" y="1027"/>
                </a:lnTo>
                <a:lnTo>
                  <a:pt x="142" y="1034"/>
                </a:lnTo>
                <a:lnTo>
                  <a:pt x="145" y="1039"/>
                </a:lnTo>
                <a:lnTo>
                  <a:pt x="145" y="1039"/>
                </a:lnTo>
                <a:lnTo>
                  <a:pt x="128" y="1087"/>
                </a:lnTo>
                <a:lnTo>
                  <a:pt x="128" y="1087"/>
                </a:lnTo>
                <a:lnTo>
                  <a:pt x="127" y="1091"/>
                </a:lnTo>
                <a:lnTo>
                  <a:pt x="125" y="1092"/>
                </a:lnTo>
                <a:lnTo>
                  <a:pt x="122" y="1095"/>
                </a:lnTo>
                <a:lnTo>
                  <a:pt x="119" y="1097"/>
                </a:lnTo>
                <a:lnTo>
                  <a:pt x="119" y="1097"/>
                </a:lnTo>
                <a:lnTo>
                  <a:pt x="112" y="1106"/>
                </a:lnTo>
                <a:lnTo>
                  <a:pt x="103" y="1121"/>
                </a:lnTo>
                <a:lnTo>
                  <a:pt x="96" y="1138"/>
                </a:lnTo>
                <a:lnTo>
                  <a:pt x="92" y="1154"/>
                </a:lnTo>
                <a:lnTo>
                  <a:pt x="92" y="1154"/>
                </a:lnTo>
                <a:lnTo>
                  <a:pt x="89" y="1164"/>
                </a:lnTo>
                <a:lnTo>
                  <a:pt x="90" y="1169"/>
                </a:lnTo>
                <a:lnTo>
                  <a:pt x="93" y="1174"/>
                </a:lnTo>
                <a:lnTo>
                  <a:pt x="97" y="1178"/>
                </a:lnTo>
                <a:lnTo>
                  <a:pt x="97" y="1178"/>
                </a:lnTo>
                <a:lnTo>
                  <a:pt x="101" y="1182"/>
                </a:lnTo>
                <a:lnTo>
                  <a:pt x="106" y="1184"/>
                </a:lnTo>
                <a:lnTo>
                  <a:pt x="112" y="1185"/>
                </a:lnTo>
                <a:lnTo>
                  <a:pt x="119" y="1187"/>
                </a:lnTo>
                <a:lnTo>
                  <a:pt x="125" y="1187"/>
                </a:lnTo>
                <a:lnTo>
                  <a:pt x="132" y="1187"/>
                </a:lnTo>
                <a:lnTo>
                  <a:pt x="139" y="1184"/>
                </a:lnTo>
                <a:lnTo>
                  <a:pt x="145" y="1183"/>
                </a:lnTo>
                <a:lnTo>
                  <a:pt x="145" y="1183"/>
                </a:lnTo>
                <a:lnTo>
                  <a:pt x="162" y="1175"/>
                </a:lnTo>
                <a:lnTo>
                  <a:pt x="188" y="1165"/>
                </a:lnTo>
                <a:lnTo>
                  <a:pt x="188" y="1165"/>
                </a:lnTo>
                <a:lnTo>
                  <a:pt x="207" y="1159"/>
                </a:lnTo>
                <a:lnTo>
                  <a:pt x="214" y="1156"/>
                </a:lnTo>
                <a:lnTo>
                  <a:pt x="221" y="1151"/>
                </a:lnTo>
                <a:lnTo>
                  <a:pt x="227" y="1146"/>
                </a:lnTo>
                <a:lnTo>
                  <a:pt x="233" y="1141"/>
                </a:lnTo>
                <a:lnTo>
                  <a:pt x="238" y="1132"/>
                </a:lnTo>
                <a:lnTo>
                  <a:pt x="243" y="1123"/>
                </a:lnTo>
                <a:lnTo>
                  <a:pt x="243" y="1123"/>
                </a:lnTo>
                <a:lnTo>
                  <a:pt x="246" y="1112"/>
                </a:lnTo>
                <a:lnTo>
                  <a:pt x="248" y="1105"/>
                </a:lnTo>
                <a:lnTo>
                  <a:pt x="248" y="1099"/>
                </a:lnTo>
                <a:lnTo>
                  <a:pt x="248" y="1096"/>
                </a:lnTo>
                <a:lnTo>
                  <a:pt x="247" y="1092"/>
                </a:lnTo>
                <a:lnTo>
                  <a:pt x="245" y="1090"/>
                </a:lnTo>
                <a:lnTo>
                  <a:pt x="238" y="1085"/>
                </a:lnTo>
                <a:lnTo>
                  <a:pt x="238" y="1085"/>
                </a:lnTo>
                <a:lnTo>
                  <a:pt x="234" y="1083"/>
                </a:lnTo>
                <a:lnTo>
                  <a:pt x="228" y="1083"/>
                </a:lnTo>
                <a:lnTo>
                  <a:pt x="222" y="1083"/>
                </a:lnTo>
                <a:lnTo>
                  <a:pt x="217" y="1084"/>
                </a:lnTo>
                <a:lnTo>
                  <a:pt x="207" y="1086"/>
                </a:lnTo>
                <a:lnTo>
                  <a:pt x="204" y="1087"/>
                </a:lnTo>
                <a:lnTo>
                  <a:pt x="213" y="1064"/>
                </a:lnTo>
                <a:lnTo>
                  <a:pt x="213" y="1064"/>
                </a:lnTo>
                <a:lnTo>
                  <a:pt x="218" y="1064"/>
                </a:lnTo>
                <a:lnTo>
                  <a:pt x="225" y="1060"/>
                </a:lnTo>
                <a:lnTo>
                  <a:pt x="234" y="1056"/>
                </a:lnTo>
                <a:lnTo>
                  <a:pt x="234" y="1056"/>
                </a:lnTo>
                <a:lnTo>
                  <a:pt x="240" y="1044"/>
                </a:lnTo>
                <a:lnTo>
                  <a:pt x="246" y="1030"/>
                </a:lnTo>
                <a:lnTo>
                  <a:pt x="246" y="1030"/>
                </a:lnTo>
                <a:lnTo>
                  <a:pt x="261" y="991"/>
                </a:lnTo>
                <a:lnTo>
                  <a:pt x="281" y="944"/>
                </a:lnTo>
                <a:lnTo>
                  <a:pt x="281" y="944"/>
                </a:lnTo>
                <a:lnTo>
                  <a:pt x="290" y="921"/>
                </a:lnTo>
                <a:lnTo>
                  <a:pt x="301" y="885"/>
                </a:lnTo>
                <a:lnTo>
                  <a:pt x="317" y="834"/>
                </a:lnTo>
                <a:lnTo>
                  <a:pt x="317" y="834"/>
                </a:lnTo>
                <a:lnTo>
                  <a:pt x="404" y="842"/>
                </a:lnTo>
                <a:lnTo>
                  <a:pt x="404" y="842"/>
                </a:lnTo>
                <a:lnTo>
                  <a:pt x="408" y="842"/>
                </a:lnTo>
                <a:lnTo>
                  <a:pt x="411" y="842"/>
                </a:lnTo>
                <a:lnTo>
                  <a:pt x="415" y="840"/>
                </a:lnTo>
                <a:lnTo>
                  <a:pt x="417" y="836"/>
                </a:lnTo>
                <a:lnTo>
                  <a:pt x="421" y="828"/>
                </a:lnTo>
                <a:lnTo>
                  <a:pt x="424" y="814"/>
                </a:lnTo>
                <a:lnTo>
                  <a:pt x="424" y="814"/>
                </a:lnTo>
                <a:lnTo>
                  <a:pt x="425" y="805"/>
                </a:lnTo>
                <a:lnTo>
                  <a:pt x="424" y="794"/>
                </a:lnTo>
                <a:lnTo>
                  <a:pt x="422" y="782"/>
                </a:lnTo>
                <a:lnTo>
                  <a:pt x="419" y="770"/>
                </a:lnTo>
                <a:lnTo>
                  <a:pt x="412" y="748"/>
                </a:lnTo>
                <a:lnTo>
                  <a:pt x="411" y="738"/>
                </a:lnTo>
                <a:lnTo>
                  <a:pt x="410" y="731"/>
                </a:lnTo>
                <a:lnTo>
                  <a:pt x="410" y="731"/>
                </a:lnTo>
                <a:lnTo>
                  <a:pt x="411" y="720"/>
                </a:lnTo>
                <a:lnTo>
                  <a:pt x="415" y="708"/>
                </a:lnTo>
                <a:lnTo>
                  <a:pt x="421" y="683"/>
                </a:lnTo>
                <a:lnTo>
                  <a:pt x="421" y="683"/>
                </a:lnTo>
                <a:lnTo>
                  <a:pt x="437" y="611"/>
                </a:lnTo>
                <a:lnTo>
                  <a:pt x="437" y="611"/>
                </a:lnTo>
                <a:lnTo>
                  <a:pt x="447" y="569"/>
                </a:lnTo>
                <a:lnTo>
                  <a:pt x="451" y="550"/>
                </a:lnTo>
                <a:lnTo>
                  <a:pt x="454" y="543"/>
                </a:lnTo>
                <a:lnTo>
                  <a:pt x="454" y="543"/>
                </a:lnTo>
                <a:lnTo>
                  <a:pt x="464" y="568"/>
                </a:lnTo>
                <a:lnTo>
                  <a:pt x="464" y="568"/>
                </a:lnTo>
                <a:lnTo>
                  <a:pt x="469" y="577"/>
                </a:lnTo>
                <a:lnTo>
                  <a:pt x="470" y="581"/>
                </a:lnTo>
                <a:lnTo>
                  <a:pt x="472" y="582"/>
                </a:lnTo>
                <a:lnTo>
                  <a:pt x="472" y="582"/>
                </a:lnTo>
                <a:lnTo>
                  <a:pt x="475" y="585"/>
                </a:lnTo>
                <a:lnTo>
                  <a:pt x="477" y="590"/>
                </a:lnTo>
                <a:lnTo>
                  <a:pt x="478" y="595"/>
                </a:lnTo>
                <a:lnTo>
                  <a:pt x="481" y="598"/>
                </a:lnTo>
                <a:lnTo>
                  <a:pt x="481" y="598"/>
                </a:lnTo>
                <a:lnTo>
                  <a:pt x="485" y="605"/>
                </a:lnTo>
                <a:lnTo>
                  <a:pt x="489" y="611"/>
                </a:lnTo>
                <a:lnTo>
                  <a:pt x="489" y="623"/>
                </a:lnTo>
                <a:lnTo>
                  <a:pt x="489" y="623"/>
                </a:lnTo>
                <a:lnTo>
                  <a:pt x="484" y="624"/>
                </a:lnTo>
                <a:lnTo>
                  <a:pt x="482" y="625"/>
                </a:lnTo>
                <a:lnTo>
                  <a:pt x="478" y="628"/>
                </a:lnTo>
                <a:lnTo>
                  <a:pt x="478" y="628"/>
                </a:lnTo>
                <a:lnTo>
                  <a:pt x="478" y="629"/>
                </a:lnTo>
                <a:lnTo>
                  <a:pt x="480" y="631"/>
                </a:lnTo>
                <a:lnTo>
                  <a:pt x="487" y="635"/>
                </a:lnTo>
                <a:lnTo>
                  <a:pt x="508" y="642"/>
                </a:lnTo>
                <a:lnTo>
                  <a:pt x="508" y="642"/>
                </a:lnTo>
                <a:lnTo>
                  <a:pt x="513" y="643"/>
                </a:lnTo>
                <a:lnTo>
                  <a:pt x="517" y="644"/>
                </a:lnTo>
                <a:lnTo>
                  <a:pt x="521" y="643"/>
                </a:lnTo>
                <a:lnTo>
                  <a:pt x="526" y="642"/>
                </a:lnTo>
                <a:lnTo>
                  <a:pt x="533" y="638"/>
                </a:lnTo>
                <a:lnTo>
                  <a:pt x="541" y="634"/>
                </a:lnTo>
                <a:lnTo>
                  <a:pt x="541" y="634"/>
                </a:lnTo>
                <a:lnTo>
                  <a:pt x="543" y="631"/>
                </a:lnTo>
                <a:lnTo>
                  <a:pt x="544" y="629"/>
                </a:lnTo>
                <a:lnTo>
                  <a:pt x="546" y="626"/>
                </a:lnTo>
                <a:lnTo>
                  <a:pt x="544" y="624"/>
                </a:lnTo>
                <a:lnTo>
                  <a:pt x="542" y="622"/>
                </a:lnTo>
                <a:lnTo>
                  <a:pt x="541" y="621"/>
                </a:lnTo>
                <a:lnTo>
                  <a:pt x="541" y="621"/>
                </a:lnTo>
                <a:lnTo>
                  <a:pt x="546" y="612"/>
                </a:lnTo>
                <a:lnTo>
                  <a:pt x="553" y="603"/>
                </a:lnTo>
                <a:lnTo>
                  <a:pt x="553" y="603"/>
                </a:lnTo>
                <a:lnTo>
                  <a:pt x="554" y="596"/>
                </a:lnTo>
                <a:lnTo>
                  <a:pt x="555" y="583"/>
                </a:lnTo>
                <a:lnTo>
                  <a:pt x="554" y="565"/>
                </a:lnTo>
                <a:lnTo>
                  <a:pt x="550" y="549"/>
                </a:lnTo>
                <a:lnTo>
                  <a:pt x="550" y="549"/>
                </a:lnTo>
                <a:lnTo>
                  <a:pt x="543" y="524"/>
                </a:lnTo>
                <a:lnTo>
                  <a:pt x="531" y="491"/>
                </a:lnTo>
                <a:lnTo>
                  <a:pt x="516" y="450"/>
                </a:lnTo>
                <a:lnTo>
                  <a:pt x="516" y="450"/>
                </a:lnTo>
                <a:lnTo>
                  <a:pt x="504" y="413"/>
                </a:lnTo>
                <a:lnTo>
                  <a:pt x="496" y="384"/>
                </a:lnTo>
                <a:lnTo>
                  <a:pt x="491" y="360"/>
                </a:lnTo>
                <a:lnTo>
                  <a:pt x="491" y="360"/>
                </a:lnTo>
                <a:lnTo>
                  <a:pt x="489" y="352"/>
                </a:lnTo>
                <a:lnTo>
                  <a:pt x="485" y="344"/>
                </a:lnTo>
                <a:lnTo>
                  <a:pt x="476" y="327"/>
                </a:lnTo>
                <a:lnTo>
                  <a:pt x="467" y="315"/>
                </a:lnTo>
                <a:lnTo>
                  <a:pt x="464" y="312"/>
                </a:lnTo>
                <a:lnTo>
                  <a:pt x="462" y="311"/>
                </a:lnTo>
                <a:lnTo>
                  <a:pt x="462" y="311"/>
                </a:lnTo>
                <a:lnTo>
                  <a:pt x="461" y="311"/>
                </a:lnTo>
                <a:lnTo>
                  <a:pt x="461" y="309"/>
                </a:lnTo>
                <a:lnTo>
                  <a:pt x="462" y="307"/>
                </a:lnTo>
                <a:lnTo>
                  <a:pt x="467" y="298"/>
                </a:lnTo>
                <a:lnTo>
                  <a:pt x="467" y="298"/>
                </a:lnTo>
                <a:lnTo>
                  <a:pt x="471" y="286"/>
                </a:lnTo>
                <a:lnTo>
                  <a:pt x="476" y="269"/>
                </a:lnTo>
                <a:lnTo>
                  <a:pt x="476" y="269"/>
                </a:lnTo>
                <a:lnTo>
                  <a:pt x="477" y="262"/>
                </a:lnTo>
                <a:lnTo>
                  <a:pt x="477" y="260"/>
                </a:lnTo>
                <a:lnTo>
                  <a:pt x="474" y="255"/>
                </a:lnTo>
                <a:lnTo>
                  <a:pt x="470" y="244"/>
                </a:lnTo>
                <a:lnTo>
                  <a:pt x="470" y="244"/>
                </a:lnTo>
                <a:lnTo>
                  <a:pt x="468" y="233"/>
                </a:lnTo>
                <a:lnTo>
                  <a:pt x="468" y="223"/>
                </a:lnTo>
                <a:lnTo>
                  <a:pt x="469" y="216"/>
                </a:lnTo>
                <a:lnTo>
                  <a:pt x="468" y="204"/>
                </a:lnTo>
                <a:lnTo>
                  <a:pt x="468" y="204"/>
                </a:lnTo>
                <a:lnTo>
                  <a:pt x="467" y="194"/>
                </a:lnTo>
                <a:lnTo>
                  <a:pt x="465" y="191"/>
                </a:lnTo>
                <a:lnTo>
                  <a:pt x="465" y="191"/>
                </a:lnTo>
                <a:lnTo>
                  <a:pt x="468" y="190"/>
                </a:lnTo>
                <a:lnTo>
                  <a:pt x="468" y="190"/>
                </a:lnTo>
                <a:lnTo>
                  <a:pt x="472" y="186"/>
                </a:lnTo>
                <a:lnTo>
                  <a:pt x="478" y="180"/>
                </a:lnTo>
                <a:lnTo>
                  <a:pt x="483" y="171"/>
                </a:lnTo>
                <a:lnTo>
                  <a:pt x="487" y="163"/>
                </a:lnTo>
                <a:lnTo>
                  <a:pt x="487" y="163"/>
                </a:lnTo>
                <a:lnTo>
                  <a:pt x="487" y="162"/>
                </a:lnTo>
                <a:lnTo>
                  <a:pt x="485" y="160"/>
                </a:lnTo>
                <a:lnTo>
                  <a:pt x="482" y="155"/>
                </a:lnTo>
                <a:lnTo>
                  <a:pt x="477" y="150"/>
                </a:lnTo>
                <a:lnTo>
                  <a:pt x="470" y="145"/>
                </a:lnTo>
                <a:lnTo>
                  <a:pt x="458" y="138"/>
                </a:lnTo>
                <a:lnTo>
                  <a:pt x="455" y="136"/>
                </a:lnTo>
                <a:lnTo>
                  <a:pt x="454" y="135"/>
                </a:lnTo>
                <a:lnTo>
                  <a:pt x="454" y="135"/>
                </a:lnTo>
                <a:lnTo>
                  <a:pt x="455" y="127"/>
                </a:lnTo>
                <a:lnTo>
                  <a:pt x="454" y="110"/>
                </a:lnTo>
                <a:lnTo>
                  <a:pt x="451" y="89"/>
                </a:lnTo>
                <a:lnTo>
                  <a:pt x="449" y="78"/>
                </a:lnTo>
                <a:lnTo>
                  <a:pt x="445" y="68"/>
                </a:lnTo>
                <a:lnTo>
                  <a:pt x="445" y="68"/>
                </a:lnTo>
                <a:lnTo>
                  <a:pt x="441" y="59"/>
                </a:lnTo>
                <a:lnTo>
                  <a:pt x="434" y="52"/>
                </a:lnTo>
                <a:lnTo>
                  <a:pt x="426" y="48"/>
                </a:lnTo>
                <a:lnTo>
                  <a:pt x="418" y="43"/>
                </a:lnTo>
                <a:lnTo>
                  <a:pt x="405" y="38"/>
                </a:lnTo>
                <a:lnTo>
                  <a:pt x="399" y="37"/>
                </a:lnTo>
                <a:lnTo>
                  <a:pt x="399" y="37"/>
                </a:lnTo>
                <a:lnTo>
                  <a:pt x="398" y="35"/>
                </a:lnTo>
                <a:lnTo>
                  <a:pt x="392" y="28"/>
                </a:lnTo>
                <a:lnTo>
                  <a:pt x="383" y="18"/>
                </a:lnTo>
                <a:lnTo>
                  <a:pt x="376" y="15"/>
                </a:lnTo>
                <a:lnTo>
                  <a:pt x="369" y="10"/>
                </a:lnTo>
                <a:lnTo>
                  <a:pt x="369" y="10"/>
                </a:lnTo>
                <a:lnTo>
                  <a:pt x="360" y="6"/>
                </a:lnTo>
                <a:lnTo>
                  <a:pt x="351" y="4"/>
                </a:lnTo>
                <a:lnTo>
                  <a:pt x="340" y="2"/>
                </a:lnTo>
                <a:lnTo>
                  <a:pt x="329" y="0"/>
                </a:lnTo>
                <a:lnTo>
                  <a:pt x="317" y="0"/>
                </a:lnTo>
                <a:lnTo>
                  <a:pt x="305" y="2"/>
                </a:lnTo>
                <a:lnTo>
                  <a:pt x="292" y="5"/>
                </a:lnTo>
                <a:lnTo>
                  <a:pt x="279" y="10"/>
                </a:lnTo>
                <a:lnTo>
                  <a:pt x="279" y="10"/>
                </a:lnTo>
                <a:lnTo>
                  <a:pt x="273" y="13"/>
                </a:lnTo>
                <a:lnTo>
                  <a:pt x="268" y="17"/>
                </a:lnTo>
                <a:lnTo>
                  <a:pt x="264" y="22"/>
                </a:lnTo>
                <a:lnTo>
                  <a:pt x="259" y="28"/>
                </a:lnTo>
                <a:lnTo>
                  <a:pt x="252" y="39"/>
                </a:lnTo>
                <a:lnTo>
                  <a:pt x="247" y="52"/>
                </a:lnTo>
                <a:lnTo>
                  <a:pt x="243" y="66"/>
                </a:lnTo>
                <a:lnTo>
                  <a:pt x="240" y="82"/>
                </a:lnTo>
                <a:lnTo>
                  <a:pt x="239" y="97"/>
                </a:lnTo>
                <a:lnTo>
                  <a:pt x="238" y="111"/>
                </a:lnTo>
                <a:lnTo>
                  <a:pt x="238" y="111"/>
                </a:lnTo>
                <a:lnTo>
                  <a:pt x="239" y="127"/>
                </a:lnTo>
                <a:lnTo>
                  <a:pt x="240" y="142"/>
                </a:lnTo>
                <a:lnTo>
                  <a:pt x="244" y="156"/>
                </a:lnTo>
                <a:lnTo>
                  <a:pt x="247" y="169"/>
                </a:lnTo>
                <a:lnTo>
                  <a:pt x="254" y="190"/>
                </a:lnTo>
                <a:lnTo>
                  <a:pt x="257" y="198"/>
                </a:lnTo>
                <a:lnTo>
                  <a:pt x="257" y="198"/>
                </a:lnTo>
                <a:close/>
                <a:moveTo>
                  <a:pt x="186" y="874"/>
                </a:moveTo>
                <a:lnTo>
                  <a:pt x="169" y="919"/>
                </a:lnTo>
                <a:lnTo>
                  <a:pt x="158" y="921"/>
                </a:lnTo>
                <a:lnTo>
                  <a:pt x="169" y="882"/>
                </a:lnTo>
                <a:lnTo>
                  <a:pt x="186" y="8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B5C38E0D-16A5-425B-85C7-C777038723DA}"/>
              </a:ext>
            </a:extLst>
          </p:cNvPr>
          <p:cNvSpPr>
            <a:spLocks/>
          </p:cNvSpPr>
          <p:nvPr/>
        </p:nvSpPr>
        <p:spPr bwMode="auto">
          <a:xfrm>
            <a:off x="963003" y="2705891"/>
            <a:ext cx="728952" cy="1783903"/>
          </a:xfrm>
          <a:custGeom>
            <a:avLst/>
            <a:gdLst>
              <a:gd name="T0" fmla="*/ 248 w 521"/>
              <a:gd name="T1" fmla="*/ 218 h 1275"/>
              <a:gd name="T2" fmla="*/ 170 w 521"/>
              <a:gd name="T3" fmla="*/ 210 h 1275"/>
              <a:gd name="T4" fmla="*/ 106 w 521"/>
              <a:gd name="T5" fmla="*/ 220 h 1275"/>
              <a:gd name="T6" fmla="*/ 67 w 521"/>
              <a:gd name="T7" fmla="*/ 299 h 1275"/>
              <a:gd name="T8" fmla="*/ 38 w 521"/>
              <a:gd name="T9" fmla="*/ 416 h 1275"/>
              <a:gd name="T10" fmla="*/ 8 w 521"/>
              <a:gd name="T11" fmla="*/ 526 h 1275"/>
              <a:gd name="T12" fmla="*/ 6 w 521"/>
              <a:gd name="T13" fmla="*/ 535 h 1275"/>
              <a:gd name="T14" fmla="*/ 26 w 521"/>
              <a:gd name="T15" fmla="*/ 560 h 1275"/>
              <a:gd name="T16" fmla="*/ 12 w 521"/>
              <a:gd name="T17" fmla="*/ 596 h 1275"/>
              <a:gd name="T18" fmla="*/ 1 w 521"/>
              <a:gd name="T19" fmla="*/ 645 h 1275"/>
              <a:gd name="T20" fmla="*/ 9 w 521"/>
              <a:gd name="T21" fmla="*/ 646 h 1275"/>
              <a:gd name="T22" fmla="*/ 12 w 521"/>
              <a:gd name="T23" fmla="*/ 661 h 1275"/>
              <a:gd name="T24" fmla="*/ 21 w 521"/>
              <a:gd name="T25" fmla="*/ 658 h 1275"/>
              <a:gd name="T26" fmla="*/ 29 w 521"/>
              <a:gd name="T27" fmla="*/ 652 h 1275"/>
              <a:gd name="T28" fmla="*/ 51 w 521"/>
              <a:gd name="T29" fmla="*/ 601 h 1275"/>
              <a:gd name="T30" fmla="*/ 58 w 521"/>
              <a:gd name="T31" fmla="*/ 615 h 1275"/>
              <a:gd name="T32" fmla="*/ 68 w 521"/>
              <a:gd name="T33" fmla="*/ 610 h 1275"/>
              <a:gd name="T34" fmla="*/ 99 w 521"/>
              <a:gd name="T35" fmla="*/ 659 h 1275"/>
              <a:gd name="T36" fmla="*/ 124 w 521"/>
              <a:gd name="T37" fmla="*/ 715 h 1275"/>
              <a:gd name="T38" fmla="*/ 176 w 521"/>
              <a:gd name="T39" fmla="*/ 738 h 1275"/>
              <a:gd name="T40" fmla="*/ 134 w 521"/>
              <a:gd name="T41" fmla="*/ 846 h 1275"/>
              <a:gd name="T42" fmla="*/ 105 w 521"/>
              <a:gd name="T43" fmla="*/ 1017 h 1275"/>
              <a:gd name="T44" fmla="*/ 95 w 521"/>
              <a:gd name="T45" fmla="*/ 1049 h 1275"/>
              <a:gd name="T46" fmla="*/ 115 w 521"/>
              <a:gd name="T47" fmla="*/ 1067 h 1275"/>
              <a:gd name="T48" fmla="*/ 104 w 521"/>
              <a:gd name="T49" fmla="*/ 1142 h 1275"/>
              <a:gd name="T50" fmla="*/ 78 w 521"/>
              <a:gd name="T51" fmla="*/ 1204 h 1275"/>
              <a:gd name="T52" fmla="*/ 66 w 521"/>
              <a:gd name="T53" fmla="*/ 1251 h 1275"/>
              <a:gd name="T54" fmla="*/ 90 w 521"/>
              <a:gd name="T55" fmla="*/ 1271 h 1275"/>
              <a:gd name="T56" fmla="*/ 132 w 521"/>
              <a:gd name="T57" fmla="*/ 1272 h 1275"/>
              <a:gd name="T58" fmla="*/ 172 w 521"/>
              <a:gd name="T59" fmla="*/ 1229 h 1275"/>
              <a:gd name="T60" fmla="*/ 212 w 521"/>
              <a:gd name="T61" fmla="*/ 1188 h 1275"/>
              <a:gd name="T62" fmla="*/ 202 w 521"/>
              <a:gd name="T63" fmla="*/ 1155 h 1275"/>
              <a:gd name="T64" fmla="*/ 239 w 521"/>
              <a:gd name="T65" fmla="*/ 1061 h 1275"/>
              <a:gd name="T66" fmla="*/ 283 w 521"/>
              <a:gd name="T67" fmla="*/ 943 h 1275"/>
              <a:gd name="T68" fmla="*/ 357 w 521"/>
              <a:gd name="T69" fmla="*/ 793 h 1275"/>
              <a:gd name="T70" fmla="*/ 474 w 521"/>
              <a:gd name="T71" fmla="*/ 750 h 1275"/>
              <a:gd name="T72" fmla="*/ 499 w 521"/>
              <a:gd name="T73" fmla="*/ 731 h 1275"/>
              <a:gd name="T74" fmla="*/ 521 w 521"/>
              <a:gd name="T75" fmla="*/ 674 h 1275"/>
              <a:gd name="T76" fmla="*/ 501 w 521"/>
              <a:gd name="T77" fmla="*/ 589 h 1275"/>
              <a:gd name="T78" fmla="*/ 467 w 521"/>
              <a:gd name="T79" fmla="*/ 544 h 1275"/>
              <a:gd name="T80" fmla="*/ 489 w 521"/>
              <a:gd name="T81" fmla="*/ 539 h 1275"/>
              <a:gd name="T82" fmla="*/ 509 w 521"/>
              <a:gd name="T83" fmla="*/ 504 h 1275"/>
              <a:gd name="T84" fmla="*/ 506 w 521"/>
              <a:gd name="T85" fmla="*/ 445 h 1275"/>
              <a:gd name="T86" fmla="*/ 478 w 521"/>
              <a:gd name="T87" fmla="*/ 344 h 1275"/>
              <a:gd name="T88" fmla="*/ 466 w 521"/>
              <a:gd name="T89" fmla="*/ 309 h 1275"/>
              <a:gd name="T90" fmla="*/ 436 w 521"/>
              <a:gd name="T91" fmla="*/ 289 h 1275"/>
              <a:gd name="T92" fmla="*/ 402 w 521"/>
              <a:gd name="T93" fmla="*/ 277 h 1275"/>
              <a:gd name="T94" fmla="*/ 356 w 521"/>
              <a:gd name="T95" fmla="*/ 256 h 1275"/>
              <a:gd name="T96" fmla="*/ 354 w 521"/>
              <a:gd name="T97" fmla="*/ 230 h 1275"/>
              <a:gd name="T98" fmla="*/ 402 w 521"/>
              <a:gd name="T99" fmla="*/ 211 h 1275"/>
              <a:gd name="T100" fmla="*/ 436 w 521"/>
              <a:gd name="T101" fmla="*/ 182 h 1275"/>
              <a:gd name="T102" fmla="*/ 450 w 521"/>
              <a:gd name="T103" fmla="*/ 116 h 1275"/>
              <a:gd name="T104" fmla="*/ 439 w 521"/>
              <a:gd name="T105" fmla="*/ 58 h 1275"/>
              <a:gd name="T106" fmla="*/ 417 w 521"/>
              <a:gd name="T107" fmla="*/ 29 h 1275"/>
              <a:gd name="T108" fmla="*/ 381 w 521"/>
              <a:gd name="T109" fmla="*/ 10 h 1275"/>
              <a:gd name="T110" fmla="*/ 341 w 521"/>
              <a:gd name="T111" fmla="*/ 4 h 1275"/>
              <a:gd name="T112" fmla="*/ 315 w 521"/>
              <a:gd name="T113" fmla="*/ 1 h 1275"/>
              <a:gd name="T114" fmla="*/ 289 w 521"/>
              <a:gd name="T115" fmla="*/ 17 h 1275"/>
              <a:gd name="T116" fmla="*/ 246 w 521"/>
              <a:gd name="T117" fmla="*/ 56 h 1275"/>
              <a:gd name="T118" fmla="*/ 226 w 521"/>
              <a:gd name="T119" fmla="*/ 115 h 1275"/>
              <a:gd name="T120" fmla="*/ 236 w 521"/>
              <a:gd name="T121" fmla="*/ 171 h 1275"/>
              <a:gd name="T122" fmla="*/ 266 w 521"/>
              <a:gd name="T123" fmla="*/ 20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1" h="1275">
                <a:moveTo>
                  <a:pt x="266" y="204"/>
                </a:moveTo>
                <a:lnTo>
                  <a:pt x="266" y="204"/>
                </a:lnTo>
                <a:lnTo>
                  <a:pt x="261" y="208"/>
                </a:lnTo>
                <a:lnTo>
                  <a:pt x="255" y="214"/>
                </a:lnTo>
                <a:lnTo>
                  <a:pt x="248" y="218"/>
                </a:lnTo>
                <a:lnTo>
                  <a:pt x="248" y="218"/>
                </a:lnTo>
                <a:lnTo>
                  <a:pt x="243" y="219"/>
                </a:lnTo>
                <a:lnTo>
                  <a:pt x="236" y="219"/>
                </a:lnTo>
                <a:lnTo>
                  <a:pt x="216" y="217"/>
                </a:lnTo>
                <a:lnTo>
                  <a:pt x="193" y="212"/>
                </a:lnTo>
                <a:lnTo>
                  <a:pt x="170" y="210"/>
                </a:lnTo>
                <a:lnTo>
                  <a:pt x="170" y="210"/>
                </a:lnTo>
                <a:lnTo>
                  <a:pt x="131" y="206"/>
                </a:lnTo>
                <a:lnTo>
                  <a:pt x="119" y="206"/>
                </a:lnTo>
                <a:lnTo>
                  <a:pt x="115" y="206"/>
                </a:lnTo>
                <a:lnTo>
                  <a:pt x="113" y="207"/>
                </a:lnTo>
                <a:lnTo>
                  <a:pt x="113" y="207"/>
                </a:lnTo>
                <a:lnTo>
                  <a:pt x="106" y="220"/>
                </a:lnTo>
                <a:lnTo>
                  <a:pt x="94" y="244"/>
                </a:lnTo>
                <a:lnTo>
                  <a:pt x="81" y="269"/>
                </a:lnTo>
                <a:lnTo>
                  <a:pt x="74" y="282"/>
                </a:lnTo>
                <a:lnTo>
                  <a:pt x="74" y="282"/>
                </a:lnTo>
                <a:lnTo>
                  <a:pt x="71" y="287"/>
                </a:lnTo>
                <a:lnTo>
                  <a:pt x="67" y="299"/>
                </a:lnTo>
                <a:lnTo>
                  <a:pt x="57" y="331"/>
                </a:lnTo>
                <a:lnTo>
                  <a:pt x="46" y="366"/>
                </a:lnTo>
                <a:lnTo>
                  <a:pt x="42" y="382"/>
                </a:lnTo>
                <a:lnTo>
                  <a:pt x="41" y="392"/>
                </a:lnTo>
                <a:lnTo>
                  <a:pt x="41" y="392"/>
                </a:lnTo>
                <a:lnTo>
                  <a:pt x="38" y="416"/>
                </a:lnTo>
                <a:lnTo>
                  <a:pt x="31" y="449"/>
                </a:lnTo>
                <a:lnTo>
                  <a:pt x="23" y="481"/>
                </a:lnTo>
                <a:lnTo>
                  <a:pt x="18" y="500"/>
                </a:lnTo>
                <a:lnTo>
                  <a:pt x="18" y="500"/>
                </a:lnTo>
                <a:lnTo>
                  <a:pt x="11" y="517"/>
                </a:lnTo>
                <a:lnTo>
                  <a:pt x="8" y="526"/>
                </a:lnTo>
                <a:lnTo>
                  <a:pt x="8" y="530"/>
                </a:lnTo>
                <a:lnTo>
                  <a:pt x="8" y="530"/>
                </a:lnTo>
                <a:lnTo>
                  <a:pt x="7" y="531"/>
                </a:lnTo>
                <a:lnTo>
                  <a:pt x="7" y="533"/>
                </a:lnTo>
                <a:lnTo>
                  <a:pt x="6" y="534"/>
                </a:lnTo>
                <a:lnTo>
                  <a:pt x="6" y="535"/>
                </a:lnTo>
                <a:lnTo>
                  <a:pt x="6" y="536"/>
                </a:lnTo>
                <a:lnTo>
                  <a:pt x="9" y="543"/>
                </a:lnTo>
                <a:lnTo>
                  <a:pt x="9" y="543"/>
                </a:lnTo>
                <a:lnTo>
                  <a:pt x="16" y="550"/>
                </a:lnTo>
                <a:lnTo>
                  <a:pt x="21" y="556"/>
                </a:lnTo>
                <a:lnTo>
                  <a:pt x="26" y="560"/>
                </a:lnTo>
                <a:lnTo>
                  <a:pt x="26" y="560"/>
                </a:lnTo>
                <a:lnTo>
                  <a:pt x="23" y="569"/>
                </a:lnTo>
                <a:lnTo>
                  <a:pt x="20" y="577"/>
                </a:lnTo>
                <a:lnTo>
                  <a:pt x="16" y="587"/>
                </a:lnTo>
                <a:lnTo>
                  <a:pt x="16" y="587"/>
                </a:lnTo>
                <a:lnTo>
                  <a:pt x="12" y="596"/>
                </a:lnTo>
                <a:lnTo>
                  <a:pt x="8" y="607"/>
                </a:lnTo>
                <a:lnTo>
                  <a:pt x="3" y="623"/>
                </a:lnTo>
                <a:lnTo>
                  <a:pt x="3" y="623"/>
                </a:lnTo>
                <a:lnTo>
                  <a:pt x="1" y="633"/>
                </a:lnTo>
                <a:lnTo>
                  <a:pt x="0" y="638"/>
                </a:lnTo>
                <a:lnTo>
                  <a:pt x="1" y="645"/>
                </a:lnTo>
                <a:lnTo>
                  <a:pt x="1" y="645"/>
                </a:lnTo>
                <a:lnTo>
                  <a:pt x="2" y="647"/>
                </a:lnTo>
                <a:lnTo>
                  <a:pt x="3" y="649"/>
                </a:lnTo>
                <a:lnTo>
                  <a:pt x="6" y="649"/>
                </a:lnTo>
                <a:lnTo>
                  <a:pt x="7" y="648"/>
                </a:lnTo>
                <a:lnTo>
                  <a:pt x="9" y="646"/>
                </a:lnTo>
                <a:lnTo>
                  <a:pt x="9" y="645"/>
                </a:lnTo>
                <a:lnTo>
                  <a:pt x="9" y="645"/>
                </a:lnTo>
                <a:lnTo>
                  <a:pt x="9" y="653"/>
                </a:lnTo>
                <a:lnTo>
                  <a:pt x="9" y="659"/>
                </a:lnTo>
                <a:lnTo>
                  <a:pt x="11" y="660"/>
                </a:lnTo>
                <a:lnTo>
                  <a:pt x="12" y="661"/>
                </a:lnTo>
                <a:lnTo>
                  <a:pt x="12" y="661"/>
                </a:lnTo>
                <a:lnTo>
                  <a:pt x="15" y="660"/>
                </a:lnTo>
                <a:lnTo>
                  <a:pt x="18" y="656"/>
                </a:lnTo>
                <a:lnTo>
                  <a:pt x="20" y="653"/>
                </a:lnTo>
                <a:lnTo>
                  <a:pt x="20" y="653"/>
                </a:lnTo>
                <a:lnTo>
                  <a:pt x="21" y="658"/>
                </a:lnTo>
                <a:lnTo>
                  <a:pt x="23" y="660"/>
                </a:lnTo>
                <a:lnTo>
                  <a:pt x="25" y="660"/>
                </a:lnTo>
                <a:lnTo>
                  <a:pt x="26" y="659"/>
                </a:lnTo>
                <a:lnTo>
                  <a:pt x="26" y="659"/>
                </a:lnTo>
                <a:lnTo>
                  <a:pt x="28" y="656"/>
                </a:lnTo>
                <a:lnTo>
                  <a:pt x="29" y="652"/>
                </a:lnTo>
                <a:lnTo>
                  <a:pt x="33" y="639"/>
                </a:lnTo>
                <a:lnTo>
                  <a:pt x="39" y="618"/>
                </a:lnTo>
                <a:lnTo>
                  <a:pt x="39" y="618"/>
                </a:lnTo>
                <a:lnTo>
                  <a:pt x="41" y="613"/>
                </a:lnTo>
                <a:lnTo>
                  <a:pt x="46" y="607"/>
                </a:lnTo>
                <a:lnTo>
                  <a:pt x="51" y="601"/>
                </a:lnTo>
                <a:lnTo>
                  <a:pt x="53" y="599"/>
                </a:lnTo>
                <a:lnTo>
                  <a:pt x="53" y="599"/>
                </a:lnTo>
                <a:lnTo>
                  <a:pt x="54" y="600"/>
                </a:lnTo>
                <a:lnTo>
                  <a:pt x="54" y="601"/>
                </a:lnTo>
                <a:lnTo>
                  <a:pt x="57" y="608"/>
                </a:lnTo>
                <a:lnTo>
                  <a:pt x="58" y="615"/>
                </a:lnTo>
                <a:lnTo>
                  <a:pt x="60" y="616"/>
                </a:lnTo>
                <a:lnTo>
                  <a:pt x="61" y="618"/>
                </a:lnTo>
                <a:lnTo>
                  <a:pt x="61" y="618"/>
                </a:lnTo>
                <a:lnTo>
                  <a:pt x="64" y="616"/>
                </a:lnTo>
                <a:lnTo>
                  <a:pt x="66" y="615"/>
                </a:lnTo>
                <a:lnTo>
                  <a:pt x="68" y="610"/>
                </a:lnTo>
                <a:lnTo>
                  <a:pt x="72" y="605"/>
                </a:lnTo>
                <a:lnTo>
                  <a:pt x="72" y="605"/>
                </a:lnTo>
                <a:lnTo>
                  <a:pt x="82" y="623"/>
                </a:lnTo>
                <a:lnTo>
                  <a:pt x="92" y="641"/>
                </a:lnTo>
                <a:lnTo>
                  <a:pt x="95" y="651"/>
                </a:lnTo>
                <a:lnTo>
                  <a:pt x="99" y="659"/>
                </a:lnTo>
                <a:lnTo>
                  <a:pt x="99" y="659"/>
                </a:lnTo>
                <a:lnTo>
                  <a:pt x="105" y="677"/>
                </a:lnTo>
                <a:lnTo>
                  <a:pt x="111" y="693"/>
                </a:lnTo>
                <a:lnTo>
                  <a:pt x="118" y="706"/>
                </a:lnTo>
                <a:lnTo>
                  <a:pt x="120" y="712"/>
                </a:lnTo>
                <a:lnTo>
                  <a:pt x="124" y="715"/>
                </a:lnTo>
                <a:lnTo>
                  <a:pt x="124" y="715"/>
                </a:lnTo>
                <a:lnTo>
                  <a:pt x="128" y="718"/>
                </a:lnTo>
                <a:lnTo>
                  <a:pt x="134" y="721"/>
                </a:lnTo>
                <a:lnTo>
                  <a:pt x="152" y="728"/>
                </a:lnTo>
                <a:lnTo>
                  <a:pt x="176" y="738"/>
                </a:lnTo>
                <a:lnTo>
                  <a:pt x="176" y="738"/>
                </a:lnTo>
                <a:lnTo>
                  <a:pt x="163" y="760"/>
                </a:lnTo>
                <a:lnTo>
                  <a:pt x="152" y="784"/>
                </a:lnTo>
                <a:lnTo>
                  <a:pt x="143" y="810"/>
                </a:lnTo>
                <a:lnTo>
                  <a:pt x="143" y="810"/>
                </a:lnTo>
                <a:lnTo>
                  <a:pt x="138" y="826"/>
                </a:lnTo>
                <a:lnTo>
                  <a:pt x="134" y="846"/>
                </a:lnTo>
                <a:lnTo>
                  <a:pt x="126" y="893"/>
                </a:lnTo>
                <a:lnTo>
                  <a:pt x="120" y="936"/>
                </a:lnTo>
                <a:lnTo>
                  <a:pt x="118" y="959"/>
                </a:lnTo>
                <a:lnTo>
                  <a:pt x="118" y="959"/>
                </a:lnTo>
                <a:lnTo>
                  <a:pt x="105" y="1017"/>
                </a:lnTo>
                <a:lnTo>
                  <a:pt x="105" y="1017"/>
                </a:lnTo>
                <a:lnTo>
                  <a:pt x="103" y="1024"/>
                </a:lnTo>
                <a:lnTo>
                  <a:pt x="99" y="1034"/>
                </a:lnTo>
                <a:lnTo>
                  <a:pt x="99" y="1034"/>
                </a:lnTo>
                <a:lnTo>
                  <a:pt x="97" y="1040"/>
                </a:lnTo>
                <a:lnTo>
                  <a:pt x="95" y="1044"/>
                </a:lnTo>
                <a:lnTo>
                  <a:pt x="95" y="1049"/>
                </a:lnTo>
                <a:lnTo>
                  <a:pt x="99" y="1055"/>
                </a:lnTo>
                <a:lnTo>
                  <a:pt x="99" y="1055"/>
                </a:lnTo>
                <a:lnTo>
                  <a:pt x="101" y="1059"/>
                </a:lnTo>
                <a:lnTo>
                  <a:pt x="105" y="1061"/>
                </a:lnTo>
                <a:lnTo>
                  <a:pt x="115" y="1067"/>
                </a:lnTo>
                <a:lnTo>
                  <a:pt x="115" y="1067"/>
                </a:lnTo>
                <a:lnTo>
                  <a:pt x="125" y="1070"/>
                </a:lnTo>
                <a:lnTo>
                  <a:pt x="132" y="1073"/>
                </a:lnTo>
                <a:lnTo>
                  <a:pt x="140" y="1073"/>
                </a:lnTo>
                <a:lnTo>
                  <a:pt x="140" y="1073"/>
                </a:lnTo>
                <a:lnTo>
                  <a:pt x="119" y="1113"/>
                </a:lnTo>
                <a:lnTo>
                  <a:pt x="104" y="1142"/>
                </a:lnTo>
                <a:lnTo>
                  <a:pt x="94" y="1162"/>
                </a:lnTo>
                <a:lnTo>
                  <a:pt x="94" y="1162"/>
                </a:lnTo>
                <a:lnTo>
                  <a:pt x="86" y="1187"/>
                </a:lnTo>
                <a:lnTo>
                  <a:pt x="86" y="1187"/>
                </a:lnTo>
                <a:lnTo>
                  <a:pt x="82" y="1195"/>
                </a:lnTo>
                <a:lnTo>
                  <a:pt x="78" y="1204"/>
                </a:lnTo>
                <a:lnTo>
                  <a:pt x="73" y="1214"/>
                </a:lnTo>
                <a:lnTo>
                  <a:pt x="71" y="1220"/>
                </a:lnTo>
                <a:lnTo>
                  <a:pt x="69" y="1226"/>
                </a:lnTo>
                <a:lnTo>
                  <a:pt x="69" y="1226"/>
                </a:lnTo>
                <a:lnTo>
                  <a:pt x="67" y="1240"/>
                </a:lnTo>
                <a:lnTo>
                  <a:pt x="66" y="1251"/>
                </a:lnTo>
                <a:lnTo>
                  <a:pt x="66" y="1255"/>
                </a:lnTo>
                <a:lnTo>
                  <a:pt x="67" y="1260"/>
                </a:lnTo>
                <a:lnTo>
                  <a:pt x="71" y="1264"/>
                </a:lnTo>
                <a:lnTo>
                  <a:pt x="75" y="1266"/>
                </a:lnTo>
                <a:lnTo>
                  <a:pt x="75" y="1266"/>
                </a:lnTo>
                <a:lnTo>
                  <a:pt x="90" y="1271"/>
                </a:lnTo>
                <a:lnTo>
                  <a:pt x="104" y="1274"/>
                </a:lnTo>
                <a:lnTo>
                  <a:pt x="118" y="1275"/>
                </a:lnTo>
                <a:lnTo>
                  <a:pt x="124" y="1275"/>
                </a:lnTo>
                <a:lnTo>
                  <a:pt x="127" y="1274"/>
                </a:lnTo>
                <a:lnTo>
                  <a:pt x="127" y="1274"/>
                </a:lnTo>
                <a:lnTo>
                  <a:pt x="132" y="1272"/>
                </a:lnTo>
                <a:lnTo>
                  <a:pt x="136" y="1268"/>
                </a:lnTo>
                <a:lnTo>
                  <a:pt x="144" y="1258"/>
                </a:lnTo>
                <a:lnTo>
                  <a:pt x="151" y="1247"/>
                </a:lnTo>
                <a:lnTo>
                  <a:pt x="159" y="1239"/>
                </a:lnTo>
                <a:lnTo>
                  <a:pt x="159" y="1239"/>
                </a:lnTo>
                <a:lnTo>
                  <a:pt x="172" y="1229"/>
                </a:lnTo>
                <a:lnTo>
                  <a:pt x="187" y="1218"/>
                </a:lnTo>
                <a:lnTo>
                  <a:pt x="187" y="1218"/>
                </a:lnTo>
                <a:lnTo>
                  <a:pt x="198" y="1209"/>
                </a:lnTo>
                <a:lnTo>
                  <a:pt x="207" y="1199"/>
                </a:lnTo>
                <a:lnTo>
                  <a:pt x="210" y="1194"/>
                </a:lnTo>
                <a:lnTo>
                  <a:pt x="212" y="1188"/>
                </a:lnTo>
                <a:lnTo>
                  <a:pt x="213" y="1182"/>
                </a:lnTo>
                <a:lnTo>
                  <a:pt x="212" y="1176"/>
                </a:lnTo>
                <a:lnTo>
                  <a:pt x="212" y="1176"/>
                </a:lnTo>
                <a:lnTo>
                  <a:pt x="211" y="1171"/>
                </a:lnTo>
                <a:lnTo>
                  <a:pt x="207" y="1166"/>
                </a:lnTo>
                <a:lnTo>
                  <a:pt x="202" y="1155"/>
                </a:lnTo>
                <a:lnTo>
                  <a:pt x="194" y="1146"/>
                </a:lnTo>
                <a:lnTo>
                  <a:pt x="194" y="1146"/>
                </a:lnTo>
                <a:lnTo>
                  <a:pt x="207" y="1122"/>
                </a:lnTo>
                <a:lnTo>
                  <a:pt x="229" y="1081"/>
                </a:lnTo>
                <a:lnTo>
                  <a:pt x="229" y="1081"/>
                </a:lnTo>
                <a:lnTo>
                  <a:pt x="239" y="1061"/>
                </a:lnTo>
                <a:lnTo>
                  <a:pt x="251" y="1037"/>
                </a:lnTo>
                <a:lnTo>
                  <a:pt x="261" y="1014"/>
                </a:lnTo>
                <a:lnTo>
                  <a:pt x="266" y="996"/>
                </a:lnTo>
                <a:lnTo>
                  <a:pt x="266" y="996"/>
                </a:lnTo>
                <a:lnTo>
                  <a:pt x="276" y="964"/>
                </a:lnTo>
                <a:lnTo>
                  <a:pt x="283" y="943"/>
                </a:lnTo>
                <a:lnTo>
                  <a:pt x="283" y="943"/>
                </a:lnTo>
                <a:lnTo>
                  <a:pt x="322" y="860"/>
                </a:lnTo>
                <a:lnTo>
                  <a:pt x="322" y="860"/>
                </a:lnTo>
                <a:lnTo>
                  <a:pt x="341" y="824"/>
                </a:lnTo>
                <a:lnTo>
                  <a:pt x="357" y="793"/>
                </a:lnTo>
                <a:lnTo>
                  <a:pt x="357" y="793"/>
                </a:lnTo>
                <a:lnTo>
                  <a:pt x="378" y="757"/>
                </a:lnTo>
                <a:lnTo>
                  <a:pt x="378" y="757"/>
                </a:lnTo>
                <a:lnTo>
                  <a:pt x="421" y="756"/>
                </a:lnTo>
                <a:lnTo>
                  <a:pt x="454" y="753"/>
                </a:lnTo>
                <a:lnTo>
                  <a:pt x="466" y="752"/>
                </a:lnTo>
                <a:lnTo>
                  <a:pt x="474" y="750"/>
                </a:lnTo>
                <a:lnTo>
                  <a:pt x="474" y="750"/>
                </a:lnTo>
                <a:lnTo>
                  <a:pt x="481" y="746"/>
                </a:lnTo>
                <a:lnTo>
                  <a:pt x="488" y="743"/>
                </a:lnTo>
                <a:lnTo>
                  <a:pt x="492" y="740"/>
                </a:lnTo>
                <a:lnTo>
                  <a:pt x="495" y="735"/>
                </a:lnTo>
                <a:lnTo>
                  <a:pt x="499" y="731"/>
                </a:lnTo>
                <a:lnTo>
                  <a:pt x="502" y="724"/>
                </a:lnTo>
                <a:lnTo>
                  <a:pt x="502" y="724"/>
                </a:lnTo>
                <a:lnTo>
                  <a:pt x="509" y="707"/>
                </a:lnTo>
                <a:lnTo>
                  <a:pt x="516" y="693"/>
                </a:lnTo>
                <a:lnTo>
                  <a:pt x="520" y="680"/>
                </a:lnTo>
                <a:lnTo>
                  <a:pt x="521" y="674"/>
                </a:lnTo>
                <a:lnTo>
                  <a:pt x="521" y="669"/>
                </a:lnTo>
                <a:lnTo>
                  <a:pt x="521" y="669"/>
                </a:lnTo>
                <a:lnTo>
                  <a:pt x="518" y="652"/>
                </a:lnTo>
                <a:lnTo>
                  <a:pt x="512" y="625"/>
                </a:lnTo>
                <a:lnTo>
                  <a:pt x="505" y="599"/>
                </a:lnTo>
                <a:lnTo>
                  <a:pt x="501" y="589"/>
                </a:lnTo>
                <a:lnTo>
                  <a:pt x="499" y="585"/>
                </a:lnTo>
                <a:lnTo>
                  <a:pt x="499" y="585"/>
                </a:lnTo>
                <a:lnTo>
                  <a:pt x="492" y="575"/>
                </a:lnTo>
                <a:lnTo>
                  <a:pt x="488" y="570"/>
                </a:lnTo>
                <a:lnTo>
                  <a:pt x="488" y="570"/>
                </a:lnTo>
                <a:lnTo>
                  <a:pt x="467" y="544"/>
                </a:lnTo>
                <a:lnTo>
                  <a:pt x="467" y="544"/>
                </a:lnTo>
                <a:lnTo>
                  <a:pt x="470" y="546"/>
                </a:lnTo>
                <a:lnTo>
                  <a:pt x="476" y="544"/>
                </a:lnTo>
                <a:lnTo>
                  <a:pt x="481" y="544"/>
                </a:lnTo>
                <a:lnTo>
                  <a:pt x="485" y="542"/>
                </a:lnTo>
                <a:lnTo>
                  <a:pt x="489" y="539"/>
                </a:lnTo>
                <a:lnTo>
                  <a:pt x="492" y="535"/>
                </a:lnTo>
                <a:lnTo>
                  <a:pt x="492" y="535"/>
                </a:lnTo>
                <a:lnTo>
                  <a:pt x="499" y="526"/>
                </a:lnTo>
                <a:lnTo>
                  <a:pt x="505" y="516"/>
                </a:lnTo>
                <a:lnTo>
                  <a:pt x="507" y="510"/>
                </a:lnTo>
                <a:lnTo>
                  <a:pt x="509" y="504"/>
                </a:lnTo>
                <a:lnTo>
                  <a:pt x="511" y="495"/>
                </a:lnTo>
                <a:lnTo>
                  <a:pt x="511" y="486"/>
                </a:lnTo>
                <a:lnTo>
                  <a:pt x="511" y="486"/>
                </a:lnTo>
                <a:lnTo>
                  <a:pt x="511" y="474"/>
                </a:lnTo>
                <a:lnTo>
                  <a:pt x="509" y="463"/>
                </a:lnTo>
                <a:lnTo>
                  <a:pt x="506" y="445"/>
                </a:lnTo>
                <a:lnTo>
                  <a:pt x="503" y="430"/>
                </a:lnTo>
                <a:lnTo>
                  <a:pt x="500" y="418"/>
                </a:lnTo>
                <a:lnTo>
                  <a:pt x="500" y="418"/>
                </a:lnTo>
                <a:lnTo>
                  <a:pt x="496" y="403"/>
                </a:lnTo>
                <a:lnTo>
                  <a:pt x="489" y="379"/>
                </a:lnTo>
                <a:lnTo>
                  <a:pt x="478" y="344"/>
                </a:lnTo>
                <a:lnTo>
                  <a:pt x="478" y="344"/>
                </a:lnTo>
                <a:lnTo>
                  <a:pt x="473" y="328"/>
                </a:lnTo>
                <a:lnTo>
                  <a:pt x="470" y="319"/>
                </a:lnTo>
                <a:lnTo>
                  <a:pt x="467" y="313"/>
                </a:lnTo>
                <a:lnTo>
                  <a:pt x="467" y="313"/>
                </a:lnTo>
                <a:lnTo>
                  <a:pt x="466" y="309"/>
                </a:lnTo>
                <a:lnTo>
                  <a:pt x="466" y="305"/>
                </a:lnTo>
                <a:lnTo>
                  <a:pt x="465" y="303"/>
                </a:lnTo>
                <a:lnTo>
                  <a:pt x="459" y="298"/>
                </a:lnTo>
                <a:lnTo>
                  <a:pt x="459" y="298"/>
                </a:lnTo>
                <a:lnTo>
                  <a:pt x="444" y="292"/>
                </a:lnTo>
                <a:lnTo>
                  <a:pt x="436" y="289"/>
                </a:lnTo>
                <a:lnTo>
                  <a:pt x="436" y="289"/>
                </a:lnTo>
                <a:lnTo>
                  <a:pt x="430" y="286"/>
                </a:lnTo>
                <a:lnTo>
                  <a:pt x="423" y="284"/>
                </a:lnTo>
                <a:lnTo>
                  <a:pt x="423" y="284"/>
                </a:lnTo>
                <a:lnTo>
                  <a:pt x="410" y="279"/>
                </a:lnTo>
                <a:lnTo>
                  <a:pt x="402" y="277"/>
                </a:lnTo>
                <a:lnTo>
                  <a:pt x="397" y="276"/>
                </a:lnTo>
                <a:lnTo>
                  <a:pt x="397" y="276"/>
                </a:lnTo>
                <a:lnTo>
                  <a:pt x="391" y="274"/>
                </a:lnTo>
                <a:lnTo>
                  <a:pt x="386" y="272"/>
                </a:lnTo>
                <a:lnTo>
                  <a:pt x="376" y="267"/>
                </a:lnTo>
                <a:lnTo>
                  <a:pt x="356" y="256"/>
                </a:lnTo>
                <a:lnTo>
                  <a:pt x="356" y="256"/>
                </a:lnTo>
                <a:lnTo>
                  <a:pt x="353" y="249"/>
                </a:lnTo>
                <a:lnTo>
                  <a:pt x="351" y="241"/>
                </a:lnTo>
                <a:lnTo>
                  <a:pt x="351" y="237"/>
                </a:lnTo>
                <a:lnTo>
                  <a:pt x="351" y="237"/>
                </a:lnTo>
                <a:lnTo>
                  <a:pt x="354" y="230"/>
                </a:lnTo>
                <a:lnTo>
                  <a:pt x="356" y="226"/>
                </a:lnTo>
                <a:lnTo>
                  <a:pt x="356" y="226"/>
                </a:lnTo>
                <a:lnTo>
                  <a:pt x="358" y="225"/>
                </a:lnTo>
                <a:lnTo>
                  <a:pt x="365" y="223"/>
                </a:lnTo>
                <a:lnTo>
                  <a:pt x="389" y="216"/>
                </a:lnTo>
                <a:lnTo>
                  <a:pt x="402" y="211"/>
                </a:lnTo>
                <a:lnTo>
                  <a:pt x="415" y="205"/>
                </a:lnTo>
                <a:lnTo>
                  <a:pt x="426" y="198"/>
                </a:lnTo>
                <a:lnTo>
                  <a:pt x="429" y="194"/>
                </a:lnTo>
                <a:lnTo>
                  <a:pt x="432" y="191"/>
                </a:lnTo>
                <a:lnTo>
                  <a:pt x="432" y="191"/>
                </a:lnTo>
                <a:lnTo>
                  <a:pt x="436" y="182"/>
                </a:lnTo>
                <a:lnTo>
                  <a:pt x="440" y="174"/>
                </a:lnTo>
                <a:lnTo>
                  <a:pt x="446" y="155"/>
                </a:lnTo>
                <a:lnTo>
                  <a:pt x="449" y="139"/>
                </a:lnTo>
                <a:lnTo>
                  <a:pt x="450" y="127"/>
                </a:lnTo>
                <a:lnTo>
                  <a:pt x="450" y="127"/>
                </a:lnTo>
                <a:lnTo>
                  <a:pt x="450" y="116"/>
                </a:lnTo>
                <a:lnTo>
                  <a:pt x="450" y="104"/>
                </a:lnTo>
                <a:lnTo>
                  <a:pt x="449" y="92"/>
                </a:lnTo>
                <a:lnTo>
                  <a:pt x="447" y="79"/>
                </a:lnTo>
                <a:lnTo>
                  <a:pt x="447" y="79"/>
                </a:lnTo>
                <a:lnTo>
                  <a:pt x="443" y="68"/>
                </a:lnTo>
                <a:lnTo>
                  <a:pt x="439" y="58"/>
                </a:lnTo>
                <a:lnTo>
                  <a:pt x="433" y="48"/>
                </a:lnTo>
                <a:lnTo>
                  <a:pt x="426" y="40"/>
                </a:lnTo>
                <a:lnTo>
                  <a:pt x="426" y="40"/>
                </a:lnTo>
                <a:lnTo>
                  <a:pt x="421" y="34"/>
                </a:lnTo>
                <a:lnTo>
                  <a:pt x="420" y="32"/>
                </a:lnTo>
                <a:lnTo>
                  <a:pt x="417" y="29"/>
                </a:lnTo>
                <a:lnTo>
                  <a:pt x="409" y="26"/>
                </a:lnTo>
                <a:lnTo>
                  <a:pt x="409" y="26"/>
                </a:lnTo>
                <a:lnTo>
                  <a:pt x="393" y="15"/>
                </a:lnTo>
                <a:lnTo>
                  <a:pt x="387" y="13"/>
                </a:lnTo>
                <a:lnTo>
                  <a:pt x="381" y="10"/>
                </a:lnTo>
                <a:lnTo>
                  <a:pt x="381" y="10"/>
                </a:lnTo>
                <a:lnTo>
                  <a:pt x="371" y="10"/>
                </a:lnTo>
                <a:lnTo>
                  <a:pt x="360" y="10"/>
                </a:lnTo>
                <a:lnTo>
                  <a:pt x="345" y="10"/>
                </a:lnTo>
                <a:lnTo>
                  <a:pt x="345" y="10"/>
                </a:lnTo>
                <a:lnTo>
                  <a:pt x="344" y="9"/>
                </a:lnTo>
                <a:lnTo>
                  <a:pt x="341" y="4"/>
                </a:lnTo>
                <a:lnTo>
                  <a:pt x="338" y="3"/>
                </a:lnTo>
                <a:lnTo>
                  <a:pt x="334" y="1"/>
                </a:lnTo>
                <a:lnTo>
                  <a:pt x="329" y="1"/>
                </a:lnTo>
                <a:lnTo>
                  <a:pt x="322" y="0"/>
                </a:lnTo>
                <a:lnTo>
                  <a:pt x="322" y="0"/>
                </a:lnTo>
                <a:lnTo>
                  <a:pt x="315" y="1"/>
                </a:lnTo>
                <a:lnTo>
                  <a:pt x="307" y="3"/>
                </a:lnTo>
                <a:lnTo>
                  <a:pt x="292" y="10"/>
                </a:lnTo>
                <a:lnTo>
                  <a:pt x="282" y="16"/>
                </a:lnTo>
                <a:lnTo>
                  <a:pt x="277" y="19"/>
                </a:lnTo>
                <a:lnTo>
                  <a:pt x="289" y="17"/>
                </a:lnTo>
                <a:lnTo>
                  <a:pt x="289" y="17"/>
                </a:lnTo>
                <a:lnTo>
                  <a:pt x="286" y="19"/>
                </a:lnTo>
                <a:lnTo>
                  <a:pt x="271" y="29"/>
                </a:lnTo>
                <a:lnTo>
                  <a:pt x="271" y="29"/>
                </a:lnTo>
                <a:lnTo>
                  <a:pt x="264" y="35"/>
                </a:lnTo>
                <a:lnTo>
                  <a:pt x="258" y="41"/>
                </a:lnTo>
                <a:lnTo>
                  <a:pt x="246" y="56"/>
                </a:lnTo>
                <a:lnTo>
                  <a:pt x="237" y="73"/>
                </a:lnTo>
                <a:lnTo>
                  <a:pt x="231" y="87"/>
                </a:lnTo>
                <a:lnTo>
                  <a:pt x="231" y="87"/>
                </a:lnTo>
                <a:lnTo>
                  <a:pt x="229" y="95"/>
                </a:lnTo>
                <a:lnTo>
                  <a:pt x="228" y="105"/>
                </a:lnTo>
                <a:lnTo>
                  <a:pt x="226" y="115"/>
                </a:lnTo>
                <a:lnTo>
                  <a:pt x="226" y="127"/>
                </a:lnTo>
                <a:lnTo>
                  <a:pt x="226" y="139"/>
                </a:lnTo>
                <a:lnTo>
                  <a:pt x="229" y="151"/>
                </a:lnTo>
                <a:lnTo>
                  <a:pt x="231" y="161"/>
                </a:lnTo>
                <a:lnTo>
                  <a:pt x="236" y="171"/>
                </a:lnTo>
                <a:lnTo>
                  <a:pt x="236" y="171"/>
                </a:lnTo>
                <a:lnTo>
                  <a:pt x="240" y="178"/>
                </a:lnTo>
                <a:lnTo>
                  <a:pt x="246" y="185"/>
                </a:lnTo>
                <a:lnTo>
                  <a:pt x="256" y="195"/>
                </a:lnTo>
                <a:lnTo>
                  <a:pt x="264" y="201"/>
                </a:lnTo>
                <a:lnTo>
                  <a:pt x="266" y="204"/>
                </a:lnTo>
                <a:lnTo>
                  <a:pt x="266" y="2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4D7FA927-6412-4B8D-9536-A63057D178F5}"/>
              </a:ext>
            </a:extLst>
          </p:cNvPr>
          <p:cNvSpPr>
            <a:spLocks noEditPoints="1"/>
          </p:cNvSpPr>
          <p:nvPr/>
        </p:nvSpPr>
        <p:spPr bwMode="auto">
          <a:xfrm>
            <a:off x="8334435" y="2781073"/>
            <a:ext cx="673100" cy="1633538"/>
          </a:xfrm>
          <a:custGeom>
            <a:avLst/>
            <a:gdLst>
              <a:gd name="T0" fmla="*/ 41 w 424"/>
              <a:gd name="T1" fmla="*/ 161 h 1029"/>
              <a:gd name="T2" fmla="*/ 12 w 424"/>
              <a:gd name="T3" fmla="*/ 226 h 1029"/>
              <a:gd name="T4" fmla="*/ 2 w 424"/>
              <a:gd name="T5" fmla="*/ 392 h 1029"/>
              <a:gd name="T6" fmla="*/ 19 w 424"/>
              <a:gd name="T7" fmla="*/ 435 h 1029"/>
              <a:gd name="T8" fmla="*/ 21 w 424"/>
              <a:gd name="T9" fmla="*/ 547 h 1029"/>
              <a:gd name="T10" fmla="*/ 22 w 424"/>
              <a:gd name="T11" fmla="*/ 597 h 1029"/>
              <a:gd name="T12" fmla="*/ 54 w 424"/>
              <a:gd name="T13" fmla="*/ 633 h 1029"/>
              <a:gd name="T14" fmla="*/ 64 w 424"/>
              <a:gd name="T15" fmla="*/ 583 h 1029"/>
              <a:gd name="T16" fmla="*/ 90 w 424"/>
              <a:gd name="T17" fmla="*/ 608 h 1029"/>
              <a:gd name="T18" fmla="*/ 77 w 424"/>
              <a:gd name="T19" fmla="*/ 566 h 1029"/>
              <a:gd name="T20" fmla="*/ 57 w 424"/>
              <a:gd name="T21" fmla="*/ 500 h 1029"/>
              <a:gd name="T22" fmla="*/ 113 w 424"/>
              <a:gd name="T23" fmla="*/ 605 h 1029"/>
              <a:gd name="T24" fmla="*/ 168 w 424"/>
              <a:gd name="T25" fmla="*/ 790 h 1029"/>
              <a:gd name="T26" fmla="*/ 192 w 424"/>
              <a:gd name="T27" fmla="*/ 875 h 1029"/>
              <a:gd name="T28" fmla="*/ 179 w 424"/>
              <a:gd name="T29" fmla="*/ 922 h 1029"/>
              <a:gd name="T30" fmla="*/ 141 w 424"/>
              <a:gd name="T31" fmla="*/ 975 h 1029"/>
              <a:gd name="T32" fmla="*/ 181 w 424"/>
              <a:gd name="T33" fmla="*/ 1010 h 1029"/>
              <a:gd name="T34" fmla="*/ 247 w 424"/>
              <a:gd name="T35" fmla="*/ 954 h 1029"/>
              <a:gd name="T36" fmla="*/ 271 w 424"/>
              <a:gd name="T37" fmla="*/ 895 h 1029"/>
              <a:gd name="T38" fmla="*/ 273 w 424"/>
              <a:gd name="T39" fmla="*/ 843 h 1029"/>
              <a:gd name="T40" fmla="*/ 252 w 424"/>
              <a:gd name="T41" fmla="*/ 754 h 1029"/>
              <a:gd name="T42" fmla="*/ 276 w 424"/>
              <a:gd name="T43" fmla="*/ 797 h 1029"/>
              <a:gd name="T44" fmla="*/ 285 w 424"/>
              <a:gd name="T45" fmla="*/ 875 h 1029"/>
              <a:gd name="T46" fmla="*/ 318 w 424"/>
              <a:gd name="T47" fmla="*/ 943 h 1029"/>
              <a:gd name="T48" fmla="*/ 379 w 424"/>
              <a:gd name="T49" fmla="*/ 1024 h 1029"/>
              <a:gd name="T50" fmla="*/ 418 w 424"/>
              <a:gd name="T51" fmla="*/ 1016 h 1029"/>
              <a:gd name="T52" fmla="*/ 417 w 424"/>
              <a:gd name="T53" fmla="*/ 962 h 1029"/>
              <a:gd name="T54" fmla="*/ 377 w 424"/>
              <a:gd name="T55" fmla="*/ 891 h 1029"/>
              <a:gd name="T56" fmla="*/ 377 w 424"/>
              <a:gd name="T57" fmla="*/ 856 h 1029"/>
              <a:gd name="T58" fmla="*/ 365 w 424"/>
              <a:gd name="T59" fmla="*/ 801 h 1029"/>
              <a:gd name="T60" fmla="*/ 358 w 424"/>
              <a:gd name="T61" fmla="*/ 692 h 1029"/>
              <a:gd name="T62" fmla="*/ 357 w 424"/>
              <a:gd name="T63" fmla="*/ 614 h 1029"/>
              <a:gd name="T64" fmla="*/ 360 w 424"/>
              <a:gd name="T65" fmla="*/ 562 h 1029"/>
              <a:gd name="T66" fmla="*/ 370 w 424"/>
              <a:gd name="T67" fmla="*/ 583 h 1029"/>
              <a:gd name="T68" fmla="*/ 392 w 424"/>
              <a:gd name="T69" fmla="*/ 592 h 1029"/>
              <a:gd name="T70" fmla="*/ 417 w 424"/>
              <a:gd name="T71" fmla="*/ 566 h 1029"/>
              <a:gd name="T72" fmla="*/ 419 w 424"/>
              <a:gd name="T73" fmla="*/ 498 h 1029"/>
              <a:gd name="T74" fmla="*/ 416 w 424"/>
              <a:gd name="T75" fmla="*/ 385 h 1029"/>
              <a:gd name="T76" fmla="*/ 410 w 424"/>
              <a:gd name="T77" fmla="*/ 306 h 1029"/>
              <a:gd name="T78" fmla="*/ 398 w 424"/>
              <a:gd name="T79" fmla="*/ 231 h 1029"/>
              <a:gd name="T80" fmla="*/ 379 w 424"/>
              <a:gd name="T81" fmla="*/ 155 h 1029"/>
              <a:gd name="T82" fmla="*/ 326 w 424"/>
              <a:gd name="T83" fmla="*/ 118 h 1029"/>
              <a:gd name="T84" fmla="*/ 287 w 424"/>
              <a:gd name="T85" fmla="*/ 102 h 1029"/>
              <a:gd name="T86" fmla="*/ 279 w 424"/>
              <a:gd name="T87" fmla="*/ 65 h 1029"/>
              <a:gd name="T88" fmla="*/ 280 w 424"/>
              <a:gd name="T89" fmla="*/ 37 h 1029"/>
              <a:gd name="T90" fmla="*/ 233 w 424"/>
              <a:gd name="T91" fmla="*/ 8 h 1029"/>
              <a:gd name="T92" fmla="*/ 205 w 424"/>
              <a:gd name="T93" fmla="*/ 0 h 1029"/>
              <a:gd name="T94" fmla="*/ 161 w 424"/>
              <a:gd name="T95" fmla="*/ 3 h 1029"/>
              <a:gd name="T96" fmla="*/ 137 w 424"/>
              <a:gd name="T97" fmla="*/ 39 h 1029"/>
              <a:gd name="T98" fmla="*/ 141 w 424"/>
              <a:gd name="T99" fmla="*/ 86 h 1029"/>
              <a:gd name="T100" fmla="*/ 149 w 424"/>
              <a:gd name="T101" fmla="*/ 114 h 1029"/>
              <a:gd name="T102" fmla="*/ 345 w 424"/>
              <a:gd name="T103" fmla="*/ 323 h 1029"/>
              <a:gd name="T104" fmla="*/ 370 w 424"/>
              <a:gd name="T105" fmla="*/ 381 h 1029"/>
              <a:gd name="T106" fmla="*/ 375 w 424"/>
              <a:gd name="T107" fmla="*/ 505 h 1029"/>
              <a:gd name="T108" fmla="*/ 354 w 424"/>
              <a:gd name="T109" fmla="*/ 514 h 1029"/>
              <a:gd name="T110" fmla="*/ 342 w 424"/>
              <a:gd name="T111" fmla="*/ 438 h 1029"/>
              <a:gd name="T112" fmla="*/ 337 w 424"/>
              <a:gd name="T113" fmla="*/ 347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4" h="1029">
                <a:moveTo>
                  <a:pt x="144" y="114"/>
                </a:moveTo>
                <a:lnTo>
                  <a:pt x="144" y="114"/>
                </a:lnTo>
                <a:lnTo>
                  <a:pt x="130" y="119"/>
                </a:lnTo>
                <a:lnTo>
                  <a:pt x="97" y="133"/>
                </a:lnTo>
                <a:lnTo>
                  <a:pt x="78" y="141"/>
                </a:lnTo>
                <a:lnTo>
                  <a:pt x="61" y="149"/>
                </a:lnTo>
                <a:lnTo>
                  <a:pt x="46" y="158"/>
                </a:lnTo>
                <a:lnTo>
                  <a:pt x="41" y="161"/>
                </a:lnTo>
                <a:lnTo>
                  <a:pt x="37" y="166"/>
                </a:lnTo>
                <a:lnTo>
                  <a:pt x="37" y="166"/>
                </a:lnTo>
                <a:lnTo>
                  <a:pt x="31" y="173"/>
                </a:lnTo>
                <a:lnTo>
                  <a:pt x="26" y="180"/>
                </a:lnTo>
                <a:lnTo>
                  <a:pt x="23" y="187"/>
                </a:lnTo>
                <a:lnTo>
                  <a:pt x="21" y="194"/>
                </a:lnTo>
                <a:lnTo>
                  <a:pt x="16" y="210"/>
                </a:lnTo>
                <a:lnTo>
                  <a:pt x="12" y="226"/>
                </a:lnTo>
                <a:lnTo>
                  <a:pt x="12" y="226"/>
                </a:lnTo>
                <a:lnTo>
                  <a:pt x="10" y="239"/>
                </a:lnTo>
                <a:lnTo>
                  <a:pt x="9" y="258"/>
                </a:lnTo>
                <a:lnTo>
                  <a:pt x="8" y="309"/>
                </a:lnTo>
                <a:lnTo>
                  <a:pt x="6" y="356"/>
                </a:lnTo>
                <a:lnTo>
                  <a:pt x="5" y="378"/>
                </a:lnTo>
                <a:lnTo>
                  <a:pt x="5" y="378"/>
                </a:lnTo>
                <a:lnTo>
                  <a:pt x="2" y="392"/>
                </a:lnTo>
                <a:lnTo>
                  <a:pt x="0" y="396"/>
                </a:lnTo>
                <a:lnTo>
                  <a:pt x="0" y="401"/>
                </a:lnTo>
                <a:lnTo>
                  <a:pt x="2" y="405"/>
                </a:lnTo>
                <a:lnTo>
                  <a:pt x="3" y="410"/>
                </a:lnTo>
                <a:lnTo>
                  <a:pt x="3" y="410"/>
                </a:lnTo>
                <a:lnTo>
                  <a:pt x="9" y="419"/>
                </a:lnTo>
                <a:lnTo>
                  <a:pt x="13" y="428"/>
                </a:lnTo>
                <a:lnTo>
                  <a:pt x="19" y="435"/>
                </a:lnTo>
                <a:lnTo>
                  <a:pt x="19" y="435"/>
                </a:lnTo>
                <a:lnTo>
                  <a:pt x="23" y="460"/>
                </a:lnTo>
                <a:lnTo>
                  <a:pt x="24" y="482"/>
                </a:lnTo>
                <a:lnTo>
                  <a:pt x="25" y="502"/>
                </a:lnTo>
                <a:lnTo>
                  <a:pt x="25" y="502"/>
                </a:lnTo>
                <a:lnTo>
                  <a:pt x="25" y="520"/>
                </a:lnTo>
                <a:lnTo>
                  <a:pt x="23" y="535"/>
                </a:lnTo>
                <a:lnTo>
                  <a:pt x="21" y="547"/>
                </a:lnTo>
                <a:lnTo>
                  <a:pt x="19" y="554"/>
                </a:lnTo>
                <a:lnTo>
                  <a:pt x="19" y="554"/>
                </a:lnTo>
                <a:lnTo>
                  <a:pt x="17" y="560"/>
                </a:lnTo>
                <a:lnTo>
                  <a:pt x="17" y="567"/>
                </a:lnTo>
                <a:lnTo>
                  <a:pt x="17" y="576"/>
                </a:lnTo>
                <a:lnTo>
                  <a:pt x="19" y="588"/>
                </a:lnTo>
                <a:lnTo>
                  <a:pt x="19" y="588"/>
                </a:lnTo>
                <a:lnTo>
                  <a:pt x="22" y="597"/>
                </a:lnTo>
                <a:lnTo>
                  <a:pt x="25" y="606"/>
                </a:lnTo>
                <a:lnTo>
                  <a:pt x="29" y="612"/>
                </a:lnTo>
                <a:lnTo>
                  <a:pt x="32" y="616"/>
                </a:lnTo>
                <a:lnTo>
                  <a:pt x="32" y="616"/>
                </a:lnTo>
                <a:lnTo>
                  <a:pt x="38" y="623"/>
                </a:lnTo>
                <a:lnTo>
                  <a:pt x="44" y="629"/>
                </a:lnTo>
                <a:lnTo>
                  <a:pt x="51" y="633"/>
                </a:lnTo>
                <a:lnTo>
                  <a:pt x="54" y="633"/>
                </a:lnTo>
                <a:lnTo>
                  <a:pt x="55" y="633"/>
                </a:lnTo>
                <a:lnTo>
                  <a:pt x="55" y="633"/>
                </a:lnTo>
                <a:lnTo>
                  <a:pt x="56" y="630"/>
                </a:lnTo>
                <a:lnTo>
                  <a:pt x="57" y="626"/>
                </a:lnTo>
                <a:lnTo>
                  <a:pt x="59" y="614"/>
                </a:lnTo>
                <a:lnTo>
                  <a:pt x="62" y="599"/>
                </a:lnTo>
                <a:lnTo>
                  <a:pt x="64" y="583"/>
                </a:lnTo>
                <a:lnTo>
                  <a:pt x="64" y="583"/>
                </a:lnTo>
                <a:lnTo>
                  <a:pt x="68" y="590"/>
                </a:lnTo>
                <a:lnTo>
                  <a:pt x="75" y="601"/>
                </a:lnTo>
                <a:lnTo>
                  <a:pt x="75" y="601"/>
                </a:lnTo>
                <a:lnTo>
                  <a:pt x="79" y="606"/>
                </a:lnTo>
                <a:lnTo>
                  <a:pt x="84" y="609"/>
                </a:lnTo>
                <a:lnTo>
                  <a:pt x="87" y="609"/>
                </a:lnTo>
                <a:lnTo>
                  <a:pt x="89" y="609"/>
                </a:lnTo>
                <a:lnTo>
                  <a:pt x="90" y="608"/>
                </a:lnTo>
                <a:lnTo>
                  <a:pt x="91" y="606"/>
                </a:lnTo>
                <a:lnTo>
                  <a:pt x="91" y="606"/>
                </a:lnTo>
                <a:lnTo>
                  <a:pt x="91" y="601"/>
                </a:lnTo>
                <a:lnTo>
                  <a:pt x="90" y="596"/>
                </a:lnTo>
                <a:lnTo>
                  <a:pt x="87" y="583"/>
                </a:lnTo>
                <a:lnTo>
                  <a:pt x="82" y="572"/>
                </a:lnTo>
                <a:lnTo>
                  <a:pt x="79" y="568"/>
                </a:lnTo>
                <a:lnTo>
                  <a:pt x="77" y="566"/>
                </a:lnTo>
                <a:lnTo>
                  <a:pt x="77" y="566"/>
                </a:lnTo>
                <a:lnTo>
                  <a:pt x="72" y="560"/>
                </a:lnTo>
                <a:lnTo>
                  <a:pt x="67" y="553"/>
                </a:lnTo>
                <a:lnTo>
                  <a:pt x="62" y="544"/>
                </a:lnTo>
                <a:lnTo>
                  <a:pt x="59" y="539"/>
                </a:lnTo>
                <a:lnTo>
                  <a:pt x="59" y="539"/>
                </a:lnTo>
                <a:lnTo>
                  <a:pt x="58" y="523"/>
                </a:lnTo>
                <a:lnTo>
                  <a:pt x="57" y="500"/>
                </a:lnTo>
                <a:lnTo>
                  <a:pt x="57" y="500"/>
                </a:lnTo>
                <a:lnTo>
                  <a:pt x="58" y="484"/>
                </a:lnTo>
                <a:lnTo>
                  <a:pt x="61" y="467"/>
                </a:lnTo>
                <a:lnTo>
                  <a:pt x="64" y="447"/>
                </a:lnTo>
                <a:lnTo>
                  <a:pt x="64" y="447"/>
                </a:lnTo>
                <a:lnTo>
                  <a:pt x="91" y="556"/>
                </a:lnTo>
                <a:lnTo>
                  <a:pt x="91" y="556"/>
                </a:lnTo>
                <a:lnTo>
                  <a:pt x="113" y="605"/>
                </a:lnTo>
                <a:lnTo>
                  <a:pt x="128" y="641"/>
                </a:lnTo>
                <a:lnTo>
                  <a:pt x="133" y="658"/>
                </a:lnTo>
                <a:lnTo>
                  <a:pt x="136" y="668"/>
                </a:lnTo>
                <a:lnTo>
                  <a:pt x="136" y="668"/>
                </a:lnTo>
                <a:lnTo>
                  <a:pt x="142" y="695"/>
                </a:lnTo>
                <a:lnTo>
                  <a:pt x="151" y="733"/>
                </a:lnTo>
                <a:lnTo>
                  <a:pt x="161" y="768"/>
                </a:lnTo>
                <a:lnTo>
                  <a:pt x="168" y="790"/>
                </a:lnTo>
                <a:lnTo>
                  <a:pt x="168" y="790"/>
                </a:lnTo>
                <a:lnTo>
                  <a:pt x="181" y="827"/>
                </a:lnTo>
                <a:lnTo>
                  <a:pt x="188" y="846"/>
                </a:lnTo>
                <a:lnTo>
                  <a:pt x="189" y="853"/>
                </a:lnTo>
                <a:lnTo>
                  <a:pt x="190" y="857"/>
                </a:lnTo>
                <a:lnTo>
                  <a:pt x="190" y="857"/>
                </a:lnTo>
                <a:lnTo>
                  <a:pt x="190" y="864"/>
                </a:lnTo>
                <a:lnTo>
                  <a:pt x="192" y="875"/>
                </a:lnTo>
                <a:lnTo>
                  <a:pt x="194" y="891"/>
                </a:lnTo>
                <a:lnTo>
                  <a:pt x="194" y="891"/>
                </a:lnTo>
                <a:lnTo>
                  <a:pt x="193" y="897"/>
                </a:lnTo>
                <a:lnTo>
                  <a:pt x="190" y="905"/>
                </a:lnTo>
                <a:lnTo>
                  <a:pt x="184" y="915"/>
                </a:lnTo>
                <a:lnTo>
                  <a:pt x="182" y="919"/>
                </a:lnTo>
                <a:lnTo>
                  <a:pt x="179" y="922"/>
                </a:lnTo>
                <a:lnTo>
                  <a:pt x="179" y="922"/>
                </a:lnTo>
                <a:lnTo>
                  <a:pt x="169" y="929"/>
                </a:lnTo>
                <a:lnTo>
                  <a:pt x="157" y="936"/>
                </a:lnTo>
                <a:lnTo>
                  <a:pt x="151" y="942"/>
                </a:lnTo>
                <a:lnTo>
                  <a:pt x="146" y="948"/>
                </a:lnTo>
                <a:lnTo>
                  <a:pt x="142" y="956"/>
                </a:lnTo>
                <a:lnTo>
                  <a:pt x="141" y="965"/>
                </a:lnTo>
                <a:lnTo>
                  <a:pt x="141" y="965"/>
                </a:lnTo>
                <a:lnTo>
                  <a:pt x="141" y="975"/>
                </a:lnTo>
                <a:lnTo>
                  <a:pt x="142" y="984"/>
                </a:lnTo>
                <a:lnTo>
                  <a:pt x="144" y="994"/>
                </a:lnTo>
                <a:lnTo>
                  <a:pt x="149" y="1001"/>
                </a:lnTo>
                <a:lnTo>
                  <a:pt x="155" y="1007"/>
                </a:lnTo>
                <a:lnTo>
                  <a:pt x="162" y="1010"/>
                </a:lnTo>
                <a:lnTo>
                  <a:pt x="170" y="1011"/>
                </a:lnTo>
                <a:lnTo>
                  <a:pt x="181" y="1010"/>
                </a:lnTo>
                <a:lnTo>
                  <a:pt x="181" y="1010"/>
                </a:lnTo>
                <a:lnTo>
                  <a:pt x="192" y="1007"/>
                </a:lnTo>
                <a:lnTo>
                  <a:pt x="201" y="1001"/>
                </a:lnTo>
                <a:lnTo>
                  <a:pt x="209" y="995"/>
                </a:lnTo>
                <a:lnTo>
                  <a:pt x="217" y="987"/>
                </a:lnTo>
                <a:lnTo>
                  <a:pt x="230" y="972"/>
                </a:lnTo>
                <a:lnTo>
                  <a:pt x="240" y="961"/>
                </a:lnTo>
                <a:lnTo>
                  <a:pt x="240" y="961"/>
                </a:lnTo>
                <a:lnTo>
                  <a:pt x="247" y="954"/>
                </a:lnTo>
                <a:lnTo>
                  <a:pt x="253" y="949"/>
                </a:lnTo>
                <a:lnTo>
                  <a:pt x="259" y="945"/>
                </a:lnTo>
                <a:lnTo>
                  <a:pt x="262" y="941"/>
                </a:lnTo>
                <a:lnTo>
                  <a:pt x="262" y="941"/>
                </a:lnTo>
                <a:lnTo>
                  <a:pt x="268" y="925"/>
                </a:lnTo>
                <a:lnTo>
                  <a:pt x="271" y="913"/>
                </a:lnTo>
                <a:lnTo>
                  <a:pt x="271" y="913"/>
                </a:lnTo>
                <a:lnTo>
                  <a:pt x="271" y="895"/>
                </a:lnTo>
                <a:lnTo>
                  <a:pt x="268" y="875"/>
                </a:lnTo>
                <a:lnTo>
                  <a:pt x="268" y="875"/>
                </a:lnTo>
                <a:lnTo>
                  <a:pt x="269" y="870"/>
                </a:lnTo>
                <a:lnTo>
                  <a:pt x="271" y="862"/>
                </a:lnTo>
                <a:lnTo>
                  <a:pt x="273" y="853"/>
                </a:lnTo>
                <a:lnTo>
                  <a:pt x="273" y="846"/>
                </a:lnTo>
                <a:lnTo>
                  <a:pt x="273" y="846"/>
                </a:lnTo>
                <a:lnTo>
                  <a:pt x="273" y="843"/>
                </a:lnTo>
                <a:lnTo>
                  <a:pt x="274" y="842"/>
                </a:lnTo>
                <a:lnTo>
                  <a:pt x="274" y="839"/>
                </a:lnTo>
                <a:lnTo>
                  <a:pt x="271" y="830"/>
                </a:lnTo>
                <a:lnTo>
                  <a:pt x="271" y="830"/>
                </a:lnTo>
                <a:lnTo>
                  <a:pt x="262" y="803"/>
                </a:lnTo>
                <a:lnTo>
                  <a:pt x="258" y="785"/>
                </a:lnTo>
                <a:lnTo>
                  <a:pt x="258" y="785"/>
                </a:lnTo>
                <a:lnTo>
                  <a:pt x="252" y="754"/>
                </a:lnTo>
                <a:lnTo>
                  <a:pt x="248" y="733"/>
                </a:lnTo>
                <a:lnTo>
                  <a:pt x="246" y="720"/>
                </a:lnTo>
                <a:lnTo>
                  <a:pt x="246" y="658"/>
                </a:lnTo>
                <a:lnTo>
                  <a:pt x="246" y="658"/>
                </a:lnTo>
                <a:lnTo>
                  <a:pt x="268" y="767"/>
                </a:lnTo>
                <a:lnTo>
                  <a:pt x="268" y="767"/>
                </a:lnTo>
                <a:lnTo>
                  <a:pt x="274" y="786"/>
                </a:lnTo>
                <a:lnTo>
                  <a:pt x="276" y="797"/>
                </a:lnTo>
                <a:lnTo>
                  <a:pt x="278" y="804"/>
                </a:lnTo>
                <a:lnTo>
                  <a:pt x="278" y="804"/>
                </a:lnTo>
                <a:lnTo>
                  <a:pt x="279" y="811"/>
                </a:lnTo>
                <a:lnTo>
                  <a:pt x="281" y="820"/>
                </a:lnTo>
                <a:lnTo>
                  <a:pt x="284" y="831"/>
                </a:lnTo>
                <a:lnTo>
                  <a:pt x="285" y="839"/>
                </a:lnTo>
                <a:lnTo>
                  <a:pt x="285" y="875"/>
                </a:lnTo>
                <a:lnTo>
                  <a:pt x="285" y="875"/>
                </a:lnTo>
                <a:lnTo>
                  <a:pt x="284" y="897"/>
                </a:lnTo>
                <a:lnTo>
                  <a:pt x="284" y="910"/>
                </a:lnTo>
                <a:lnTo>
                  <a:pt x="285" y="918"/>
                </a:lnTo>
                <a:lnTo>
                  <a:pt x="285" y="918"/>
                </a:lnTo>
                <a:lnTo>
                  <a:pt x="287" y="921"/>
                </a:lnTo>
                <a:lnTo>
                  <a:pt x="291" y="923"/>
                </a:lnTo>
                <a:lnTo>
                  <a:pt x="304" y="932"/>
                </a:lnTo>
                <a:lnTo>
                  <a:pt x="318" y="943"/>
                </a:lnTo>
                <a:lnTo>
                  <a:pt x="324" y="948"/>
                </a:lnTo>
                <a:lnTo>
                  <a:pt x="327" y="954"/>
                </a:lnTo>
                <a:lnTo>
                  <a:pt x="327" y="954"/>
                </a:lnTo>
                <a:lnTo>
                  <a:pt x="337" y="971"/>
                </a:lnTo>
                <a:lnTo>
                  <a:pt x="351" y="995"/>
                </a:lnTo>
                <a:lnTo>
                  <a:pt x="360" y="1007"/>
                </a:lnTo>
                <a:lnTo>
                  <a:pt x="370" y="1016"/>
                </a:lnTo>
                <a:lnTo>
                  <a:pt x="379" y="1024"/>
                </a:lnTo>
                <a:lnTo>
                  <a:pt x="384" y="1027"/>
                </a:lnTo>
                <a:lnTo>
                  <a:pt x="388" y="1028"/>
                </a:lnTo>
                <a:lnTo>
                  <a:pt x="388" y="1028"/>
                </a:lnTo>
                <a:lnTo>
                  <a:pt x="397" y="1029"/>
                </a:lnTo>
                <a:lnTo>
                  <a:pt x="404" y="1028"/>
                </a:lnTo>
                <a:lnTo>
                  <a:pt x="410" y="1025"/>
                </a:lnTo>
                <a:lnTo>
                  <a:pt x="414" y="1021"/>
                </a:lnTo>
                <a:lnTo>
                  <a:pt x="418" y="1016"/>
                </a:lnTo>
                <a:lnTo>
                  <a:pt x="420" y="1009"/>
                </a:lnTo>
                <a:lnTo>
                  <a:pt x="423" y="1002"/>
                </a:lnTo>
                <a:lnTo>
                  <a:pt x="424" y="994"/>
                </a:lnTo>
                <a:lnTo>
                  <a:pt x="424" y="994"/>
                </a:lnTo>
                <a:lnTo>
                  <a:pt x="424" y="985"/>
                </a:lnTo>
                <a:lnTo>
                  <a:pt x="423" y="977"/>
                </a:lnTo>
                <a:lnTo>
                  <a:pt x="420" y="970"/>
                </a:lnTo>
                <a:lnTo>
                  <a:pt x="417" y="962"/>
                </a:lnTo>
                <a:lnTo>
                  <a:pt x="410" y="949"/>
                </a:lnTo>
                <a:lnTo>
                  <a:pt x="401" y="938"/>
                </a:lnTo>
                <a:lnTo>
                  <a:pt x="401" y="938"/>
                </a:lnTo>
                <a:lnTo>
                  <a:pt x="392" y="926"/>
                </a:lnTo>
                <a:lnTo>
                  <a:pt x="386" y="916"/>
                </a:lnTo>
                <a:lnTo>
                  <a:pt x="386" y="916"/>
                </a:lnTo>
                <a:lnTo>
                  <a:pt x="379" y="902"/>
                </a:lnTo>
                <a:lnTo>
                  <a:pt x="377" y="891"/>
                </a:lnTo>
                <a:lnTo>
                  <a:pt x="377" y="891"/>
                </a:lnTo>
                <a:lnTo>
                  <a:pt x="377" y="885"/>
                </a:lnTo>
                <a:lnTo>
                  <a:pt x="377" y="877"/>
                </a:lnTo>
                <a:lnTo>
                  <a:pt x="377" y="870"/>
                </a:lnTo>
                <a:lnTo>
                  <a:pt x="377" y="864"/>
                </a:lnTo>
                <a:lnTo>
                  <a:pt x="377" y="864"/>
                </a:lnTo>
                <a:lnTo>
                  <a:pt x="377" y="859"/>
                </a:lnTo>
                <a:lnTo>
                  <a:pt x="377" y="856"/>
                </a:lnTo>
                <a:lnTo>
                  <a:pt x="377" y="850"/>
                </a:lnTo>
                <a:lnTo>
                  <a:pt x="377" y="842"/>
                </a:lnTo>
                <a:lnTo>
                  <a:pt x="377" y="842"/>
                </a:lnTo>
                <a:lnTo>
                  <a:pt x="375" y="831"/>
                </a:lnTo>
                <a:lnTo>
                  <a:pt x="372" y="820"/>
                </a:lnTo>
                <a:lnTo>
                  <a:pt x="368" y="810"/>
                </a:lnTo>
                <a:lnTo>
                  <a:pt x="365" y="801"/>
                </a:lnTo>
                <a:lnTo>
                  <a:pt x="365" y="801"/>
                </a:lnTo>
                <a:lnTo>
                  <a:pt x="363" y="797"/>
                </a:lnTo>
                <a:lnTo>
                  <a:pt x="360" y="792"/>
                </a:lnTo>
                <a:lnTo>
                  <a:pt x="359" y="784"/>
                </a:lnTo>
                <a:lnTo>
                  <a:pt x="359" y="767"/>
                </a:lnTo>
                <a:lnTo>
                  <a:pt x="359" y="767"/>
                </a:lnTo>
                <a:lnTo>
                  <a:pt x="361" y="720"/>
                </a:lnTo>
                <a:lnTo>
                  <a:pt x="361" y="720"/>
                </a:lnTo>
                <a:lnTo>
                  <a:pt x="358" y="692"/>
                </a:lnTo>
                <a:lnTo>
                  <a:pt x="354" y="668"/>
                </a:lnTo>
                <a:lnTo>
                  <a:pt x="354" y="668"/>
                </a:lnTo>
                <a:lnTo>
                  <a:pt x="353" y="662"/>
                </a:lnTo>
                <a:lnTo>
                  <a:pt x="352" y="653"/>
                </a:lnTo>
                <a:lnTo>
                  <a:pt x="352" y="653"/>
                </a:lnTo>
                <a:lnTo>
                  <a:pt x="354" y="623"/>
                </a:lnTo>
                <a:lnTo>
                  <a:pt x="354" y="623"/>
                </a:lnTo>
                <a:lnTo>
                  <a:pt x="357" y="614"/>
                </a:lnTo>
                <a:lnTo>
                  <a:pt x="357" y="612"/>
                </a:lnTo>
                <a:lnTo>
                  <a:pt x="357" y="608"/>
                </a:lnTo>
                <a:lnTo>
                  <a:pt x="357" y="608"/>
                </a:lnTo>
                <a:lnTo>
                  <a:pt x="355" y="597"/>
                </a:lnTo>
                <a:lnTo>
                  <a:pt x="355" y="581"/>
                </a:lnTo>
                <a:lnTo>
                  <a:pt x="357" y="559"/>
                </a:lnTo>
                <a:lnTo>
                  <a:pt x="357" y="559"/>
                </a:lnTo>
                <a:lnTo>
                  <a:pt x="360" y="562"/>
                </a:lnTo>
                <a:lnTo>
                  <a:pt x="363" y="564"/>
                </a:lnTo>
                <a:lnTo>
                  <a:pt x="365" y="566"/>
                </a:lnTo>
                <a:lnTo>
                  <a:pt x="365" y="566"/>
                </a:lnTo>
                <a:lnTo>
                  <a:pt x="366" y="566"/>
                </a:lnTo>
                <a:lnTo>
                  <a:pt x="367" y="567"/>
                </a:lnTo>
                <a:lnTo>
                  <a:pt x="367" y="572"/>
                </a:lnTo>
                <a:lnTo>
                  <a:pt x="368" y="577"/>
                </a:lnTo>
                <a:lnTo>
                  <a:pt x="370" y="583"/>
                </a:lnTo>
                <a:lnTo>
                  <a:pt x="370" y="583"/>
                </a:lnTo>
                <a:lnTo>
                  <a:pt x="373" y="588"/>
                </a:lnTo>
                <a:lnTo>
                  <a:pt x="378" y="592"/>
                </a:lnTo>
                <a:lnTo>
                  <a:pt x="384" y="594"/>
                </a:lnTo>
                <a:lnTo>
                  <a:pt x="384" y="594"/>
                </a:lnTo>
                <a:lnTo>
                  <a:pt x="386" y="594"/>
                </a:lnTo>
                <a:lnTo>
                  <a:pt x="390" y="594"/>
                </a:lnTo>
                <a:lnTo>
                  <a:pt x="392" y="592"/>
                </a:lnTo>
                <a:lnTo>
                  <a:pt x="392" y="592"/>
                </a:lnTo>
                <a:lnTo>
                  <a:pt x="398" y="588"/>
                </a:lnTo>
                <a:lnTo>
                  <a:pt x="404" y="583"/>
                </a:lnTo>
                <a:lnTo>
                  <a:pt x="404" y="583"/>
                </a:lnTo>
                <a:lnTo>
                  <a:pt x="412" y="576"/>
                </a:lnTo>
                <a:lnTo>
                  <a:pt x="416" y="572"/>
                </a:lnTo>
                <a:lnTo>
                  <a:pt x="417" y="568"/>
                </a:lnTo>
                <a:lnTo>
                  <a:pt x="417" y="566"/>
                </a:lnTo>
                <a:lnTo>
                  <a:pt x="417" y="566"/>
                </a:lnTo>
                <a:lnTo>
                  <a:pt x="418" y="556"/>
                </a:lnTo>
                <a:lnTo>
                  <a:pt x="419" y="543"/>
                </a:lnTo>
                <a:lnTo>
                  <a:pt x="419" y="543"/>
                </a:lnTo>
                <a:lnTo>
                  <a:pt x="419" y="524"/>
                </a:lnTo>
                <a:lnTo>
                  <a:pt x="419" y="511"/>
                </a:lnTo>
                <a:lnTo>
                  <a:pt x="419" y="511"/>
                </a:lnTo>
                <a:lnTo>
                  <a:pt x="419" y="498"/>
                </a:lnTo>
                <a:lnTo>
                  <a:pt x="419" y="491"/>
                </a:lnTo>
                <a:lnTo>
                  <a:pt x="419" y="482"/>
                </a:lnTo>
                <a:lnTo>
                  <a:pt x="419" y="482"/>
                </a:lnTo>
                <a:lnTo>
                  <a:pt x="420" y="467"/>
                </a:lnTo>
                <a:lnTo>
                  <a:pt x="419" y="445"/>
                </a:lnTo>
                <a:lnTo>
                  <a:pt x="417" y="403"/>
                </a:lnTo>
                <a:lnTo>
                  <a:pt x="417" y="403"/>
                </a:lnTo>
                <a:lnTo>
                  <a:pt x="416" y="385"/>
                </a:lnTo>
                <a:lnTo>
                  <a:pt x="414" y="365"/>
                </a:lnTo>
                <a:lnTo>
                  <a:pt x="411" y="343"/>
                </a:lnTo>
                <a:lnTo>
                  <a:pt x="411" y="343"/>
                </a:lnTo>
                <a:lnTo>
                  <a:pt x="410" y="340"/>
                </a:lnTo>
                <a:lnTo>
                  <a:pt x="410" y="335"/>
                </a:lnTo>
                <a:lnTo>
                  <a:pt x="411" y="318"/>
                </a:lnTo>
                <a:lnTo>
                  <a:pt x="411" y="318"/>
                </a:lnTo>
                <a:lnTo>
                  <a:pt x="410" y="306"/>
                </a:lnTo>
                <a:lnTo>
                  <a:pt x="409" y="294"/>
                </a:lnTo>
                <a:lnTo>
                  <a:pt x="406" y="276"/>
                </a:lnTo>
                <a:lnTo>
                  <a:pt x="406" y="276"/>
                </a:lnTo>
                <a:lnTo>
                  <a:pt x="405" y="261"/>
                </a:lnTo>
                <a:lnTo>
                  <a:pt x="404" y="252"/>
                </a:lnTo>
                <a:lnTo>
                  <a:pt x="401" y="241"/>
                </a:lnTo>
                <a:lnTo>
                  <a:pt x="401" y="241"/>
                </a:lnTo>
                <a:lnTo>
                  <a:pt x="398" y="231"/>
                </a:lnTo>
                <a:lnTo>
                  <a:pt x="394" y="221"/>
                </a:lnTo>
                <a:lnTo>
                  <a:pt x="392" y="213"/>
                </a:lnTo>
                <a:lnTo>
                  <a:pt x="390" y="206"/>
                </a:lnTo>
                <a:lnTo>
                  <a:pt x="390" y="206"/>
                </a:lnTo>
                <a:lnTo>
                  <a:pt x="387" y="185"/>
                </a:lnTo>
                <a:lnTo>
                  <a:pt x="384" y="167"/>
                </a:lnTo>
                <a:lnTo>
                  <a:pt x="384" y="167"/>
                </a:lnTo>
                <a:lnTo>
                  <a:pt x="379" y="155"/>
                </a:lnTo>
                <a:lnTo>
                  <a:pt x="375" y="146"/>
                </a:lnTo>
                <a:lnTo>
                  <a:pt x="372" y="141"/>
                </a:lnTo>
                <a:lnTo>
                  <a:pt x="372" y="141"/>
                </a:lnTo>
                <a:lnTo>
                  <a:pt x="366" y="136"/>
                </a:lnTo>
                <a:lnTo>
                  <a:pt x="355" y="131"/>
                </a:lnTo>
                <a:lnTo>
                  <a:pt x="337" y="120"/>
                </a:lnTo>
                <a:lnTo>
                  <a:pt x="337" y="120"/>
                </a:lnTo>
                <a:lnTo>
                  <a:pt x="326" y="118"/>
                </a:lnTo>
                <a:lnTo>
                  <a:pt x="322" y="115"/>
                </a:lnTo>
                <a:lnTo>
                  <a:pt x="318" y="114"/>
                </a:lnTo>
                <a:lnTo>
                  <a:pt x="318" y="114"/>
                </a:lnTo>
                <a:lnTo>
                  <a:pt x="311" y="108"/>
                </a:lnTo>
                <a:lnTo>
                  <a:pt x="307" y="106"/>
                </a:lnTo>
                <a:lnTo>
                  <a:pt x="302" y="105"/>
                </a:lnTo>
                <a:lnTo>
                  <a:pt x="302" y="105"/>
                </a:lnTo>
                <a:lnTo>
                  <a:pt x="287" y="102"/>
                </a:lnTo>
                <a:lnTo>
                  <a:pt x="275" y="98"/>
                </a:lnTo>
                <a:lnTo>
                  <a:pt x="275" y="98"/>
                </a:lnTo>
                <a:lnTo>
                  <a:pt x="278" y="88"/>
                </a:lnTo>
                <a:lnTo>
                  <a:pt x="280" y="81"/>
                </a:lnTo>
                <a:lnTo>
                  <a:pt x="280" y="75"/>
                </a:lnTo>
                <a:lnTo>
                  <a:pt x="280" y="75"/>
                </a:lnTo>
                <a:lnTo>
                  <a:pt x="279" y="69"/>
                </a:lnTo>
                <a:lnTo>
                  <a:pt x="279" y="65"/>
                </a:lnTo>
                <a:lnTo>
                  <a:pt x="280" y="60"/>
                </a:lnTo>
                <a:lnTo>
                  <a:pt x="280" y="60"/>
                </a:lnTo>
                <a:lnTo>
                  <a:pt x="282" y="54"/>
                </a:lnTo>
                <a:lnTo>
                  <a:pt x="284" y="47"/>
                </a:lnTo>
                <a:lnTo>
                  <a:pt x="284" y="42"/>
                </a:lnTo>
                <a:lnTo>
                  <a:pt x="282" y="40"/>
                </a:lnTo>
                <a:lnTo>
                  <a:pt x="280" y="37"/>
                </a:lnTo>
                <a:lnTo>
                  <a:pt x="280" y="37"/>
                </a:lnTo>
                <a:lnTo>
                  <a:pt x="271" y="28"/>
                </a:lnTo>
                <a:lnTo>
                  <a:pt x="266" y="24"/>
                </a:lnTo>
                <a:lnTo>
                  <a:pt x="260" y="22"/>
                </a:lnTo>
                <a:lnTo>
                  <a:pt x="260" y="22"/>
                </a:lnTo>
                <a:lnTo>
                  <a:pt x="254" y="20"/>
                </a:lnTo>
                <a:lnTo>
                  <a:pt x="249" y="17"/>
                </a:lnTo>
                <a:lnTo>
                  <a:pt x="233" y="8"/>
                </a:lnTo>
                <a:lnTo>
                  <a:pt x="233" y="8"/>
                </a:lnTo>
                <a:lnTo>
                  <a:pt x="228" y="6"/>
                </a:lnTo>
                <a:lnTo>
                  <a:pt x="225" y="3"/>
                </a:lnTo>
                <a:lnTo>
                  <a:pt x="223" y="0"/>
                </a:lnTo>
                <a:lnTo>
                  <a:pt x="223" y="0"/>
                </a:lnTo>
                <a:lnTo>
                  <a:pt x="222" y="0"/>
                </a:lnTo>
                <a:lnTo>
                  <a:pt x="215" y="0"/>
                </a:lnTo>
                <a:lnTo>
                  <a:pt x="215" y="0"/>
                </a:lnTo>
                <a:lnTo>
                  <a:pt x="205" y="0"/>
                </a:lnTo>
                <a:lnTo>
                  <a:pt x="196" y="1"/>
                </a:lnTo>
                <a:lnTo>
                  <a:pt x="188" y="3"/>
                </a:lnTo>
                <a:lnTo>
                  <a:pt x="181" y="3"/>
                </a:lnTo>
                <a:lnTo>
                  <a:pt x="181" y="3"/>
                </a:lnTo>
                <a:lnTo>
                  <a:pt x="175" y="3"/>
                </a:lnTo>
                <a:lnTo>
                  <a:pt x="170" y="1"/>
                </a:lnTo>
                <a:lnTo>
                  <a:pt x="167" y="1"/>
                </a:lnTo>
                <a:lnTo>
                  <a:pt x="161" y="3"/>
                </a:lnTo>
                <a:lnTo>
                  <a:pt x="161" y="3"/>
                </a:lnTo>
                <a:lnTo>
                  <a:pt x="155" y="7"/>
                </a:lnTo>
                <a:lnTo>
                  <a:pt x="153" y="7"/>
                </a:lnTo>
                <a:lnTo>
                  <a:pt x="150" y="9"/>
                </a:lnTo>
                <a:lnTo>
                  <a:pt x="147" y="15"/>
                </a:lnTo>
                <a:lnTo>
                  <a:pt x="147" y="15"/>
                </a:lnTo>
                <a:lnTo>
                  <a:pt x="140" y="32"/>
                </a:lnTo>
                <a:lnTo>
                  <a:pt x="137" y="39"/>
                </a:lnTo>
                <a:lnTo>
                  <a:pt x="136" y="47"/>
                </a:lnTo>
                <a:lnTo>
                  <a:pt x="136" y="47"/>
                </a:lnTo>
                <a:lnTo>
                  <a:pt x="135" y="56"/>
                </a:lnTo>
                <a:lnTo>
                  <a:pt x="136" y="65"/>
                </a:lnTo>
                <a:lnTo>
                  <a:pt x="136" y="65"/>
                </a:lnTo>
                <a:lnTo>
                  <a:pt x="138" y="77"/>
                </a:lnTo>
                <a:lnTo>
                  <a:pt x="138" y="77"/>
                </a:lnTo>
                <a:lnTo>
                  <a:pt x="141" y="86"/>
                </a:lnTo>
                <a:lnTo>
                  <a:pt x="143" y="92"/>
                </a:lnTo>
                <a:lnTo>
                  <a:pt x="143" y="92"/>
                </a:lnTo>
                <a:lnTo>
                  <a:pt x="144" y="98"/>
                </a:lnTo>
                <a:lnTo>
                  <a:pt x="147" y="102"/>
                </a:lnTo>
                <a:lnTo>
                  <a:pt x="147" y="102"/>
                </a:lnTo>
                <a:lnTo>
                  <a:pt x="149" y="108"/>
                </a:lnTo>
                <a:lnTo>
                  <a:pt x="149" y="109"/>
                </a:lnTo>
                <a:lnTo>
                  <a:pt x="149" y="114"/>
                </a:lnTo>
                <a:lnTo>
                  <a:pt x="144" y="114"/>
                </a:lnTo>
                <a:close/>
                <a:moveTo>
                  <a:pt x="322" y="298"/>
                </a:moveTo>
                <a:lnTo>
                  <a:pt x="332" y="291"/>
                </a:lnTo>
                <a:lnTo>
                  <a:pt x="332" y="291"/>
                </a:lnTo>
                <a:lnTo>
                  <a:pt x="334" y="299"/>
                </a:lnTo>
                <a:lnTo>
                  <a:pt x="340" y="316"/>
                </a:lnTo>
                <a:lnTo>
                  <a:pt x="340" y="316"/>
                </a:lnTo>
                <a:lnTo>
                  <a:pt x="345" y="323"/>
                </a:lnTo>
                <a:lnTo>
                  <a:pt x="348" y="327"/>
                </a:lnTo>
                <a:lnTo>
                  <a:pt x="354" y="333"/>
                </a:lnTo>
                <a:lnTo>
                  <a:pt x="354" y="333"/>
                </a:lnTo>
                <a:lnTo>
                  <a:pt x="367" y="352"/>
                </a:lnTo>
                <a:lnTo>
                  <a:pt x="367" y="352"/>
                </a:lnTo>
                <a:lnTo>
                  <a:pt x="368" y="358"/>
                </a:lnTo>
                <a:lnTo>
                  <a:pt x="370" y="381"/>
                </a:lnTo>
                <a:lnTo>
                  <a:pt x="370" y="381"/>
                </a:lnTo>
                <a:lnTo>
                  <a:pt x="374" y="432"/>
                </a:lnTo>
                <a:lnTo>
                  <a:pt x="379" y="475"/>
                </a:lnTo>
                <a:lnTo>
                  <a:pt x="379" y="475"/>
                </a:lnTo>
                <a:lnTo>
                  <a:pt x="379" y="483"/>
                </a:lnTo>
                <a:lnTo>
                  <a:pt x="378" y="491"/>
                </a:lnTo>
                <a:lnTo>
                  <a:pt x="377" y="502"/>
                </a:lnTo>
                <a:lnTo>
                  <a:pt x="377" y="502"/>
                </a:lnTo>
                <a:lnTo>
                  <a:pt x="375" y="505"/>
                </a:lnTo>
                <a:lnTo>
                  <a:pt x="373" y="508"/>
                </a:lnTo>
                <a:lnTo>
                  <a:pt x="365" y="514"/>
                </a:lnTo>
                <a:lnTo>
                  <a:pt x="365" y="514"/>
                </a:lnTo>
                <a:lnTo>
                  <a:pt x="361" y="517"/>
                </a:lnTo>
                <a:lnTo>
                  <a:pt x="359" y="521"/>
                </a:lnTo>
                <a:lnTo>
                  <a:pt x="357" y="524"/>
                </a:lnTo>
                <a:lnTo>
                  <a:pt x="357" y="524"/>
                </a:lnTo>
                <a:lnTo>
                  <a:pt x="354" y="514"/>
                </a:lnTo>
                <a:lnTo>
                  <a:pt x="352" y="497"/>
                </a:lnTo>
                <a:lnTo>
                  <a:pt x="352" y="497"/>
                </a:lnTo>
                <a:lnTo>
                  <a:pt x="351" y="489"/>
                </a:lnTo>
                <a:lnTo>
                  <a:pt x="347" y="477"/>
                </a:lnTo>
                <a:lnTo>
                  <a:pt x="345" y="464"/>
                </a:lnTo>
                <a:lnTo>
                  <a:pt x="342" y="455"/>
                </a:lnTo>
                <a:lnTo>
                  <a:pt x="342" y="455"/>
                </a:lnTo>
                <a:lnTo>
                  <a:pt x="342" y="438"/>
                </a:lnTo>
                <a:lnTo>
                  <a:pt x="342" y="419"/>
                </a:lnTo>
                <a:lnTo>
                  <a:pt x="342" y="419"/>
                </a:lnTo>
                <a:lnTo>
                  <a:pt x="342" y="409"/>
                </a:lnTo>
                <a:lnTo>
                  <a:pt x="342" y="399"/>
                </a:lnTo>
                <a:lnTo>
                  <a:pt x="340" y="381"/>
                </a:lnTo>
                <a:lnTo>
                  <a:pt x="340" y="381"/>
                </a:lnTo>
                <a:lnTo>
                  <a:pt x="339" y="364"/>
                </a:lnTo>
                <a:lnTo>
                  <a:pt x="337" y="347"/>
                </a:lnTo>
                <a:lnTo>
                  <a:pt x="337" y="347"/>
                </a:lnTo>
                <a:lnTo>
                  <a:pt x="328" y="319"/>
                </a:lnTo>
                <a:lnTo>
                  <a:pt x="322" y="298"/>
                </a:lnTo>
                <a:lnTo>
                  <a:pt x="322" y="2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D7FA7296-5585-465C-98B7-715AC2EE53FD}"/>
              </a:ext>
            </a:extLst>
          </p:cNvPr>
          <p:cNvSpPr>
            <a:spLocks/>
          </p:cNvSpPr>
          <p:nvPr/>
        </p:nvSpPr>
        <p:spPr bwMode="auto">
          <a:xfrm>
            <a:off x="4664212" y="2705891"/>
            <a:ext cx="611538" cy="1747439"/>
          </a:xfrm>
          <a:custGeom>
            <a:avLst/>
            <a:gdLst>
              <a:gd name="T0" fmla="*/ 231 w 470"/>
              <a:gd name="T1" fmla="*/ 193 h 1343"/>
              <a:gd name="T2" fmla="*/ 193 w 470"/>
              <a:gd name="T3" fmla="*/ 228 h 1343"/>
              <a:gd name="T4" fmla="*/ 100 w 470"/>
              <a:gd name="T5" fmla="*/ 224 h 1343"/>
              <a:gd name="T6" fmla="*/ 64 w 470"/>
              <a:gd name="T7" fmla="*/ 260 h 1343"/>
              <a:gd name="T8" fmla="*/ 9 w 470"/>
              <a:gd name="T9" fmla="*/ 407 h 1343"/>
              <a:gd name="T10" fmla="*/ 8 w 470"/>
              <a:gd name="T11" fmla="*/ 534 h 1343"/>
              <a:gd name="T12" fmla="*/ 0 w 470"/>
              <a:gd name="T13" fmla="*/ 678 h 1343"/>
              <a:gd name="T14" fmla="*/ 21 w 470"/>
              <a:gd name="T15" fmla="*/ 709 h 1343"/>
              <a:gd name="T16" fmla="*/ 27 w 470"/>
              <a:gd name="T17" fmla="*/ 692 h 1343"/>
              <a:gd name="T18" fmla="*/ 33 w 470"/>
              <a:gd name="T19" fmla="*/ 754 h 1343"/>
              <a:gd name="T20" fmla="*/ 40 w 470"/>
              <a:gd name="T21" fmla="*/ 855 h 1343"/>
              <a:gd name="T22" fmla="*/ 8 w 470"/>
              <a:gd name="T23" fmla="*/ 1103 h 1343"/>
              <a:gd name="T24" fmla="*/ 4 w 470"/>
              <a:gd name="T25" fmla="*/ 1235 h 1343"/>
              <a:gd name="T26" fmla="*/ 7 w 470"/>
              <a:gd name="T27" fmla="*/ 1276 h 1343"/>
              <a:gd name="T28" fmla="*/ 64 w 470"/>
              <a:gd name="T29" fmla="*/ 1288 h 1343"/>
              <a:gd name="T30" fmla="*/ 97 w 470"/>
              <a:gd name="T31" fmla="*/ 1229 h 1343"/>
              <a:gd name="T32" fmla="*/ 100 w 470"/>
              <a:gd name="T33" fmla="*/ 1191 h 1343"/>
              <a:gd name="T34" fmla="*/ 120 w 470"/>
              <a:gd name="T35" fmla="*/ 1145 h 1343"/>
              <a:gd name="T36" fmla="*/ 116 w 470"/>
              <a:gd name="T37" fmla="*/ 1092 h 1343"/>
              <a:gd name="T38" fmla="*/ 125 w 470"/>
              <a:gd name="T39" fmla="*/ 1034 h 1343"/>
              <a:gd name="T40" fmla="*/ 163 w 470"/>
              <a:gd name="T41" fmla="*/ 875 h 1343"/>
              <a:gd name="T42" fmla="*/ 176 w 470"/>
              <a:gd name="T43" fmla="*/ 951 h 1343"/>
              <a:gd name="T44" fmla="*/ 182 w 470"/>
              <a:gd name="T45" fmla="*/ 1105 h 1343"/>
              <a:gd name="T46" fmla="*/ 173 w 470"/>
              <a:gd name="T47" fmla="*/ 1164 h 1343"/>
              <a:gd name="T48" fmla="*/ 161 w 470"/>
              <a:gd name="T49" fmla="*/ 1247 h 1343"/>
              <a:gd name="T50" fmla="*/ 152 w 470"/>
              <a:gd name="T51" fmla="*/ 1304 h 1343"/>
              <a:gd name="T52" fmla="*/ 189 w 470"/>
              <a:gd name="T53" fmla="*/ 1342 h 1343"/>
              <a:gd name="T54" fmla="*/ 234 w 470"/>
              <a:gd name="T55" fmla="*/ 1314 h 1343"/>
              <a:gd name="T56" fmla="*/ 280 w 470"/>
              <a:gd name="T57" fmla="*/ 1271 h 1343"/>
              <a:gd name="T58" fmla="*/ 290 w 470"/>
              <a:gd name="T59" fmla="*/ 1221 h 1343"/>
              <a:gd name="T60" fmla="*/ 273 w 470"/>
              <a:gd name="T61" fmla="*/ 1183 h 1343"/>
              <a:gd name="T62" fmla="*/ 297 w 470"/>
              <a:gd name="T63" fmla="*/ 964 h 1343"/>
              <a:gd name="T64" fmla="*/ 349 w 470"/>
              <a:gd name="T65" fmla="*/ 823 h 1343"/>
              <a:gd name="T66" fmla="*/ 359 w 470"/>
              <a:gd name="T67" fmla="*/ 790 h 1343"/>
              <a:gd name="T68" fmla="*/ 405 w 470"/>
              <a:gd name="T69" fmla="*/ 801 h 1343"/>
              <a:gd name="T70" fmla="*/ 430 w 470"/>
              <a:gd name="T71" fmla="*/ 773 h 1343"/>
              <a:gd name="T72" fmla="*/ 432 w 470"/>
              <a:gd name="T73" fmla="*/ 661 h 1343"/>
              <a:gd name="T74" fmla="*/ 437 w 470"/>
              <a:gd name="T75" fmla="*/ 549 h 1343"/>
              <a:gd name="T76" fmla="*/ 466 w 470"/>
              <a:gd name="T77" fmla="*/ 526 h 1343"/>
              <a:gd name="T78" fmla="*/ 459 w 470"/>
              <a:gd name="T79" fmla="*/ 381 h 1343"/>
              <a:gd name="T80" fmla="*/ 432 w 470"/>
              <a:gd name="T81" fmla="*/ 317 h 1343"/>
              <a:gd name="T82" fmla="*/ 376 w 470"/>
              <a:gd name="T83" fmla="*/ 284 h 1343"/>
              <a:gd name="T84" fmla="*/ 325 w 470"/>
              <a:gd name="T85" fmla="*/ 241 h 1343"/>
              <a:gd name="T86" fmla="*/ 343 w 470"/>
              <a:gd name="T87" fmla="*/ 183 h 1343"/>
              <a:gd name="T88" fmla="*/ 358 w 470"/>
              <a:gd name="T89" fmla="*/ 183 h 1343"/>
              <a:gd name="T90" fmla="*/ 364 w 470"/>
              <a:gd name="T91" fmla="*/ 151 h 1343"/>
              <a:gd name="T92" fmla="*/ 389 w 470"/>
              <a:gd name="T93" fmla="*/ 85 h 1343"/>
              <a:gd name="T94" fmla="*/ 383 w 470"/>
              <a:gd name="T95" fmla="*/ 44 h 1343"/>
              <a:gd name="T96" fmla="*/ 358 w 470"/>
              <a:gd name="T97" fmla="*/ 16 h 1343"/>
              <a:gd name="T98" fmla="*/ 326 w 470"/>
              <a:gd name="T99" fmla="*/ 4 h 1343"/>
              <a:gd name="T100" fmla="*/ 293 w 470"/>
              <a:gd name="T101" fmla="*/ 1 h 1343"/>
              <a:gd name="T102" fmla="*/ 280 w 470"/>
              <a:gd name="T103" fmla="*/ 4 h 1343"/>
              <a:gd name="T104" fmla="*/ 257 w 470"/>
              <a:gd name="T105" fmla="*/ 36 h 1343"/>
              <a:gd name="T106" fmla="*/ 229 w 470"/>
              <a:gd name="T107" fmla="*/ 60 h 1343"/>
              <a:gd name="T108" fmla="*/ 218 w 470"/>
              <a:gd name="T109" fmla="*/ 116 h 1343"/>
              <a:gd name="T110" fmla="*/ 218 w 470"/>
              <a:gd name="T111" fmla="*/ 149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0" h="1343">
                <a:moveTo>
                  <a:pt x="232" y="154"/>
                </a:moveTo>
                <a:lnTo>
                  <a:pt x="232" y="154"/>
                </a:lnTo>
                <a:lnTo>
                  <a:pt x="233" y="167"/>
                </a:lnTo>
                <a:lnTo>
                  <a:pt x="234" y="176"/>
                </a:lnTo>
                <a:lnTo>
                  <a:pt x="234" y="184"/>
                </a:lnTo>
                <a:lnTo>
                  <a:pt x="234" y="184"/>
                </a:lnTo>
                <a:lnTo>
                  <a:pt x="231" y="193"/>
                </a:lnTo>
                <a:lnTo>
                  <a:pt x="225" y="204"/>
                </a:lnTo>
                <a:lnTo>
                  <a:pt x="218" y="217"/>
                </a:lnTo>
                <a:lnTo>
                  <a:pt x="218" y="217"/>
                </a:lnTo>
                <a:lnTo>
                  <a:pt x="207" y="221"/>
                </a:lnTo>
                <a:lnTo>
                  <a:pt x="199" y="224"/>
                </a:lnTo>
                <a:lnTo>
                  <a:pt x="193" y="228"/>
                </a:lnTo>
                <a:lnTo>
                  <a:pt x="193" y="228"/>
                </a:lnTo>
                <a:lnTo>
                  <a:pt x="188" y="229"/>
                </a:lnTo>
                <a:lnTo>
                  <a:pt x="179" y="228"/>
                </a:lnTo>
                <a:lnTo>
                  <a:pt x="150" y="226"/>
                </a:lnTo>
                <a:lnTo>
                  <a:pt x="121" y="222"/>
                </a:lnTo>
                <a:lnTo>
                  <a:pt x="108" y="222"/>
                </a:lnTo>
                <a:lnTo>
                  <a:pt x="100" y="224"/>
                </a:lnTo>
                <a:lnTo>
                  <a:pt x="100" y="224"/>
                </a:lnTo>
                <a:lnTo>
                  <a:pt x="93" y="227"/>
                </a:lnTo>
                <a:lnTo>
                  <a:pt x="88" y="230"/>
                </a:lnTo>
                <a:lnTo>
                  <a:pt x="82" y="234"/>
                </a:lnTo>
                <a:lnTo>
                  <a:pt x="79" y="238"/>
                </a:lnTo>
                <a:lnTo>
                  <a:pt x="70" y="248"/>
                </a:lnTo>
                <a:lnTo>
                  <a:pt x="64" y="260"/>
                </a:lnTo>
                <a:lnTo>
                  <a:pt x="64" y="260"/>
                </a:lnTo>
                <a:lnTo>
                  <a:pt x="53" y="287"/>
                </a:lnTo>
                <a:lnTo>
                  <a:pt x="34" y="333"/>
                </a:lnTo>
                <a:lnTo>
                  <a:pt x="16" y="378"/>
                </a:lnTo>
                <a:lnTo>
                  <a:pt x="10" y="394"/>
                </a:lnTo>
                <a:lnTo>
                  <a:pt x="8" y="402"/>
                </a:lnTo>
                <a:lnTo>
                  <a:pt x="8" y="402"/>
                </a:lnTo>
                <a:lnTo>
                  <a:pt x="9" y="407"/>
                </a:lnTo>
                <a:lnTo>
                  <a:pt x="10" y="413"/>
                </a:lnTo>
                <a:lnTo>
                  <a:pt x="16" y="428"/>
                </a:lnTo>
                <a:lnTo>
                  <a:pt x="25" y="447"/>
                </a:lnTo>
                <a:lnTo>
                  <a:pt x="25" y="447"/>
                </a:lnTo>
                <a:lnTo>
                  <a:pt x="18" y="481"/>
                </a:lnTo>
                <a:lnTo>
                  <a:pt x="12" y="511"/>
                </a:lnTo>
                <a:lnTo>
                  <a:pt x="8" y="534"/>
                </a:lnTo>
                <a:lnTo>
                  <a:pt x="8" y="534"/>
                </a:lnTo>
                <a:lnTo>
                  <a:pt x="7" y="560"/>
                </a:lnTo>
                <a:lnTo>
                  <a:pt x="4" y="592"/>
                </a:lnTo>
                <a:lnTo>
                  <a:pt x="2" y="633"/>
                </a:lnTo>
                <a:lnTo>
                  <a:pt x="2" y="633"/>
                </a:lnTo>
                <a:lnTo>
                  <a:pt x="0" y="661"/>
                </a:lnTo>
                <a:lnTo>
                  <a:pt x="0" y="678"/>
                </a:lnTo>
                <a:lnTo>
                  <a:pt x="1" y="685"/>
                </a:lnTo>
                <a:lnTo>
                  <a:pt x="2" y="690"/>
                </a:lnTo>
                <a:lnTo>
                  <a:pt x="2" y="690"/>
                </a:lnTo>
                <a:lnTo>
                  <a:pt x="7" y="697"/>
                </a:lnTo>
                <a:lnTo>
                  <a:pt x="12" y="702"/>
                </a:lnTo>
                <a:lnTo>
                  <a:pt x="21" y="709"/>
                </a:lnTo>
                <a:lnTo>
                  <a:pt x="21" y="709"/>
                </a:lnTo>
                <a:lnTo>
                  <a:pt x="22" y="709"/>
                </a:lnTo>
                <a:lnTo>
                  <a:pt x="23" y="708"/>
                </a:lnTo>
                <a:lnTo>
                  <a:pt x="24" y="705"/>
                </a:lnTo>
                <a:lnTo>
                  <a:pt x="25" y="702"/>
                </a:lnTo>
                <a:lnTo>
                  <a:pt x="25" y="702"/>
                </a:lnTo>
                <a:lnTo>
                  <a:pt x="25" y="695"/>
                </a:lnTo>
                <a:lnTo>
                  <a:pt x="27" y="692"/>
                </a:lnTo>
                <a:lnTo>
                  <a:pt x="34" y="710"/>
                </a:lnTo>
                <a:lnTo>
                  <a:pt x="34" y="710"/>
                </a:lnTo>
                <a:lnTo>
                  <a:pt x="34" y="716"/>
                </a:lnTo>
                <a:lnTo>
                  <a:pt x="34" y="723"/>
                </a:lnTo>
                <a:lnTo>
                  <a:pt x="34" y="736"/>
                </a:lnTo>
                <a:lnTo>
                  <a:pt x="34" y="736"/>
                </a:lnTo>
                <a:lnTo>
                  <a:pt x="33" y="754"/>
                </a:lnTo>
                <a:lnTo>
                  <a:pt x="33" y="775"/>
                </a:lnTo>
                <a:lnTo>
                  <a:pt x="34" y="808"/>
                </a:lnTo>
                <a:lnTo>
                  <a:pt x="34" y="808"/>
                </a:lnTo>
                <a:lnTo>
                  <a:pt x="34" y="819"/>
                </a:lnTo>
                <a:lnTo>
                  <a:pt x="36" y="832"/>
                </a:lnTo>
                <a:lnTo>
                  <a:pt x="38" y="843"/>
                </a:lnTo>
                <a:lnTo>
                  <a:pt x="40" y="855"/>
                </a:lnTo>
                <a:lnTo>
                  <a:pt x="40" y="855"/>
                </a:lnTo>
                <a:lnTo>
                  <a:pt x="35" y="890"/>
                </a:lnTo>
                <a:lnTo>
                  <a:pt x="25" y="953"/>
                </a:lnTo>
                <a:lnTo>
                  <a:pt x="10" y="1054"/>
                </a:lnTo>
                <a:lnTo>
                  <a:pt x="10" y="1054"/>
                </a:lnTo>
                <a:lnTo>
                  <a:pt x="9" y="1076"/>
                </a:lnTo>
                <a:lnTo>
                  <a:pt x="8" y="1103"/>
                </a:lnTo>
                <a:lnTo>
                  <a:pt x="8" y="1137"/>
                </a:lnTo>
                <a:lnTo>
                  <a:pt x="8" y="1185"/>
                </a:lnTo>
                <a:lnTo>
                  <a:pt x="8" y="1185"/>
                </a:lnTo>
                <a:lnTo>
                  <a:pt x="8" y="1208"/>
                </a:lnTo>
                <a:lnTo>
                  <a:pt x="7" y="1227"/>
                </a:lnTo>
                <a:lnTo>
                  <a:pt x="7" y="1227"/>
                </a:lnTo>
                <a:lnTo>
                  <a:pt x="4" y="1235"/>
                </a:lnTo>
                <a:lnTo>
                  <a:pt x="1" y="1248"/>
                </a:lnTo>
                <a:lnTo>
                  <a:pt x="0" y="1256"/>
                </a:lnTo>
                <a:lnTo>
                  <a:pt x="0" y="1264"/>
                </a:lnTo>
                <a:lnTo>
                  <a:pt x="2" y="1270"/>
                </a:lnTo>
                <a:lnTo>
                  <a:pt x="4" y="1274"/>
                </a:lnTo>
                <a:lnTo>
                  <a:pt x="7" y="1276"/>
                </a:lnTo>
                <a:lnTo>
                  <a:pt x="7" y="1276"/>
                </a:lnTo>
                <a:lnTo>
                  <a:pt x="12" y="1281"/>
                </a:lnTo>
                <a:lnTo>
                  <a:pt x="21" y="1284"/>
                </a:lnTo>
                <a:lnTo>
                  <a:pt x="29" y="1288"/>
                </a:lnTo>
                <a:lnTo>
                  <a:pt x="38" y="1290"/>
                </a:lnTo>
                <a:lnTo>
                  <a:pt x="48" y="1291"/>
                </a:lnTo>
                <a:lnTo>
                  <a:pt x="57" y="1290"/>
                </a:lnTo>
                <a:lnTo>
                  <a:pt x="64" y="1288"/>
                </a:lnTo>
                <a:lnTo>
                  <a:pt x="70" y="1284"/>
                </a:lnTo>
                <a:lnTo>
                  <a:pt x="70" y="1284"/>
                </a:lnTo>
                <a:lnTo>
                  <a:pt x="75" y="1278"/>
                </a:lnTo>
                <a:lnTo>
                  <a:pt x="80" y="1271"/>
                </a:lnTo>
                <a:lnTo>
                  <a:pt x="88" y="1256"/>
                </a:lnTo>
                <a:lnTo>
                  <a:pt x="94" y="1239"/>
                </a:lnTo>
                <a:lnTo>
                  <a:pt x="97" y="1229"/>
                </a:lnTo>
                <a:lnTo>
                  <a:pt x="97" y="1229"/>
                </a:lnTo>
                <a:lnTo>
                  <a:pt x="99" y="1219"/>
                </a:lnTo>
                <a:lnTo>
                  <a:pt x="99" y="1209"/>
                </a:lnTo>
                <a:lnTo>
                  <a:pt x="99" y="1198"/>
                </a:lnTo>
                <a:lnTo>
                  <a:pt x="99" y="1195"/>
                </a:lnTo>
                <a:lnTo>
                  <a:pt x="100" y="1191"/>
                </a:lnTo>
                <a:lnTo>
                  <a:pt x="100" y="1191"/>
                </a:lnTo>
                <a:lnTo>
                  <a:pt x="106" y="1178"/>
                </a:lnTo>
                <a:lnTo>
                  <a:pt x="112" y="1166"/>
                </a:lnTo>
                <a:lnTo>
                  <a:pt x="112" y="1166"/>
                </a:lnTo>
                <a:lnTo>
                  <a:pt x="115" y="1163"/>
                </a:lnTo>
                <a:lnTo>
                  <a:pt x="117" y="1159"/>
                </a:lnTo>
                <a:lnTo>
                  <a:pt x="120" y="1155"/>
                </a:lnTo>
                <a:lnTo>
                  <a:pt x="120" y="1145"/>
                </a:lnTo>
                <a:lnTo>
                  <a:pt x="120" y="1145"/>
                </a:lnTo>
                <a:lnTo>
                  <a:pt x="119" y="1124"/>
                </a:lnTo>
                <a:lnTo>
                  <a:pt x="119" y="1111"/>
                </a:lnTo>
                <a:lnTo>
                  <a:pt x="119" y="1111"/>
                </a:lnTo>
                <a:lnTo>
                  <a:pt x="117" y="1106"/>
                </a:lnTo>
                <a:lnTo>
                  <a:pt x="117" y="1100"/>
                </a:lnTo>
                <a:lnTo>
                  <a:pt x="116" y="1092"/>
                </a:lnTo>
                <a:lnTo>
                  <a:pt x="116" y="1081"/>
                </a:lnTo>
                <a:lnTo>
                  <a:pt x="116" y="1081"/>
                </a:lnTo>
                <a:lnTo>
                  <a:pt x="116" y="1071"/>
                </a:lnTo>
                <a:lnTo>
                  <a:pt x="117" y="1061"/>
                </a:lnTo>
                <a:lnTo>
                  <a:pt x="120" y="1050"/>
                </a:lnTo>
                <a:lnTo>
                  <a:pt x="125" y="1034"/>
                </a:lnTo>
                <a:lnTo>
                  <a:pt x="125" y="1034"/>
                </a:lnTo>
                <a:lnTo>
                  <a:pt x="130" y="1012"/>
                </a:lnTo>
                <a:lnTo>
                  <a:pt x="135" y="988"/>
                </a:lnTo>
                <a:lnTo>
                  <a:pt x="140" y="967"/>
                </a:lnTo>
                <a:lnTo>
                  <a:pt x="143" y="955"/>
                </a:lnTo>
                <a:lnTo>
                  <a:pt x="143" y="955"/>
                </a:lnTo>
                <a:lnTo>
                  <a:pt x="150" y="927"/>
                </a:lnTo>
                <a:lnTo>
                  <a:pt x="163" y="875"/>
                </a:lnTo>
                <a:lnTo>
                  <a:pt x="182" y="800"/>
                </a:lnTo>
                <a:lnTo>
                  <a:pt x="182" y="839"/>
                </a:lnTo>
                <a:lnTo>
                  <a:pt x="182" y="839"/>
                </a:lnTo>
                <a:lnTo>
                  <a:pt x="181" y="865"/>
                </a:lnTo>
                <a:lnTo>
                  <a:pt x="179" y="900"/>
                </a:lnTo>
                <a:lnTo>
                  <a:pt x="176" y="951"/>
                </a:lnTo>
                <a:lnTo>
                  <a:pt x="176" y="951"/>
                </a:lnTo>
                <a:lnTo>
                  <a:pt x="178" y="980"/>
                </a:lnTo>
                <a:lnTo>
                  <a:pt x="180" y="1013"/>
                </a:lnTo>
                <a:lnTo>
                  <a:pt x="180" y="1013"/>
                </a:lnTo>
                <a:lnTo>
                  <a:pt x="181" y="1052"/>
                </a:lnTo>
                <a:lnTo>
                  <a:pt x="182" y="1092"/>
                </a:lnTo>
                <a:lnTo>
                  <a:pt x="182" y="1092"/>
                </a:lnTo>
                <a:lnTo>
                  <a:pt x="182" y="1105"/>
                </a:lnTo>
                <a:lnTo>
                  <a:pt x="181" y="1117"/>
                </a:lnTo>
                <a:lnTo>
                  <a:pt x="178" y="1133"/>
                </a:lnTo>
                <a:lnTo>
                  <a:pt x="178" y="1133"/>
                </a:lnTo>
                <a:lnTo>
                  <a:pt x="176" y="1143"/>
                </a:lnTo>
                <a:lnTo>
                  <a:pt x="176" y="1152"/>
                </a:lnTo>
                <a:lnTo>
                  <a:pt x="176" y="1152"/>
                </a:lnTo>
                <a:lnTo>
                  <a:pt x="173" y="1164"/>
                </a:lnTo>
                <a:lnTo>
                  <a:pt x="167" y="1185"/>
                </a:lnTo>
                <a:lnTo>
                  <a:pt x="162" y="1205"/>
                </a:lnTo>
                <a:lnTo>
                  <a:pt x="160" y="1216"/>
                </a:lnTo>
                <a:lnTo>
                  <a:pt x="160" y="1216"/>
                </a:lnTo>
                <a:lnTo>
                  <a:pt x="161" y="1231"/>
                </a:lnTo>
                <a:lnTo>
                  <a:pt x="161" y="1247"/>
                </a:lnTo>
                <a:lnTo>
                  <a:pt x="161" y="1247"/>
                </a:lnTo>
                <a:lnTo>
                  <a:pt x="161" y="1251"/>
                </a:lnTo>
                <a:lnTo>
                  <a:pt x="159" y="1257"/>
                </a:lnTo>
                <a:lnTo>
                  <a:pt x="156" y="1264"/>
                </a:lnTo>
                <a:lnTo>
                  <a:pt x="153" y="1274"/>
                </a:lnTo>
                <a:lnTo>
                  <a:pt x="153" y="1274"/>
                </a:lnTo>
                <a:lnTo>
                  <a:pt x="152" y="1288"/>
                </a:lnTo>
                <a:lnTo>
                  <a:pt x="152" y="1304"/>
                </a:lnTo>
                <a:lnTo>
                  <a:pt x="152" y="1321"/>
                </a:lnTo>
                <a:lnTo>
                  <a:pt x="153" y="1330"/>
                </a:lnTo>
                <a:lnTo>
                  <a:pt x="153" y="1330"/>
                </a:lnTo>
                <a:lnTo>
                  <a:pt x="155" y="1333"/>
                </a:lnTo>
                <a:lnTo>
                  <a:pt x="160" y="1335"/>
                </a:lnTo>
                <a:lnTo>
                  <a:pt x="174" y="1340"/>
                </a:lnTo>
                <a:lnTo>
                  <a:pt x="189" y="1342"/>
                </a:lnTo>
                <a:lnTo>
                  <a:pt x="196" y="1343"/>
                </a:lnTo>
                <a:lnTo>
                  <a:pt x="201" y="1342"/>
                </a:lnTo>
                <a:lnTo>
                  <a:pt x="201" y="1342"/>
                </a:lnTo>
                <a:lnTo>
                  <a:pt x="205" y="1341"/>
                </a:lnTo>
                <a:lnTo>
                  <a:pt x="211" y="1336"/>
                </a:lnTo>
                <a:lnTo>
                  <a:pt x="222" y="1326"/>
                </a:lnTo>
                <a:lnTo>
                  <a:pt x="234" y="1314"/>
                </a:lnTo>
                <a:lnTo>
                  <a:pt x="246" y="1306"/>
                </a:lnTo>
                <a:lnTo>
                  <a:pt x="246" y="1306"/>
                </a:lnTo>
                <a:lnTo>
                  <a:pt x="258" y="1298"/>
                </a:lnTo>
                <a:lnTo>
                  <a:pt x="267" y="1289"/>
                </a:lnTo>
                <a:lnTo>
                  <a:pt x="272" y="1284"/>
                </a:lnTo>
                <a:lnTo>
                  <a:pt x="277" y="1278"/>
                </a:lnTo>
                <a:lnTo>
                  <a:pt x="280" y="1271"/>
                </a:lnTo>
                <a:lnTo>
                  <a:pt x="284" y="1264"/>
                </a:lnTo>
                <a:lnTo>
                  <a:pt x="284" y="1264"/>
                </a:lnTo>
                <a:lnTo>
                  <a:pt x="288" y="1249"/>
                </a:lnTo>
                <a:lnTo>
                  <a:pt x="291" y="1237"/>
                </a:lnTo>
                <a:lnTo>
                  <a:pt x="291" y="1228"/>
                </a:lnTo>
                <a:lnTo>
                  <a:pt x="290" y="1221"/>
                </a:lnTo>
                <a:lnTo>
                  <a:pt x="290" y="1221"/>
                </a:lnTo>
                <a:lnTo>
                  <a:pt x="288" y="1217"/>
                </a:lnTo>
                <a:lnTo>
                  <a:pt x="286" y="1215"/>
                </a:lnTo>
                <a:lnTo>
                  <a:pt x="279" y="1211"/>
                </a:lnTo>
                <a:lnTo>
                  <a:pt x="274" y="1210"/>
                </a:lnTo>
                <a:lnTo>
                  <a:pt x="271" y="1210"/>
                </a:lnTo>
                <a:lnTo>
                  <a:pt x="271" y="1210"/>
                </a:lnTo>
                <a:lnTo>
                  <a:pt x="273" y="1183"/>
                </a:lnTo>
                <a:lnTo>
                  <a:pt x="273" y="1183"/>
                </a:lnTo>
                <a:lnTo>
                  <a:pt x="273" y="1173"/>
                </a:lnTo>
                <a:lnTo>
                  <a:pt x="273" y="1170"/>
                </a:lnTo>
                <a:lnTo>
                  <a:pt x="273" y="1170"/>
                </a:lnTo>
                <a:lnTo>
                  <a:pt x="285" y="1066"/>
                </a:lnTo>
                <a:lnTo>
                  <a:pt x="297" y="964"/>
                </a:lnTo>
                <a:lnTo>
                  <a:pt x="297" y="964"/>
                </a:lnTo>
                <a:lnTo>
                  <a:pt x="314" y="909"/>
                </a:lnTo>
                <a:lnTo>
                  <a:pt x="329" y="870"/>
                </a:lnTo>
                <a:lnTo>
                  <a:pt x="334" y="856"/>
                </a:lnTo>
                <a:lnTo>
                  <a:pt x="338" y="849"/>
                </a:lnTo>
                <a:lnTo>
                  <a:pt x="338" y="849"/>
                </a:lnTo>
                <a:lnTo>
                  <a:pt x="343" y="839"/>
                </a:lnTo>
                <a:lnTo>
                  <a:pt x="349" y="823"/>
                </a:lnTo>
                <a:lnTo>
                  <a:pt x="356" y="802"/>
                </a:lnTo>
                <a:lnTo>
                  <a:pt x="356" y="802"/>
                </a:lnTo>
                <a:lnTo>
                  <a:pt x="357" y="800"/>
                </a:lnTo>
                <a:lnTo>
                  <a:pt x="358" y="795"/>
                </a:lnTo>
                <a:lnTo>
                  <a:pt x="358" y="789"/>
                </a:lnTo>
                <a:lnTo>
                  <a:pt x="358" y="789"/>
                </a:lnTo>
                <a:lnTo>
                  <a:pt x="359" y="790"/>
                </a:lnTo>
                <a:lnTo>
                  <a:pt x="360" y="793"/>
                </a:lnTo>
                <a:lnTo>
                  <a:pt x="364" y="796"/>
                </a:lnTo>
                <a:lnTo>
                  <a:pt x="371" y="797"/>
                </a:lnTo>
                <a:lnTo>
                  <a:pt x="371" y="797"/>
                </a:lnTo>
                <a:lnTo>
                  <a:pt x="393" y="801"/>
                </a:lnTo>
                <a:lnTo>
                  <a:pt x="399" y="801"/>
                </a:lnTo>
                <a:lnTo>
                  <a:pt x="405" y="801"/>
                </a:lnTo>
                <a:lnTo>
                  <a:pt x="410" y="800"/>
                </a:lnTo>
                <a:lnTo>
                  <a:pt x="415" y="797"/>
                </a:lnTo>
                <a:lnTo>
                  <a:pt x="415" y="797"/>
                </a:lnTo>
                <a:lnTo>
                  <a:pt x="421" y="791"/>
                </a:lnTo>
                <a:lnTo>
                  <a:pt x="425" y="784"/>
                </a:lnTo>
                <a:lnTo>
                  <a:pt x="430" y="777"/>
                </a:lnTo>
                <a:lnTo>
                  <a:pt x="430" y="773"/>
                </a:lnTo>
                <a:lnTo>
                  <a:pt x="431" y="769"/>
                </a:lnTo>
                <a:lnTo>
                  <a:pt x="431" y="769"/>
                </a:lnTo>
                <a:lnTo>
                  <a:pt x="429" y="725"/>
                </a:lnTo>
                <a:lnTo>
                  <a:pt x="429" y="725"/>
                </a:lnTo>
                <a:lnTo>
                  <a:pt x="431" y="697"/>
                </a:lnTo>
                <a:lnTo>
                  <a:pt x="432" y="676"/>
                </a:lnTo>
                <a:lnTo>
                  <a:pt x="432" y="661"/>
                </a:lnTo>
                <a:lnTo>
                  <a:pt x="432" y="661"/>
                </a:lnTo>
                <a:lnTo>
                  <a:pt x="432" y="646"/>
                </a:lnTo>
                <a:lnTo>
                  <a:pt x="433" y="626"/>
                </a:lnTo>
                <a:lnTo>
                  <a:pt x="435" y="589"/>
                </a:lnTo>
                <a:lnTo>
                  <a:pt x="435" y="589"/>
                </a:lnTo>
                <a:lnTo>
                  <a:pt x="437" y="549"/>
                </a:lnTo>
                <a:lnTo>
                  <a:pt x="437" y="549"/>
                </a:lnTo>
                <a:lnTo>
                  <a:pt x="441" y="547"/>
                </a:lnTo>
                <a:lnTo>
                  <a:pt x="450" y="543"/>
                </a:lnTo>
                <a:lnTo>
                  <a:pt x="456" y="539"/>
                </a:lnTo>
                <a:lnTo>
                  <a:pt x="461" y="536"/>
                </a:lnTo>
                <a:lnTo>
                  <a:pt x="464" y="531"/>
                </a:lnTo>
                <a:lnTo>
                  <a:pt x="466" y="526"/>
                </a:lnTo>
                <a:lnTo>
                  <a:pt x="466" y="526"/>
                </a:lnTo>
                <a:lnTo>
                  <a:pt x="469" y="510"/>
                </a:lnTo>
                <a:lnTo>
                  <a:pt x="470" y="505"/>
                </a:lnTo>
                <a:lnTo>
                  <a:pt x="470" y="501"/>
                </a:lnTo>
                <a:lnTo>
                  <a:pt x="470" y="501"/>
                </a:lnTo>
                <a:lnTo>
                  <a:pt x="464" y="447"/>
                </a:lnTo>
                <a:lnTo>
                  <a:pt x="462" y="408"/>
                </a:lnTo>
                <a:lnTo>
                  <a:pt x="459" y="381"/>
                </a:lnTo>
                <a:lnTo>
                  <a:pt x="459" y="381"/>
                </a:lnTo>
                <a:lnTo>
                  <a:pt x="458" y="373"/>
                </a:lnTo>
                <a:lnTo>
                  <a:pt x="456" y="363"/>
                </a:lnTo>
                <a:lnTo>
                  <a:pt x="452" y="353"/>
                </a:lnTo>
                <a:lnTo>
                  <a:pt x="448" y="342"/>
                </a:lnTo>
                <a:lnTo>
                  <a:pt x="437" y="323"/>
                </a:lnTo>
                <a:lnTo>
                  <a:pt x="432" y="317"/>
                </a:lnTo>
                <a:lnTo>
                  <a:pt x="429" y="313"/>
                </a:lnTo>
                <a:lnTo>
                  <a:pt x="429" y="313"/>
                </a:lnTo>
                <a:lnTo>
                  <a:pt x="418" y="305"/>
                </a:lnTo>
                <a:lnTo>
                  <a:pt x="411" y="301"/>
                </a:lnTo>
                <a:lnTo>
                  <a:pt x="402" y="296"/>
                </a:lnTo>
                <a:lnTo>
                  <a:pt x="402" y="296"/>
                </a:lnTo>
                <a:lnTo>
                  <a:pt x="376" y="284"/>
                </a:lnTo>
                <a:lnTo>
                  <a:pt x="358" y="276"/>
                </a:lnTo>
                <a:lnTo>
                  <a:pt x="358" y="276"/>
                </a:lnTo>
                <a:lnTo>
                  <a:pt x="352" y="271"/>
                </a:lnTo>
                <a:lnTo>
                  <a:pt x="344" y="263"/>
                </a:lnTo>
                <a:lnTo>
                  <a:pt x="331" y="253"/>
                </a:lnTo>
                <a:lnTo>
                  <a:pt x="325" y="241"/>
                </a:lnTo>
                <a:lnTo>
                  <a:pt x="325" y="241"/>
                </a:lnTo>
                <a:lnTo>
                  <a:pt x="324" y="235"/>
                </a:lnTo>
                <a:lnTo>
                  <a:pt x="324" y="230"/>
                </a:lnTo>
                <a:lnTo>
                  <a:pt x="325" y="224"/>
                </a:lnTo>
                <a:lnTo>
                  <a:pt x="325" y="224"/>
                </a:lnTo>
                <a:lnTo>
                  <a:pt x="339" y="187"/>
                </a:lnTo>
                <a:lnTo>
                  <a:pt x="339" y="187"/>
                </a:lnTo>
                <a:lnTo>
                  <a:pt x="343" y="183"/>
                </a:lnTo>
                <a:lnTo>
                  <a:pt x="346" y="181"/>
                </a:lnTo>
                <a:lnTo>
                  <a:pt x="346" y="181"/>
                </a:lnTo>
                <a:lnTo>
                  <a:pt x="351" y="183"/>
                </a:lnTo>
                <a:lnTo>
                  <a:pt x="354" y="184"/>
                </a:lnTo>
                <a:lnTo>
                  <a:pt x="357" y="183"/>
                </a:lnTo>
                <a:lnTo>
                  <a:pt x="358" y="183"/>
                </a:lnTo>
                <a:lnTo>
                  <a:pt x="358" y="183"/>
                </a:lnTo>
                <a:lnTo>
                  <a:pt x="359" y="180"/>
                </a:lnTo>
                <a:lnTo>
                  <a:pt x="360" y="176"/>
                </a:lnTo>
                <a:lnTo>
                  <a:pt x="362" y="167"/>
                </a:lnTo>
                <a:lnTo>
                  <a:pt x="363" y="157"/>
                </a:lnTo>
                <a:lnTo>
                  <a:pt x="364" y="154"/>
                </a:lnTo>
                <a:lnTo>
                  <a:pt x="364" y="151"/>
                </a:lnTo>
                <a:lnTo>
                  <a:pt x="364" y="151"/>
                </a:lnTo>
                <a:lnTo>
                  <a:pt x="373" y="139"/>
                </a:lnTo>
                <a:lnTo>
                  <a:pt x="378" y="132"/>
                </a:lnTo>
                <a:lnTo>
                  <a:pt x="382" y="126"/>
                </a:lnTo>
                <a:lnTo>
                  <a:pt x="382" y="126"/>
                </a:lnTo>
                <a:lnTo>
                  <a:pt x="387" y="85"/>
                </a:lnTo>
                <a:lnTo>
                  <a:pt x="387" y="85"/>
                </a:lnTo>
                <a:lnTo>
                  <a:pt x="389" y="85"/>
                </a:lnTo>
                <a:lnTo>
                  <a:pt x="390" y="83"/>
                </a:lnTo>
                <a:lnTo>
                  <a:pt x="392" y="80"/>
                </a:lnTo>
                <a:lnTo>
                  <a:pt x="393" y="75"/>
                </a:lnTo>
                <a:lnTo>
                  <a:pt x="393" y="75"/>
                </a:lnTo>
                <a:lnTo>
                  <a:pt x="392" y="66"/>
                </a:lnTo>
                <a:lnTo>
                  <a:pt x="389" y="57"/>
                </a:lnTo>
                <a:lnTo>
                  <a:pt x="383" y="44"/>
                </a:lnTo>
                <a:lnTo>
                  <a:pt x="383" y="44"/>
                </a:lnTo>
                <a:lnTo>
                  <a:pt x="373" y="32"/>
                </a:lnTo>
                <a:lnTo>
                  <a:pt x="366" y="24"/>
                </a:lnTo>
                <a:lnTo>
                  <a:pt x="360" y="19"/>
                </a:lnTo>
                <a:lnTo>
                  <a:pt x="360" y="19"/>
                </a:lnTo>
                <a:lnTo>
                  <a:pt x="359" y="17"/>
                </a:lnTo>
                <a:lnTo>
                  <a:pt x="358" y="16"/>
                </a:lnTo>
                <a:lnTo>
                  <a:pt x="358" y="13"/>
                </a:lnTo>
                <a:lnTo>
                  <a:pt x="357" y="12"/>
                </a:lnTo>
                <a:lnTo>
                  <a:pt x="354" y="11"/>
                </a:lnTo>
                <a:lnTo>
                  <a:pt x="344" y="9"/>
                </a:lnTo>
                <a:lnTo>
                  <a:pt x="344" y="9"/>
                </a:lnTo>
                <a:lnTo>
                  <a:pt x="332" y="6"/>
                </a:lnTo>
                <a:lnTo>
                  <a:pt x="326" y="4"/>
                </a:lnTo>
                <a:lnTo>
                  <a:pt x="323" y="3"/>
                </a:lnTo>
                <a:lnTo>
                  <a:pt x="317" y="3"/>
                </a:lnTo>
                <a:lnTo>
                  <a:pt x="317" y="3"/>
                </a:lnTo>
                <a:lnTo>
                  <a:pt x="310" y="1"/>
                </a:lnTo>
                <a:lnTo>
                  <a:pt x="303" y="0"/>
                </a:lnTo>
                <a:lnTo>
                  <a:pt x="297" y="0"/>
                </a:lnTo>
                <a:lnTo>
                  <a:pt x="293" y="1"/>
                </a:lnTo>
                <a:lnTo>
                  <a:pt x="290" y="3"/>
                </a:lnTo>
                <a:lnTo>
                  <a:pt x="290" y="3"/>
                </a:lnTo>
                <a:lnTo>
                  <a:pt x="287" y="4"/>
                </a:lnTo>
                <a:lnTo>
                  <a:pt x="285" y="4"/>
                </a:lnTo>
                <a:lnTo>
                  <a:pt x="283" y="3"/>
                </a:lnTo>
                <a:lnTo>
                  <a:pt x="281" y="3"/>
                </a:lnTo>
                <a:lnTo>
                  <a:pt x="280" y="4"/>
                </a:lnTo>
                <a:lnTo>
                  <a:pt x="275" y="11"/>
                </a:lnTo>
                <a:lnTo>
                  <a:pt x="275" y="11"/>
                </a:lnTo>
                <a:lnTo>
                  <a:pt x="270" y="20"/>
                </a:lnTo>
                <a:lnTo>
                  <a:pt x="264" y="29"/>
                </a:lnTo>
                <a:lnTo>
                  <a:pt x="260" y="33"/>
                </a:lnTo>
                <a:lnTo>
                  <a:pt x="257" y="36"/>
                </a:lnTo>
                <a:lnTo>
                  <a:pt x="257" y="36"/>
                </a:lnTo>
                <a:lnTo>
                  <a:pt x="246" y="40"/>
                </a:lnTo>
                <a:lnTo>
                  <a:pt x="240" y="44"/>
                </a:lnTo>
                <a:lnTo>
                  <a:pt x="237" y="47"/>
                </a:lnTo>
                <a:lnTo>
                  <a:pt x="237" y="47"/>
                </a:lnTo>
                <a:lnTo>
                  <a:pt x="233" y="52"/>
                </a:lnTo>
                <a:lnTo>
                  <a:pt x="229" y="60"/>
                </a:lnTo>
                <a:lnTo>
                  <a:pt x="229" y="60"/>
                </a:lnTo>
                <a:lnTo>
                  <a:pt x="222" y="78"/>
                </a:lnTo>
                <a:lnTo>
                  <a:pt x="219" y="88"/>
                </a:lnTo>
                <a:lnTo>
                  <a:pt x="218" y="92"/>
                </a:lnTo>
                <a:lnTo>
                  <a:pt x="218" y="96"/>
                </a:lnTo>
                <a:lnTo>
                  <a:pt x="218" y="96"/>
                </a:lnTo>
                <a:lnTo>
                  <a:pt x="218" y="105"/>
                </a:lnTo>
                <a:lnTo>
                  <a:pt x="218" y="116"/>
                </a:lnTo>
                <a:lnTo>
                  <a:pt x="218" y="116"/>
                </a:lnTo>
                <a:lnTo>
                  <a:pt x="216" y="129"/>
                </a:lnTo>
                <a:lnTo>
                  <a:pt x="215" y="137"/>
                </a:lnTo>
                <a:lnTo>
                  <a:pt x="215" y="137"/>
                </a:lnTo>
                <a:lnTo>
                  <a:pt x="215" y="141"/>
                </a:lnTo>
                <a:lnTo>
                  <a:pt x="216" y="145"/>
                </a:lnTo>
                <a:lnTo>
                  <a:pt x="218" y="149"/>
                </a:lnTo>
                <a:lnTo>
                  <a:pt x="221" y="151"/>
                </a:lnTo>
                <a:lnTo>
                  <a:pt x="232" y="1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3">
            <a:extLst>
              <a:ext uri="{FF2B5EF4-FFF2-40B4-BE49-F238E27FC236}">
                <a16:creationId xmlns:a16="http://schemas.microsoft.com/office/drawing/2014/main" id="{74765BE3-32C0-46AD-A09E-0B0E5D4AB37E}"/>
              </a:ext>
            </a:extLst>
          </p:cNvPr>
          <p:cNvSpPr>
            <a:spLocks noEditPoints="1"/>
          </p:cNvSpPr>
          <p:nvPr/>
        </p:nvSpPr>
        <p:spPr bwMode="auto">
          <a:xfrm>
            <a:off x="6377648" y="4673600"/>
            <a:ext cx="1036896" cy="1638081"/>
          </a:xfrm>
          <a:custGeom>
            <a:avLst/>
            <a:gdLst>
              <a:gd name="T0" fmla="*/ 272 w 871"/>
              <a:gd name="T1" fmla="*/ 14 h 1376"/>
              <a:gd name="T2" fmla="*/ 129 w 871"/>
              <a:gd name="T3" fmla="*/ 211 h 1376"/>
              <a:gd name="T4" fmla="*/ 2 w 871"/>
              <a:gd name="T5" fmla="*/ 370 h 1376"/>
              <a:gd name="T6" fmla="*/ 2 w 871"/>
              <a:gd name="T7" fmla="*/ 439 h 1376"/>
              <a:gd name="T8" fmla="*/ 19 w 871"/>
              <a:gd name="T9" fmla="*/ 458 h 1376"/>
              <a:gd name="T10" fmla="*/ 92 w 871"/>
              <a:gd name="T11" fmla="*/ 478 h 1376"/>
              <a:gd name="T12" fmla="*/ 121 w 871"/>
              <a:gd name="T13" fmla="*/ 461 h 1376"/>
              <a:gd name="T14" fmla="*/ 109 w 871"/>
              <a:gd name="T15" fmla="*/ 659 h 1376"/>
              <a:gd name="T16" fmla="*/ 131 w 871"/>
              <a:gd name="T17" fmla="*/ 765 h 1376"/>
              <a:gd name="T18" fmla="*/ 163 w 871"/>
              <a:gd name="T19" fmla="*/ 873 h 1376"/>
              <a:gd name="T20" fmla="*/ 143 w 871"/>
              <a:gd name="T21" fmla="*/ 943 h 1376"/>
              <a:gd name="T22" fmla="*/ 157 w 871"/>
              <a:gd name="T23" fmla="*/ 1009 h 1376"/>
              <a:gd name="T24" fmla="*/ 161 w 871"/>
              <a:gd name="T25" fmla="*/ 1079 h 1376"/>
              <a:gd name="T26" fmla="*/ 181 w 871"/>
              <a:gd name="T27" fmla="*/ 1129 h 1376"/>
              <a:gd name="T28" fmla="*/ 227 w 871"/>
              <a:gd name="T29" fmla="*/ 1087 h 1376"/>
              <a:gd name="T30" fmla="*/ 229 w 871"/>
              <a:gd name="T31" fmla="*/ 979 h 1376"/>
              <a:gd name="T32" fmla="*/ 282 w 871"/>
              <a:gd name="T33" fmla="*/ 881 h 1376"/>
              <a:gd name="T34" fmla="*/ 315 w 871"/>
              <a:gd name="T35" fmla="*/ 744 h 1376"/>
              <a:gd name="T36" fmla="*/ 388 w 871"/>
              <a:gd name="T37" fmla="*/ 626 h 1376"/>
              <a:gd name="T38" fmla="*/ 356 w 871"/>
              <a:gd name="T39" fmla="*/ 708 h 1376"/>
              <a:gd name="T40" fmla="*/ 307 w 871"/>
              <a:gd name="T41" fmla="*/ 818 h 1376"/>
              <a:gd name="T42" fmla="*/ 355 w 871"/>
              <a:gd name="T43" fmla="*/ 1019 h 1376"/>
              <a:gd name="T44" fmla="*/ 332 w 871"/>
              <a:gd name="T45" fmla="*/ 1250 h 1376"/>
              <a:gd name="T46" fmla="*/ 264 w 871"/>
              <a:gd name="T47" fmla="*/ 1301 h 1376"/>
              <a:gd name="T48" fmla="*/ 201 w 871"/>
              <a:gd name="T49" fmla="*/ 1316 h 1376"/>
              <a:gd name="T50" fmla="*/ 260 w 871"/>
              <a:gd name="T51" fmla="*/ 1358 h 1376"/>
              <a:gd name="T52" fmla="*/ 397 w 871"/>
              <a:gd name="T53" fmla="*/ 1375 h 1376"/>
              <a:gd name="T54" fmla="*/ 427 w 871"/>
              <a:gd name="T55" fmla="*/ 1315 h 1376"/>
              <a:gd name="T56" fmla="*/ 452 w 871"/>
              <a:gd name="T57" fmla="*/ 1117 h 1376"/>
              <a:gd name="T58" fmla="*/ 505 w 871"/>
              <a:gd name="T59" fmla="*/ 947 h 1376"/>
              <a:gd name="T60" fmla="*/ 604 w 871"/>
              <a:gd name="T61" fmla="*/ 840 h 1376"/>
              <a:gd name="T62" fmla="*/ 610 w 871"/>
              <a:gd name="T63" fmla="*/ 996 h 1376"/>
              <a:gd name="T64" fmla="*/ 570 w 871"/>
              <a:gd name="T65" fmla="*/ 1183 h 1376"/>
              <a:gd name="T66" fmla="*/ 545 w 871"/>
              <a:gd name="T67" fmla="*/ 1282 h 1376"/>
              <a:gd name="T68" fmla="*/ 596 w 871"/>
              <a:gd name="T69" fmla="*/ 1315 h 1376"/>
              <a:gd name="T70" fmla="*/ 650 w 871"/>
              <a:gd name="T71" fmla="*/ 1236 h 1376"/>
              <a:gd name="T72" fmla="*/ 665 w 871"/>
              <a:gd name="T73" fmla="*/ 1193 h 1376"/>
              <a:gd name="T74" fmla="*/ 711 w 871"/>
              <a:gd name="T75" fmla="*/ 988 h 1376"/>
              <a:gd name="T76" fmla="*/ 761 w 871"/>
              <a:gd name="T77" fmla="*/ 816 h 1376"/>
              <a:gd name="T78" fmla="*/ 807 w 871"/>
              <a:gd name="T79" fmla="*/ 762 h 1376"/>
              <a:gd name="T80" fmla="*/ 835 w 871"/>
              <a:gd name="T81" fmla="*/ 649 h 1376"/>
              <a:gd name="T82" fmla="*/ 871 w 871"/>
              <a:gd name="T83" fmla="*/ 616 h 1376"/>
              <a:gd name="T84" fmla="*/ 854 w 871"/>
              <a:gd name="T85" fmla="*/ 452 h 1376"/>
              <a:gd name="T86" fmla="*/ 777 w 871"/>
              <a:gd name="T87" fmla="*/ 336 h 1376"/>
              <a:gd name="T88" fmla="*/ 798 w 871"/>
              <a:gd name="T89" fmla="*/ 240 h 1376"/>
              <a:gd name="T90" fmla="*/ 763 w 871"/>
              <a:gd name="T91" fmla="*/ 184 h 1376"/>
              <a:gd name="T92" fmla="*/ 701 w 871"/>
              <a:gd name="T93" fmla="*/ 168 h 1376"/>
              <a:gd name="T94" fmla="*/ 668 w 871"/>
              <a:gd name="T95" fmla="*/ 185 h 1376"/>
              <a:gd name="T96" fmla="*/ 634 w 871"/>
              <a:gd name="T97" fmla="*/ 219 h 1376"/>
              <a:gd name="T98" fmla="*/ 606 w 871"/>
              <a:gd name="T99" fmla="*/ 264 h 1376"/>
              <a:gd name="T100" fmla="*/ 612 w 871"/>
              <a:gd name="T101" fmla="*/ 298 h 1376"/>
              <a:gd name="T102" fmla="*/ 553 w 871"/>
              <a:gd name="T103" fmla="*/ 314 h 1376"/>
              <a:gd name="T104" fmla="*/ 484 w 871"/>
              <a:gd name="T105" fmla="*/ 244 h 1376"/>
              <a:gd name="T106" fmla="*/ 421 w 871"/>
              <a:gd name="T107" fmla="*/ 168 h 1376"/>
              <a:gd name="T108" fmla="*/ 380 w 871"/>
              <a:gd name="T109" fmla="*/ 31 h 1376"/>
              <a:gd name="T110" fmla="*/ 356 w 871"/>
              <a:gd name="T111" fmla="*/ 5 h 1376"/>
              <a:gd name="T112" fmla="*/ 457 w 871"/>
              <a:gd name="T113" fmla="*/ 580 h 1376"/>
              <a:gd name="T114" fmla="*/ 503 w 871"/>
              <a:gd name="T115" fmla="*/ 567 h 1376"/>
              <a:gd name="T116" fmla="*/ 525 w 871"/>
              <a:gd name="T117" fmla="*/ 551 h 1376"/>
              <a:gd name="T118" fmla="*/ 493 w 871"/>
              <a:gd name="T119" fmla="*/ 625 h 1376"/>
              <a:gd name="T120" fmla="*/ 419 w 871"/>
              <a:gd name="T121" fmla="*/ 703 h 1376"/>
              <a:gd name="T122" fmla="*/ 415 w 871"/>
              <a:gd name="T123" fmla="*/ 671 h 1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1" h="1376">
                <a:moveTo>
                  <a:pt x="318" y="3"/>
                </a:moveTo>
                <a:lnTo>
                  <a:pt x="318" y="3"/>
                </a:lnTo>
                <a:lnTo>
                  <a:pt x="315" y="1"/>
                </a:lnTo>
                <a:lnTo>
                  <a:pt x="307" y="0"/>
                </a:lnTo>
                <a:lnTo>
                  <a:pt x="301" y="0"/>
                </a:lnTo>
                <a:lnTo>
                  <a:pt x="294" y="3"/>
                </a:lnTo>
                <a:lnTo>
                  <a:pt x="286" y="5"/>
                </a:lnTo>
                <a:lnTo>
                  <a:pt x="276" y="11"/>
                </a:lnTo>
                <a:lnTo>
                  <a:pt x="276" y="11"/>
                </a:lnTo>
                <a:lnTo>
                  <a:pt x="272" y="14"/>
                </a:lnTo>
                <a:lnTo>
                  <a:pt x="264" y="21"/>
                </a:lnTo>
                <a:lnTo>
                  <a:pt x="249" y="38"/>
                </a:lnTo>
                <a:lnTo>
                  <a:pt x="233" y="59"/>
                </a:lnTo>
                <a:lnTo>
                  <a:pt x="216" y="83"/>
                </a:lnTo>
                <a:lnTo>
                  <a:pt x="185" y="128"/>
                </a:lnTo>
                <a:lnTo>
                  <a:pt x="176" y="144"/>
                </a:lnTo>
                <a:lnTo>
                  <a:pt x="171" y="153"/>
                </a:lnTo>
                <a:lnTo>
                  <a:pt x="171" y="153"/>
                </a:lnTo>
                <a:lnTo>
                  <a:pt x="164" y="172"/>
                </a:lnTo>
                <a:lnTo>
                  <a:pt x="129" y="211"/>
                </a:lnTo>
                <a:lnTo>
                  <a:pt x="129" y="211"/>
                </a:lnTo>
                <a:lnTo>
                  <a:pt x="86" y="256"/>
                </a:lnTo>
                <a:lnTo>
                  <a:pt x="55" y="290"/>
                </a:lnTo>
                <a:lnTo>
                  <a:pt x="35" y="313"/>
                </a:lnTo>
                <a:lnTo>
                  <a:pt x="35" y="313"/>
                </a:lnTo>
                <a:lnTo>
                  <a:pt x="20" y="331"/>
                </a:lnTo>
                <a:lnTo>
                  <a:pt x="13" y="344"/>
                </a:lnTo>
                <a:lnTo>
                  <a:pt x="13" y="344"/>
                </a:lnTo>
                <a:lnTo>
                  <a:pt x="2" y="370"/>
                </a:lnTo>
                <a:lnTo>
                  <a:pt x="2" y="370"/>
                </a:lnTo>
                <a:lnTo>
                  <a:pt x="0" y="377"/>
                </a:lnTo>
                <a:lnTo>
                  <a:pt x="0" y="387"/>
                </a:lnTo>
                <a:lnTo>
                  <a:pt x="2" y="405"/>
                </a:lnTo>
                <a:lnTo>
                  <a:pt x="2" y="405"/>
                </a:lnTo>
                <a:lnTo>
                  <a:pt x="3" y="412"/>
                </a:lnTo>
                <a:lnTo>
                  <a:pt x="6" y="420"/>
                </a:lnTo>
                <a:lnTo>
                  <a:pt x="11" y="431"/>
                </a:lnTo>
                <a:lnTo>
                  <a:pt x="11" y="431"/>
                </a:lnTo>
                <a:lnTo>
                  <a:pt x="5" y="435"/>
                </a:lnTo>
                <a:lnTo>
                  <a:pt x="2" y="439"/>
                </a:lnTo>
                <a:lnTo>
                  <a:pt x="0" y="441"/>
                </a:lnTo>
                <a:lnTo>
                  <a:pt x="2" y="441"/>
                </a:lnTo>
                <a:lnTo>
                  <a:pt x="2" y="441"/>
                </a:lnTo>
                <a:lnTo>
                  <a:pt x="6" y="442"/>
                </a:lnTo>
                <a:lnTo>
                  <a:pt x="9" y="444"/>
                </a:lnTo>
                <a:lnTo>
                  <a:pt x="10" y="446"/>
                </a:lnTo>
                <a:lnTo>
                  <a:pt x="10" y="446"/>
                </a:lnTo>
                <a:lnTo>
                  <a:pt x="11" y="448"/>
                </a:lnTo>
                <a:lnTo>
                  <a:pt x="14" y="453"/>
                </a:lnTo>
                <a:lnTo>
                  <a:pt x="19" y="458"/>
                </a:lnTo>
                <a:lnTo>
                  <a:pt x="51" y="449"/>
                </a:lnTo>
                <a:lnTo>
                  <a:pt x="104" y="398"/>
                </a:lnTo>
                <a:lnTo>
                  <a:pt x="104" y="398"/>
                </a:lnTo>
                <a:lnTo>
                  <a:pt x="97" y="422"/>
                </a:lnTo>
                <a:lnTo>
                  <a:pt x="92" y="444"/>
                </a:lnTo>
                <a:lnTo>
                  <a:pt x="90" y="453"/>
                </a:lnTo>
                <a:lnTo>
                  <a:pt x="90" y="460"/>
                </a:lnTo>
                <a:lnTo>
                  <a:pt x="90" y="460"/>
                </a:lnTo>
                <a:lnTo>
                  <a:pt x="91" y="475"/>
                </a:lnTo>
                <a:lnTo>
                  <a:pt x="92" y="478"/>
                </a:lnTo>
                <a:lnTo>
                  <a:pt x="95" y="477"/>
                </a:lnTo>
                <a:lnTo>
                  <a:pt x="95" y="477"/>
                </a:lnTo>
                <a:lnTo>
                  <a:pt x="101" y="467"/>
                </a:lnTo>
                <a:lnTo>
                  <a:pt x="112" y="451"/>
                </a:lnTo>
                <a:lnTo>
                  <a:pt x="123" y="435"/>
                </a:lnTo>
                <a:lnTo>
                  <a:pt x="127" y="431"/>
                </a:lnTo>
                <a:lnTo>
                  <a:pt x="127" y="431"/>
                </a:lnTo>
                <a:lnTo>
                  <a:pt x="128" y="431"/>
                </a:lnTo>
                <a:lnTo>
                  <a:pt x="128" y="431"/>
                </a:lnTo>
                <a:lnTo>
                  <a:pt x="121" y="461"/>
                </a:lnTo>
                <a:lnTo>
                  <a:pt x="104" y="524"/>
                </a:lnTo>
                <a:lnTo>
                  <a:pt x="89" y="586"/>
                </a:lnTo>
                <a:lnTo>
                  <a:pt x="83" y="609"/>
                </a:lnTo>
                <a:lnTo>
                  <a:pt x="82" y="619"/>
                </a:lnTo>
                <a:lnTo>
                  <a:pt x="82" y="619"/>
                </a:lnTo>
                <a:lnTo>
                  <a:pt x="83" y="625"/>
                </a:lnTo>
                <a:lnTo>
                  <a:pt x="86" y="631"/>
                </a:lnTo>
                <a:lnTo>
                  <a:pt x="96" y="643"/>
                </a:lnTo>
                <a:lnTo>
                  <a:pt x="105" y="655"/>
                </a:lnTo>
                <a:lnTo>
                  <a:pt x="109" y="659"/>
                </a:lnTo>
                <a:lnTo>
                  <a:pt x="111" y="663"/>
                </a:lnTo>
                <a:lnTo>
                  <a:pt x="111" y="663"/>
                </a:lnTo>
                <a:lnTo>
                  <a:pt x="115" y="672"/>
                </a:lnTo>
                <a:lnTo>
                  <a:pt x="122" y="686"/>
                </a:lnTo>
                <a:lnTo>
                  <a:pt x="131" y="704"/>
                </a:lnTo>
                <a:lnTo>
                  <a:pt x="137" y="715"/>
                </a:lnTo>
                <a:lnTo>
                  <a:pt x="137" y="715"/>
                </a:lnTo>
                <a:lnTo>
                  <a:pt x="136" y="722"/>
                </a:lnTo>
                <a:lnTo>
                  <a:pt x="134" y="741"/>
                </a:lnTo>
                <a:lnTo>
                  <a:pt x="131" y="765"/>
                </a:lnTo>
                <a:lnTo>
                  <a:pt x="131" y="780"/>
                </a:lnTo>
                <a:lnTo>
                  <a:pt x="131" y="794"/>
                </a:lnTo>
                <a:lnTo>
                  <a:pt x="131" y="794"/>
                </a:lnTo>
                <a:lnTo>
                  <a:pt x="134" y="807"/>
                </a:lnTo>
                <a:lnTo>
                  <a:pt x="137" y="818"/>
                </a:lnTo>
                <a:lnTo>
                  <a:pt x="143" y="829"/>
                </a:lnTo>
                <a:lnTo>
                  <a:pt x="148" y="840"/>
                </a:lnTo>
                <a:lnTo>
                  <a:pt x="158" y="857"/>
                </a:lnTo>
                <a:lnTo>
                  <a:pt x="161" y="864"/>
                </a:lnTo>
                <a:lnTo>
                  <a:pt x="163" y="873"/>
                </a:lnTo>
                <a:lnTo>
                  <a:pt x="163" y="873"/>
                </a:lnTo>
                <a:lnTo>
                  <a:pt x="162" y="880"/>
                </a:lnTo>
                <a:lnTo>
                  <a:pt x="161" y="889"/>
                </a:lnTo>
                <a:lnTo>
                  <a:pt x="157" y="908"/>
                </a:lnTo>
                <a:lnTo>
                  <a:pt x="152" y="925"/>
                </a:lnTo>
                <a:lnTo>
                  <a:pt x="150" y="929"/>
                </a:lnTo>
                <a:lnTo>
                  <a:pt x="148" y="933"/>
                </a:lnTo>
                <a:lnTo>
                  <a:pt x="148" y="933"/>
                </a:lnTo>
                <a:lnTo>
                  <a:pt x="145" y="936"/>
                </a:lnTo>
                <a:lnTo>
                  <a:pt x="143" y="943"/>
                </a:lnTo>
                <a:lnTo>
                  <a:pt x="139" y="958"/>
                </a:lnTo>
                <a:lnTo>
                  <a:pt x="139" y="958"/>
                </a:lnTo>
                <a:lnTo>
                  <a:pt x="138" y="961"/>
                </a:lnTo>
                <a:lnTo>
                  <a:pt x="138" y="966"/>
                </a:lnTo>
                <a:lnTo>
                  <a:pt x="139" y="973"/>
                </a:lnTo>
                <a:lnTo>
                  <a:pt x="144" y="984"/>
                </a:lnTo>
                <a:lnTo>
                  <a:pt x="144" y="984"/>
                </a:lnTo>
                <a:lnTo>
                  <a:pt x="154" y="1005"/>
                </a:lnTo>
                <a:lnTo>
                  <a:pt x="155" y="1007"/>
                </a:lnTo>
                <a:lnTo>
                  <a:pt x="157" y="1009"/>
                </a:lnTo>
                <a:lnTo>
                  <a:pt x="160" y="1011"/>
                </a:lnTo>
                <a:lnTo>
                  <a:pt x="163" y="1011"/>
                </a:lnTo>
                <a:lnTo>
                  <a:pt x="163" y="1011"/>
                </a:lnTo>
                <a:lnTo>
                  <a:pt x="169" y="1011"/>
                </a:lnTo>
                <a:lnTo>
                  <a:pt x="173" y="1009"/>
                </a:lnTo>
                <a:lnTo>
                  <a:pt x="175" y="1009"/>
                </a:lnTo>
                <a:lnTo>
                  <a:pt x="175" y="1009"/>
                </a:lnTo>
                <a:lnTo>
                  <a:pt x="169" y="1039"/>
                </a:lnTo>
                <a:lnTo>
                  <a:pt x="164" y="1063"/>
                </a:lnTo>
                <a:lnTo>
                  <a:pt x="161" y="1079"/>
                </a:lnTo>
                <a:lnTo>
                  <a:pt x="161" y="1079"/>
                </a:lnTo>
                <a:lnTo>
                  <a:pt x="158" y="1087"/>
                </a:lnTo>
                <a:lnTo>
                  <a:pt x="157" y="1094"/>
                </a:lnTo>
                <a:lnTo>
                  <a:pt x="158" y="1101"/>
                </a:lnTo>
                <a:lnTo>
                  <a:pt x="163" y="1111"/>
                </a:lnTo>
                <a:lnTo>
                  <a:pt x="163" y="1111"/>
                </a:lnTo>
                <a:lnTo>
                  <a:pt x="169" y="1120"/>
                </a:lnTo>
                <a:lnTo>
                  <a:pt x="173" y="1124"/>
                </a:lnTo>
                <a:lnTo>
                  <a:pt x="176" y="1126"/>
                </a:lnTo>
                <a:lnTo>
                  <a:pt x="181" y="1129"/>
                </a:lnTo>
                <a:lnTo>
                  <a:pt x="184" y="1130"/>
                </a:lnTo>
                <a:lnTo>
                  <a:pt x="189" y="1130"/>
                </a:lnTo>
                <a:lnTo>
                  <a:pt x="194" y="1129"/>
                </a:lnTo>
                <a:lnTo>
                  <a:pt x="194" y="1129"/>
                </a:lnTo>
                <a:lnTo>
                  <a:pt x="198" y="1126"/>
                </a:lnTo>
                <a:lnTo>
                  <a:pt x="204" y="1121"/>
                </a:lnTo>
                <a:lnTo>
                  <a:pt x="210" y="1116"/>
                </a:lnTo>
                <a:lnTo>
                  <a:pt x="216" y="1107"/>
                </a:lnTo>
                <a:lnTo>
                  <a:pt x="222" y="1098"/>
                </a:lnTo>
                <a:lnTo>
                  <a:pt x="227" y="1087"/>
                </a:lnTo>
                <a:lnTo>
                  <a:pt x="230" y="1077"/>
                </a:lnTo>
                <a:lnTo>
                  <a:pt x="233" y="1067"/>
                </a:lnTo>
                <a:lnTo>
                  <a:pt x="233" y="1067"/>
                </a:lnTo>
                <a:lnTo>
                  <a:pt x="234" y="1057"/>
                </a:lnTo>
                <a:lnTo>
                  <a:pt x="234" y="1044"/>
                </a:lnTo>
                <a:lnTo>
                  <a:pt x="233" y="1020"/>
                </a:lnTo>
                <a:lnTo>
                  <a:pt x="229" y="991"/>
                </a:lnTo>
                <a:lnTo>
                  <a:pt x="229" y="991"/>
                </a:lnTo>
                <a:lnTo>
                  <a:pt x="229" y="986"/>
                </a:lnTo>
                <a:lnTo>
                  <a:pt x="229" y="979"/>
                </a:lnTo>
                <a:lnTo>
                  <a:pt x="231" y="968"/>
                </a:lnTo>
                <a:lnTo>
                  <a:pt x="237" y="953"/>
                </a:lnTo>
                <a:lnTo>
                  <a:pt x="237" y="953"/>
                </a:lnTo>
                <a:lnTo>
                  <a:pt x="242" y="945"/>
                </a:lnTo>
                <a:lnTo>
                  <a:pt x="248" y="935"/>
                </a:lnTo>
                <a:lnTo>
                  <a:pt x="261" y="915"/>
                </a:lnTo>
                <a:lnTo>
                  <a:pt x="274" y="897"/>
                </a:lnTo>
                <a:lnTo>
                  <a:pt x="280" y="888"/>
                </a:lnTo>
                <a:lnTo>
                  <a:pt x="282" y="881"/>
                </a:lnTo>
                <a:lnTo>
                  <a:pt x="282" y="881"/>
                </a:lnTo>
                <a:lnTo>
                  <a:pt x="285" y="870"/>
                </a:lnTo>
                <a:lnTo>
                  <a:pt x="287" y="857"/>
                </a:lnTo>
                <a:lnTo>
                  <a:pt x="290" y="826"/>
                </a:lnTo>
                <a:lnTo>
                  <a:pt x="293" y="785"/>
                </a:lnTo>
                <a:lnTo>
                  <a:pt x="293" y="785"/>
                </a:lnTo>
                <a:lnTo>
                  <a:pt x="296" y="783"/>
                </a:lnTo>
                <a:lnTo>
                  <a:pt x="299" y="780"/>
                </a:lnTo>
                <a:lnTo>
                  <a:pt x="301" y="772"/>
                </a:lnTo>
                <a:lnTo>
                  <a:pt x="301" y="772"/>
                </a:lnTo>
                <a:lnTo>
                  <a:pt x="315" y="744"/>
                </a:lnTo>
                <a:lnTo>
                  <a:pt x="341" y="692"/>
                </a:lnTo>
                <a:lnTo>
                  <a:pt x="367" y="642"/>
                </a:lnTo>
                <a:lnTo>
                  <a:pt x="380" y="618"/>
                </a:lnTo>
                <a:lnTo>
                  <a:pt x="380" y="618"/>
                </a:lnTo>
                <a:lnTo>
                  <a:pt x="402" y="565"/>
                </a:lnTo>
                <a:lnTo>
                  <a:pt x="424" y="515"/>
                </a:lnTo>
                <a:lnTo>
                  <a:pt x="424" y="515"/>
                </a:lnTo>
                <a:lnTo>
                  <a:pt x="407" y="566"/>
                </a:lnTo>
                <a:lnTo>
                  <a:pt x="388" y="626"/>
                </a:lnTo>
                <a:lnTo>
                  <a:pt x="388" y="626"/>
                </a:lnTo>
                <a:lnTo>
                  <a:pt x="379" y="656"/>
                </a:lnTo>
                <a:lnTo>
                  <a:pt x="373" y="671"/>
                </a:lnTo>
                <a:lnTo>
                  <a:pt x="371" y="677"/>
                </a:lnTo>
                <a:lnTo>
                  <a:pt x="367" y="682"/>
                </a:lnTo>
                <a:lnTo>
                  <a:pt x="367" y="682"/>
                </a:lnTo>
                <a:lnTo>
                  <a:pt x="364" y="688"/>
                </a:lnTo>
                <a:lnTo>
                  <a:pt x="360" y="693"/>
                </a:lnTo>
                <a:lnTo>
                  <a:pt x="358" y="703"/>
                </a:lnTo>
                <a:lnTo>
                  <a:pt x="358" y="703"/>
                </a:lnTo>
                <a:lnTo>
                  <a:pt x="356" y="708"/>
                </a:lnTo>
                <a:lnTo>
                  <a:pt x="358" y="715"/>
                </a:lnTo>
                <a:lnTo>
                  <a:pt x="359" y="723"/>
                </a:lnTo>
                <a:lnTo>
                  <a:pt x="359" y="723"/>
                </a:lnTo>
                <a:lnTo>
                  <a:pt x="346" y="742"/>
                </a:lnTo>
                <a:lnTo>
                  <a:pt x="326" y="770"/>
                </a:lnTo>
                <a:lnTo>
                  <a:pt x="326" y="770"/>
                </a:lnTo>
                <a:lnTo>
                  <a:pt x="322" y="776"/>
                </a:lnTo>
                <a:lnTo>
                  <a:pt x="320" y="783"/>
                </a:lnTo>
                <a:lnTo>
                  <a:pt x="314" y="797"/>
                </a:lnTo>
                <a:lnTo>
                  <a:pt x="307" y="818"/>
                </a:lnTo>
                <a:lnTo>
                  <a:pt x="307" y="818"/>
                </a:lnTo>
                <a:lnTo>
                  <a:pt x="302" y="848"/>
                </a:lnTo>
                <a:lnTo>
                  <a:pt x="293" y="908"/>
                </a:lnTo>
                <a:lnTo>
                  <a:pt x="285" y="968"/>
                </a:lnTo>
                <a:lnTo>
                  <a:pt x="282" y="988"/>
                </a:lnTo>
                <a:lnTo>
                  <a:pt x="282" y="996"/>
                </a:lnTo>
                <a:lnTo>
                  <a:pt x="282" y="996"/>
                </a:lnTo>
                <a:lnTo>
                  <a:pt x="295" y="1001"/>
                </a:lnTo>
                <a:lnTo>
                  <a:pt x="320" y="1009"/>
                </a:lnTo>
                <a:lnTo>
                  <a:pt x="355" y="1019"/>
                </a:lnTo>
                <a:lnTo>
                  <a:pt x="355" y="1019"/>
                </a:lnTo>
                <a:lnTo>
                  <a:pt x="354" y="1053"/>
                </a:lnTo>
                <a:lnTo>
                  <a:pt x="351" y="1129"/>
                </a:lnTo>
                <a:lnTo>
                  <a:pt x="348" y="1169"/>
                </a:lnTo>
                <a:lnTo>
                  <a:pt x="346" y="1205"/>
                </a:lnTo>
                <a:lnTo>
                  <a:pt x="342" y="1231"/>
                </a:lnTo>
                <a:lnTo>
                  <a:pt x="340" y="1239"/>
                </a:lnTo>
                <a:lnTo>
                  <a:pt x="339" y="1243"/>
                </a:lnTo>
                <a:lnTo>
                  <a:pt x="339" y="1243"/>
                </a:lnTo>
                <a:lnTo>
                  <a:pt x="332" y="1250"/>
                </a:lnTo>
                <a:lnTo>
                  <a:pt x="325" y="1258"/>
                </a:lnTo>
                <a:lnTo>
                  <a:pt x="315" y="1272"/>
                </a:lnTo>
                <a:lnTo>
                  <a:pt x="315" y="1272"/>
                </a:lnTo>
                <a:lnTo>
                  <a:pt x="310" y="1279"/>
                </a:lnTo>
                <a:lnTo>
                  <a:pt x="309" y="1282"/>
                </a:lnTo>
                <a:lnTo>
                  <a:pt x="309" y="1282"/>
                </a:lnTo>
                <a:lnTo>
                  <a:pt x="292" y="1291"/>
                </a:lnTo>
                <a:lnTo>
                  <a:pt x="277" y="1298"/>
                </a:lnTo>
                <a:lnTo>
                  <a:pt x="270" y="1301"/>
                </a:lnTo>
                <a:lnTo>
                  <a:pt x="264" y="1301"/>
                </a:lnTo>
                <a:lnTo>
                  <a:pt x="264" y="1301"/>
                </a:lnTo>
                <a:lnTo>
                  <a:pt x="235" y="1299"/>
                </a:lnTo>
                <a:lnTo>
                  <a:pt x="220" y="1299"/>
                </a:lnTo>
                <a:lnTo>
                  <a:pt x="213" y="1301"/>
                </a:lnTo>
                <a:lnTo>
                  <a:pt x="208" y="1303"/>
                </a:lnTo>
                <a:lnTo>
                  <a:pt x="208" y="1303"/>
                </a:lnTo>
                <a:lnTo>
                  <a:pt x="204" y="1305"/>
                </a:lnTo>
                <a:lnTo>
                  <a:pt x="202" y="1309"/>
                </a:lnTo>
                <a:lnTo>
                  <a:pt x="201" y="1312"/>
                </a:lnTo>
                <a:lnTo>
                  <a:pt x="201" y="1316"/>
                </a:lnTo>
                <a:lnTo>
                  <a:pt x="202" y="1320"/>
                </a:lnTo>
                <a:lnTo>
                  <a:pt x="203" y="1323"/>
                </a:lnTo>
                <a:lnTo>
                  <a:pt x="210" y="1333"/>
                </a:lnTo>
                <a:lnTo>
                  <a:pt x="210" y="1333"/>
                </a:lnTo>
                <a:lnTo>
                  <a:pt x="215" y="1336"/>
                </a:lnTo>
                <a:lnTo>
                  <a:pt x="221" y="1341"/>
                </a:lnTo>
                <a:lnTo>
                  <a:pt x="234" y="1348"/>
                </a:lnTo>
                <a:lnTo>
                  <a:pt x="248" y="1354"/>
                </a:lnTo>
                <a:lnTo>
                  <a:pt x="260" y="1358"/>
                </a:lnTo>
                <a:lnTo>
                  <a:pt x="260" y="1358"/>
                </a:lnTo>
                <a:lnTo>
                  <a:pt x="270" y="1362"/>
                </a:lnTo>
                <a:lnTo>
                  <a:pt x="282" y="1362"/>
                </a:lnTo>
                <a:lnTo>
                  <a:pt x="296" y="1362"/>
                </a:lnTo>
                <a:lnTo>
                  <a:pt x="314" y="1363"/>
                </a:lnTo>
                <a:lnTo>
                  <a:pt x="314" y="1363"/>
                </a:lnTo>
                <a:lnTo>
                  <a:pt x="336" y="1367"/>
                </a:lnTo>
                <a:lnTo>
                  <a:pt x="360" y="1371"/>
                </a:lnTo>
                <a:lnTo>
                  <a:pt x="382" y="1375"/>
                </a:lnTo>
                <a:lnTo>
                  <a:pt x="391" y="1376"/>
                </a:lnTo>
                <a:lnTo>
                  <a:pt x="397" y="1375"/>
                </a:lnTo>
                <a:lnTo>
                  <a:pt x="397" y="1375"/>
                </a:lnTo>
                <a:lnTo>
                  <a:pt x="401" y="1374"/>
                </a:lnTo>
                <a:lnTo>
                  <a:pt x="406" y="1371"/>
                </a:lnTo>
                <a:lnTo>
                  <a:pt x="413" y="1366"/>
                </a:lnTo>
                <a:lnTo>
                  <a:pt x="419" y="1358"/>
                </a:lnTo>
                <a:lnTo>
                  <a:pt x="421" y="1353"/>
                </a:lnTo>
                <a:lnTo>
                  <a:pt x="421" y="1353"/>
                </a:lnTo>
                <a:lnTo>
                  <a:pt x="426" y="1317"/>
                </a:lnTo>
                <a:lnTo>
                  <a:pt x="426" y="1317"/>
                </a:lnTo>
                <a:lnTo>
                  <a:pt x="427" y="1315"/>
                </a:lnTo>
                <a:lnTo>
                  <a:pt x="428" y="1312"/>
                </a:lnTo>
                <a:lnTo>
                  <a:pt x="430" y="1309"/>
                </a:lnTo>
                <a:lnTo>
                  <a:pt x="430" y="1309"/>
                </a:lnTo>
                <a:lnTo>
                  <a:pt x="430" y="1292"/>
                </a:lnTo>
                <a:lnTo>
                  <a:pt x="434" y="1256"/>
                </a:lnTo>
                <a:lnTo>
                  <a:pt x="434" y="1256"/>
                </a:lnTo>
                <a:lnTo>
                  <a:pt x="441" y="1195"/>
                </a:lnTo>
                <a:lnTo>
                  <a:pt x="448" y="1144"/>
                </a:lnTo>
                <a:lnTo>
                  <a:pt x="448" y="1144"/>
                </a:lnTo>
                <a:lnTo>
                  <a:pt x="452" y="1117"/>
                </a:lnTo>
                <a:lnTo>
                  <a:pt x="459" y="1078"/>
                </a:lnTo>
                <a:lnTo>
                  <a:pt x="468" y="1027"/>
                </a:lnTo>
                <a:lnTo>
                  <a:pt x="468" y="1027"/>
                </a:lnTo>
                <a:lnTo>
                  <a:pt x="470" y="1024"/>
                </a:lnTo>
                <a:lnTo>
                  <a:pt x="471" y="1013"/>
                </a:lnTo>
                <a:lnTo>
                  <a:pt x="476" y="999"/>
                </a:lnTo>
                <a:lnTo>
                  <a:pt x="479" y="991"/>
                </a:lnTo>
                <a:lnTo>
                  <a:pt x="484" y="982"/>
                </a:lnTo>
                <a:lnTo>
                  <a:pt x="484" y="982"/>
                </a:lnTo>
                <a:lnTo>
                  <a:pt x="505" y="947"/>
                </a:lnTo>
                <a:lnTo>
                  <a:pt x="539" y="893"/>
                </a:lnTo>
                <a:lnTo>
                  <a:pt x="557" y="866"/>
                </a:lnTo>
                <a:lnTo>
                  <a:pt x="573" y="843"/>
                </a:lnTo>
                <a:lnTo>
                  <a:pt x="585" y="828"/>
                </a:lnTo>
                <a:lnTo>
                  <a:pt x="589" y="823"/>
                </a:lnTo>
                <a:lnTo>
                  <a:pt x="591" y="822"/>
                </a:lnTo>
                <a:lnTo>
                  <a:pt x="591" y="822"/>
                </a:lnTo>
                <a:lnTo>
                  <a:pt x="593" y="824"/>
                </a:lnTo>
                <a:lnTo>
                  <a:pt x="597" y="828"/>
                </a:lnTo>
                <a:lnTo>
                  <a:pt x="604" y="840"/>
                </a:lnTo>
                <a:lnTo>
                  <a:pt x="606" y="847"/>
                </a:lnTo>
                <a:lnTo>
                  <a:pt x="609" y="854"/>
                </a:lnTo>
                <a:lnTo>
                  <a:pt x="610" y="862"/>
                </a:lnTo>
                <a:lnTo>
                  <a:pt x="610" y="870"/>
                </a:lnTo>
                <a:lnTo>
                  <a:pt x="610" y="870"/>
                </a:lnTo>
                <a:lnTo>
                  <a:pt x="610" y="899"/>
                </a:lnTo>
                <a:lnTo>
                  <a:pt x="611" y="940"/>
                </a:lnTo>
                <a:lnTo>
                  <a:pt x="611" y="979"/>
                </a:lnTo>
                <a:lnTo>
                  <a:pt x="611" y="993"/>
                </a:lnTo>
                <a:lnTo>
                  <a:pt x="610" y="996"/>
                </a:lnTo>
                <a:lnTo>
                  <a:pt x="610" y="999"/>
                </a:lnTo>
                <a:lnTo>
                  <a:pt x="610" y="999"/>
                </a:lnTo>
                <a:lnTo>
                  <a:pt x="606" y="1005"/>
                </a:lnTo>
                <a:lnTo>
                  <a:pt x="603" y="1020"/>
                </a:lnTo>
                <a:lnTo>
                  <a:pt x="592" y="1063"/>
                </a:lnTo>
                <a:lnTo>
                  <a:pt x="575" y="1139"/>
                </a:lnTo>
                <a:lnTo>
                  <a:pt x="575" y="1139"/>
                </a:lnTo>
                <a:lnTo>
                  <a:pt x="572" y="1156"/>
                </a:lnTo>
                <a:lnTo>
                  <a:pt x="571" y="1170"/>
                </a:lnTo>
                <a:lnTo>
                  <a:pt x="570" y="1183"/>
                </a:lnTo>
                <a:lnTo>
                  <a:pt x="577" y="1193"/>
                </a:lnTo>
                <a:lnTo>
                  <a:pt x="577" y="1193"/>
                </a:lnTo>
                <a:lnTo>
                  <a:pt x="572" y="1202"/>
                </a:lnTo>
                <a:lnTo>
                  <a:pt x="562" y="1220"/>
                </a:lnTo>
                <a:lnTo>
                  <a:pt x="556" y="1232"/>
                </a:lnTo>
                <a:lnTo>
                  <a:pt x="551" y="1245"/>
                </a:lnTo>
                <a:lnTo>
                  <a:pt x="548" y="1256"/>
                </a:lnTo>
                <a:lnTo>
                  <a:pt x="545" y="1265"/>
                </a:lnTo>
                <a:lnTo>
                  <a:pt x="545" y="1265"/>
                </a:lnTo>
                <a:lnTo>
                  <a:pt x="545" y="1282"/>
                </a:lnTo>
                <a:lnTo>
                  <a:pt x="545" y="1290"/>
                </a:lnTo>
                <a:lnTo>
                  <a:pt x="545" y="1297"/>
                </a:lnTo>
                <a:lnTo>
                  <a:pt x="549" y="1303"/>
                </a:lnTo>
                <a:lnTo>
                  <a:pt x="552" y="1309"/>
                </a:lnTo>
                <a:lnTo>
                  <a:pt x="559" y="1312"/>
                </a:lnTo>
                <a:lnTo>
                  <a:pt x="569" y="1316"/>
                </a:lnTo>
                <a:lnTo>
                  <a:pt x="569" y="1316"/>
                </a:lnTo>
                <a:lnTo>
                  <a:pt x="578" y="1317"/>
                </a:lnTo>
                <a:lnTo>
                  <a:pt x="588" y="1316"/>
                </a:lnTo>
                <a:lnTo>
                  <a:pt x="596" y="1315"/>
                </a:lnTo>
                <a:lnTo>
                  <a:pt x="604" y="1312"/>
                </a:lnTo>
                <a:lnTo>
                  <a:pt x="611" y="1308"/>
                </a:lnTo>
                <a:lnTo>
                  <a:pt x="618" y="1302"/>
                </a:lnTo>
                <a:lnTo>
                  <a:pt x="624" y="1294"/>
                </a:lnTo>
                <a:lnTo>
                  <a:pt x="630" y="1284"/>
                </a:lnTo>
                <a:lnTo>
                  <a:pt x="630" y="1284"/>
                </a:lnTo>
                <a:lnTo>
                  <a:pt x="636" y="1274"/>
                </a:lnTo>
                <a:lnTo>
                  <a:pt x="642" y="1261"/>
                </a:lnTo>
                <a:lnTo>
                  <a:pt x="647" y="1248"/>
                </a:lnTo>
                <a:lnTo>
                  <a:pt x="650" y="1236"/>
                </a:lnTo>
                <a:lnTo>
                  <a:pt x="655" y="1215"/>
                </a:lnTo>
                <a:lnTo>
                  <a:pt x="656" y="1209"/>
                </a:lnTo>
                <a:lnTo>
                  <a:pt x="655" y="1205"/>
                </a:lnTo>
                <a:lnTo>
                  <a:pt x="655" y="1205"/>
                </a:lnTo>
                <a:lnTo>
                  <a:pt x="655" y="1205"/>
                </a:lnTo>
                <a:lnTo>
                  <a:pt x="655" y="1205"/>
                </a:lnTo>
                <a:lnTo>
                  <a:pt x="656" y="1205"/>
                </a:lnTo>
                <a:lnTo>
                  <a:pt x="658" y="1204"/>
                </a:lnTo>
                <a:lnTo>
                  <a:pt x="662" y="1200"/>
                </a:lnTo>
                <a:lnTo>
                  <a:pt x="665" y="1193"/>
                </a:lnTo>
                <a:lnTo>
                  <a:pt x="665" y="1193"/>
                </a:lnTo>
                <a:lnTo>
                  <a:pt x="674" y="1172"/>
                </a:lnTo>
                <a:lnTo>
                  <a:pt x="685" y="1140"/>
                </a:lnTo>
                <a:lnTo>
                  <a:pt x="697" y="1107"/>
                </a:lnTo>
                <a:lnTo>
                  <a:pt x="701" y="1094"/>
                </a:lnTo>
                <a:lnTo>
                  <a:pt x="703" y="1084"/>
                </a:lnTo>
                <a:lnTo>
                  <a:pt x="703" y="1084"/>
                </a:lnTo>
                <a:lnTo>
                  <a:pt x="709" y="1033"/>
                </a:lnTo>
                <a:lnTo>
                  <a:pt x="710" y="1007"/>
                </a:lnTo>
                <a:lnTo>
                  <a:pt x="711" y="988"/>
                </a:lnTo>
                <a:lnTo>
                  <a:pt x="711" y="988"/>
                </a:lnTo>
                <a:lnTo>
                  <a:pt x="710" y="966"/>
                </a:lnTo>
                <a:lnTo>
                  <a:pt x="710" y="953"/>
                </a:lnTo>
                <a:lnTo>
                  <a:pt x="714" y="939"/>
                </a:lnTo>
                <a:lnTo>
                  <a:pt x="714" y="939"/>
                </a:lnTo>
                <a:lnTo>
                  <a:pt x="720" y="919"/>
                </a:lnTo>
                <a:lnTo>
                  <a:pt x="730" y="893"/>
                </a:lnTo>
                <a:lnTo>
                  <a:pt x="747" y="854"/>
                </a:lnTo>
                <a:lnTo>
                  <a:pt x="747" y="854"/>
                </a:lnTo>
                <a:lnTo>
                  <a:pt x="761" y="816"/>
                </a:lnTo>
                <a:lnTo>
                  <a:pt x="761" y="816"/>
                </a:lnTo>
                <a:lnTo>
                  <a:pt x="772" y="809"/>
                </a:lnTo>
                <a:lnTo>
                  <a:pt x="780" y="803"/>
                </a:lnTo>
                <a:lnTo>
                  <a:pt x="783" y="800"/>
                </a:lnTo>
                <a:lnTo>
                  <a:pt x="786" y="796"/>
                </a:lnTo>
                <a:lnTo>
                  <a:pt x="786" y="796"/>
                </a:lnTo>
                <a:lnTo>
                  <a:pt x="794" y="778"/>
                </a:lnTo>
                <a:lnTo>
                  <a:pt x="800" y="769"/>
                </a:lnTo>
                <a:lnTo>
                  <a:pt x="807" y="762"/>
                </a:lnTo>
                <a:lnTo>
                  <a:pt x="807" y="762"/>
                </a:lnTo>
                <a:lnTo>
                  <a:pt x="813" y="757"/>
                </a:lnTo>
                <a:lnTo>
                  <a:pt x="820" y="754"/>
                </a:lnTo>
                <a:lnTo>
                  <a:pt x="825" y="750"/>
                </a:lnTo>
                <a:lnTo>
                  <a:pt x="827" y="748"/>
                </a:lnTo>
                <a:lnTo>
                  <a:pt x="827" y="745"/>
                </a:lnTo>
                <a:lnTo>
                  <a:pt x="827" y="745"/>
                </a:lnTo>
                <a:lnTo>
                  <a:pt x="826" y="736"/>
                </a:lnTo>
                <a:lnTo>
                  <a:pt x="822" y="719"/>
                </a:lnTo>
                <a:lnTo>
                  <a:pt x="816" y="696"/>
                </a:lnTo>
                <a:lnTo>
                  <a:pt x="835" y="649"/>
                </a:lnTo>
                <a:lnTo>
                  <a:pt x="835" y="649"/>
                </a:lnTo>
                <a:lnTo>
                  <a:pt x="839" y="647"/>
                </a:lnTo>
                <a:lnTo>
                  <a:pt x="848" y="645"/>
                </a:lnTo>
                <a:lnTo>
                  <a:pt x="853" y="643"/>
                </a:lnTo>
                <a:lnTo>
                  <a:pt x="858" y="639"/>
                </a:lnTo>
                <a:lnTo>
                  <a:pt x="861" y="636"/>
                </a:lnTo>
                <a:lnTo>
                  <a:pt x="865" y="632"/>
                </a:lnTo>
                <a:lnTo>
                  <a:pt x="865" y="632"/>
                </a:lnTo>
                <a:lnTo>
                  <a:pt x="869" y="619"/>
                </a:lnTo>
                <a:lnTo>
                  <a:pt x="871" y="616"/>
                </a:lnTo>
                <a:lnTo>
                  <a:pt x="871" y="616"/>
                </a:lnTo>
                <a:lnTo>
                  <a:pt x="869" y="589"/>
                </a:lnTo>
                <a:lnTo>
                  <a:pt x="868" y="567"/>
                </a:lnTo>
                <a:lnTo>
                  <a:pt x="866" y="553"/>
                </a:lnTo>
                <a:lnTo>
                  <a:pt x="866" y="553"/>
                </a:lnTo>
                <a:lnTo>
                  <a:pt x="864" y="532"/>
                </a:lnTo>
                <a:lnTo>
                  <a:pt x="860" y="499"/>
                </a:lnTo>
                <a:lnTo>
                  <a:pt x="856" y="467"/>
                </a:lnTo>
                <a:lnTo>
                  <a:pt x="854" y="452"/>
                </a:lnTo>
                <a:lnTo>
                  <a:pt x="854" y="452"/>
                </a:lnTo>
                <a:lnTo>
                  <a:pt x="833" y="416"/>
                </a:lnTo>
                <a:lnTo>
                  <a:pt x="813" y="383"/>
                </a:lnTo>
                <a:lnTo>
                  <a:pt x="773" y="359"/>
                </a:lnTo>
                <a:lnTo>
                  <a:pt x="773" y="359"/>
                </a:lnTo>
                <a:lnTo>
                  <a:pt x="775" y="357"/>
                </a:lnTo>
                <a:lnTo>
                  <a:pt x="777" y="353"/>
                </a:lnTo>
                <a:lnTo>
                  <a:pt x="779" y="346"/>
                </a:lnTo>
                <a:lnTo>
                  <a:pt x="779" y="341"/>
                </a:lnTo>
                <a:lnTo>
                  <a:pt x="777" y="336"/>
                </a:lnTo>
                <a:lnTo>
                  <a:pt x="777" y="336"/>
                </a:lnTo>
                <a:lnTo>
                  <a:pt x="775" y="327"/>
                </a:lnTo>
                <a:lnTo>
                  <a:pt x="773" y="323"/>
                </a:lnTo>
                <a:lnTo>
                  <a:pt x="772" y="320"/>
                </a:lnTo>
                <a:lnTo>
                  <a:pt x="772" y="320"/>
                </a:lnTo>
                <a:lnTo>
                  <a:pt x="783" y="291"/>
                </a:lnTo>
                <a:lnTo>
                  <a:pt x="792" y="271"/>
                </a:lnTo>
                <a:lnTo>
                  <a:pt x="795" y="263"/>
                </a:lnTo>
                <a:lnTo>
                  <a:pt x="796" y="257"/>
                </a:lnTo>
                <a:lnTo>
                  <a:pt x="796" y="257"/>
                </a:lnTo>
                <a:lnTo>
                  <a:pt x="798" y="240"/>
                </a:lnTo>
                <a:lnTo>
                  <a:pt x="798" y="232"/>
                </a:lnTo>
                <a:lnTo>
                  <a:pt x="796" y="224"/>
                </a:lnTo>
                <a:lnTo>
                  <a:pt x="796" y="224"/>
                </a:lnTo>
                <a:lnTo>
                  <a:pt x="792" y="207"/>
                </a:lnTo>
                <a:lnTo>
                  <a:pt x="789" y="201"/>
                </a:lnTo>
                <a:lnTo>
                  <a:pt x="788" y="197"/>
                </a:lnTo>
                <a:lnTo>
                  <a:pt x="788" y="197"/>
                </a:lnTo>
                <a:lnTo>
                  <a:pt x="777" y="191"/>
                </a:lnTo>
                <a:lnTo>
                  <a:pt x="769" y="186"/>
                </a:lnTo>
                <a:lnTo>
                  <a:pt x="763" y="184"/>
                </a:lnTo>
                <a:lnTo>
                  <a:pt x="763" y="184"/>
                </a:lnTo>
                <a:lnTo>
                  <a:pt x="747" y="181"/>
                </a:lnTo>
                <a:lnTo>
                  <a:pt x="737" y="179"/>
                </a:lnTo>
                <a:lnTo>
                  <a:pt x="730" y="178"/>
                </a:lnTo>
                <a:lnTo>
                  <a:pt x="730" y="178"/>
                </a:lnTo>
                <a:lnTo>
                  <a:pt x="727" y="178"/>
                </a:lnTo>
                <a:lnTo>
                  <a:pt x="723" y="176"/>
                </a:lnTo>
                <a:lnTo>
                  <a:pt x="715" y="172"/>
                </a:lnTo>
                <a:lnTo>
                  <a:pt x="706" y="169"/>
                </a:lnTo>
                <a:lnTo>
                  <a:pt x="701" y="168"/>
                </a:lnTo>
                <a:lnTo>
                  <a:pt x="697" y="168"/>
                </a:lnTo>
                <a:lnTo>
                  <a:pt x="697" y="168"/>
                </a:lnTo>
                <a:lnTo>
                  <a:pt x="689" y="171"/>
                </a:lnTo>
                <a:lnTo>
                  <a:pt x="682" y="176"/>
                </a:lnTo>
                <a:lnTo>
                  <a:pt x="676" y="181"/>
                </a:lnTo>
                <a:lnTo>
                  <a:pt x="671" y="183"/>
                </a:lnTo>
                <a:lnTo>
                  <a:pt x="671" y="183"/>
                </a:lnTo>
                <a:lnTo>
                  <a:pt x="670" y="183"/>
                </a:lnTo>
                <a:lnTo>
                  <a:pt x="669" y="184"/>
                </a:lnTo>
                <a:lnTo>
                  <a:pt x="668" y="185"/>
                </a:lnTo>
                <a:lnTo>
                  <a:pt x="662" y="189"/>
                </a:lnTo>
                <a:lnTo>
                  <a:pt x="662" y="189"/>
                </a:lnTo>
                <a:lnTo>
                  <a:pt x="654" y="194"/>
                </a:lnTo>
                <a:lnTo>
                  <a:pt x="648" y="198"/>
                </a:lnTo>
                <a:lnTo>
                  <a:pt x="643" y="204"/>
                </a:lnTo>
                <a:lnTo>
                  <a:pt x="638" y="209"/>
                </a:lnTo>
                <a:lnTo>
                  <a:pt x="638" y="209"/>
                </a:lnTo>
                <a:lnTo>
                  <a:pt x="636" y="214"/>
                </a:lnTo>
                <a:lnTo>
                  <a:pt x="635" y="217"/>
                </a:lnTo>
                <a:lnTo>
                  <a:pt x="634" y="219"/>
                </a:lnTo>
                <a:lnTo>
                  <a:pt x="630" y="224"/>
                </a:lnTo>
                <a:lnTo>
                  <a:pt x="630" y="224"/>
                </a:lnTo>
                <a:lnTo>
                  <a:pt x="624" y="231"/>
                </a:lnTo>
                <a:lnTo>
                  <a:pt x="618" y="241"/>
                </a:lnTo>
                <a:lnTo>
                  <a:pt x="618" y="241"/>
                </a:lnTo>
                <a:lnTo>
                  <a:pt x="611" y="250"/>
                </a:lnTo>
                <a:lnTo>
                  <a:pt x="610" y="254"/>
                </a:lnTo>
                <a:lnTo>
                  <a:pt x="608" y="260"/>
                </a:lnTo>
                <a:lnTo>
                  <a:pt x="608" y="260"/>
                </a:lnTo>
                <a:lnTo>
                  <a:pt x="606" y="264"/>
                </a:lnTo>
                <a:lnTo>
                  <a:pt x="608" y="269"/>
                </a:lnTo>
                <a:lnTo>
                  <a:pt x="608" y="274"/>
                </a:lnTo>
                <a:lnTo>
                  <a:pt x="608" y="277"/>
                </a:lnTo>
                <a:lnTo>
                  <a:pt x="608" y="277"/>
                </a:lnTo>
                <a:lnTo>
                  <a:pt x="608" y="288"/>
                </a:lnTo>
                <a:lnTo>
                  <a:pt x="608" y="294"/>
                </a:lnTo>
                <a:lnTo>
                  <a:pt x="608" y="294"/>
                </a:lnTo>
                <a:lnTo>
                  <a:pt x="609" y="295"/>
                </a:lnTo>
                <a:lnTo>
                  <a:pt x="612" y="297"/>
                </a:lnTo>
                <a:lnTo>
                  <a:pt x="612" y="298"/>
                </a:lnTo>
                <a:lnTo>
                  <a:pt x="612" y="300"/>
                </a:lnTo>
                <a:lnTo>
                  <a:pt x="610" y="300"/>
                </a:lnTo>
                <a:lnTo>
                  <a:pt x="605" y="301"/>
                </a:lnTo>
                <a:lnTo>
                  <a:pt x="605" y="301"/>
                </a:lnTo>
                <a:lnTo>
                  <a:pt x="589" y="301"/>
                </a:lnTo>
                <a:lnTo>
                  <a:pt x="582" y="302"/>
                </a:lnTo>
                <a:lnTo>
                  <a:pt x="575" y="304"/>
                </a:lnTo>
                <a:lnTo>
                  <a:pt x="575" y="304"/>
                </a:lnTo>
                <a:lnTo>
                  <a:pt x="565" y="309"/>
                </a:lnTo>
                <a:lnTo>
                  <a:pt x="553" y="314"/>
                </a:lnTo>
                <a:lnTo>
                  <a:pt x="543" y="317"/>
                </a:lnTo>
                <a:lnTo>
                  <a:pt x="536" y="321"/>
                </a:lnTo>
                <a:lnTo>
                  <a:pt x="492" y="346"/>
                </a:lnTo>
                <a:lnTo>
                  <a:pt x="492" y="304"/>
                </a:lnTo>
                <a:lnTo>
                  <a:pt x="492" y="304"/>
                </a:lnTo>
                <a:lnTo>
                  <a:pt x="491" y="290"/>
                </a:lnTo>
                <a:lnTo>
                  <a:pt x="489" y="271"/>
                </a:lnTo>
                <a:lnTo>
                  <a:pt x="486" y="255"/>
                </a:lnTo>
                <a:lnTo>
                  <a:pt x="484" y="244"/>
                </a:lnTo>
                <a:lnTo>
                  <a:pt x="484" y="244"/>
                </a:lnTo>
                <a:lnTo>
                  <a:pt x="477" y="228"/>
                </a:lnTo>
                <a:lnTo>
                  <a:pt x="474" y="218"/>
                </a:lnTo>
                <a:lnTo>
                  <a:pt x="471" y="214"/>
                </a:lnTo>
                <a:lnTo>
                  <a:pt x="471" y="214"/>
                </a:lnTo>
                <a:lnTo>
                  <a:pt x="465" y="210"/>
                </a:lnTo>
                <a:lnTo>
                  <a:pt x="456" y="204"/>
                </a:lnTo>
                <a:lnTo>
                  <a:pt x="443" y="197"/>
                </a:lnTo>
                <a:lnTo>
                  <a:pt x="419" y="184"/>
                </a:lnTo>
                <a:lnTo>
                  <a:pt x="419" y="184"/>
                </a:lnTo>
                <a:lnTo>
                  <a:pt x="421" y="168"/>
                </a:lnTo>
                <a:lnTo>
                  <a:pt x="423" y="152"/>
                </a:lnTo>
                <a:lnTo>
                  <a:pt x="424" y="139"/>
                </a:lnTo>
                <a:lnTo>
                  <a:pt x="424" y="139"/>
                </a:lnTo>
                <a:lnTo>
                  <a:pt x="423" y="128"/>
                </a:lnTo>
                <a:lnTo>
                  <a:pt x="419" y="117"/>
                </a:lnTo>
                <a:lnTo>
                  <a:pt x="407" y="90"/>
                </a:lnTo>
                <a:lnTo>
                  <a:pt x="407" y="90"/>
                </a:lnTo>
                <a:lnTo>
                  <a:pt x="393" y="56"/>
                </a:lnTo>
                <a:lnTo>
                  <a:pt x="386" y="41"/>
                </a:lnTo>
                <a:lnTo>
                  <a:pt x="380" y="31"/>
                </a:lnTo>
                <a:lnTo>
                  <a:pt x="380" y="31"/>
                </a:lnTo>
                <a:lnTo>
                  <a:pt x="378" y="27"/>
                </a:lnTo>
                <a:lnTo>
                  <a:pt x="377" y="25"/>
                </a:lnTo>
                <a:lnTo>
                  <a:pt x="375" y="20"/>
                </a:lnTo>
                <a:lnTo>
                  <a:pt x="374" y="18"/>
                </a:lnTo>
                <a:lnTo>
                  <a:pt x="373" y="16"/>
                </a:lnTo>
                <a:lnTo>
                  <a:pt x="369" y="12"/>
                </a:lnTo>
                <a:lnTo>
                  <a:pt x="364" y="8"/>
                </a:lnTo>
                <a:lnTo>
                  <a:pt x="364" y="8"/>
                </a:lnTo>
                <a:lnTo>
                  <a:pt x="356" y="5"/>
                </a:lnTo>
                <a:lnTo>
                  <a:pt x="349" y="4"/>
                </a:lnTo>
                <a:lnTo>
                  <a:pt x="342" y="3"/>
                </a:lnTo>
                <a:lnTo>
                  <a:pt x="336" y="3"/>
                </a:lnTo>
                <a:lnTo>
                  <a:pt x="327" y="4"/>
                </a:lnTo>
                <a:lnTo>
                  <a:pt x="323" y="5"/>
                </a:lnTo>
                <a:lnTo>
                  <a:pt x="318" y="3"/>
                </a:lnTo>
                <a:close/>
                <a:moveTo>
                  <a:pt x="454" y="580"/>
                </a:moveTo>
                <a:lnTo>
                  <a:pt x="454" y="580"/>
                </a:lnTo>
                <a:lnTo>
                  <a:pt x="456" y="579"/>
                </a:lnTo>
                <a:lnTo>
                  <a:pt x="457" y="580"/>
                </a:lnTo>
                <a:lnTo>
                  <a:pt x="461" y="583"/>
                </a:lnTo>
                <a:lnTo>
                  <a:pt x="467" y="585"/>
                </a:lnTo>
                <a:lnTo>
                  <a:pt x="471" y="586"/>
                </a:lnTo>
                <a:lnTo>
                  <a:pt x="476" y="586"/>
                </a:lnTo>
                <a:lnTo>
                  <a:pt x="476" y="586"/>
                </a:lnTo>
                <a:lnTo>
                  <a:pt x="483" y="586"/>
                </a:lnTo>
                <a:lnTo>
                  <a:pt x="486" y="584"/>
                </a:lnTo>
                <a:lnTo>
                  <a:pt x="498" y="572"/>
                </a:lnTo>
                <a:lnTo>
                  <a:pt x="498" y="572"/>
                </a:lnTo>
                <a:lnTo>
                  <a:pt x="503" y="567"/>
                </a:lnTo>
                <a:lnTo>
                  <a:pt x="506" y="561"/>
                </a:lnTo>
                <a:lnTo>
                  <a:pt x="510" y="552"/>
                </a:lnTo>
                <a:lnTo>
                  <a:pt x="512" y="541"/>
                </a:lnTo>
                <a:lnTo>
                  <a:pt x="512" y="541"/>
                </a:lnTo>
                <a:lnTo>
                  <a:pt x="519" y="514"/>
                </a:lnTo>
                <a:lnTo>
                  <a:pt x="525" y="489"/>
                </a:lnTo>
                <a:lnTo>
                  <a:pt x="525" y="489"/>
                </a:lnTo>
                <a:lnTo>
                  <a:pt x="524" y="518"/>
                </a:lnTo>
                <a:lnTo>
                  <a:pt x="524" y="538"/>
                </a:lnTo>
                <a:lnTo>
                  <a:pt x="525" y="551"/>
                </a:lnTo>
                <a:lnTo>
                  <a:pt x="525" y="551"/>
                </a:lnTo>
                <a:lnTo>
                  <a:pt x="525" y="557"/>
                </a:lnTo>
                <a:lnTo>
                  <a:pt x="523" y="561"/>
                </a:lnTo>
                <a:lnTo>
                  <a:pt x="519" y="572"/>
                </a:lnTo>
                <a:lnTo>
                  <a:pt x="519" y="572"/>
                </a:lnTo>
                <a:lnTo>
                  <a:pt x="511" y="586"/>
                </a:lnTo>
                <a:lnTo>
                  <a:pt x="505" y="594"/>
                </a:lnTo>
                <a:lnTo>
                  <a:pt x="502" y="603"/>
                </a:lnTo>
                <a:lnTo>
                  <a:pt x="502" y="603"/>
                </a:lnTo>
                <a:lnTo>
                  <a:pt x="493" y="625"/>
                </a:lnTo>
                <a:lnTo>
                  <a:pt x="481" y="652"/>
                </a:lnTo>
                <a:lnTo>
                  <a:pt x="481" y="652"/>
                </a:lnTo>
                <a:lnTo>
                  <a:pt x="463" y="696"/>
                </a:lnTo>
                <a:lnTo>
                  <a:pt x="463" y="696"/>
                </a:lnTo>
                <a:lnTo>
                  <a:pt x="456" y="717"/>
                </a:lnTo>
                <a:lnTo>
                  <a:pt x="451" y="734"/>
                </a:lnTo>
                <a:lnTo>
                  <a:pt x="419" y="717"/>
                </a:lnTo>
                <a:lnTo>
                  <a:pt x="419" y="717"/>
                </a:lnTo>
                <a:lnTo>
                  <a:pt x="420" y="712"/>
                </a:lnTo>
                <a:lnTo>
                  <a:pt x="419" y="703"/>
                </a:lnTo>
                <a:lnTo>
                  <a:pt x="419" y="703"/>
                </a:lnTo>
                <a:lnTo>
                  <a:pt x="418" y="697"/>
                </a:lnTo>
                <a:lnTo>
                  <a:pt x="417" y="695"/>
                </a:lnTo>
                <a:lnTo>
                  <a:pt x="413" y="692"/>
                </a:lnTo>
                <a:lnTo>
                  <a:pt x="413" y="692"/>
                </a:lnTo>
                <a:lnTo>
                  <a:pt x="412" y="689"/>
                </a:lnTo>
                <a:lnTo>
                  <a:pt x="412" y="683"/>
                </a:lnTo>
                <a:lnTo>
                  <a:pt x="413" y="677"/>
                </a:lnTo>
                <a:lnTo>
                  <a:pt x="415" y="671"/>
                </a:lnTo>
                <a:lnTo>
                  <a:pt x="415" y="671"/>
                </a:lnTo>
                <a:lnTo>
                  <a:pt x="418" y="665"/>
                </a:lnTo>
                <a:lnTo>
                  <a:pt x="419" y="659"/>
                </a:lnTo>
                <a:lnTo>
                  <a:pt x="420" y="651"/>
                </a:lnTo>
                <a:lnTo>
                  <a:pt x="424" y="644"/>
                </a:lnTo>
                <a:lnTo>
                  <a:pt x="424" y="644"/>
                </a:lnTo>
                <a:lnTo>
                  <a:pt x="440" y="610"/>
                </a:lnTo>
                <a:lnTo>
                  <a:pt x="454" y="580"/>
                </a:lnTo>
                <a:lnTo>
                  <a:pt x="454" y="5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>
            <a:extLst>
              <a:ext uri="{FF2B5EF4-FFF2-40B4-BE49-F238E27FC236}">
                <a16:creationId xmlns:a16="http://schemas.microsoft.com/office/drawing/2014/main" id="{AB3149DE-E2CA-4AEB-9916-2707B638205A}"/>
              </a:ext>
            </a:extLst>
          </p:cNvPr>
          <p:cNvSpPr>
            <a:spLocks noEditPoints="1"/>
          </p:cNvSpPr>
          <p:nvPr/>
        </p:nvSpPr>
        <p:spPr bwMode="auto">
          <a:xfrm>
            <a:off x="8356950" y="833741"/>
            <a:ext cx="666685" cy="1652456"/>
          </a:xfrm>
          <a:custGeom>
            <a:avLst/>
            <a:gdLst>
              <a:gd name="T0" fmla="*/ 139 w 491"/>
              <a:gd name="T1" fmla="*/ 113 h 1217"/>
              <a:gd name="T2" fmla="*/ 149 w 491"/>
              <a:gd name="T3" fmla="*/ 120 h 1217"/>
              <a:gd name="T4" fmla="*/ 150 w 491"/>
              <a:gd name="T5" fmla="*/ 131 h 1217"/>
              <a:gd name="T6" fmla="*/ 162 w 491"/>
              <a:gd name="T7" fmla="*/ 144 h 1217"/>
              <a:gd name="T8" fmla="*/ 172 w 491"/>
              <a:gd name="T9" fmla="*/ 169 h 1217"/>
              <a:gd name="T10" fmla="*/ 192 w 491"/>
              <a:gd name="T11" fmla="*/ 187 h 1217"/>
              <a:gd name="T12" fmla="*/ 167 w 491"/>
              <a:gd name="T13" fmla="*/ 210 h 1217"/>
              <a:gd name="T14" fmla="*/ 91 w 491"/>
              <a:gd name="T15" fmla="*/ 279 h 1217"/>
              <a:gd name="T16" fmla="*/ 30 w 491"/>
              <a:gd name="T17" fmla="*/ 400 h 1217"/>
              <a:gd name="T18" fmla="*/ 9 w 491"/>
              <a:gd name="T19" fmla="*/ 470 h 1217"/>
              <a:gd name="T20" fmla="*/ 107 w 491"/>
              <a:gd name="T21" fmla="*/ 554 h 1217"/>
              <a:gd name="T22" fmla="*/ 137 w 491"/>
              <a:gd name="T23" fmla="*/ 595 h 1217"/>
              <a:gd name="T24" fmla="*/ 150 w 491"/>
              <a:gd name="T25" fmla="*/ 648 h 1217"/>
              <a:gd name="T26" fmla="*/ 184 w 491"/>
              <a:gd name="T27" fmla="*/ 731 h 1217"/>
              <a:gd name="T28" fmla="*/ 163 w 491"/>
              <a:gd name="T29" fmla="*/ 736 h 1217"/>
              <a:gd name="T30" fmla="*/ 119 w 491"/>
              <a:gd name="T31" fmla="*/ 707 h 1217"/>
              <a:gd name="T32" fmla="*/ 93 w 491"/>
              <a:gd name="T33" fmla="*/ 720 h 1217"/>
              <a:gd name="T34" fmla="*/ 88 w 491"/>
              <a:gd name="T35" fmla="*/ 770 h 1217"/>
              <a:gd name="T36" fmla="*/ 118 w 491"/>
              <a:gd name="T37" fmla="*/ 832 h 1217"/>
              <a:gd name="T38" fmla="*/ 130 w 491"/>
              <a:gd name="T39" fmla="*/ 891 h 1217"/>
              <a:gd name="T40" fmla="*/ 182 w 491"/>
              <a:gd name="T41" fmla="*/ 920 h 1217"/>
              <a:gd name="T42" fmla="*/ 197 w 491"/>
              <a:gd name="T43" fmla="*/ 888 h 1217"/>
              <a:gd name="T44" fmla="*/ 199 w 491"/>
              <a:gd name="T45" fmla="*/ 838 h 1217"/>
              <a:gd name="T46" fmla="*/ 209 w 491"/>
              <a:gd name="T47" fmla="*/ 818 h 1217"/>
              <a:gd name="T48" fmla="*/ 258 w 491"/>
              <a:gd name="T49" fmla="*/ 887 h 1217"/>
              <a:gd name="T50" fmla="*/ 271 w 491"/>
              <a:gd name="T51" fmla="*/ 967 h 1217"/>
              <a:gd name="T52" fmla="*/ 282 w 491"/>
              <a:gd name="T53" fmla="*/ 1046 h 1217"/>
              <a:gd name="T54" fmla="*/ 289 w 491"/>
              <a:gd name="T55" fmla="*/ 1078 h 1217"/>
              <a:gd name="T56" fmla="*/ 287 w 491"/>
              <a:gd name="T57" fmla="*/ 1133 h 1217"/>
              <a:gd name="T58" fmla="*/ 364 w 491"/>
              <a:gd name="T59" fmla="*/ 1191 h 1217"/>
              <a:gd name="T60" fmla="*/ 433 w 491"/>
              <a:gd name="T61" fmla="*/ 1217 h 1217"/>
              <a:gd name="T62" fmla="*/ 474 w 491"/>
              <a:gd name="T63" fmla="*/ 1187 h 1217"/>
              <a:gd name="T64" fmla="*/ 465 w 491"/>
              <a:gd name="T65" fmla="*/ 1161 h 1217"/>
              <a:gd name="T66" fmla="*/ 396 w 491"/>
              <a:gd name="T67" fmla="*/ 1095 h 1217"/>
              <a:gd name="T68" fmla="*/ 373 w 491"/>
              <a:gd name="T69" fmla="*/ 1065 h 1217"/>
              <a:gd name="T70" fmla="*/ 369 w 491"/>
              <a:gd name="T71" fmla="*/ 1033 h 1217"/>
              <a:gd name="T72" fmla="*/ 368 w 491"/>
              <a:gd name="T73" fmla="*/ 979 h 1217"/>
              <a:gd name="T74" fmla="*/ 382 w 491"/>
              <a:gd name="T75" fmla="*/ 867 h 1217"/>
              <a:gd name="T76" fmla="*/ 416 w 491"/>
              <a:gd name="T77" fmla="*/ 847 h 1217"/>
              <a:gd name="T78" fmla="*/ 438 w 491"/>
              <a:gd name="T79" fmla="*/ 818 h 1217"/>
              <a:gd name="T80" fmla="*/ 434 w 491"/>
              <a:gd name="T81" fmla="*/ 562 h 1217"/>
              <a:gd name="T82" fmla="*/ 448 w 491"/>
              <a:gd name="T83" fmla="*/ 542 h 1217"/>
              <a:gd name="T84" fmla="*/ 434 w 491"/>
              <a:gd name="T85" fmla="*/ 436 h 1217"/>
              <a:gd name="T86" fmla="*/ 447 w 491"/>
              <a:gd name="T87" fmla="*/ 420 h 1217"/>
              <a:gd name="T88" fmla="*/ 456 w 491"/>
              <a:gd name="T89" fmla="*/ 404 h 1217"/>
              <a:gd name="T90" fmla="*/ 468 w 491"/>
              <a:gd name="T91" fmla="*/ 377 h 1217"/>
              <a:gd name="T92" fmla="*/ 489 w 491"/>
              <a:gd name="T93" fmla="*/ 283 h 1217"/>
              <a:gd name="T94" fmla="*/ 466 w 491"/>
              <a:gd name="T95" fmla="*/ 237 h 1217"/>
              <a:gd name="T96" fmla="*/ 408 w 491"/>
              <a:gd name="T97" fmla="*/ 167 h 1217"/>
              <a:gd name="T98" fmla="*/ 362 w 491"/>
              <a:gd name="T99" fmla="*/ 154 h 1217"/>
              <a:gd name="T100" fmla="*/ 367 w 491"/>
              <a:gd name="T101" fmla="*/ 125 h 1217"/>
              <a:gd name="T102" fmla="*/ 350 w 491"/>
              <a:gd name="T103" fmla="*/ 99 h 1217"/>
              <a:gd name="T104" fmla="*/ 287 w 491"/>
              <a:gd name="T105" fmla="*/ 26 h 1217"/>
              <a:gd name="T106" fmla="*/ 222 w 491"/>
              <a:gd name="T107" fmla="*/ 1 h 1217"/>
              <a:gd name="T108" fmla="*/ 175 w 491"/>
              <a:gd name="T109" fmla="*/ 27 h 1217"/>
              <a:gd name="T110" fmla="*/ 151 w 491"/>
              <a:gd name="T111" fmla="*/ 77 h 1217"/>
              <a:gd name="T112" fmla="*/ 136 w 491"/>
              <a:gd name="T113" fmla="*/ 475 h 1217"/>
              <a:gd name="T114" fmla="*/ 88 w 491"/>
              <a:gd name="T115" fmla="*/ 457 h 1217"/>
              <a:gd name="T116" fmla="*/ 93 w 491"/>
              <a:gd name="T117" fmla="*/ 437 h 1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1" h="1217">
                <a:moveTo>
                  <a:pt x="149" y="92"/>
                </a:moveTo>
                <a:lnTo>
                  <a:pt x="149" y="92"/>
                </a:lnTo>
                <a:lnTo>
                  <a:pt x="145" y="98"/>
                </a:lnTo>
                <a:lnTo>
                  <a:pt x="142" y="106"/>
                </a:lnTo>
                <a:lnTo>
                  <a:pt x="142" y="106"/>
                </a:lnTo>
                <a:lnTo>
                  <a:pt x="140" y="110"/>
                </a:lnTo>
                <a:lnTo>
                  <a:pt x="139" y="113"/>
                </a:lnTo>
                <a:lnTo>
                  <a:pt x="140" y="116"/>
                </a:lnTo>
                <a:lnTo>
                  <a:pt x="143" y="118"/>
                </a:lnTo>
                <a:lnTo>
                  <a:pt x="143" y="118"/>
                </a:lnTo>
                <a:lnTo>
                  <a:pt x="145" y="118"/>
                </a:lnTo>
                <a:lnTo>
                  <a:pt x="147" y="118"/>
                </a:lnTo>
                <a:lnTo>
                  <a:pt x="147" y="118"/>
                </a:lnTo>
                <a:lnTo>
                  <a:pt x="149" y="120"/>
                </a:lnTo>
                <a:lnTo>
                  <a:pt x="149" y="120"/>
                </a:lnTo>
                <a:lnTo>
                  <a:pt x="146" y="125"/>
                </a:lnTo>
                <a:lnTo>
                  <a:pt x="145" y="126"/>
                </a:lnTo>
                <a:lnTo>
                  <a:pt x="145" y="127"/>
                </a:lnTo>
                <a:lnTo>
                  <a:pt x="145" y="129"/>
                </a:lnTo>
                <a:lnTo>
                  <a:pt x="150" y="131"/>
                </a:lnTo>
                <a:lnTo>
                  <a:pt x="150" y="131"/>
                </a:lnTo>
                <a:lnTo>
                  <a:pt x="155" y="132"/>
                </a:lnTo>
                <a:lnTo>
                  <a:pt x="159" y="131"/>
                </a:lnTo>
                <a:lnTo>
                  <a:pt x="162" y="132"/>
                </a:lnTo>
                <a:lnTo>
                  <a:pt x="162" y="134"/>
                </a:lnTo>
                <a:lnTo>
                  <a:pt x="162" y="134"/>
                </a:lnTo>
                <a:lnTo>
                  <a:pt x="162" y="140"/>
                </a:lnTo>
                <a:lnTo>
                  <a:pt x="162" y="144"/>
                </a:lnTo>
                <a:lnTo>
                  <a:pt x="162" y="144"/>
                </a:lnTo>
                <a:lnTo>
                  <a:pt x="162" y="149"/>
                </a:lnTo>
                <a:lnTo>
                  <a:pt x="163" y="152"/>
                </a:lnTo>
                <a:lnTo>
                  <a:pt x="164" y="156"/>
                </a:lnTo>
                <a:lnTo>
                  <a:pt x="164" y="156"/>
                </a:lnTo>
                <a:lnTo>
                  <a:pt x="167" y="162"/>
                </a:lnTo>
                <a:lnTo>
                  <a:pt x="172" y="169"/>
                </a:lnTo>
                <a:lnTo>
                  <a:pt x="172" y="169"/>
                </a:lnTo>
                <a:lnTo>
                  <a:pt x="179" y="176"/>
                </a:lnTo>
                <a:lnTo>
                  <a:pt x="184" y="178"/>
                </a:lnTo>
                <a:lnTo>
                  <a:pt x="184" y="178"/>
                </a:lnTo>
                <a:lnTo>
                  <a:pt x="189" y="183"/>
                </a:lnTo>
                <a:lnTo>
                  <a:pt x="191" y="185"/>
                </a:lnTo>
                <a:lnTo>
                  <a:pt x="192" y="187"/>
                </a:lnTo>
                <a:lnTo>
                  <a:pt x="192" y="187"/>
                </a:lnTo>
                <a:lnTo>
                  <a:pt x="192" y="190"/>
                </a:lnTo>
                <a:lnTo>
                  <a:pt x="192" y="191"/>
                </a:lnTo>
                <a:lnTo>
                  <a:pt x="189" y="193"/>
                </a:lnTo>
                <a:lnTo>
                  <a:pt x="180" y="200"/>
                </a:lnTo>
                <a:lnTo>
                  <a:pt x="180" y="200"/>
                </a:lnTo>
                <a:lnTo>
                  <a:pt x="167" y="210"/>
                </a:lnTo>
                <a:lnTo>
                  <a:pt x="153" y="219"/>
                </a:lnTo>
                <a:lnTo>
                  <a:pt x="140" y="229"/>
                </a:lnTo>
                <a:lnTo>
                  <a:pt x="129" y="238"/>
                </a:lnTo>
                <a:lnTo>
                  <a:pt x="129" y="238"/>
                </a:lnTo>
                <a:lnTo>
                  <a:pt x="105" y="264"/>
                </a:lnTo>
                <a:lnTo>
                  <a:pt x="91" y="279"/>
                </a:lnTo>
                <a:lnTo>
                  <a:pt x="91" y="279"/>
                </a:lnTo>
                <a:lnTo>
                  <a:pt x="81" y="307"/>
                </a:lnTo>
                <a:lnTo>
                  <a:pt x="73" y="328"/>
                </a:lnTo>
                <a:lnTo>
                  <a:pt x="70" y="336"/>
                </a:lnTo>
                <a:lnTo>
                  <a:pt x="66" y="343"/>
                </a:lnTo>
                <a:lnTo>
                  <a:pt x="66" y="343"/>
                </a:lnTo>
                <a:lnTo>
                  <a:pt x="52" y="364"/>
                </a:lnTo>
                <a:lnTo>
                  <a:pt x="30" y="400"/>
                </a:lnTo>
                <a:lnTo>
                  <a:pt x="8" y="435"/>
                </a:lnTo>
                <a:lnTo>
                  <a:pt x="2" y="448"/>
                </a:lnTo>
                <a:lnTo>
                  <a:pt x="0" y="453"/>
                </a:lnTo>
                <a:lnTo>
                  <a:pt x="0" y="455"/>
                </a:lnTo>
                <a:lnTo>
                  <a:pt x="0" y="455"/>
                </a:lnTo>
                <a:lnTo>
                  <a:pt x="2" y="461"/>
                </a:lnTo>
                <a:lnTo>
                  <a:pt x="9" y="470"/>
                </a:lnTo>
                <a:lnTo>
                  <a:pt x="31" y="494"/>
                </a:lnTo>
                <a:lnTo>
                  <a:pt x="55" y="519"/>
                </a:lnTo>
                <a:lnTo>
                  <a:pt x="67" y="529"/>
                </a:lnTo>
                <a:lnTo>
                  <a:pt x="77" y="536"/>
                </a:lnTo>
                <a:lnTo>
                  <a:pt x="77" y="536"/>
                </a:lnTo>
                <a:lnTo>
                  <a:pt x="93" y="546"/>
                </a:lnTo>
                <a:lnTo>
                  <a:pt x="107" y="554"/>
                </a:lnTo>
                <a:lnTo>
                  <a:pt x="118" y="560"/>
                </a:lnTo>
                <a:lnTo>
                  <a:pt x="124" y="561"/>
                </a:lnTo>
                <a:lnTo>
                  <a:pt x="124" y="561"/>
                </a:lnTo>
                <a:lnTo>
                  <a:pt x="131" y="560"/>
                </a:lnTo>
                <a:lnTo>
                  <a:pt x="137" y="560"/>
                </a:lnTo>
                <a:lnTo>
                  <a:pt x="137" y="560"/>
                </a:lnTo>
                <a:lnTo>
                  <a:pt x="137" y="595"/>
                </a:lnTo>
                <a:lnTo>
                  <a:pt x="138" y="620"/>
                </a:lnTo>
                <a:lnTo>
                  <a:pt x="138" y="636"/>
                </a:lnTo>
                <a:lnTo>
                  <a:pt x="138" y="636"/>
                </a:lnTo>
                <a:lnTo>
                  <a:pt x="140" y="639"/>
                </a:lnTo>
                <a:lnTo>
                  <a:pt x="143" y="644"/>
                </a:lnTo>
                <a:lnTo>
                  <a:pt x="150" y="648"/>
                </a:lnTo>
                <a:lnTo>
                  <a:pt x="150" y="648"/>
                </a:lnTo>
                <a:lnTo>
                  <a:pt x="156" y="652"/>
                </a:lnTo>
                <a:lnTo>
                  <a:pt x="159" y="654"/>
                </a:lnTo>
                <a:lnTo>
                  <a:pt x="159" y="654"/>
                </a:lnTo>
                <a:lnTo>
                  <a:pt x="172" y="705"/>
                </a:lnTo>
                <a:lnTo>
                  <a:pt x="172" y="705"/>
                </a:lnTo>
                <a:lnTo>
                  <a:pt x="177" y="717"/>
                </a:lnTo>
                <a:lnTo>
                  <a:pt x="184" y="731"/>
                </a:lnTo>
                <a:lnTo>
                  <a:pt x="192" y="748"/>
                </a:lnTo>
                <a:lnTo>
                  <a:pt x="192" y="748"/>
                </a:lnTo>
                <a:lnTo>
                  <a:pt x="182" y="745"/>
                </a:lnTo>
                <a:lnTo>
                  <a:pt x="175" y="744"/>
                </a:lnTo>
                <a:lnTo>
                  <a:pt x="171" y="742"/>
                </a:lnTo>
                <a:lnTo>
                  <a:pt x="171" y="742"/>
                </a:lnTo>
                <a:lnTo>
                  <a:pt x="163" y="736"/>
                </a:lnTo>
                <a:lnTo>
                  <a:pt x="149" y="727"/>
                </a:lnTo>
                <a:lnTo>
                  <a:pt x="149" y="727"/>
                </a:lnTo>
                <a:lnTo>
                  <a:pt x="136" y="718"/>
                </a:lnTo>
                <a:lnTo>
                  <a:pt x="126" y="712"/>
                </a:lnTo>
                <a:lnTo>
                  <a:pt x="126" y="712"/>
                </a:lnTo>
                <a:lnTo>
                  <a:pt x="123" y="710"/>
                </a:lnTo>
                <a:lnTo>
                  <a:pt x="119" y="707"/>
                </a:lnTo>
                <a:lnTo>
                  <a:pt x="114" y="707"/>
                </a:lnTo>
                <a:lnTo>
                  <a:pt x="111" y="707"/>
                </a:lnTo>
                <a:lnTo>
                  <a:pt x="107" y="709"/>
                </a:lnTo>
                <a:lnTo>
                  <a:pt x="107" y="709"/>
                </a:lnTo>
                <a:lnTo>
                  <a:pt x="103" y="712"/>
                </a:lnTo>
                <a:lnTo>
                  <a:pt x="98" y="716"/>
                </a:lnTo>
                <a:lnTo>
                  <a:pt x="93" y="720"/>
                </a:lnTo>
                <a:lnTo>
                  <a:pt x="88" y="726"/>
                </a:lnTo>
                <a:lnTo>
                  <a:pt x="86" y="733"/>
                </a:lnTo>
                <a:lnTo>
                  <a:pt x="84" y="740"/>
                </a:lnTo>
                <a:lnTo>
                  <a:pt x="84" y="750"/>
                </a:lnTo>
                <a:lnTo>
                  <a:pt x="85" y="759"/>
                </a:lnTo>
                <a:lnTo>
                  <a:pt x="85" y="759"/>
                </a:lnTo>
                <a:lnTo>
                  <a:pt x="88" y="770"/>
                </a:lnTo>
                <a:lnTo>
                  <a:pt x="92" y="779"/>
                </a:lnTo>
                <a:lnTo>
                  <a:pt x="101" y="795"/>
                </a:lnTo>
                <a:lnTo>
                  <a:pt x="111" y="810"/>
                </a:lnTo>
                <a:lnTo>
                  <a:pt x="114" y="817"/>
                </a:lnTo>
                <a:lnTo>
                  <a:pt x="117" y="824"/>
                </a:lnTo>
                <a:lnTo>
                  <a:pt x="117" y="824"/>
                </a:lnTo>
                <a:lnTo>
                  <a:pt x="118" y="832"/>
                </a:lnTo>
                <a:lnTo>
                  <a:pt x="117" y="841"/>
                </a:lnTo>
                <a:lnTo>
                  <a:pt x="116" y="858"/>
                </a:lnTo>
                <a:lnTo>
                  <a:pt x="117" y="868"/>
                </a:lnTo>
                <a:lnTo>
                  <a:pt x="119" y="877"/>
                </a:lnTo>
                <a:lnTo>
                  <a:pt x="123" y="882"/>
                </a:lnTo>
                <a:lnTo>
                  <a:pt x="126" y="887"/>
                </a:lnTo>
                <a:lnTo>
                  <a:pt x="130" y="891"/>
                </a:lnTo>
                <a:lnTo>
                  <a:pt x="136" y="896"/>
                </a:lnTo>
                <a:lnTo>
                  <a:pt x="136" y="896"/>
                </a:lnTo>
                <a:lnTo>
                  <a:pt x="147" y="904"/>
                </a:lnTo>
                <a:lnTo>
                  <a:pt x="158" y="910"/>
                </a:lnTo>
                <a:lnTo>
                  <a:pt x="166" y="915"/>
                </a:lnTo>
                <a:lnTo>
                  <a:pt x="175" y="918"/>
                </a:lnTo>
                <a:lnTo>
                  <a:pt x="182" y="920"/>
                </a:lnTo>
                <a:lnTo>
                  <a:pt x="186" y="920"/>
                </a:lnTo>
                <a:lnTo>
                  <a:pt x="191" y="917"/>
                </a:lnTo>
                <a:lnTo>
                  <a:pt x="195" y="915"/>
                </a:lnTo>
                <a:lnTo>
                  <a:pt x="195" y="915"/>
                </a:lnTo>
                <a:lnTo>
                  <a:pt x="197" y="910"/>
                </a:lnTo>
                <a:lnTo>
                  <a:pt x="198" y="904"/>
                </a:lnTo>
                <a:lnTo>
                  <a:pt x="197" y="888"/>
                </a:lnTo>
                <a:lnTo>
                  <a:pt x="196" y="871"/>
                </a:lnTo>
                <a:lnTo>
                  <a:pt x="195" y="858"/>
                </a:lnTo>
                <a:lnTo>
                  <a:pt x="195" y="858"/>
                </a:lnTo>
                <a:lnTo>
                  <a:pt x="196" y="851"/>
                </a:lnTo>
                <a:lnTo>
                  <a:pt x="197" y="844"/>
                </a:lnTo>
                <a:lnTo>
                  <a:pt x="199" y="838"/>
                </a:lnTo>
                <a:lnTo>
                  <a:pt x="199" y="838"/>
                </a:lnTo>
                <a:lnTo>
                  <a:pt x="198" y="832"/>
                </a:lnTo>
                <a:lnTo>
                  <a:pt x="197" y="828"/>
                </a:lnTo>
                <a:lnTo>
                  <a:pt x="197" y="824"/>
                </a:lnTo>
                <a:lnTo>
                  <a:pt x="197" y="824"/>
                </a:lnTo>
                <a:lnTo>
                  <a:pt x="199" y="823"/>
                </a:lnTo>
                <a:lnTo>
                  <a:pt x="204" y="821"/>
                </a:lnTo>
                <a:lnTo>
                  <a:pt x="209" y="818"/>
                </a:lnTo>
                <a:lnTo>
                  <a:pt x="212" y="817"/>
                </a:lnTo>
                <a:lnTo>
                  <a:pt x="212" y="817"/>
                </a:lnTo>
                <a:lnTo>
                  <a:pt x="226" y="821"/>
                </a:lnTo>
                <a:lnTo>
                  <a:pt x="237" y="823"/>
                </a:lnTo>
                <a:lnTo>
                  <a:pt x="237" y="823"/>
                </a:lnTo>
                <a:lnTo>
                  <a:pt x="250" y="860"/>
                </a:lnTo>
                <a:lnTo>
                  <a:pt x="258" y="887"/>
                </a:lnTo>
                <a:lnTo>
                  <a:pt x="263" y="902"/>
                </a:lnTo>
                <a:lnTo>
                  <a:pt x="263" y="902"/>
                </a:lnTo>
                <a:lnTo>
                  <a:pt x="264" y="910"/>
                </a:lnTo>
                <a:lnTo>
                  <a:pt x="264" y="921"/>
                </a:lnTo>
                <a:lnTo>
                  <a:pt x="264" y="921"/>
                </a:lnTo>
                <a:lnTo>
                  <a:pt x="269" y="949"/>
                </a:lnTo>
                <a:lnTo>
                  <a:pt x="271" y="967"/>
                </a:lnTo>
                <a:lnTo>
                  <a:pt x="272" y="982"/>
                </a:lnTo>
                <a:lnTo>
                  <a:pt x="272" y="982"/>
                </a:lnTo>
                <a:lnTo>
                  <a:pt x="274" y="999"/>
                </a:lnTo>
                <a:lnTo>
                  <a:pt x="277" y="1018"/>
                </a:lnTo>
                <a:lnTo>
                  <a:pt x="281" y="1042"/>
                </a:lnTo>
                <a:lnTo>
                  <a:pt x="281" y="1042"/>
                </a:lnTo>
                <a:lnTo>
                  <a:pt x="282" y="1046"/>
                </a:lnTo>
                <a:lnTo>
                  <a:pt x="284" y="1051"/>
                </a:lnTo>
                <a:lnTo>
                  <a:pt x="288" y="1056"/>
                </a:lnTo>
                <a:lnTo>
                  <a:pt x="295" y="1058"/>
                </a:lnTo>
                <a:lnTo>
                  <a:pt x="295" y="1069"/>
                </a:lnTo>
                <a:lnTo>
                  <a:pt x="295" y="1069"/>
                </a:lnTo>
                <a:lnTo>
                  <a:pt x="289" y="1078"/>
                </a:lnTo>
                <a:lnTo>
                  <a:pt x="289" y="1078"/>
                </a:lnTo>
                <a:lnTo>
                  <a:pt x="287" y="1086"/>
                </a:lnTo>
                <a:lnTo>
                  <a:pt x="284" y="1099"/>
                </a:lnTo>
                <a:lnTo>
                  <a:pt x="281" y="1124"/>
                </a:lnTo>
                <a:lnTo>
                  <a:pt x="281" y="1124"/>
                </a:lnTo>
                <a:lnTo>
                  <a:pt x="281" y="1126"/>
                </a:lnTo>
                <a:lnTo>
                  <a:pt x="282" y="1128"/>
                </a:lnTo>
                <a:lnTo>
                  <a:pt x="287" y="1133"/>
                </a:lnTo>
                <a:lnTo>
                  <a:pt x="293" y="1139"/>
                </a:lnTo>
                <a:lnTo>
                  <a:pt x="301" y="1145"/>
                </a:lnTo>
                <a:lnTo>
                  <a:pt x="318" y="1155"/>
                </a:lnTo>
                <a:lnTo>
                  <a:pt x="333" y="1167"/>
                </a:lnTo>
                <a:lnTo>
                  <a:pt x="333" y="1167"/>
                </a:lnTo>
                <a:lnTo>
                  <a:pt x="347" y="1179"/>
                </a:lnTo>
                <a:lnTo>
                  <a:pt x="364" y="1191"/>
                </a:lnTo>
                <a:lnTo>
                  <a:pt x="383" y="1201"/>
                </a:lnTo>
                <a:lnTo>
                  <a:pt x="393" y="1207"/>
                </a:lnTo>
                <a:lnTo>
                  <a:pt x="403" y="1211"/>
                </a:lnTo>
                <a:lnTo>
                  <a:pt x="403" y="1211"/>
                </a:lnTo>
                <a:lnTo>
                  <a:pt x="413" y="1214"/>
                </a:lnTo>
                <a:lnTo>
                  <a:pt x="423" y="1217"/>
                </a:lnTo>
                <a:lnTo>
                  <a:pt x="433" y="1217"/>
                </a:lnTo>
                <a:lnTo>
                  <a:pt x="442" y="1216"/>
                </a:lnTo>
                <a:lnTo>
                  <a:pt x="451" y="1213"/>
                </a:lnTo>
                <a:lnTo>
                  <a:pt x="458" y="1210"/>
                </a:lnTo>
                <a:lnTo>
                  <a:pt x="463" y="1205"/>
                </a:lnTo>
                <a:lnTo>
                  <a:pt x="467" y="1199"/>
                </a:lnTo>
                <a:lnTo>
                  <a:pt x="467" y="1199"/>
                </a:lnTo>
                <a:lnTo>
                  <a:pt x="474" y="1187"/>
                </a:lnTo>
                <a:lnTo>
                  <a:pt x="478" y="1181"/>
                </a:lnTo>
                <a:lnTo>
                  <a:pt x="478" y="1179"/>
                </a:lnTo>
                <a:lnTo>
                  <a:pt x="478" y="1177"/>
                </a:lnTo>
                <a:lnTo>
                  <a:pt x="474" y="1170"/>
                </a:lnTo>
                <a:lnTo>
                  <a:pt x="474" y="1170"/>
                </a:lnTo>
                <a:lnTo>
                  <a:pt x="471" y="1166"/>
                </a:lnTo>
                <a:lnTo>
                  <a:pt x="465" y="1161"/>
                </a:lnTo>
                <a:lnTo>
                  <a:pt x="452" y="1151"/>
                </a:lnTo>
                <a:lnTo>
                  <a:pt x="436" y="1140"/>
                </a:lnTo>
                <a:lnTo>
                  <a:pt x="422" y="1128"/>
                </a:lnTo>
                <a:lnTo>
                  <a:pt x="422" y="1128"/>
                </a:lnTo>
                <a:lnTo>
                  <a:pt x="416" y="1122"/>
                </a:lnTo>
                <a:lnTo>
                  <a:pt x="409" y="1114"/>
                </a:lnTo>
                <a:lnTo>
                  <a:pt x="396" y="1095"/>
                </a:lnTo>
                <a:lnTo>
                  <a:pt x="384" y="1079"/>
                </a:lnTo>
                <a:lnTo>
                  <a:pt x="380" y="1072"/>
                </a:lnTo>
                <a:lnTo>
                  <a:pt x="380" y="1072"/>
                </a:lnTo>
                <a:lnTo>
                  <a:pt x="377" y="1068"/>
                </a:lnTo>
                <a:lnTo>
                  <a:pt x="375" y="1066"/>
                </a:lnTo>
                <a:lnTo>
                  <a:pt x="373" y="1065"/>
                </a:lnTo>
                <a:lnTo>
                  <a:pt x="373" y="1065"/>
                </a:lnTo>
                <a:lnTo>
                  <a:pt x="364" y="1061"/>
                </a:lnTo>
                <a:lnTo>
                  <a:pt x="357" y="1052"/>
                </a:lnTo>
                <a:lnTo>
                  <a:pt x="357" y="1052"/>
                </a:lnTo>
                <a:lnTo>
                  <a:pt x="363" y="1047"/>
                </a:lnTo>
                <a:lnTo>
                  <a:pt x="367" y="1040"/>
                </a:lnTo>
                <a:lnTo>
                  <a:pt x="369" y="1033"/>
                </a:lnTo>
                <a:lnTo>
                  <a:pt x="369" y="1033"/>
                </a:lnTo>
                <a:lnTo>
                  <a:pt x="370" y="1021"/>
                </a:lnTo>
                <a:lnTo>
                  <a:pt x="370" y="1014"/>
                </a:lnTo>
                <a:lnTo>
                  <a:pt x="367" y="1006"/>
                </a:lnTo>
                <a:lnTo>
                  <a:pt x="367" y="1006"/>
                </a:lnTo>
                <a:lnTo>
                  <a:pt x="366" y="999"/>
                </a:lnTo>
                <a:lnTo>
                  <a:pt x="367" y="989"/>
                </a:lnTo>
                <a:lnTo>
                  <a:pt x="368" y="979"/>
                </a:lnTo>
                <a:lnTo>
                  <a:pt x="370" y="967"/>
                </a:lnTo>
                <a:lnTo>
                  <a:pt x="380" y="929"/>
                </a:lnTo>
                <a:lnTo>
                  <a:pt x="380" y="929"/>
                </a:lnTo>
                <a:lnTo>
                  <a:pt x="382" y="913"/>
                </a:lnTo>
                <a:lnTo>
                  <a:pt x="382" y="891"/>
                </a:lnTo>
                <a:lnTo>
                  <a:pt x="382" y="867"/>
                </a:lnTo>
                <a:lnTo>
                  <a:pt x="382" y="867"/>
                </a:lnTo>
                <a:lnTo>
                  <a:pt x="386" y="868"/>
                </a:lnTo>
                <a:lnTo>
                  <a:pt x="388" y="868"/>
                </a:lnTo>
                <a:lnTo>
                  <a:pt x="393" y="867"/>
                </a:lnTo>
                <a:lnTo>
                  <a:pt x="397" y="864"/>
                </a:lnTo>
                <a:lnTo>
                  <a:pt x="403" y="861"/>
                </a:lnTo>
                <a:lnTo>
                  <a:pt x="410" y="855"/>
                </a:lnTo>
                <a:lnTo>
                  <a:pt x="416" y="847"/>
                </a:lnTo>
                <a:lnTo>
                  <a:pt x="416" y="847"/>
                </a:lnTo>
                <a:lnTo>
                  <a:pt x="423" y="838"/>
                </a:lnTo>
                <a:lnTo>
                  <a:pt x="428" y="835"/>
                </a:lnTo>
                <a:lnTo>
                  <a:pt x="432" y="831"/>
                </a:lnTo>
                <a:lnTo>
                  <a:pt x="434" y="829"/>
                </a:lnTo>
                <a:lnTo>
                  <a:pt x="436" y="825"/>
                </a:lnTo>
                <a:lnTo>
                  <a:pt x="438" y="818"/>
                </a:lnTo>
                <a:lnTo>
                  <a:pt x="439" y="790"/>
                </a:lnTo>
                <a:lnTo>
                  <a:pt x="439" y="790"/>
                </a:lnTo>
                <a:lnTo>
                  <a:pt x="439" y="748"/>
                </a:lnTo>
                <a:lnTo>
                  <a:pt x="438" y="709"/>
                </a:lnTo>
                <a:lnTo>
                  <a:pt x="436" y="666"/>
                </a:lnTo>
                <a:lnTo>
                  <a:pt x="436" y="666"/>
                </a:lnTo>
                <a:lnTo>
                  <a:pt x="434" y="562"/>
                </a:lnTo>
                <a:lnTo>
                  <a:pt x="434" y="562"/>
                </a:lnTo>
                <a:lnTo>
                  <a:pt x="436" y="561"/>
                </a:lnTo>
                <a:lnTo>
                  <a:pt x="441" y="557"/>
                </a:lnTo>
                <a:lnTo>
                  <a:pt x="446" y="549"/>
                </a:lnTo>
                <a:lnTo>
                  <a:pt x="448" y="546"/>
                </a:lnTo>
                <a:lnTo>
                  <a:pt x="448" y="542"/>
                </a:lnTo>
                <a:lnTo>
                  <a:pt x="448" y="542"/>
                </a:lnTo>
                <a:lnTo>
                  <a:pt x="446" y="524"/>
                </a:lnTo>
                <a:lnTo>
                  <a:pt x="445" y="503"/>
                </a:lnTo>
                <a:lnTo>
                  <a:pt x="445" y="503"/>
                </a:lnTo>
                <a:lnTo>
                  <a:pt x="440" y="466"/>
                </a:lnTo>
                <a:lnTo>
                  <a:pt x="436" y="437"/>
                </a:lnTo>
                <a:lnTo>
                  <a:pt x="436" y="437"/>
                </a:lnTo>
                <a:lnTo>
                  <a:pt x="434" y="436"/>
                </a:lnTo>
                <a:lnTo>
                  <a:pt x="434" y="435"/>
                </a:lnTo>
                <a:lnTo>
                  <a:pt x="438" y="430"/>
                </a:lnTo>
                <a:lnTo>
                  <a:pt x="438" y="430"/>
                </a:lnTo>
                <a:lnTo>
                  <a:pt x="441" y="427"/>
                </a:lnTo>
                <a:lnTo>
                  <a:pt x="445" y="424"/>
                </a:lnTo>
                <a:lnTo>
                  <a:pt x="446" y="423"/>
                </a:lnTo>
                <a:lnTo>
                  <a:pt x="447" y="420"/>
                </a:lnTo>
                <a:lnTo>
                  <a:pt x="447" y="420"/>
                </a:lnTo>
                <a:lnTo>
                  <a:pt x="448" y="403"/>
                </a:lnTo>
                <a:lnTo>
                  <a:pt x="448" y="403"/>
                </a:lnTo>
                <a:lnTo>
                  <a:pt x="449" y="404"/>
                </a:lnTo>
                <a:lnTo>
                  <a:pt x="452" y="406"/>
                </a:lnTo>
                <a:lnTo>
                  <a:pt x="454" y="406"/>
                </a:lnTo>
                <a:lnTo>
                  <a:pt x="456" y="404"/>
                </a:lnTo>
                <a:lnTo>
                  <a:pt x="459" y="402"/>
                </a:lnTo>
                <a:lnTo>
                  <a:pt x="459" y="402"/>
                </a:lnTo>
                <a:lnTo>
                  <a:pt x="463" y="396"/>
                </a:lnTo>
                <a:lnTo>
                  <a:pt x="467" y="389"/>
                </a:lnTo>
                <a:lnTo>
                  <a:pt x="468" y="383"/>
                </a:lnTo>
                <a:lnTo>
                  <a:pt x="468" y="377"/>
                </a:lnTo>
                <a:lnTo>
                  <a:pt x="468" y="377"/>
                </a:lnTo>
                <a:lnTo>
                  <a:pt x="469" y="369"/>
                </a:lnTo>
                <a:lnTo>
                  <a:pt x="472" y="364"/>
                </a:lnTo>
                <a:lnTo>
                  <a:pt x="472" y="364"/>
                </a:lnTo>
                <a:lnTo>
                  <a:pt x="480" y="327"/>
                </a:lnTo>
                <a:lnTo>
                  <a:pt x="487" y="290"/>
                </a:lnTo>
                <a:lnTo>
                  <a:pt x="487" y="290"/>
                </a:lnTo>
                <a:lnTo>
                  <a:pt x="489" y="283"/>
                </a:lnTo>
                <a:lnTo>
                  <a:pt x="491" y="276"/>
                </a:lnTo>
                <a:lnTo>
                  <a:pt x="491" y="272"/>
                </a:lnTo>
                <a:lnTo>
                  <a:pt x="489" y="269"/>
                </a:lnTo>
                <a:lnTo>
                  <a:pt x="489" y="269"/>
                </a:lnTo>
                <a:lnTo>
                  <a:pt x="486" y="262"/>
                </a:lnTo>
                <a:lnTo>
                  <a:pt x="481" y="255"/>
                </a:lnTo>
                <a:lnTo>
                  <a:pt x="466" y="237"/>
                </a:lnTo>
                <a:lnTo>
                  <a:pt x="466" y="237"/>
                </a:lnTo>
                <a:lnTo>
                  <a:pt x="439" y="204"/>
                </a:lnTo>
                <a:lnTo>
                  <a:pt x="439" y="204"/>
                </a:lnTo>
                <a:lnTo>
                  <a:pt x="434" y="202"/>
                </a:lnTo>
                <a:lnTo>
                  <a:pt x="430" y="198"/>
                </a:lnTo>
                <a:lnTo>
                  <a:pt x="430" y="198"/>
                </a:lnTo>
                <a:lnTo>
                  <a:pt x="408" y="167"/>
                </a:lnTo>
                <a:lnTo>
                  <a:pt x="408" y="167"/>
                </a:lnTo>
                <a:lnTo>
                  <a:pt x="405" y="164"/>
                </a:lnTo>
                <a:lnTo>
                  <a:pt x="401" y="160"/>
                </a:lnTo>
                <a:lnTo>
                  <a:pt x="392" y="157"/>
                </a:lnTo>
                <a:lnTo>
                  <a:pt x="392" y="157"/>
                </a:lnTo>
                <a:lnTo>
                  <a:pt x="381" y="156"/>
                </a:lnTo>
                <a:lnTo>
                  <a:pt x="362" y="154"/>
                </a:lnTo>
                <a:lnTo>
                  <a:pt x="335" y="152"/>
                </a:lnTo>
                <a:lnTo>
                  <a:pt x="335" y="152"/>
                </a:lnTo>
                <a:lnTo>
                  <a:pt x="346" y="141"/>
                </a:lnTo>
                <a:lnTo>
                  <a:pt x="355" y="133"/>
                </a:lnTo>
                <a:lnTo>
                  <a:pt x="362" y="127"/>
                </a:lnTo>
                <a:lnTo>
                  <a:pt x="362" y="127"/>
                </a:lnTo>
                <a:lnTo>
                  <a:pt x="367" y="125"/>
                </a:lnTo>
                <a:lnTo>
                  <a:pt x="369" y="121"/>
                </a:lnTo>
                <a:lnTo>
                  <a:pt x="372" y="119"/>
                </a:lnTo>
                <a:lnTo>
                  <a:pt x="373" y="117"/>
                </a:lnTo>
                <a:lnTo>
                  <a:pt x="373" y="117"/>
                </a:lnTo>
                <a:lnTo>
                  <a:pt x="372" y="114"/>
                </a:lnTo>
                <a:lnTo>
                  <a:pt x="366" y="111"/>
                </a:lnTo>
                <a:lnTo>
                  <a:pt x="350" y="99"/>
                </a:lnTo>
                <a:lnTo>
                  <a:pt x="327" y="84"/>
                </a:lnTo>
                <a:lnTo>
                  <a:pt x="327" y="84"/>
                </a:lnTo>
                <a:lnTo>
                  <a:pt x="314" y="62"/>
                </a:lnTo>
                <a:lnTo>
                  <a:pt x="301" y="44"/>
                </a:lnTo>
                <a:lnTo>
                  <a:pt x="294" y="34"/>
                </a:lnTo>
                <a:lnTo>
                  <a:pt x="287" y="26"/>
                </a:lnTo>
                <a:lnTo>
                  <a:pt x="287" y="26"/>
                </a:lnTo>
                <a:lnTo>
                  <a:pt x="278" y="19"/>
                </a:lnTo>
                <a:lnTo>
                  <a:pt x="270" y="12"/>
                </a:lnTo>
                <a:lnTo>
                  <a:pt x="261" y="7"/>
                </a:lnTo>
                <a:lnTo>
                  <a:pt x="251" y="4"/>
                </a:lnTo>
                <a:lnTo>
                  <a:pt x="241" y="1"/>
                </a:lnTo>
                <a:lnTo>
                  <a:pt x="231" y="0"/>
                </a:lnTo>
                <a:lnTo>
                  <a:pt x="222" y="1"/>
                </a:lnTo>
                <a:lnTo>
                  <a:pt x="212" y="2"/>
                </a:lnTo>
                <a:lnTo>
                  <a:pt x="212" y="2"/>
                </a:lnTo>
                <a:lnTo>
                  <a:pt x="204" y="6"/>
                </a:lnTo>
                <a:lnTo>
                  <a:pt x="196" y="11"/>
                </a:lnTo>
                <a:lnTo>
                  <a:pt x="188" y="15"/>
                </a:lnTo>
                <a:lnTo>
                  <a:pt x="180" y="21"/>
                </a:lnTo>
                <a:lnTo>
                  <a:pt x="175" y="27"/>
                </a:lnTo>
                <a:lnTo>
                  <a:pt x="169" y="33"/>
                </a:lnTo>
                <a:lnTo>
                  <a:pt x="164" y="40"/>
                </a:lnTo>
                <a:lnTo>
                  <a:pt x="160" y="47"/>
                </a:lnTo>
                <a:lnTo>
                  <a:pt x="160" y="47"/>
                </a:lnTo>
                <a:lnTo>
                  <a:pt x="157" y="54"/>
                </a:lnTo>
                <a:lnTo>
                  <a:pt x="155" y="61"/>
                </a:lnTo>
                <a:lnTo>
                  <a:pt x="151" y="77"/>
                </a:lnTo>
                <a:lnTo>
                  <a:pt x="149" y="92"/>
                </a:lnTo>
                <a:lnTo>
                  <a:pt x="149" y="92"/>
                </a:lnTo>
                <a:close/>
                <a:moveTo>
                  <a:pt x="129" y="402"/>
                </a:moveTo>
                <a:lnTo>
                  <a:pt x="129" y="402"/>
                </a:lnTo>
                <a:lnTo>
                  <a:pt x="136" y="448"/>
                </a:lnTo>
                <a:lnTo>
                  <a:pt x="136" y="448"/>
                </a:lnTo>
                <a:lnTo>
                  <a:pt x="136" y="475"/>
                </a:lnTo>
                <a:lnTo>
                  <a:pt x="136" y="496"/>
                </a:lnTo>
                <a:lnTo>
                  <a:pt x="136" y="496"/>
                </a:lnTo>
                <a:lnTo>
                  <a:pt x="116" y="482"/>
                </a:lnTo>
                <a:lnTo>
                  <a:pt x="100" y="470"/>
                </a:lnTo>
                <a:lnTo>
                  <a:pt x="92" y="462"/>
                </a:lnTo>
                <a:lnTo>
                  <a:pt x="92" y="462"/>
                </a:lnTo>
                <a:lnTo>
                  <a:pt x="88" y="457"/>
                </a:lnTo>
                <a:lnTo>
                  <a:pt x="85" y="453"/>
                </a:lnTo>
                <a:lnTo>
                  <a:pt x="85" y="449"/>
                </a:lnTo>
                <a:lnTo>
                  <a:pt x="85" y="447"/>
                </a:lnTo>
                <a:lnTo>
                  <a:pt x="86" y="445"/>
                </a:lnTo>
                <a:lnTo>
                  <a:pt x="87" y="443"/>
                </a:lnTo>
                <a:lnTo>
                  <a:pt x="87" y="443"/>
                </a:lnTo>
                <a:lnTo>
                  <a:pt x="93" y="437"/>
                </a:lnTo>
                <a:lnTo>
                  <a:pt x="99" y="429"/>
                </a:lnTo>
                <a:lnTo>
                  <a:pt x="107" y="417"/>
                </a:lnTo>
                <a:lnTo>
                  <a:pt x="107" y="417"/>
                </a:lnTo>
                <a:lnTo>
                  <a:pt x="119" y="409"/>
                </a:lnTo>
                <a:lnTo>
                  <a:pt x="129" y="402"/>
                </a:lnTo>
                <a:lnTo>
                  <a:pt x="129" y="4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DE1B6C25-6422-45C9-9F1E-A17FD471D18C}"/>
              </a:ext>
            </a:extLst>
          </p:cNvPr>
          <p:cNvSpPr>
            <a:spLocks/>
          </p:cNvSpPr>
          <p:nvPr/>
        </p:nvSpPr>
        <p:spPr bwMode="auto">
          <a:xfrm>
            <a:off x="6528175" y="2765001"/>
            <a:ext cx="659485" cy="1672120"/>
          </a:xfrm>
          <a:custGeom>
            <a:avLst/>
            <a:gdLst>
              <a:gd name="T0" fmla="*/ 97 w 493"/>
              <a:gd name="T1" fmla="*/ 46 h 1250"/>
              <a:gd name="T2" fmla="*/ 78 w 493"/>
              <a:gd name="T3" fmla="*/ 82 h 1250"/>
              <a:gd name="T4" fmla="*/ 72 w 493"/>
              <a:gd name="T5" fmla="*/ 117 h 1250"/>
              <a:gd name="T6" fmla="*/ 78 w 493"/>
              <a:gd name="T7" fmla="*/ 149 h 1250"/>
              <a:gd name="T8" fmla="*/ 106 w 493"/>
              <a:gd name="T9" fmla="*/ 189 h 1250"/>
              <a:gd name="T10" fmla="*/ 124 w 493"/>
              <a:gd name="T11" fmla="*/ 221 h 1250"/>
              <a:gd name="T12" fmla="*/ 122 w 493"/>
              <a:gd name="T13" fmla="*/ 231 h 1250"/>
              <a:gd name="T14" fmla="*/ 110 w 493"/>
              <a:gd name="T15" fmla="*/ 247 h 1250"/>
              <a:gd name="T16" fmla="*/ 47 w 493"/>
              <a:gd name="T17" fmla="*/ 277 h 1250"/>
              <a:gd name="T18" fmla="*/ 19 w 493"/>
              <a:gd name="T19" fmla="*/ 308 h 1250"/>
              <a:gd name="T20" fmla="*/ 4 w 493"/>
              <a:gd name="T21" fmla="*/ 375 h 1250"/>
              <a:gd name="T22" fmla="*/ 26 w 493"/>
              <a:gd name="T23" fmla="*/ 546 h 1250"/>
              <a:gd name="T24" fmla="*/ 31 w 493"/>
              <a:gd name="T25" fmla="*/ 571 h 1250"/>
              <a:gd name="T26" fmla="*/ 38 w 493"/>
              <a:gd name="T27" fmla="*/ 590 h 1250"/>
              <a:gd name="T28" fmla="*/ 63 w 493"/>
              <a:gd name="T29" fmla="*/ 643 h 1250"/>
              <a:gd name="T30" fmla="*/ 84 w 493"/>
              <a:gd name="T31" fmla="*/ 687 h 1250"/>
              <a:gd name="T32" fmla="*/ 132 w 493"/>
              <a:gd name="T33" fmla="*/ 784 h 1250"/>
              <a:gd name="T34" fmla="*/ 184 w 493"/>
              <a:gd name="T35" fmla="*/ 907 h 1250"/>
              <a:gd name="T36" fmla="*/ 184 w 493"/>
              <a:gd name="T37" fmla="*/ 935 h 1250"/>
              <a:gd name="T38" fmla="*/ 156 w 493"/>
              <a:gd name="T39" fmla="*/ 955 h 1250"/>
              <a:gd name="T40" fmla="*/ 135 w 493"/>
              <a:gd name="T41" fmla="*/ 961 h 1250"/>
              <a:gd name="T42" fmla="*/ 99 w 493"/>
              <a:gd name="T43" fmla="*/ 967 h 1250"/>
              <a:gd name="T44" fmla="*/ 83 w 493"/>
              <a:gd name="T45" fmla="*/ 1000 h 1250"/>
              <a:gd name="T46" fmla="*/ 92 w 493"/>
              <a:gd name="T47" fmla="*/ 1021 h 1250"/>
              <a:gd name="T48" fmla="*/ 138 w 493"/>
              <a:gd name="T49" fmla="*/ 1050 h 1250"/>
              <a:gd name="T50" fmla="*/ 166 w 493"/>
              <a:gd name="T51" fmla="*/ 1087 h 1250"/>
              <a:gd name="T52" fmla="*/ 192 w 493"/>
              <a:gd name="T53" fmla="*/ 1089 h 1250"/>
              <a:gd name="T54" fmla="*/ 245 w 493"/>
              <a:gd name="T55" fmla="*/ 1109 h 1250"/>
              <a:gd name="T56" fmla="*/ 263 w 493"/>
              <a:gd name="T57" fmla="*/ 1156 h 1250"/>
              <a:gd name="T58" fmla="*/ 287 w 493"/>
              <a:gd name="T59" fmla="*/ 1201 h 1250"/>
              <a:gd name="T60" fmla="*/ 294 w 493"/>
              <a:gd name="T61" fmla="*/ 1237 h 1250"/>
              <a:gd name="T62" fmla="*/ 332 w 493"/>
              <a:gd name="T63" fmla="*/ 1250 h 1250"/>
              <a:gd name="T64" fmla="*/ 349 w 493"/>
              <a:gd name="T65" fmla="*/ 1236 h 1250"/>
              <a:gd name="T66" fmla="*/ 382 w 493"/>
              <a:gd name="T67" fmla="*/ 1174 h 1250"/>
              <a:gd name="T68" fmla="*/ 418 w 493"/>
              <a:gd name="T69" fmla="*/ 1135 h 1250"/>
              <a:gd name="T70" fmla="*/ 426 w 493"/>
              <a:gd name="T71" fmla="*/ 1099 h 1250"/>
              <a:gd name="T72" fmla="*/ 415 w 493"/>
              <a:gd name="T73" fmla="*/ 1072 h 1250"/>
              <a:gd name="T74" fmla="*/ 389 w 493"/>
              <a:gd name="T75" fmla="*/ 1069 h 1250"/>
              <a:gd name="T76" fmla="*/ 299 w 493"/>
              <a:gd name="T77" fmla="*/ 928 h 1250"/>
              <a:gd name="T78" fmla="*/ 373 w 493"/>
              <a:gd name="T79" fmla="*/ 816 h 1250"/>
              <a:gd name="T80" fmla="*/ 396 w 493"/>
              <a:gd name="T81" fmla="*/ 793 h 1250"/>
              <a:gd name="T82" fmla="*/ 409 w 493"/>
              <a:gd name="T83" fmla="*/ 722 h 1250"/>
              <a:gd name="T84" fmla="*/ 433 w 493"/>
              <a:gd name="T85" fmla="*/ 669 h 1250"/>
              <a:gd name="T86" fmla="*/ 451 w 493"/>
              <a:gd name="T87" fmla="*/ 615 h 1250"/>
              <a:gd name="T88" fmla="*/ 471 w 493"/>
              <a:gd name="T89" fmla="*/ 597 h 1250"/>
              <a:gd name="T90" fmla="*/ 490 w 493"/>
              <a:gd name="T91" fmla="*/ 583 h 1250"/>
              <a:gd name="T92" fmla="*/ 491 w 493"/>
              <a:gd name="T93" fmla="*/ 552 h 1250"/>
              <a:gd name="T94" fmla="*/ 467 w 493"/>
              <a:gd name="T95" fmla="*/ 445 h 1250"/>
              <a:gd name="T96" fmla="*/ 447 w 493"/>
              <a:gd name="T97" fmla="*/ 358 h 1250"/>
              <a:gd name="T98" fmla="*/ 414 w 493"/>
              <a:gd name="T99" fmla="*/ 267 h 1250"/>
              <a:gd name="T100" fmla="*/ 383 w 493"/>
              <a:gd name="T101" fmla="*/ 243 h 1250"/>
              <a:gd name="T102" fmla="*/ 323 w 493"/>
              <a:gd name="T103" fmla="*/ 233 h 1250"/>
              <a:gd name="T104" fmla="*/ 251 w 493"/>
              <a:gd name="T105" fmla="*/ 223 h 1250"/>
              <a:gd name="T106" fmla="*/ 230 w 493"/>
              <a:gd name="T107" fmla="*/ 211 h 1250"/>
              <a:gd name="T108" fmla="*/ 242 w 493"/>
              <a:gd name="T109" fmla="*/ 181 h 1250"/>
              <a:gd name="T110" fmla="*/ 248 w 493"/>
              <a:gd name="T111" fmla="*/ 127 h 1250"/>
              <a:gd name="T112" fmla="*/ 255 w 493"/>
              <a:gd name="T113" fmla="*/ 82 h 1250"/>
              <a:gd name="T114" fmla="*/ 229 w 493"/>
              <a:gd name="T115" fmla="*/ 31 h 1250"/>
              <a:gd name="T116" fmla="*/ 177 w 493"/>
              <a:gd name="T117" fmla="*/ 2 h 1250"/>
              <a:gd name="T118" fmla="*/ 155 w 493"/>
              <a:gd name="T119" fmla="*/ 3 h 1250"/>
              <a:gd name="T120" fmla="*/ 125 w 493"/>
              <a:gd name="T121" fmla="*/ 18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3" h="1250">
                <a:moveTo>
                  <a:pt x="125" y="18"/>
                </a:moveTo>
                <a:lnTo>
                  <a:pt x="125" y="18"/>
                </a:lnTo>
                <a:lnTo>
                  <a:pt x="116" y="26"/>
                </a:lnTo>
                <a:lnTo>
                  <a:pt x="106" y="36"/>
                </a:lnTo>
                <a:lnTo>
                  <a:pt x="97" y="46"/>
                </a:lnTo>
                <a:lnTo>
                  <a:pt x="97" y="46"/>
                </a:lnTo>
                <a:lnTo>
                  <a:pt x="89" y="55"/>
                </a:lnTo>
                <a:lnTo>
                  <a:pt x="85" y="62"/>
                </a:lnTo>
                <a:lnTo>
                  <a:pt x="82" y="70"/>
                </a:lnTo>
                <a:lnTo>
                  <a:pt x="78" y="82"/>
                </a:lnTo>
                <a:lnTo>
                  <a:pt x="78" y="82"/>
                </a:lnTo>
                <a:lnTo>
                  <a:pt x="72" y="99"/>
                </a:lnTo>
                <a:lnTo>
                  <a:pt x="72" y="107"/>
                </a:lnTo>
                <a:lnTo>
                  <a:pt x="72" y="117"/>
                </a:lnTo>
                <a:lnTo>
                  <a:pt x="72" y="117"/>
                </a:lnTo>
                <a:lnTo>
                  <a:pt x="71" y="127"/>
                </a:lnTo>
                <a:lnTo>
                  <a:pt x="71" y="132"/>
                </a:lnTo>
                <a:lnTo>
                  <a:pt x="72" y="138"/>
                </a:lnTo>
                <a:lnTo>
                  <a:pt x="78" y="149"/>
                </a:lnTo>
                <a:lnTo>
                  <a:pt x="78" y="149"/>
                </a:lnTo>
                <a:lnTo>
                  <a:pt x="86" y="164"/>
                </a:lnTo>
                <a:lnTo>
                  <a:pt x="96" y="176"/>
                </a:lnTo>
                <a:lnTo>
                  <a:pt x="103" y="186"/>
                </a:lnTo>
                <a:lnTo>
                  <a:pt x="106" y="189"/>
                </a:lnTo>
                <a:lnTo>
                  <a:pt x="106" y="189"/>
                </a:lnTo>
                <a:lnTo>
                  <a:pt x="110" y="194"/>
                </a:lnTo>
                <a:lnTo>
                  <a:pt x="115" y="203"/>
                </a:lnTo>
                <a:lnTo>
                  <a:pt x="123" y="217"/>
                </a:lnTo>
                <a:lnTo>
                  <a:pt x="123" y="217"/>
                </a:lnTo>
                <a:lnTo>
                  <a:pt x="124" y="221"/>
                </a:lnTo>
                <a:lnTo>
                  <a:pt x="124" y="224"/>
                </a:lnTo>
                <a:lnTo>
                  <a:pt x="123" y="227"/>
                </a:lnTo>
                <a:lnTo>
                  <a:pt x="123" y="227"/>
                </a:lnTo>
                <a:lnTo>
                  <a:pt x="122" y="229"/>
                </a:lnTo>
                <a:lnTo>
                  <a:pt x="122" y="231"/>
                </a:lnTo>
                <a:lnTo>
                  <a:pt x="122" y="234"/>
                </a:lnTo>
                <a:lnTo>
                  <a:pt x="120" y="234"/>
                </a:lnTo>
                <a:lnTo>
                  <a:pt x="120" y="234"/>
                </a:lnTo>
                <a:lnTo>
                  <a:pt x="117" y="239"/>
                </a:lnTo>
                <a:lnTo>
                  <a:pt x="110" y="247"/>
                </a:lnTo>
                <a:lnTo>
                  <a:pt x="103" y="256"/>
                </a:lnTo>
                <a:lnTo>
                  <a:pt x="98" y="261"/>
                </a:lnTo>
                <a:lnTo>
                  <a:pt x="98" y="261"/>
                </a:lnTo>
                <a:lnTo>
                  <a:pt x="78" y="267"/>
                </a:lnTo>
                <a:lnTo>
                  <a:pt x="47" y="277"/>
                </a:lnTo>
                <a:lnTo>
                  <a:pt x="47" y="277"/>
                </a:lnTo>
                <a:lnTo>
                  <a:pt x="41" y="281"/>
                </a:lnTo>
                <a:lnTo>
                  <a:pt x="34" y="288"/>
                </a:lnTo>
                <a:lnTo>
                  <a:pt x="26" y="298"/>
                </a:lnTo>
                <a:lnTo>
                  <a:pt x="19" y="308"/>
                </a:lnTo>
                <a:lnTo>
                  <a:pt x="6" y="329"/>
                </a:lnTo>
                <a:lnTo>
                  <a:pt x="1" y="336"/>
                </a:lnTo>
                <a:lnTo>
                  <a:pt x="0" y="341"/>
                </a:lnTo>
                <a:lnTo>
                  <a:pt x="0" y="341"/>
                </a:lnTo>
                <a:lnTo>
                  <a:pt x="4" y="375"/>
                </a:lnTo>
                <a:lnTo>
                  <a:pt x="13" y="443"/>
                </a:lnTo>
                <a:lnTo>
                  <a:pt x="23" y="512"/>
                </a:lnTo>
                <a:lnTo>
                  <a:pt x="26" y="536"/>
                </a:lnTo>
                <a:lnTo>
                  <a:pt x="26" y="546"/>
                </a:lnTo>
                <a:lnTo>
                  <a:pt x="26" y="546"/>
                </a:lnTo>
                <a:lnTo>
                  <a:pt x="26" y="552"/>
                </a:lnTo>
                <a:lnTo>
                  <a:pt x="26" y="557"/>
                </a:lnTo>
                <a:lnTo>
                  <a:pt x="27" y="563"/>
                </a:lnTo>
                <a:lnTo>
                  <a:pt x="31" y="571"/>
                </a:lnTo>
                <a:lnTo>
                  <a:pt x="31" y="571"/>
                </a:lnTo>
                <a:lnTo>
                  <a:pt x="33" y="577"/>
                </a:lnTo>
                <a:lnTo>
                  <a:pt x="34" y="577"/>
                </a:lnTo>
                <a:lnTo>
                  <a:pt x="36" y="579"/>
                </a:lnTo>
                <a:lnTo>
                  <a:pt x="38" y="590"/>
                </a:lnTo>
                <a:lnTo>
                  <a:pt x="38" y="590"/>
                </a:lnTo>
                <a:lnTo>
                  <a:pt x="43" y="608"/>
                </a:lnTo>
                <a:lnTo>
                  <a:pt x="47" y="623"/>
                </a:lnTo>
                <a:lnTo>
                  <a:pt x="54" y="641"/>
                </a:lnTo>
                <a:lnTo>
                  <a:pt x="54" y="641"/>
                </a:lnTo>
                <a:lnTo>
                  <a:pt x="63" y="643"/>
                </a:lnTo>
                <a:lnTo>
                  <a:pt x="67" y="645"/>
                </a:lnTo>
                <a:lnTo>
                  <a:pt x="69" y="647"/>
                </a:lnTo>
                <a:lnTo>
                  <a:pt x="70" y="649"/>
                </a:lnTo>
                <a:lnTo>
                  <a:pt x="70" y="649"/>
                </a:lnTo>
                <a:lnTo>
                  <a:pt x="84" y="687"/>
                </a:lnTo>
                <a:lnTo>
                  <a:pt x="96" y="715"/>
                </a:lnTo>
                <a:lnTo>
                  <a:pt x="104" y="735"/>
                </a:lnTo>
                <a:lnTo>
                  <a:pt x="104" y="735"/>
                </a:lnTo>
                <a:lnTo>
                  <a:pt x="116" y="755"/>
                </a:lnTo>
                <a:lnTo>
                  <a:pt x="132" y="784"/>
                </a:lnTo>
                <a:lnTo>
                  <a:pt x="150" y="812"/>
                </a:lnTo>
                <a:lnTo>
                  <a:pt x="158" y="829"/>
                </a:lnTo>
                <a:lnTo>
                  <a:pt x="158" y="829"/>
                </a:lnTo>
                <a:lnTo>
                  <a:pt x="175" y="879"/>
                </a:lnTo>
                <a:lnTo>
                  <a:pt x="184" y="907"/>
                </a:lnTo>
                <a:lnTo>
                  <a:pt x="187" y="921"/>
                </a:lnTo>
                <a:lnTo>
                  <a:pt x="187" y="921"/>
                </a:lnTo>
                <a:lnTo>
                  <a:pt x="187" y="925"/>
                </a:lnTo>
                <a:lnTo>
                  <a:pt x="185" y="932"/>
                </a:lnTo>
                <a:lnTo>
                  <a:pt x="184" y="935"/>
                </a:lnTo>
                <a:lnTo>
                  <a:pt x="182" y="939"/>
                </a:lnTo>
                <a:lnTo>
                  <a:pt x="178" y="942"/>
                </a:lnTo>
                <a:lnTo>
                  <a:pt x="174" y="946"/>
                </a:lnTo>
                <a:lnTo>
                  <a:pt x="174" y="946"/>
                </a:lnTo>
                <a:lnTo>
                  <a:pt x="156" y="955"/>
                </a:lnTo>
                <a:lnTo>
                  <a:pt x="148" y="961"/>
                </a:lnTo>
                <a:lnTo>
                  <a:pt x="148" y="961"/>
                </a:lnTo>
                <a:lnTo>
                  <a:pt x="145" y="961"/>
                </a:lnTo>
                <a:lnTo>
                  <a:pt x="142" y="961"/>
                </a:lnTo>
                <a:lnTo>
                  <a:pt x="135" y="961"/>
                </a:lnTo>
                <a:lnTo>
                  <a:pt x="125" y="961"/>
                </a:lnTo>
                <a:lnTo>
                  <a:pt x="125" y="961"/>
                </a:lnTo>
                <a:lnTo>
                  <a:pt x="115" y="963"/>
                </a:lnTo>
                <a:lnTo>
                  <a:pt x="106" y="964"/>
                </a:lnTo>
                <a:lnTo>
                  <a:pt x="99" y="967"/>
                </a:lnTo>
                <a:lnTo>
                  <a:pt x="95" y="972"/>
                </a:lnTo>
                <a:lnTo>
                  <a:pt x="95" y="972"/>
                </a:lnTo>
                <a:lnTo>
                  <a:pt x="90" y="980"/>
                </a:lnTo>
                <a:lnTo>
                  <a:pt x="84" y="993"/>
                </a:lnTo>
                <a:lnTo>
                  <a:pt x="83" y="1000"/>
                </a:lnTo>
                <a:lnTo>
                  <a:pt x="83" y="1006"/>
                </a:lnTo>
                <a:lnTo>
                  <a:pt x="84" y="1012"/>
                </a:lnTo>
                <a:lnTo>
                  <a:pt x="87" y="1018"/>
                </a:lnTo>
                <a:lnTo>
                  <a:pt x="87" y="1018"/>
                </a:lnTo>
                <a:lnTo>
                  <a:pt x="92" y="1021"/>
                </a:lnTo>
                <a:lnTo>
                  <a:pt x="99" y="1026"/>
                </a:lnTo>
                <a:lnTo>
                  <a:pt x="115" y="1036"/>
                </a:lnTo>
                <a:lnTo>
                  <a:pt x="130" y="1044"/>
                </a:lnTo>
                <a:lnTo>
                  <a:pt x="135" y="1046"/>
                </a:lnTo>
                <a:lnTo>
                  <a:pt x="138" y="1050"/>
                </a:lnTo>
                <a:lnTo>
                  <a:pt x="138" y="1050"/>
                </a:lnTo>
                <a:lnTo>
                  <a:pt x="149" y="1067"/>
                </a:lnTo>
                <a:lnTo>
                  <a:pt x="157" y="1078"/>
                </a:lnTo>
                <a:lnTo>
                  <a:pt x="162" y="1083"/>
                </a:lnTo>
                <a:lnTo>
                  <a:pt x="166" y="1087"/>
                </a:lnTo>
                <a:lnTo>
                  <a:pt x="166" y="1087"/>
                </a:lnTo>
                <a:lnTo>
                  <a:pt x="169" y="1089"/>
                </a:lnTo>
                <a:lnTo>
                  <a:pt x="174" y="1090"/>
                </a:lnTo>
                <a:lnTo>
                  <a:pt x="182" y="1090"/>
                </a:lnTo>
                <a:lnTo>
                  <a:pt x="192" y="1089"/>
                </a:lnTo>
                <a:lnTo>
                  <a:pt x="203" y="1086"/>
                </a:lnTo>
                <a:lnTo>
                  <a:pt x="221" y="1082"/>
                </a:lnTo>
                <a:lnTo>
                  <a:pt x="229" y="1079"/>
                </a:lnTo>
                <a:lnTo>
                  <a:pt x="229" y="1079"/>
                </a:lnTo>
                <a:lnTo>
                  <a:pt x="245" y="1109"/>
                </a:lnTo>
                <a:lnTo>
                  <a:pt x="257" y="1132"/>
                </a:lnTo>
                <a:lnTo>
                  <a:pt x="262" y="1142"/>
                </a:lnTo>
                <a:lnTo>
                  <a:pt x="263" y="1148"/>
                </a:lnTo>
                <a:lnTo>
                  <a:pt x="263" y="1148"/>
                </a:lnTo>
                <a:lnTo>
                  <a:pt x="263" y="1156"/>
                </a:lnTo>
                <a:lnTo>
                  <a:pt x="266" y="1163"/>
                </a:lnTo>
                <a:lnTo>
                  <a:pt x="268" y="1170"/>
                </a:lnTo>
                <a:lnTo>
                  <a:pt x="287" y="1181"/>
                </a:lnTo>
                <a:lnTo>
                  <a:pt x="287" y="1181"/>
                </a:lnTo>
                <a:lnTo>
                  <a:pt x="287" y="1201"/>
                </a:lnTo>
                <a:lnTo>
                  <a:pt x="287" y="1216"/>
                </a:lnTo>
                <a:lnTo>
                  <a:pt x="287" y="1228"/>
                </a:lnTo>
                <a:lnTo>
                  <a:pt x="287" y="1228"/>
                </a:lnTo>
                <a:lnTo>
                  <a:pt x="289" y="1233"/>
                </a:lnTo>
                <a:lnTo>
                  <a:pt x="294" y="1237"/>
                </a:lnTo>
                <a:lnTo>
                  <a:pt x="301" y="1241"/>
                </a:lnTo>
                <a:lnTo>
                  <a:pt x="308" y="1245"/>
                </a:lnTo>
                <a:lnTo>
                  <a:pt x="316" y="1248"/>
                </a:lnTo>
                <a:lnTo>
                  <a:pt x="324" y="1250"/>
                </a:lnTo>
                <a:lnTo>
                  <a:pt x="332" y="1250"/>
                </a:lnTo>
                <a:lnTo>
                  <a:pt x="339" y="1249"/>
                </a:lnTo>
                <a:lnTo>
                  <a:pt x="339" y="1249"/>
                </a:lnTo>
                <a:lnTo>
                  <a:pt x="341" y="1248"/>
                </a:lnTo>
                <a:lnTo>
                  <a:pt x="343" y="1244"/>
                </a:lnTo>
                <a:lnTo>
                  <a:pt x="349" y="1236"/>
                </a:lnTo>
                <a:lnTo>
                  <a:pt x="360" y="1212"/>
                </a:lnTo>
                <a:lnTo>
                  <a:pt x="366" y="1199"/>
                </a:lnTo>
                <a:lnTo>
                  <a:pt x="372" y="1188"/>
                </a:lnTo>
                <a:lnTo>
                  <a:pt x="379" y="1177"/>
                </a:lnTo>
                <a:lnTo>
                  <a:pt x="382" y="1174"/>
                </a:lnTo>
                <a:lnTo>
                  <a:pt x="386" y="1170"/>
                </a:lnTo>
                <a:lnTo>
                  <a:pt x="386" y="1170"/>
                </a:lnTo>
                <a:lnTo>
                  <a:pt x="399" y="1158"/>
                </a:lnTo>
                <a:lnTo>
                  <a:pt x="409" y="1146"/>
                </a:lnTo>
                <a:lnTo>
                  <a:pt x="418" y="1135"/>
                </a:lnTo>
                <a:lnTo>
                  <a:pt x="424" y="1125"/>
                </a:lnTo>
                <a:lnTo>
                  <a:pt x="424" y="1125"/>
                </a:lnTo>
                <a:lnTo>
                  <a:pt x="426" y="1113"/>
                </a:lnTo>
                <a:lnTo>
                  <a:pt x="426" y="1106"/>
                </a:lnTo>
                <a:lnTo>
                  <a:pt x="426" y="1099"/>
                </a:lnTo>
                <a:lnTo>
                  <a:pt x="425" y="1092"/>
                </a:lnTo>
                <a:lnTo>
                  <a:pt x="424" y="1085"/>
                </a:lnTo>
                <a:lnTo>
                  <a:pt x="420" y="1078"/>
                </a:lnTo>
                <a:lnTo>
                  <a:pt x="415" y="1072"/>
                </a:lnTo>
                <a:lnTo>
                  <a:pt x="415" y="1072"/>
                </a:lnTo>
                <a:lnTo>
                  <a:pt x="413" y="1070"/>
                </a:lnTo>
                <a:lnTo>
                  <a:pt x="408" y="1067"/>
                </a:lnTo>
                <a:lnTo>
                  <a:pt x="405" y="1067"/>
                </a:lnTo>
                <a:lnTo>
                  <a:pt x="400" y="1067"/>
                </a:lnTo>
                <a:lnTo>
                  <a:pt x="389" y="1069"/>
                </a:lnTo>
                <a:lnTo>
                  <a:pt x="378" y="1072"/>
                </a:lnTo>
                <a:lnTo>
                  <a:pt x="360" y="1080"/>
                </a:lnTo>
                <a:lnTo>
                  <a:pt x="352" y="1085"/>
                </a:lnTo>
                <a:lnTo>
                  <a:pt x="299" y="928"/>
                </a:lnTo>
                <a:lnTo>
                  <a:pt x="299" y="928"/>
                </a:lnTo>
                <a:lnTo>
                  <a:pt x="326" y="878"/>
                </a:lnTo>
                <a:lnTo>
                  <a:pt x="355" y="826"/>
                </a:lnTo>
                <a:lnTo>
                  <a:pt x="355" y="826"/>
                </a:lnTo>
                <a:lnTo>
                  <a:pt x="361" y="822"/>
                </a:lnTo>
                <a:lnTo>
                  <a:pt x="373" y="816"/>
                </a:lnTo>
                <a:lnTo>
                  <a:pt x="379" y="812"/>
                </a:lnTo>
                <a:lnTo>
                  <a:pt x="386" y="807"/>
                </a:lnTo>
                <a:lnTo>
                  <a:pt x="392" y="800"/>
                </a:lnTo>
                <a:lnTo>
                  <a:pt x="396" y="793"/>
                </a:lnTo>
                <a:lnTo>
                  <a:pt x="396" y="793"/>
                </a:lnTo>
                <a:lnTo>
                  <a:pt x="400" y="784"/>
                </a:lnTo>
                <a:lnTo>
                  <a:pt x="403" y="774"/>
                </a:lnTo>
                <a:lnTo>
                  <a:pt x="407" y="750"/>
                </a:lnTo>
                <a:lnTo>
                  <a:pt x="409" y="731"/>
                </a:lnTo>
                <a:lnTo>
                  <a:pt x="409" y="722"/>
                </a:lnTo>
                <a:lnTo>
                  <a:pt x="409" y="722"/>
                </a:lnTo>
                <a:lnTo>
                  <a:pt x="421" y="696"/>
                </a:lnTo>
                <a:lnTo>
                  <a:pt x="428" y="680"/>
                </a:lnTo>
                <a:lnTo>
                  <a:pt x="433" y="669"/>
                </a:lnTo>
                <a:lnTo>
                  <a:pt x="433" y="669"/>
                </a:lnTo>
                <a:lnTo>
                  <a:pt x="437" y="647"/>
                </a:lnTo>
                <a:lnTo>
                  <a:pt x="446" y="624"/>
                </a:lnTo>
                <a:lnTo>
                  <a:pt x="446" y="624"/>
                </a:lnTo>
                <a:lnTo>
                  <a:pt x="447" y="619"/>
                </a:lnTo>
                <a:lnTo>
                  <a:pt x="451" y="615"/>
                </a:lnTo>
                <a:lnTo>
                  <a:pt x="455" y="611"/>
                </a:lnTo>
                <a:lnTo>
                  <a:pt x="455" y="611"/>
                </a:lnTo>
                <a:lnTo>
                  <a:pt x="466" y="603"/>
                </a:lnTo>
                <a:lnTo>
                  <a:pt x="468" y="599"/>
                </a:lnTo>
                <a:lnTo>
                  <a:pt x="471" y="597"/>
                </a:lnTo>
                <a:lnTo>
                  <a:pt x="471" y="597"/>
                </a:lnTo>
                <a:lnTo>
                  <a:pt x="474" y="596"/>
                </a:lnTo>
                <a:lnTo>
                  <a:pt x="481" y="591"/>
                </a:lnTo>
                <a:lnTo>
                  <a:pt x="486" y="588"/>
                </a:lnTo>
                <a:lnTo>
                  <a:pt x="490" y="583"/>
                </a:lnTo>
                <a:lnTo>
                  <a:pt x="492" y="578"/>
                </a:lnTo>
                <a:lnTo>
                  <a:pt x="493" y="571"/>
                </a:lnTo>
                <a:lnTo>
                  <a:pt x="493" y="571"/>
                </a:lnTo>
                <a:lnTo>
                  <a:pt x="492" y="563"/>
                </a:lnTo>
                <a:lnTo>
                  <a:pt x="491" y="552"/>
                </a:lnTo>
                <a:lnTo>
                  <a:pt x="486" y="531"/>
                </a:lnTo>
                <a:lnTo>
                  <a:pt x="478" y="504"/>
                </a:lnTo>
                <a:lnTo>
                  <a:pt x="478" y="504"/>
                </a:lnTo>
                <a:lnTo>
                  <a:pt x="471" y="471"/>
                </a:lnTo>
                <a:lnTo>
                  <a:pt x="467" y="445"/>
                </a:lnTo>
                <a:lnTo>
                  <a:pt x="465" y="424"/>
                </a:lnTo>
                <a:lnTo>
                  <a:pt x="465" y="424"/>
                </a:lnTo>
                <a:lnTo>
                  <a:pt x="462" y="413"/>
                </a:lnTo>
                <a:lnTo>
                  <a:pt x="459" y="398"/>
                </a:lnTo>
                <a:lnTo>
                  <a:pt x="447" y="358"/>
                </a:lnTo>
                <a:lnTo>
                  <a:pt x="427" y="294"/>
                </a:lnTo>
                <a:lnTo>
                  <a:pt x="427" y="294"/>
                </a:lnTo>
                <a:lnTo>
                  <a:pt x="422" y="281"/>
                </a:lnTo>
                <a:lnTo>
                  <a:pt x="419" y="274"/>
                </a:lnTo>
                <a:lnTo>
                  <a:pt x="414" y="267"/>
                </a:lnTo>
                <a:lnTo>
                  <a:pt x="409" y="260"/>
                </a:lnTo>
                <a:lnTo>
                  <a:pt x="402" y="254"/>
                </a:lnTo>
                <a:lnTo>
                  <a:pt x="394" y="248"/>
                </a:lnTo>
                <a:lnTo>
                  <a:pt x="383" y="243"/>
                </a:lnTo>
                <a:lnTo>
                  <a:pt x="383" y="243"/>
                </a:lnTo>
                <a:lnTo>
                  <a:pt x="372" y="240"/>
                </a:lnTo>
                <a:lnTo>
                  <a:pt x="361" y="236"/>
                </a:lnTo>
                <a:lnTo>
                  <a:pt x="341" y="233"/>
                </a:lnTo>
                <a:lnTo>
                  <a:pt x="328" y="233"/>
                </a:lnTo>
                <a:lnTo>
                  <a:pt x="323" y="233"/>
                </a:lnTo>
                <a:lnTo>
                  <a:pt x="306" y="233"/>
                </a:lnTo>
                <a:lnTo>
                  <a:pt x="293" y="224"/>
                </a:lnTo>
                <a:lnTo>
                  <a:pt x="293" y="224"/>
                </a:lnTo>
                <a:lnTo>
                  <a:pt x="273" y="224"/>
                </a:lnTo>
                <a:lnTo>
                  <a:pt x="251" y="223"/>
                </a:lnTo>
                <a:lnTo>
                  <a:pt x="251" y="223"/>
                </a:lnTo>
                <a:lnTo>
                  <a:pt x="248" y="223"/>
                </a:lnTo>
                <a:lnTo>
                  <a:pt x="242" y="223"/>
                </a:lnTo>
                <a:lnTo>
                  <a:pt x="235" y="224"/>
                </a:lnTo>
                <a:lnTo>
                  <a:pt x="230" y="211"/>
                </a:lnTo>
                <a:lnTo>
                  <a:pt x="230" y="211"/>
                </a:lnTo>
                <a:lnTo>
                  <a:pt x="235" y="203"/>
                </a:lnTo>
                <a:lnTo>
                  <a:pt x="238" y="194"/>
                </a:lnTo>
                <a:lnTo>
                  <a:pt x="242" y="181"/>
                </a:lnTo>
                <a:lnTo>
                  <a:pt x="242" y="181"/>
                </a:lnTo>
                <a:lnTo>
                  <a:pt x="243" y="167"/>
                </a:lnTo>
                <a:lnTo>
                  <a:pt x="244" y="151"/>
                </a:lnTo>
                <a:lnTo>
                  <a:pt x="245" y="137"/>
                </a:lnTo>
                <a:lnTo>
                  <a:pt x="248" y="127"/>
                </a:lnTo>
                <a:lnTo>
                  <a:pt x="248" y="127"/>
                </a:lnTo>
                <a:lnTo>
                  <a:pt x="250" y="117"/>
                </a:lnTo>
                <a:lnTo>
                  <a:pt x="254" y="105"/>
                </a:lnTo>
                <a:lnTo>
                  <a:pt x="256" y="92"/>
                </a:lnTo>
                <a:lnTo>
                  <a:pt x="256" y="86"/>
                </a:lnTo>
                <a:lnTo>
                  <a:pt x="255" y="82"/>
                </a:lnTo>
                <a:lnTo>
                  <a:pt x="255" y="82"/>
                </a:lnTo>
                <a:lnTo>
                  <a:pt x="253" y="76"/>
                </a:lnTo>
                <a:lnTo>
                  <a:pt x="250" y="68"/>
                </a:lnTo>
                <a:lnTo>
                  <a:pt x="241" y="51"/>
                </a:lnTo>
                <a:lnTo>
                  <a:pt x="229" y="31"/>
                </a:lnTo>
                <a:lnTo>
                  <a:pt x="229" y="31"/>
                </a:lnTo>
                <a:lnTo>
                  <a:pt x="192" y="9"/>
                </a:lnTo>
                <a:lnTo>
                  <a:pt x="192" y="9"/>
                </a:lnTo>
                <a:lnTo>
                  <a:pt x="184" y="4"/>
                </a:lnTo>
                <a:lnTo>
                  <a:pt x="177" y="2"/>
                </a:lnTo>
                <a:lnTo>
                  <a:pt x="168" y="0"/>
                </a:lnTo>
                <a:lnTo>
                  <a:pt x="168" y="0"/>
                </a:lnTo>
                <a:lnTo>
                  <a:pt x="164" y="0"/>
                </a:lnTo>
                <a:lnTo>
                  <a:pt x="159" y="2"/>
                </a:lnTo>
                <a:lnTo>
                  <a:pt x="155" y="3"/>
                </a:lnTo>
                <a:lnTo>
                  <a:pt x="153" y="4"/>
                </a:lnTo>
                <a:lnTo>
                  <a:pt x="153" y="4"/>
                </a:lnTo>
                <a:lnTo>
                  <a:pt x="149" y="7"/>
                </a:lnTo>
                <a:lnTo>
                  <a:pt x="138" y="12"/>
                </a:lnTo>
                <a:lnTo>
                  <a:pt x="125" y="18"/>
                </a:lnTo>
                <a:lnTo>
                  <a:pt x="125" y="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6E513065-D44D-48DD-8C8E-BD5870676F09}"/>
              </a:ext>
            </a:extLst>
          </p:cNvPr>
          <p:cNvSpPr>
            <a:spLocks/>
          </p:cNvSpPr>
          <p:nvPr/>
        </p:nvSpPr>
        <p:spPr bwMode="auto">
          <a:xfrm>
            <a:off x="4339447" y="4683596"/>
            <a:ext cx="988465" cy="1652456"/>
          </a:xfrm>
          <a:custGeom>
            <a:avLst/>
            <a:gdLst>
              <a:gd name="T0" fmla="*/ 281 w 920"/>
              <a:gd name="T1" fmla="*/ 213 h 1538"/>
              <a:gd name="T2" fmla="*/ 110 w 920"/>
              <a:gd name="T3" fmla="*/ 310 h 1538"/>
              <a:gd name="T4" fmla="*/ 10 w 920"/>
              <a:gd name="T5" fmla="*/ 372 h 1538"/>
              <a:gd name="T6" fmla="*/ 2 w 920"/>
              <a:gd name="T7" fmla="*/ 415 h 1538"/>
              <a:gd name="T8" fmla="*/ 78 w 920"/>
              <a:gd name="T9" fmla="*/ 415 h 1538"/>
              <a:gd name="T10" fmla="*/ 101 w 920"/>
              <a:gd name="T11" fmla="*/ 375 h 1538"/>
              <a:gd name="T12" fmla="*/ 372 w 920"/>
              <a:gd name="T13" fmla="*/ 276 h 1538"/>
              <a:gd name="T14" fmla="*/ 342 w 920"/>
              <a:gd name="T15" fmla="*/ 500 h 1538"/>
              <a:gd name="T16" fmla="*/ 233 w 920"/>
              <a:gd name="T17" fmla="*/ 780 h 1538"/>
              <a:gd name="T18" fmla="*/ 269 w 920"/>
              <a:gd name="T19" fmla="*/ 906 h 1538"/>
              <a:gd name="T20" fmla="*/ 320 w 920"/>
              <a:gd name="T21" fmla="*/ 1018 h 1538"/>
              <a:gd name="T22" fmla="*/ 238 w 920"/>
              <a:gd name="T23" fmla="*/ 1084 h 1538"/>
              <a:gd name="T24" fmla="*/ 292 w 920"/>
              <a:gd name="T25" fmla="*/ 1105 h 1538"/>
              <a:gd name="T26" fmla="*/ 365 w 920"/>
              <a:gd name="T27" fmla="*/ 1066 h 1538"/>
              <a:gd name="T28" fmla="*/ 419 w 920"/>
              <a:gd name="T29" fmla="*/ 1041 h 1538"/>
              <a:gd name="T30" fmla="*/ 372 w 920"/>
              <a:gd name="T31" fmla="*/ 924 h 1538"/>
              <a:gd name="T32" fmla="*/ 420 w 920"/>
              <a:gd name="T33" fmla="*/ 895 h 1538"/>
              <a:gd name="T34" fmla="*/ 488 w 920"/>
              <a:gd name="T35" fmla="*/ 945 h 1538"/>
              <a:gd name="T36" fmla="*/ 529 w 920"/>
              <a:gd name="T37" fmla="*/ 1084 h 1538"/>
              <a:gd name="T38" fmla="*/ 456 w 920"/>
              <a:gd name="T39" fmla="*/ 1169 h 1538"/>
              <a:gd name="T40" fmla="*/ 493 w 920"/>
              <a:gd name="T41" fmla="*/ 1185 h 1538"/>
              <a:gd name="T42" fmla="*/ 585 w 920"/>
              <a:gd name="T43" fmla="*/ 1136 h 1538"/>
              <a:gd name="T44" fmla="*/ 608 w 920"/>
              <a:gd name="T45" fmla="*/ 1063 h 1538"/>
              <a:gd name="T46" fmla="*/ 635 w 920"/>
              <a:gd name="T47" fmla="*/ 872 h 1538"/>
              <a:gd name="T48" fmla="*/ 689 w 920"/>
              <a:gd name="T49" fmla="*/ 780 h 1538"/>
              <a:gd name="T50" fmla="*/ 689 w 920"/>
              <a:gd name="T51" fmla="*/ 865 h 1538"/>
              <a:gd name="T52" fmla="*/ 682 w 920"/>
              <a:gd name="T53" fmla="*/ 979 h 1538"/>
              <a:gd name="T54" fmla="*/ 700 w 920"/>
              <a:gd name="T55" fmla="*/ 1018 h 1538"/>
              <a:gd name="T56" fmla="*/ 649 w 920"/>
              <a:gd name="T57" fmla="*/ 1072 h 1538"/>
              <a:gd name="T58" fmla="*/ 696 w 920"/>
              <a:gd name="T59" fmla="*/ 1138 h 1538"/>
              <a:gd name="T60" fmla="*/ 679 w 920"/>
              <a:gd name="T61" fmla="*/ 1310 h 1538"/>
              <a:gd name="T62" fmla="*/ 647 w 920"/>
              <a:gd name="T63" fmla="*/ 1465 h 1538"/>
              <a:gd name="T64" fmla="*/ 550 w 920"/>
              <a:gd name="T65" fmla="*/ 1487 h 1538"/>
              <a:gd name="T66" fmla="*/ 618 w 920"/>
              <a:gd name="T67" fmla="*/ 1538 h 1538"/>
              <a:gd name="T68" fmla="*/ 723 w 920"/>
              <a:gd name="T69" fmla="*/ 1524 h 1538"/>
              <a:gd name="T70" fmla="*/ 743 w 920"/>
              <a:gd name="T71" fmla="*/ 1363 h 1538"/>
              <a:gd name="T72" fmla="*/ 761 w 920"/>
              <a:gd name="T73" fmla="*/ 1242 h 1538"/>
              <a:gd name="T74" fmla="*/ 824 w 920"/>
              <a:gd name="T75" fmla="*/ 1356 h 1538"/>
              <a:gd name="T76" fmla="*/ 804 w 920"/>
              <a:gd name="T77" fmla="*/ 1409 h 1538"/>
              <a:gd name="T78" fmla="*/ 769 w 920"/>
              <a:gd name="T79" fmla="*/ 1473 h 1538"/>
              <a:gd name="T80" fmla="*/ 835 w 920"/>
              <a:gd name="T81" fmla="*/ 1456 h 1538"/>
              <a:gd name="T82" fmla="*/ 893 w 920"/>
              <a:gd name="T83" fmla="*/ 1413 h 1538"/>
              <a:gd name="T84" fmla="*/ 873 w 920"/>
              <a:gd name="T85" fmla="*/ 1346 h 1538"/>
              <a:gd name="T86" fmla="*/ 846 w 920"/>
              <a:gd name="T87" fmla="*/ 1250 h 1538"/>
              <a:gd name="T88" fmla="*/ 870 w 920"/>
              <a:gd name="T89" fmla="*/ 1217 h 1538"/>
              <a:gd name="T90" fmla="*/ 884 w 920"/>
              <a:gd name="T91" fmla="*/ 1216 h 1538"/>
              <a:gd name="T92" fmla="*/ 898 w 920"/>
              <a:gd name="T93" fmla="*/ 1202 h 1538"/>
              <a:gd name="T94" fmla="*/ 917 w 920"/>
              <a:gd name="T95" fmla="*/ 1158 h 1538"/>
              <a:gd name="T96" fmla="*/ 873 w 920"/>
              <a:gd name="T97" fmla="*/ 992 h 1538"/>
              <a:gd name="T98" fmla="*/ 863 w 920"/>
              <a:gd name="T99" fmla="*/ 940 h 1538"/>
              <a:gd name="T100" fmla="*/ 838 w 920"/>
              <a:gd name="T101" fmla="*/ 810 h 1538"/>
              <a:gd name="T102" fmla="*/ 828 w 920"/>
              <a:gd name="T103" fmla="*/ 756 h 1538"/>
              <a:gd name="T104" fmla="*/ 828 w 920"/>
              <a:gd name="T105" fmla="*/ 716 h 1538"/>
              <a:gd name="T106" fmla="*/ 805 w 920"/>
              <a:gd name="T107" fmla="*/ 611 h 1538"/>
              <a:gd name="T108" fmla="*/ 693 w 920"/>
              <a:gd name="T109" fmla="*/ 589 h 1538"/>
              <a:gd name="T110" fmla="*/ 644 w 920"/>
              <a:gd name="T111" fmla="*/ 534 h 1538"/>
              <a:gd name="T112" fmla="*/ 650 w 920"/>
              <a:gd name="T113" fmla="*/ 303 h 1538"/>
              <a:gd name="T114" fmla="*/ 650 w 920"/>
              <a:gd name="T115" fmla="*/ 240 h 1538"/>
              <a:gd name="T116" fmla="*/ 638 w 920"/>
              <a:gd name="T117" fmla="*/ 160 h 1538"/>
              <a:gd name="T118" fmla="*/ 611 w 920"/>
              <a:gd name="T119" fmla="*/ 65 h 1538"/>
              <a:gd name="T120" fmla="*/ 544 w 920"/>
              <a:gd name="T121" fmla="*/ 5 h 1538"/>
              <a:gd name="T122" fmla="*/ 460 w 920"/>
              <a:gd name="T123" fmla="*/ 29 h 1538"/>
              <a:gd name="T124" fmla="*/ 444 w 920"/>
              <a:gd name="T125" fmla="*/ 82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20" h="1538">
                <a:moveTo>
                  <a:pt x="436" y="130"/>
                </a:moveTo>
                <a:lnTo>
                  <a:pt x="436" y="130"/>
                </a:lnTo>
                <a:lnTo>
                  <a:pt x="430" y="131"/>
                </a:lnTo>
                <a:lnTo>
                  <a:pt x="417" y="135"/>
                </a:lnTo>
                <a:lnTo>
                  <a:pt x="398" y="139"/>
                </a:lnTo>
                <a:lnTo>
                  <a:pt x="388" y="144"/>
                </a:lnTo>
                <a:lnTo>
                  <a:pt x="380" y="148"/>
                </a:lnTo>
                <a:lnTo>
                  <a:pt x="380" y="148"/>
                </a:lnTo>
                <a:lnTo>
                  <a:pt x="354" y="164"/>
                </a:lnTo>
                <a:lnTo>
                  <a:pt x="321" y="185"/>
                </a:lnTo>
                <a:lnTo>
                  <a:pt x="281" y="213"/>
                </a:lnTo>
                <a:lnTo>
                  <a:pt x="281" y="213"/>
                </a:lnTo>
                <a:lnTo>
                  <a:pt x="265" y="220"/>
                </a:lnTo>
                <a:lnTo>
                  <a:pt x="228" y="236"/>
                </a:lnTo>
                <a:lnTo>
                  <a:pt x="207" y="247"/>
                </a:lnTo>
                <a:lnTo>
                  <a:pt x="187" y="257"/>
                </a:lnTo>
                <a:lnTo>
                  <a:pt x="169" y="268"/>
                </a:lnTo>
                <a:lnTo>
                  <a:pt x="157" y="276"/>
                </a:lnTo>
                <a:lnTo>
                  <a:pt x="157" y="276"/>
                </a:lnTo>
                <a:lnTo>
                  <a:pt x="148" y="285"/>
                </a:lnTo>
                <a:lnTo>
                  <a:pt x="136" y="293"/>
                </a:lnTo>
                <a:lnTo>
                  <a:pt x="110" y="310"/>
                </a:lnTo>
                <a:lnTo>
                  <a:pt x="85" y="327"/>
                </a:lnTo>
                <a:lnTo>
                  <a:pt x="77" y="333"/>
                </a:lnTo>
                <a:lnTo>
                  <a:pt x="72" y="339"/>
                </a:lnTo>
                <a:lnTo>
                  <a:pt x="72" y="339"/>
                </a:lnTo>
                <a:lnTo>
                  <a:pt x="64" y="352"/>
                </a:lnTo>
                <a:lnTo>
                  <a:pt x="64" y="352"/>
                </a:lnTo>
                <a:lnTo>
                  <a:pt x="39" y="360"/>
                </a:lnTo>
                <a:lnTo>
                  <a:pt x="13" y="368"/>
                </a:lnTo>
                <a:lnTo>
                  <a:pt x="13" y="368"/>
                </a:lnTo>
                <a:lnTo>
                  <a:pt x="12" y="369"/>
                </a:lnTo>
                <a:lnTo>
                  <a:pt x="10" y="372"/>
                </a:lnTo>
                <a:lnTo>
                  <a:pt x="9" y="378"/>
                </a:lnTo>
                <a:lnTo>
                  <a:pt x="9" y="378"/>
                </a:lnTo>
                <a:lnTo>
                  <a:pt x="8" y="382"/>
                </a:lnTo>
                <a:lnTo>
                  <a:pt x="9" y="387"/>
                </a:lnTo>
                <a:lnTo>
                  <a:pt x="10" y="394"/>
                </a:lnTo>
                <a:lnTo>
                  <a:pt x="10" y="394"/>
                </a:lnTo>
                <a:lnTo>
                  <a:pt x="4" y="405"/>
                </a:lnTo>
                <a:lnTo>
                  <a:pt x="0" y="412"/>
                </a:lnTo>
                <a:lnTo>
                  <a:pt x="0" y="414"/>
                </a:lnTo>
                <a:lnTo>
                  <a:pt x="2" y="415"/>
                </a:lnTo>
                <a:lnTo>
                  <a:pt x="2" y="415"/>
                </a:lnTo>
                <a:lnTo>
                  <a:pt x="4" y="417"/>
                </a:lnTo>
                <a:lnTo>
                  <a:pt x="8" y="415"/>
                </a:lnTo>
                <a:lnTo>
                  <a:pt x="16" y="409"/>
                </a:lnTo>
                <a:lnTo>
                  <a:pt x="24" y="402"/>
                </a:lnTo>
                <a:lnTo>
                  <a:pt x="30" y="399"/>
                </a:lnTo>
                <a:lnTo>
                  <a:pt x="30" y="399"/>
                </a:lnTo>
                <a:lnTo>
                  <a:pt x="63" y="393"/>
                </a:lnTo>
                <a:lnTo>
                  <a:pt x="77" y="401"/>
                </a:lnTo>
                <a:lnTo>
                  <a:pt x="77" y="401"/>
                </a:lnTo>
                <a:lnTo>
                  <a:pt x="77" y="409"/>
                </a:lnTo>
                <a:lnTo>
                  <a:pt x="78" y="415"/>
                </a:lnTo>
                <a:lnTo>
                  <a:pt x="80" y="417"/>
                </a:lnTo>
                <a:lnTo>
                  <a:pt x="81" y="418"/>
                </a:lnTo>
                <a:lnTo>
                  <a:pt x="81" y="418"/>
                </a:lnTo>
                <a:lnTo>
                  <a:pt x="82" y="417"/>
                </a:lnTo>
                <a:lnTo>
                  <a:pt x="84" y="413"/>
                </a:lnTo>
                <a:lnTo>
                  <a:pt x="88" y="405"/>
                </a:lnTo>
                <a:lnTo>
                  <a:pt x="92" y="388"/>
                </a:lnTo>
                <a:lnTo>
                  <a:pt x="92" y="388"/>
                </a:lnTo>
                <a:lnTo>
                  <a:pt x="94" y="385"/>
                </a:lnTo>
                <a:lnTo>
                  <a:pt x="96" y="380"/>
                </a:lnTo>
                <a:lnTo>
                  <a:pt x="101" y="375"/>
                </a:lnTo>
                <a:lnTo>
                  <a:pt x="101" y="375"/>
                </a:lnTo>
                <a:lnTo>
                  <a:pt x="151" y="346"/>
                </a:lnTo>
                <a:lnTo>
                  <a:pt x="192" y="323"/>
                </a:lnTo>
                <a:lnTo>
                  <a:pt x="208" y="315"/>
                </a:lnTo>
                <a:lnTo>
                  <a:pt x="219" y="310"/>
                </a:lnTo>
                <a:lnTo>
                  <a:pt x="219" y="310"/>
                </a:lnTo>
                <a:lnTo>
                  <a:pt x="250" y="297"/>
                </a:lnTo>
                <a:lnTo>
                  <a:pt x="302" y="276"/>
                </a:lnTo>
                <a:lnTo>
                  <a:pt x="370" y="247"/>
                </a:lnTo>
                <a:lnTo>
                  <a:pt x="370" y="247"/>
                </a:lnTo>
                <a:lnTo>
                  <a:pt x="372" y="276"/>
                </a:lnTo>
                <a:lnTo>
                  <a:pt x="373" y="326"/>
                </a:lnTo>
                <a:lnTo>
                  <a:pt x="373" y="326"/>
                </a:lnTo>
                <a:lnTo>
                  <a:pt x="372" y="340"/>
                </a:lnTo>
                <a:lnTo>
                  <a:pt x="371" y="360"/>
                </a:lnTo>
                <a:lnTo>
                  <a:pt x="364" y="411"/>
                </a:lnTo>
                <a:lnTo>
                  <a:pt x="355" y="459"/>
                </a:lnTo>
                <a:lnTo>
                  <a:pt x="352" y="477"/>
                </a:lnTo>
                <a:lnTo>
                  <a:pt x="348" y="486"/>
                </a:lnTo>
                <a:lnTo>
                  <a:pt x="348" y="486"/>
                </a:lnTo>
                <a:lnTo>
                  <a:pt x="344" y="494"/>
                </a:lnTo>
                <a:lnTo>
                  <a:pt x="342" y="500"/>
                </a:lnTo>
                <a:lnTo>
                  <a:pt x="340" y="504"/>
                </a:lnTo>
                <a:lnTo>
                  <a:pt x="339" y="510"/>
                </a:lnTo>
                <a:lnTo>
                  <a:pt x="339" y="510"/>
                </a:lnTo>
                <a:lnTo>
                  <a:pt x="325" y="534"/>
                </a:lnTo>
                <a:lnTo>
                  <a:pt x="307" y="565"/>
                </a:lnTo>
                <a:lnTo>
                  <a:pt x="307" y="565"/>
                </a:lnTo>
                <a:lnTo>
                  <a:pt x="301" y="578"/>
                </a:lnTo>
                <a:lnTo>
                  <a:pt x="292" y="603"/>
                </a:lnTo>
                <a:lnTo>
                  <a:pt x="266" y="675"/>
                </a:lnTo>
                <a:lnTo>
                  <a:pt x="241" y="749"/>
                </a:lnTo>
                <a:lnTo>
                  <a:pt x="233" y="780"/>
                </a:lnTo>
                <a:lnTo>
                  <a:pt x="228" y="799"/>
                </a:lnTo>
                <a:lnTo>
                  <a:pt x="228" y="799"/>
                </a:lnTo>
                <a:lnTo>
                  <a:pt x="227" y="826"/>
                </a:lnTo>
                <a:lnTo>
                  <a:pt x="227" y="854"/>
                </a:lnTo>
                <a:lnTo>
                  <a:pt x="228" y="876"/>
                </a:lnTo>
                <a:lnTo>
                  <a:pt x="229" y="883"/>
                </a:lnTo>
                <a:lnTo>
                  <a:pt x="230" y="887"/>
                </a:lnTo>
                <a:lnTo>
                  <a:pt x="230" y="887"/>
                </a:lnTo>
                <a:lnTo>
                  <a:pt x="234" y="891"/>
                </a:lnTo>
                <a:lnTo>
                  <a:pt x="243" y="894"/>
                </a:lnTo>
                <a:lnTo>
                  <a:pt x="269" y="906"/>
                </a:lnTo>
                <a:lnTo>
                  <a:pt x="306" y="921"/>
                </a:lnTo>
                <a:lnTo>
                  <a:pt x="306" y="921"/>
                </a:lnTo>
                <a:lnTo>
                  <a:pt x="308" y="931"/>
                </a:lnTo>
                <a:lnTo>
                  <a:pt x="315" y="951"/>
                </a:lnTo>
                <a:lnTo>
                  <a:pt x="322" y="974"/>
                </a:lnTo>
                <a:lnTo>
                  <a:pt x="324" y="984"/>
                </a:lnTo>
                <a:lnTo>
                  <a:pt x="324" y="992"/>
                </a:lnTo>
                <a:lnTo>
                  <a:pt x="324" y="992"/>
                </a:lnTo>
                <a:lnTo>
                  <a:pt x="322" y="1004"/>
                </a:lnTo>
                <a:lnTo>
                  <a:pt x="321" y="1014"/>
                </a:lnTo>
                <a:lnTo>
                  <a:pt x="320" y="1018"/>
                </a:lnTo>
                <a:lnTo>
                  <a:pt x="318" y="1023"/>
                </a:lnTo>
                <a:lnTo>
                  <a:pt x="314" y="1026"/>
                </a:lnTo>
                <a:lnTo>
                  <a:pt x="311" y="1030"/>
                </a:lnTo>
                <a:lnTo>
                  <a:pt x="311" y="1030"/>
                </a:lnTo>
                <a:lnTo>
                  <a:pt x="296" y="1040"/>
                </a:lnTo>
                <a:lnTo>
                  <a:pt x="278" y="1052"/>
                </a:lnTo>
                <a:lnTo>
                  <a:pt x="248" y="1071"/>
                </a:lnTo>
                <a:lnTo>
                  <a:pt x="248" y="1071"/>
                </a:lnTo>
                <a:lnTo>
                  <a:pt x="242" y="1076"/>
                </a:lnTo>
                <a:lnTo>
                  <a:pt x="240" y="1080"/>
                </a:lnTo>
                <a:lnTo>
                  <a:pt x="238" y="1084"/>
                </a:lnTo>
                <a:lnTo>
                  <a:pt x="236" y="1089"/>
                </a:lnTo>
                <a:lnTo>
                  <a:pt x="236" y="1093"/>
                </a:lnTo>
                <a:lnTo>
                  <a:pt x="238" y="1098"/>
                </a:lnTo>
                <a:lnTo>
                  <a:pt x="241" y="1104"/>
                </a:lnTo>
                <a:lnTo>
                  <a:pt x="241" y="1104"/>
                </a:lnTo>
                <a:lnTo>
                  <a:pt x="245" y="1106"/>
                </a:lnTo>
                <a:lnTo>
                  <a:pt x="248" y="1107"/>
                </a:lnTo>
                <a:lnTo>
                  <a:pt x="258" y="1110"/>
                </a:lnTo>
                <a:lnTo>
                  <a:pt x="268" y="1110"/>
                </a:lnTo>
                <a:lnTo>
                  <a:pt x="280" y="1107"/>
                </a:lnTo>
                <a:lnTo>
                  <a:pt x="292" y="1105"/>
                </a:lnTo>
                <a:lnTo>
                  <a:pt x="302" y="1102"/>
                </a:lnTo>
                <a:lnTo>
                  <a:pt x="311" y="1098"/>
                </a:lnTo>
                <a:lnTo>
                  <a:pt x="315" y="1096"/>
                </a:lnTo>
                <a:lnTo>
                  <a:pt x="315" y="1096"/>
                </a:lnTo>
                <a:lnTo>
                  <a:pt x="324" y="1089"/>
                </a:lnTo>
                <a:lnTo>
                  <a:pt x="335" y="1079"/>
                </a:lnTo>
                <a:lnTo>
                  <a:pt x="341" y="1074"/>
                </a:lnTo>
                <a:lnTo>
                  <a:pt x="348" y="1071"/>
                </a:lnTo>
                <a:lnTo>
                  <a:pt x="357" y="1067"/>
                </a:lnTo>
                <a:lnTo>
                  <a:pt x="365" y="1066"/>
                </a:lnTo>
                <a:lnTo>
                  <a:pt x="365" y="1066"/>
                </a:lnTo>
                <a:lnTo>
                  <a:pt x="378" y="1065"/>
                </a:lnTo>
                <a:lnTo>
                  <a:pt x="386" y="1064"/>
                </a:lnTo>
                <a:lnTo>
                  <a:pt x="391" y="1064"/>
                </a:lnTo>
                <a:lnTo>
                  <a:pt x="394" y="1063"/>
                </a:lnTo>
                <a:lnTo>
                  <a:pt x="394" y="1063"/>
                </a:lnTo>
                <a:lnTo>
                  <a:pt x="400" y="1059"/>
                </a:lnTo>
                <a:lnTo>
                  <a:pt x="409" y="1053"/>
                </a:lnTo>
                <a:lnTo>
                  <a:pt x="416" y="1047"/>
                </a:lnTo>
                <a:lnTo>
                  <a:pt x="418" y="1044"/>
                </a:lnTo>
                <a:lnTo>
                  <a:pt x="419" y="1041"/>
                </a:lnTo>
                <a:lnTo>
                  <a:pt x="419" y="1041"/>
                </a:lnTo>
                <a:lnTo>
                  <a:pt x="424" y="1030"/>
                </a:lnTo>
                <a:lnTo>
                  <a:pt x="425" y="1026"/>
                </a:lnTo>
                <a:lnTo>
                  <a:pt x="425" y="1023"/>
                </a:lnTo>
                <a:lnTo>
                  <a:pt x="424" y="1019"/>
                </a:lnTo>
                <a:lnTo>
                  <a:pt x="423" y="1016"/>
                </a:lnTo>
                <a:lnTo>
                  <a:pt x="423" y="1016"/>
                </a:lnTo>
                <a:lnTo>
                  <a:pt x="411" y="1000"/>
                </a:lnTo>
                <a:lnTo>
                  <a:pt x="406" y="992"/>
                </a:lnTo>
                <a:lnTo>
                  <a:pt x="396" y="988"/>
                </a:lnTo>
                <a:lnTo>
                  <a:pt x="372" y="924"/>
                </a:lnTo>
                <a:lnTo>
                  <a:pt x="372" y="924"/>
                </a:lnTo>
                <a:lnTo>
                  <a:pt x="379" y="921"/>
                </a:lnTo>
                <a:lnTo>
                  <a:pt x="386" y="919"/>
                </a:lnTo>
                <a:lnTo>
                  <a:pt x="391" y="916"/>
                </a:lnTo>
                <a:lnTo>
                  <a:pt x="391" y="916"/>
                </a:lnTo>
                <a:lnTo>
                  <a:pt x="397" y="913"/>
                </a:lnTo>
                <a:lnTo>
                  <a:pt x="401" y="907"/>
                </a:lnTo>
                <a:lnTo>
                  <a:pt x="410" y="899"/>
                </a:lnTo>
                <a:lnTo>
                  <a:pt x="410" y="899"/>
                </a:lnTo>
                <a:lnTo>
                  <a:pt x="416" y="898"/>
                </a:lnTo>
                <a:lnTo>
                  <a:pt x="419" y="896"/>
                </a:lnTo>
                <a:lnTo>
                  <a:pt x="420" y="895"/>
                </a:lnTo>
                <a:lnTo>
                  <a:pt x="420" y="894"/>
                </a:lnTo>
                <a:lnTo>
                  <a:pt x="420" y="894"/>
                </a:lnTo>
                <a:lnTo>
                  <a:pt x="447" y="800"/>
                </a:lnTo>
                <a:lnTo>
                  <a:pt x="447" y="800"/>
                </a:lnTo>
                <a:lnTo>
                  <a:pt x="458" y="867"/>
                </a:lnTo>
                <a:lnTo>
                  <a:pt x="467" y="914"/>
                </a:lnTo>
                <a:lnTo>
                  <a:pt x="472" y="931"/>
                </a:lnTo>
                <a:lnTo>
                  <a:pt x="473" y="935"/>
                </a:lnTo>
                <a:lnTo>
                  <a:pt x="475" y="938"/>
                </a:lnTo>
                <a:lnTo>
                  <a:pt x="475" y="938"/>
                </a:lnTo>
                <a:lnTo>
                  <a:pt x="488" y="945"/>
                </a:lnTo>
                <a:lnTo>
                  <a:pt x="508" y="952"/>
                </a:lnTo>
                <a:lnTo>
                  <a:pt x="535" y="962"/>
                </a:lnTo>
                <a:lnTo>
                  <a:pt x="535" y="962"/>
                </a:lnTo>
                <a:lnTo>
                  <a:pt x="535" y="978"/>
                </a:lnTo>
                <a:lnTo>
                  <a:pt x="537" y="1011"/>
                </a:lnTo>
                <a:lnTo>
                  <a:pt x="537" y="1031"/>
                </a:lnTo>
                <a:lnTo>
                  <a:pt x="537" y="1050"/>
                </a:lnTo>
                <a:lnTo>
                  <a:pt x="535" y="1065"/>
                </a:lnTo>
                <a:lnTo>
                  <a:pt x="532" y="1076"/>
                </a:lnTo>
                <a:lnTo>
                  <a:pt x="532" y="1076"/>
                </a:lnTo>
                <a:lnTo>
                  <a:pt x="529" y="1084"/>
                </a:lnTo>
                <a:lnTo>
                  <a:pt x="524" y="1092"/>
                </a:lnTo>
                <a:lnTo>
                  <a:pt x="513" y="1106"/>
                </a:lnTo>
                <a:lnTo>
                  <a:pt x="503" y="1119"/>
                </a:lnTo>
                <a:lnTo>
                  <a:pt x="495" y="1126"/>
                </a:lnTo>
                <a:lnTo>
                  <a:pt x="495" y="1126"/>
                </a:lnTo>
                <a:lnTo>
                  <a:pt x="475" y="1143"/>
                </a:lnTo>
                <a:lnTo>
                  <a:pt x="464" y="1152"/>
                </a:lnTo>
                <a:lnTo>
                  <a:pt x="457" y="1159"/>
                </a:lnTo>
                <a:lnTo>
                  <a:pt x="457" y="1159"/>
                </a:lnTo>
                <a:lnTo>
                  <a:pt x="456" y="1164"/>
                </a:lnTo>
                <a:lnTo>
                  <a:pt x="456" y="1169"/>
                </a:lnTo>
                <a:lnTo>
                  <a:pt x="458" y="1172"/>
                </a:lnTo>
                <a:lnTo>
                  <a:pt x="460" y="1176"/>
                </a:lnTo>
                <a:lnTo>
                  <a:pt x="460" y="1176"/>
                </a:lnTo>
                <a:lnTo>
                  <a:pt x="463" y="1179"/>
                </a:lnTo>
                <a:lnTo>
                  <a:pt x="467" y="1183"/>
                </a:lnTo>
                <a:lnTo>
                  <a:pt x="472" y="1185"/>
                </a:lnTo>
                <a:lnTo>
                  <a:pt x="478" y="1188"/>
                </a:lnTo>
                <a:lnTo>
                  <a:pt x="478" y="1188"/>
                </a:lnTo>
                <a:lnTo>
                  <a:pt x="482" y="1188"/>
                </a:lnTo>
                <a:lnTo>
                  <a:pt x="485" y="1188"/>
                </a:lnTo>
                <a:lnTo>
                  <a:pt x="493" y="1185"/>
                </a:lnTo>
                <a:lnTo>
                  <a:pt x="504" y="1182"/>
                </a:lnTo>
                <a:lnTo>
                  <a:pt x="516" y="1179"/>
                </a:lnTo>
                <a:lnTo>
                  <a:pt x="516" y="1179"/>
                </a:lnTo>
                <a:lnTo>
                  <a:pt x="529" y="1177"/>
                </a:lnTo>
                <a:lnTo>
                  <a:pt x="538" y="1174"/>
                </a:lnTo>
                <a:lnTo>
                  <a:pt x="545" y="1170"/>
                </a:lnTo>
                <a:lnTo>
                  <a:pt x="550" y="1164"/>
                </a:lnTo>
                <a:lnTo>
                  <a:pt x="550" y="1164"/>
                </a:lnTo>
                <a:lnTo>
                  <a:pt x="558" y="1157"/>
                </a:lnTo>
                <a:lnTo>
                  <a:pt x="571" y="1146"/>
                </a:lnTo>
                <a:lnTo>
                  <a:pt x="585" y="1136"/>
                </a:lnTo>
                <a:lnTo>
                  <a:pt x="598" y="1126"/>
                </a:lnTo>
                <a:lnTo>
                  <a:pt x="598" y="1126"/>
                </a:lnTo>
                <a:lnTo>
                  <a:pt x="608" y="1122"/>
                </a:lnTo>
                <a:lnTo>
                  <a:pt x="614" y="1119"/>
                </a:lnTo>
                <a:lnTo>
                  <a:pt x="618" y="1116"/>
                </a:lnTo>
                <a:lnTo>
                  <a:pt x="620" y="1115"/>
                </a:lnTo>
                <a:lnTo>
                  <a:pt x="620" y="1112"/>
                </a:lnTo>
                <a:lnTo>
                  <a:pt x="620" y="1112"/>
                </a:lnTo>
                <a:lnTo>
                  <a:pt x="618" y="1103"/>
                </a:lnTo>
                <a:lnTo>
                  <a:pt x="615" y="1087"/>
                </a:lnTo>
                <a:lnTo>
                  <a:pt x="608" y="1063"/>
                </a:lnTo>
                <a:lnTo>
                  <a:pt x="608" y="1063"/>
                </a:lnTo>
                <a:lnTo>
                  <a:pt x="604" y="1054"/>
                </a:lnTo>
                <a:lnTo>
                  <a:pt x="602" y="1049"/>
                </a:lnTo>
                <a:lnTo>
                  <a:pt x="602" y="1049"/>
                </a:lnTo>
                <a:lnTo>
                  <a:pt x="602" y="1033"/>
                </a:lnTo>
                <a:lnTo>
                  <a:pt x="605" y="1007"/>
                </a:lnTo>
                <a:lnTo>
                  <a:pt x="610" y="970"/>
                </a:lnTo>
                <a:lnTo>
                  <a:pt x="641" y="958"/>
                </a:lnTo>
                <a:lnTo>
                  <a:pt x="641" y="958"/>
                </a:lnTo>
                <a:lnTo>
                  <a:pt x="637" y="909"/>
                </a:lnTo>
                <a:lnTo>
                  <a:pt x="635" y="872"/>
                </a:lnTo>
                <a:lnTo>
                  <a:pt x="631" y="842"/>
                </a:lnTo>
                <a:lnTo>
                  <a:pt x="631" y="842"/>
                </a:lnTo>
                <a:lnTo>
                  <a:pt x="622" y="797"/>
                </a:lnTo>
                <a:lnTo>
                  <a:pt x="616" y="770"/>
                </a:lnTo>
                <a:lnTo>
                  <a:pt x="616" y="770"/>
                </a:lnTo>
                <a:lnTo>
                  <a:pt x="642" y="776"/>
                </a:lnTo>
                <a:lnTo>
                  <a:pt x="662" y="780"/>
                </a:lnTo>
                <a:lnTo>
                  <a:pt x="671" y="780"/>
                </a:lnTo>
                <a:lnTo>
                  <a:pt x="679" y="781"/>
                </a:lnTo>
                <a:lnTo>
                  <a:pt x="679" y="781"/>
                </a:lnTo>
                <a:lnTo>
                  <a:pt x="689" y="780"/>
                </a:lnTo>
                <a:lnTo>
                  <a:pt x="697" y="781"/>
                </a:lnTo>
                <a:lnTo>
                  <a:pt x="703" y="782"/>
                </a:lnTo>
                <a:lnTo>
                  <a:pt x="703" y="782"/>
                </a:lnTo>
                <a:lnTo>
                  <a:pt x="702" y="784"/>
                </a:lnTo>
                <a:lnTo>
                  <a:pt x="701" y="793"/>
                </a:lnTo>
                <a:lnTo>
                  <a:pt x="699" y="802"/>
                </a:lnTo>
                <a:lnTo>
                  <a:pt x="695" y="812"/>
                </a:lnTo>
                <a:lnTo>
                  <a:pt x="695" y="812"/>
                </a:lnTo>
                <a:lnTo>
                  <a:pt x="692" y="825"/>
                </a:lnTo>
                <a:lnTo>
                  <a:pt x="690" y="840"/>
                </a:lnTo>
                <a:lnTo>
                  <a:pt x="689" y="865"/>
                </a:lnTo>
                <a:lnTo>
                  <a:pt x="689" y="865"/>
                </a:lnTo>
                <a:lnTo>
                  <a:pt x="689" y="880"/>
                </a:lnTo>
                <a:lnTo>
                  <a:pt x="689" y="892"/>
                </a:lnTo>
                <a:lnTo>
                  <a:pt x="688" y="896"/>
                </a:lnTo>
                <a:lnTo>
                  <a:pt x="687" y="902"/>
                </a:lnTo>
                <a:lnTo>
                  <a:pt x="687" y="902"/>
                </a:lnTo>
                <a:lnTo>
                  <a:pt x="686" y="908"/>
                </a:lnTo>
                <a:lnTo>
                  <a:pt x="683" y="919"/>
                </a:lnTo>
                <a:lnTo>
                  <a:pt x="682" y="946"/>
                </a:lnTo>
                <a:lnTo>
                  <a:pt x="682" y="971"/>
                </a:lnTo>
                <a:lnTo>
                  <a:pt x="682" y="979"/>
                </a:lnTo>
                <a:lnTo>
                  <a:pt x="683" y="982"/>
                </a:lnTo>
                <a:lnTo>
                  <a:pt x="683" y="982"/>
                </a:lnTo>
                <a:lnTo>
                  <a:pt x="697" y="991"/>
                </a:lnTo>
                <a:lnTo>
                  <a:pt x="705" y="995"/>
                </a:lnTo>
                <a:lnTo>
                  <a:pt x="707" y="998"/>
                </a:lnTo>
                <a:lnTo>
                  <a:pt x="707" y="999"/>
                </a:lnTo>
                <a:lnTo>
                  <a:pt x="707" y="999"/>
                </a:lnTo>
                <a:lnTo>
                  <a:pt x="705" y="1003"/>
                </a:lnTo>
                <a:lnTo>
                  <a:pt x="702" y="1008"/>
                </a:lnTo>
                <a:lnTo>
                  <a:pt x="700" y="1018"/>
                </a:lnTo>
                <a:lnTo>
                  <a:pt x="700" y="1018"/>
                </a:lnTo>
                <a:lnTo>
                  <a:pt x="695" y="1019"/>
                </a:lnTo>
                <a:lnTo>
                  <a:pt x="684" y="1023"/>
                </a:lnTo>
                <a:lnTo>
                  <a:pt x="677" y="1025"/>
                </a:lnTo>
                <a:lnTo>
                  <a:pt x="670" y="1030"/>
                </a:lnTo>
                <a:lnTo>
                  <a:pt x="663" y="1034"/>
                </a:lnTo>
                <a:lnTo>
                  <a:pt x="657" y="1041"/>
                </a:lnTo>
                <a:lnTo>
                  <a:pt x="657" y="1041"/>
                </a:lnTo>
                <a:lnTo>
                  <a:pt x="655" y="1045"/>
                </a:lnTo>
                <a:lnTo>
                  <a:pt x="653" y="1050"/>
                </a:lnTo>
                <a:lnTo>
                  <a:pt x="650" y="1060"/>
                </a:lnTo>
                <a:lnTo>
                  <a:pt x="649" y="1072"/>
                </a:lnTo>
                <a:lnTo>
                  <a:pt x="649" y="1085"/>
                </a:lnTo>
                <a:lnTo>
                  <a:pt x="651" y="1097"/>
                </a:lnTo>
                <a:lnTo>
                  <a:pt x="654" y="1107"/>
                </a:lnTo>
                <a:lnTo>
                  <a:pt x="657" y="1116"/>
                </a:lnTo>
                <a:lnTo>
                  <a:pt x="662" y="1122"/>
                </a:lnTo>
                <a:lnTo>
                  <a:pt x="662" y="1122"/>
                </a:lnTo>
                <a:lnTo>
                  <a:pt x="668" y="1126"/>
                </a:lnTo>
                <a:lnTo>
                  <a:pt x="673" y="1129"/>
                </a:lnTo>
                <a:lnTo>
                  <a:pt x="684" y="1135"/>
                </a:lnTo>
                <a:lnTo>
                  <a:pt x="696" y="1138"/>
                </a:lnTo>
                <a:lnTo>
                  <a:pt x="696" y="1138"/>
                </a:lnTo>
                <a:lnTo>
                  <a:pt x="696" y="1183"/>
                </a:lnTo>
                <a:lnTo>
                  <a:pt x="694" y="1216"/>
                </a:lnTo>
                <a:lnTo>
                  <a:pt x="693" y="1229"/>
                </a:lnTo>
                <a:lnTo>
                  <a:pt x="690" y="1237"/>
                </a:lnTo>
                <a:lnTo>
                  <a:pt x="690" y="1237"/>
                </a:lnTo>
                <a:lnTo>
                  <a:pt x="686" y="1247"/>
                </a:lnTo>
                <a:lnTo>
                  <a:pt x="682" y="1257"/>
                </a:lnTo>
                <a:lnTo>
                  <a:pt x="680" y="1268"/>
                </a:lnTo>
                <a:lnTo>
                  <a:pt x="679" y="1277"/>
                </a:lnTo>
                <a:lnTo>
                  <a:pt x="679" y="1277"/>
                </a:lnTo>
                <a:lnTo>
                  <a:pt x="679" y="1310"/>
                </a:lnTo>
                <a:lnTo>
                  <a:pt x="680" y="1329"/>
                </a:lnTo>
                <a:lnTo>
                  <a:pt x="679" y="1342"/>
                </a:lnTo>
                <a:lnTo>
                  <a:pt x="679" y="1342"/>
                </a:lnTo>
                <a:lnTo>
                  <a:pt x="673" y="1389"/>
                </a:lnTo>
                <a:lnTo>
                  <a:pt x="668" y="1419"/>
                </a:lnTo>
                <a:lnTo>
                  <a:pt x="667" y="1431"/>
                </a:lnTo>
                <a:lnTo>
                  <a:pt x="664" y="1439"/>
                </a:lnTo>
                <a:lnTo>
                  <a:pt x="664" y="1439"/>
                </a:lnTo>
                <a:lnTo>
                  <a:pt x="660" y="1449"/>
                </a:lnTo>
                <a:lnTo>
                  <a:pt x="654" y="1458"/>
                </a:lnTo>
                <a:lnTo>
                  <a:pt x="647" y="1465"/>
                </a:lnTo>
                <a:lnTo>
                  <a:pt x="643" y="1467"/>
                </a:lnTo>
                <a:lnTo>
                  <a:pt x="640" y="1468"/>
                </a:lnTo>
                <a:lnTo>
                  <a:pt x="640" y="1468"/>
                </a:lnTo>
                <a:lnTo>
                  <a:pt x="624" y="1472"/>
                </a:lnTo>
                <a:lnTo>
                  <a:pt x="600" y="1475"/>
                </a:lnTo>
                <a:lnTo>
                  <a:pt x="577" y="1479"/>
                </a:lnTo>
                <a:lnTo>
                  <a:pt x="565" y="1480"/>
                </a:lnTo>
                <a:lnTo>
                  <a:pt x="565" y="1480"/>
                </a:lnTo>
                <a:lnTo>
                  <a:pt x="561" y="1481"/>
                </a:lnTo>
                <a:lnTo>
                  <a:pt x="554" y="1485"/>
                </a:lnTo>
                <a:lnTo>
                  <a:pt x="550" y="1487"/>
                </a:lnTo>
                <a:lnTo>
                  <a:pt x="549" y="1491"/>
                </a:lnTo>
                <a:lnTo>
                  <a:pt x="549" y="1495"/>
                </a:lnTo>
                <a:lnTo>
                  <a:pt x="550" y="1499"/>
                </a:lnTo>
                <a:lnTo>
                  <a:pt x="550" y="1499"/>
                </a:lnTo>
                <a:lnTo>
                  <a:pt x="559" y="1510"/>
                </a:lnTo>
                <a:lnTo>
                  <a:pt x="571" y="1519"/>
                </a:lnTo>
                <a:lnTo>
                  <a:pt x="583" y="1528"/>
                </a:lnTo>
                <a:lnTo>
                  <a:pt x="595" y="1534"/>
                </a:lnTo>
                <a:lnTo>
                  <a:pt x="595" y="1534"/>
                </a:lnTo>
                <a:lnTo>
                  <a:pt x="607" y="1537"/>
                </a:lnTo>
                <a:lnTo>
                  <a:pt x="618" y="1538"/>
                </a:lnTo>
                <a:lnTo>
                  <a:pt x="630" y="1538"/>
                </a:lnTo>
                <a:lnTo>
                  <a:pt x="640" y="1537"/>
                </a:lnTo>
                <a:lnTo>
                  <a:pt x="640" y="1537"/>
                </a:lnTo>
                <a:lnTo>
                  <a:pt x="661" y="1535"/>
                </a:lnTo>
                <a:lnTo>
                  <a:pt x="689" y="1534"/>
                </a:lnTo>
                <a:lnTo>
                  <a:pt x="689" y="1534"/>
                </a:lnTo>
                <a:lnTo>
                  <a:pt x="701" y="1532"/>
                </a:lnTo>
                <a:lnTo>
                  <a:pt x="712" y="1531"/>
                </a:lnTo>
                <a:lnTo>
                  <a:pt x="720" y="1527"/>
                </a:lnTo>
                <a:lnTo>
                  <a:pt x="722" y="1526"/>
                </a:lnTo>
                <a:lnTo>
                  <a:pt x="723" y="1524"/>
                </a:lnTo>
                <a:lnTo>
                  <a:pt x="723" y="1524"/>
                </a:lnTo>
                <a:lnTo>
                  <a:pt x="723" y="1520"/>
                </a:lnTo>
                <a:lnTo>
                  <a:pt x="722" y="1512"/>
                </a:lnTo>
                <a:lnTo>
                  <a:pt x="719" y="1492"/>
                </a:lnTo>
                <a:lnTo>
                  <a:pt x="715" y="1471"/>
                </a:lnTo>
                <a:lnTo>
                  <a:pt x="713" y="1460"/>
                </a:lnTo>
                <a:lnTo>
                  <a:pt x="713" y="1460"/>
                </a:lnTo>
                <a:lnTo>
                  <a:pt x="728" y="1419"/>
                </a:lnTo>
                <a:lnTo>
                  <a:pt x="738" y="1387"/>
                </a:lnTo>
                <a:lnTo>
                  <a:pt x="741" y="1374"/>
                </a:lnTo>
                <a:lnTo>
                  <a:pt x="743" y="1363"/>
                </a:lnTo>
                <a:lnTo>
                  <a:pt x="743" y="1363"/>
                </a:lnTo>
                <a:lnTo>
                  <a:pt x="746" y="1333"/>
                </a:lnTo>
                <a:lnTo>
                  <a:pt x="746" y="1321"/>
                </a:lnTo>
                <a:lnTo>
                  <a:pt x="746" y="1313"/>
                </a:lnTo>
                <a:lnTo>
                  <a:pt x="746" y="1313"/>
                </a:lnTo>
                <a:lnTo>
                  <a:pt x="746" y="1302"/>
                </a:lnTo>
                <a:lnTo>
                  <a:pt x="746" y="1288"/>
                </a:lnTo>
                <a:lnTo>
                  <a:pt x="747" y="1275"/>
                </a:lnTo>
                <a:lnTo>
                  <a:pt x="749" y="1267"/>
                </a:lnTo>
                <a:lnTo>
                  <a:pt x="749" y="1267"/>
                </a:lnTo>
                <a:lnTo>
                  <a:pt x="761" y="1242"/>
                </a:lnTo>
                <a:lnTo>
                  <a:pt x="779" y="1243"/>
                </a:lnTo>
                <a:lnTo>
                  <a:pt x="779" y="1243"/>
                </a:lnTo>
                <a:lnTo>
                  <a:pt x="781" y="1258"/>
                </a:lnTo>
                <a:lnTo>
                  <a:pt x="784" y="1270"/>
                </a:lnTo>
                <a:lnTo>
                  <a:pt x="787" y="1281"/>
                </a:lnTo>
                <a:lnTo>
                  <a:pt x="787" y="1281"/>
                </a:lnTo>
                <a:lnTo>
                  <a:pt x="807" y="1319"/>
                </a:lnTo>
                <a:lnTo>
                  <a:pt x="819" y="1341"/>
                </a:lnTo>
                <a:lnTo>
                  <a:pt x="822" y="1350"/>
                </a:lnTo>
                <a:lnTo>
                  <a:pt x="824" y="1356"/>
                </a:lnTo>
                <a:lnTo>
                  <a:pt x="824" y="1356"/>
                </a:lnTo>
                <a:lnTo>
                  <a:pt x="824" y="1363"/>
                </a:lnTo>
                <a:lnTo>
                  <a:pt x="824" y="1368"/>
                </a:lnTo>
                <a:lnTo>
                  <a:pt x="824" y="1370"/>
                </a:lnTo>
                <a:lnTo>
                  <a:pt x="821" y="1375"/>
                </a:lnTo>
                <a:lnTo>
                  <a:pt x="821" y="1375"/>
                </a:lnTo>
                <a:lnTo>
                  <a:pt x="818" y="1381"/>
                </a:lnTo>
                <a:lnTo>
                  <a:pt x="812" y="1389"/>
                </a:lnTo>
                <a:lnTo>
                  <a:pt x="812" y="1389"/>
                </a:lnTo>
                <a:lnTo>
                  <a:pt x="809" y="1396"/>
                </a:lnTo>
                <a:lnTo>
                  <a:pt x="807" y="1402"/>
                </a:lnTo>
                <a:lnTo>
                  <a:pt x="804" y="1409"/>
                </a:lnTo>
                <a:lnTo>
                  <a:pt x="798" y="1418"/>
                </a:lnTo>
                <a:lnTo>
                  <a:pt x="798" y="1418"/>
                </a:lnTo>
                <a:lnTo>
                  <a:pt x="776" y="1436"/>
                </a:lnTo>
                <a:lnTo>
                  <a:pt x="768" y="1446"/>
                </a:lnTo>
                <a:lnTo>
                  <a:pt x="765" y="1451"/>
                </a:lnTo>
                <a:lnTo>
                  <a:pt x="762" y="1455"/>
                </a:lnTo>
                <a:lnTo>
                  <a:pt x="762" y="1455"/>
                </a:lnTo>
                <a:lnTo>
                  <a:pt x="762" y="1460"/>
                </a:lnTo>
                <a:lnTo>
                  <a:pt x="763" y="1465"/>
                </a:lnTo>
                <a:lnTo>
                  <a:pt x="766" y="1469"/>
                </a:lnTo>
                <a:lnTo>
                  <a:pt x="769" y="1473"/>
                </a:lnTo>
                <a:lnTo>
                  <a:pt x="774" y="1477"/>
                </a:lnTo>
                <a:lnTo>
                  <a:pt x="779" y="1480"/>
                </a:lnTo>
                <a:lnTo>
                  <a:pt x="786" y="1481"/>
                </a:lnTo>
                <a:lnTo>
                  <a:pt x="792" y="1481"/>
                </a:lnTo>
                <a:lnTo>
                  <a:pt x="792" y="1481"/>
                </a:lnTo>
                <a:lnTo>
                  <a:pt x="799" y="1480"/>
                </a:lnTo>
                <a:lnTo>
                  <a:pt x="806" y="1479"/>
                </a:lnTo>
                <a:lnTo>
                  <a:pt x="812" y="1475"/>
                </a:lnTo>
                <a:lnTo>
                  <a:pt x="818" y="1472"/>
                </a:lnTo>
                <a:lnTo>
                  <a:pt x="828" y="1465"/>
                </a:lnTo>
                <a:lnTo>
                  <a:pt x="835" y="1456"/>
                </a:lnTo>
                <a:lnTo>
                  <a:pt x="835" y="1456"/>
                </a:lnTo>
                <a:lnTo>
                  <a:pt x="840" y="1449"/>
                </a:lnTo>
                <a:lnTo>
                  <a:pt x="847" y="1442"/>
                </a:lnTo>
                <a:lnTo>
                  <a:pt x="854" y="1436"/>
                </a:lnTo>
                <a:lnTo>
                  <a:pt x="859" y="1432"/>
                </a:lnTo>
                <a:lnTo>
                  <a:pt x="859" y="1432"/>
                </a:lnTo>
                <a:lnTo>
                  <a:pt x="867" y="1428"/>
                </a:lnTo>
                <a:lnTo>
                  <a:pt x="879" y="1423"/>
                </a:lnTo>
                <a:lnTo>
                  <a:pt x="885" y="1420"/>
                </a:lnTo>
                <a:lnTo>
                  <a:pt x="890" y="1416"/>
                </a:lnTo>
                <a:lnTo>
                  <a:pt x="893" y="1413"/>
                </a:lnTo>
                <a:lnTo>
                  <a:pt x="894" y="1409"/>
                </a:lnTo>
                <a:lnTo>
                  <a:pt x="894" y="1409"/>
                </a:lnTo>
                <a:lnTo>
                  <a:pt x="894" y="1399"/>
                </a:lnTo>
                <a:lnTo>
                  <a:pt x="892" y="1387"/>
                </a:lnTo>
                <a:lnTo>
                  <a:pt x="890" y="1375"/>
                </a:lnTo>
                <a:lnTo>
                  <a:pt x="886" y="1367"/>
                </a:lnTo>
                <a:lnTo>
                  <a:pt x="886" y="1367"/>
                </a:lnTo>
                <a:lnTo>
                  <a:pt x="879" y="1354"/>
                </a:lnTo>
                <a:lnTo>
                  <a:pt x="877" y="1349"/>
                </a:lnTo>
                <a:lnTo>
                  <a:pt x="873" y="1346"/>
                </a:lnTo>
                <a:lnTo>
                  <a:pt x="873" y="1346"/>
                </a:lnTo>
                <a:lnTo>
                  <a:pt x="871" y="1343"/>
                </a:lnTo>
                <a:lnTo>
                  <a:pt x="870" y="1340"/>
                </a:lnTo>
                <a:lnTo>
                  <a:pt x="866" y="1330"/>
                </a:lnTo>
                <a:lnTo>
                  <a:pt x="859" y="1300"/>
                </a:lnTo>
                <a:lnTo>
                  <a:pt x="859" y="1300"/>
                </a:lnTo>
                <a:lnTo>
                  <a:pt x="858" y="1283"/>
                </a:lnTo>
                <a:lnTo>
                  <a:pt x="857" y="1276"/>
                </a:lnTo>
                <a:lnTo>
                  <a:pt x="857" y="1270"/>
                </a:lnTo>
                <a:lnTo>
                  <a:pt x="853" y="1263"/>
                </a:lnTo>
                <a:lnTo>
                  <a:pt x="853" y="1263"/>
                </a:lnTo>
                <a:lnTo>
                  <a:pt x="846" y="1250"/>
                </a:lnTo>
                <a:lnTo>
                  <a:pt x="838" y="1234"/>
                </a:lnTo>
                <a:lnTo>
                  <a:pt x="828" y="1214"/>
                </a:lnTo>
                <a:lnTo>
                  <a:pt x="828" y="1214"/>
                </a:lnTo>
                <a:lnTo>
                  <a:pt x="840" y="1219"/>
                </a:lnTo>
                <a:lnTo>
                  <a:pt x="850" y="1222"/>
                </a:lnTo>
                <a:lnTo>
                  <a:pt x="854" y="1223"/>
                </a:lnTo>
                <a:lnTo>
                  <a:pt x="858" y="1224"/>
                </a:lnTo>
                <a:lnTo>
                  <a:pt x="858" y="1224"/>
                </a:lnTo>
                <a:lnTo>
                  <a:pt x="861" y="1223"/>
                </a:lnTo>
                <a:lnTo>
                  <a:pt x="864" y="1222"/>
                </a:lnTo>
                <a:lnTo>
                  <a:pt x="870" y="1217"/>
                </a:lnTo>
                <a:lnTo>
                  <a:pt x="873" y="1212"/>
                </a:lnTo>
                <a:lnTo>
                  <a:pt x="874" y="1209"/>
                </a:lnTo>
                <a:lnTo>
                  <a:pt x="874" y="1209"/>
                </a:lnTo>
                <a:lnTo>
                  <a:pt x="874" y="1209"/>
                </a:lnTo>
                <a:lnTo>
                  <a:pt x="876" y="1209"/>
                </a:lnTo>
                <a:lnTo>
                  <a:pt x="877" y="1212"/>
                </a:lnTo>
                <a:lnTo>
                  <a:pt x="879" y="1216"/>
                </a:lnTo>
                <a:lnTo>
                  <a:pt x="881" y="1217"/>
                </a:lnTo>
                <a:lnTo>
                  <a:pt x="883" y="1217"/>
                </a:lnTo>
                <a:lnTo>
                  <a:pt x="883" y="1217"/>
                </a:lnTo>
                <a:lnTo>
                  <a:pt x="884" y="1216"/>
                </a:lnTo>
                <a:lnTo>
                  <a:pt x="886" y="1214"/>
                </a:lnTo>
                <a:lnTo>
                  <a:pt x="887" y="1208"/>
                </a:lnTo>
                <a:lnTo>
                  <a:pt x="890" y="1199"/>
                </a:lnTo>
                <a:lnTo>
                  <a:pt x="890" y="1199"/>
                </a:lnTo>
                <a:lnTo>
                  <a:pt x="891" y="1205"/>
                </a:lnTo>
                <a:lnTo>
                  <a:pt x="892" y="1209"/>
                </a:lnTo>
                <a:lnTo>
                  <a:pt x="893" y="1209"/>
                </a:lnTo>
                <a:lnTo>
                  <a:pt x="894" y="1209"/>
                </a:lnTo>
                <a:lnTo>
                  <a:pt x="894" y="1209"/>
                </a:lnTo>
                <a:lnTo>
                  <a:pt x="896" y="1205"/>
                </a:lnTo>
                <a:lnTo>
                  <a:pt x="898" y="1202"/>
                </a:lnTo>
                <a:lnTo>
                  <a:pt x="899" y="1196"/>
                </a:lnTo>
                <a:lnTo>
                  <a:pt x="899" y="1196"/>
                </a:lnTo>
                <a:lnTo>
                  <a:pt x="916" y="1189"/>
                </a:lnTo>
                <a:lnTo>
                  <a:pt x="916" y="1189"/>
                </a:lnTo>
                <a:lnTo>
                  <a:pt x="918" y="1186"/>
                </a:lnTo>
                <a:lnTo>
                  <a:pt x="919" y="1178"/>
                </a:lnTo>
                <a:lnTo>
                  <a:pt x="920" y="1175"/>
                </a:lnTo>
                <a:lnTo>
                  <a:pt x="920" y="1169"/>
                </a:lnTo>
                <a:lnTo>
                  <a:pt x="919" y="1164"/>
                </a:lnTo>
                <a:lnTo>
                  <a:pt x="917" y="1158"/>
                </a:lnTo>
                <a:lnTo>
                  <a:pt x="917" y="1158"/>
                </a:lnTo>
                <a:lnTo>
                  <a:pt x="905" y="1131"/>
                </a:lnTo>
                <a:lnTo>
                  <a:pt x="899" y="1113"/>
                </a:lnTo>
                <a:lnTo>
                  <a:pt x="899" y="1113"/>
                </a:lnTo>
                <a:lnTo>
                  <a:pt x="905" y="1099"/>
                </a:lnTo>
                <a:lnTo>
                  <a:pt x="911" y="1086"/>
                </a:lnTo>
                <a:lnTo>
                  <a:pt x="911" y="1086"/>
                </a:lnTo>
                <a:lnTo>
                  <a:pt x="906" y="1073"/>
                </a:lnTo>
                <a:lnTo>
                  <a:pt x="894" y="1045"/>
                </a:lnTo>
                <a:lnTo>
                  <a:pt x="881" y="1014"/>
                </a:lnTo>
                <a:lnTo>
                  <a:pt x="873" y="992"/>
                </a:lnTo>
                <a:lnTo>
                  <a:pt x="873" y="992"/>
                </a:lnTo>
                <a:lnTo>
                  <a:pt x="870" y="981"/>
                </a:lnTo>
                <a:lnTo>
                  <a:pt x="868" y="973"/>
                </a:lnTo>
                <a:lnTo>
                  <a:pt x="866" y="965"/>
                </a:lnTo>
                <a:lnTo>
                  <a:pt x="866" y="965"/>
                </a:lnTo>
                <a:lnTo>
                  <a:pt x="866" y="962"/>
                </a:lnTo>
                <a:lnTo>
                  <a:pt x="866" y="961"/>
                </a:lnTo>
                <a:lnTo>
                  <a:pt x="868" y="958"/>
                </a:lnTo>
                <a:lnTo>
                  <a:pt x="868" y="954"/>
                </a:lnTo>
                <a:lnTo>
                  <a:pt x="867" y="951"/>
                </a:lnTo>
                <a:lnTo>
                  <a:pt x="866" y="946"/>
                </a:lnTo>
                <a:lnTo>
                  <a:pt x="863" y="940"/>
                </a:lnTo>
                <a:lnTo>
                  <a:pt x="863" y="940"/>
                </a:lnTo>
                <a:lnTo>
                  <a:pt x="850" y="914"/>
                </a:lnTo>
                <a:lnTo>
                  <a:pt x="844" y="902"/>
                </a:lnTo>
                <a:lnTo>
                  <a:pt x="844" y="902"/>
                </a:lnTo>
                <a:lnTo>
                  <a:pt x="841" y="885"/>
                </a:lnTo>
                <a:lnTo>
                  <a:pt x="840" y="868"/>
                </a:lnTo>
                <a:lnTo>
                  <a:pt x="840" y="850"/>
                </a:lnTo>
                <a:lnTo>
                  <a:pt x="840" y="850"/>
                </a:lnTo>
                <a:lnTo>
                  <a:pt x="841" y="826"/>
                </a:lnTo>
                <a:lnTo>
                  <a:pt x="841" y="817"/>
                </a:lnTo>
                <a:lnTo>
                  <a:pt x="838" y="810"/>
                </a:lnTo>
                <a:lnTo>
                  <a:pt x="838" y="810"/>
                </a:lnTo>
                <a:lnTo>
                  <a:pt x="830" y="790"/>
                </a:lnTo>
                <a:lnTo>
                  <a:pt x="824" y="775"/>
                </a:lnTo>
                <a:lnTo>
                  <a:pt x="824" y="775"/>
                </a:lnTo>
                <a:lnTo>
                  <a:pt x="820" y="763"/>
                </a:lnTo>
                <a:lnTo>
                  <a:pt x="817" y="758"/>
                </a:lnTo>
                <a:lnTo>
                  <a:pt x="815" y="756"/>
                </a:lnTo>
                <a:lnTo>
                  <a:pt x="815" y="756"/>
                </a:lnTo>
                <a:lnTo>
                  <a:pt x="817" y="756"/>
                </a:lnTo>
                <a:lnTo>
                  <a:pt x="821" y="757"/>
                </a:lnTo>
                <a:lnTo>
                  <a:pt x="828" y="756"/>
                </a:lnTo>
                <a:lnTo>
                  <a:pt x="837" y="754"/>
                </a:lnTo>
                <a:lnTo>
                  <a:pt x="837" y="754"/>
                </a:lnTo>
                <a:lnTo>
                  <a:pt x="840" y="751"/>
                </a:lnTo>
                <a:lnTo>
                  <a:pt x="844" y="749"/>
                </a:lnTo>
                <a:lnTo>
                  <a:pt x="848" y="742"/>
                </a:lnTo>
                <a:lnTo>
                  <a:pt x="851" y="735"/>
                </a:lnTo>
                <a:lnTo>
                  <a:pt x="852" y="733"/>
                </a:lnTo>
                <a:lnTo>
                  <a:pt x="838" y="733"/>
                </a:lnTo>
                <a:lnTo>
                  <a:pt x="852" y="718"/>
                </a:lnTo>
                <a:lnTo>
                  <a:pt x="828" y="716"/>
                </a:lnTo>
                <a:lnTo>
                  <a:pt x="828" y="716"/>
                </a:lnTo>
                <a:lnTo>
                  <a:pt x="832" y="704"/>
                </a:lnTo>
                <a:lnTo>
                  <a:pt x="834" y="692"/>
                </a:lnTo>
                <a:lnTo>
                  <a:pt x="835" y="678"/>
                </a:lnTo>
                <a:lnTo>
                  <a:pt x="835" y="678"/>
                </a:lnTo>
                <a:lnTo>
                  <a:pt x="834" y="670"/>
                </a:lnTo>
                <a:lnTo>
                  <a:pt x="832" y="661"/>
                </a:lnTo>
                <a:lnTo>
                  <a:pt x="828" y="650"/>
                </a:lnTo>
                <a:lnTo>
                  <a:pt x="824" y="638"/>
                </a:lnTo>
                <a:lnTo>
                  <a:pt x="818" y="629"/>
                </a:lnTo>
                <a:lnTo>
                  <a:pt x="812" y="619"/>
                </a:lnTo>
                <a:lnTo>
                  <a:pt x="805" y="611"/>
                </a:lnTo>
                <a:lnTo>
                  <a:pt x="798" y="606"/>
                </a:lnTo>
                <a:lnTo>
                  <a:pt x="798" y="606"/>
                </a:lnTo>
                <a:lnTo>
                  <a:pt x="781" y="599"/>
                </a:lnTo>
                <a:lnTo>
                  <a:pt x="766" y="595"/>
                </a:lnTo>
                <a:lnTo>
                  <a:pt x="752" y="591"/>
                </a:lnTo>
                <a:lnTo>
                  <a:pt x="743" y="590"/>
                </a:lnTo>
                <a:lnTo>
                  <a:pt x="743" y="590"/>
                </a:lnTo>
                <a:lnTo>
                  <a:pt x="712" y="589"/>
                </a:lnTo>
                <a:lnTo>
                  <a:pt x="712" y="589"/>
                </a:lnTo>
                <a:lnTo>
                  <a:pt x="701" y="589"/>
                </a:lnTo>
                <a:lnTo>
                  <a:pt x="693" y="589"/>
                </a:lnTo>
                <a:lnTo>
                  <a:pt x="686" y="591"/>
                </a:lnTo>
                <a:lnTo>
                  <a:pt x="680" y="592"/>
                </a:lnTo>
                <a:lnTo>
                  <a:pt x="671" y="596"/>
                </a:lnTo>
                <a:lnTo>
                  <a:pt x="669" y="598"/>
                </a:lnTo>
                <a:lnTo>
                  <a:pt x="669" y="598"/>
                </a:lnTo>
                <a:lnTo>
                  <a:pt x="653" y="560"/>
                </a:lnTo>
                <a:lnTo>
                  <a:pt x="653" y="560"/>
                </a:lnTo>
                <a:lnTo>
                  <a:pt x="648" y="547"/>
                </a:lnTo>
                <a:lnTo>
                  <a:pt x="646" y="540"/>
                </a:lnTo>
                <a:lnTo>
                  <a:pt x="644" y="534"/>
                </a:lnTo>
                <a:lnTo>
                  <a:pt x="644" y="534"/>
                </a:lnTo>
                <a:lnTo>
                  <a:pt x="640" y="465"/>
                </a:lnTo>
                <a:lnTo>
                  <a:pt x="640" y="465"/>
                </a:lnTo>
                <a:lnTo>
                  <a:pt x="642" y="451"/>
                </a:lnTo>
                <a:lnTo>
                  <a:pt x="649" y="418"/>
                </a:lnTo>
                <a:lnTo>
                  <a:pt x="651" y="399"/>
                </a:lnTo>
                <a:lnTo>
                  <a:pt x="655" y="379"/>
                </a:lnTo>
                <a:lnTo>
                  <a:pt x="656" y="361"/>
                </a:lnTo>
                <a:lnTo>
                  <a:pt x="656" y="346"/>
                </a:lnTo>
                <a:lnTo>
                  <a:pt x="656" y="346"/>
                </a:lnTo>
                <a:lnTo>
                  <a:pt x="653" y="312"/>
                </a:lnTo>
                <a:lnTo>
                  <a:pt x="650" y="303"/>
                </a:lnTo>
                <a:lnTo>
                  <a:pt x="648" y="296"/>
                </a:lnTo>
                <a:lnTo>
                  <a:pt x="648" y="296"/>
                </a:lnTo>
                <a:lnTo>
                  <a:pt x="640" y="276"/>
                </a:lnTo>
                <a:lnTo>
                  <a:pt x="636" y="264"/>
                </a:lnTo>
                <a:lnTo>
                  <a:pt x="636" y="264"/>
                </a:lnTo>
                <a:lnTo>
                  <a:pt x="638" y="263"/>
                </a:lnTo>
                <a:lnTo>
                  <a:pt x="642" y="259"/>
                </a:lnTo>
                <a:lnTo>
                  <a:pt x="648" y="251"/>
                </a:lnTo>
                <a:lnTo>
                  <a:pt x="649" y="247"/>
                </a:lnTo>
                <a:lnTo>
                  <a:pt x="650" y="240"/>
                </a:lnTo>
                <a:lnTo>
                  <a:pt x="650" y="240"/>
                </a:lnTo>
                <a:lnTo>
                  <a:pt x="651" y="234"/>
                </a:lnTo>
                <a:lnTo>
                  <a:pt x="650" y="226"/>
                </a:lnTo>
                <a:lnTo>
                  <a:pt x="647" y="210"/>
                </a:lnTo>
                <a:lnTo>
                  <a:pt x="643" y="198"/>
                </a:lnTo>
                <a:lnTo>
                  <a:pt x="641" y="194"/>
                </a:lnTo>
                <a:lnTo>
                  <a:pt x="641" y="194"/>
                </a:lnTo>
                <a:lnTo>
                  <a:pt x="646" y="184"/>
                </a:lnTo>
                <a:lnTo>
                  <a:pt x="648" y="177"/>
                </a:lnTo>
                <a:lnTo>
                  <a:pt x="649" y="172"/>
                </a:lnTo>
                <a:lnTo>
                  <a:pt x="649" y="172"/>
                </a:lnTo>
                <a:lnTo>
                  <a:pt x="638" y="160"/>
                </a:lnTo>
                <a:lnTo>
                  <a:pt x="630" y="149"/>
                </a:lnTo>
                <a:lnTo>
                  <a:pt x="624" y="139"/>
                </a:lnTo>
                <a:lnTo>
                  <a:pt x="624" y="139"/>
                </a:lnTo>
                <a:lnTo>
                  <a:pt x="621" y="130"/>
                </a:lnTo>
                <a:lnTo>
                  <a:pt x="616" y="117"/>
                </a:lnTo>
                <a:lnTo>
                  <a:pt x="614" y="105"/>
                </a:lnTo>
                <a:lnTo>
                  <a:pt x="613" y="97"/>
                </a:lnTo>
                <a:lnTo>
                  <a:pt x="613" y="97"/>
                </a:lnTo>
                <a:lnTo>
                  <a:pt x="613" y="89"/>
                </a:lnTo>
                <a:lnTo>
                  <a:pt x="613" y="73"/>
                </a:lnTo>
                <a:lnTo>
                  <a:pt x="611" y="65"/>
                </a:lnTo>
                <a:lnTo>
                  <a:pt x="609" y="57"/>
                </a:lnTo>
                <a:lnTo>
                  <a:pt x="607" y="49"/>
                </a:lnTo>
                <a:lnTo>
                  <a:pt x="603" y="42"/>
                </a:lnTo>
                <a:lnTo>
                  <a:pt x="603" y="42"/>
                </a:lnTo>
                <a:lnTo>
                  <a:pt x="598" y="36"/>
                </a:lnTo>
                <a:lnTo>
                  <a:pt x="594" y="31"/>
                </a:lnTo>
                <a:lnTo>
                  <a:pt x="584" y="23"/>
                </a:lnTo>
                <a:lnTo>
                  <a:pt x="572" y="16"/>
                </a:lnTo>
                <a:lnTo>
                  <a:pt x="558" y="10"/>
                </a:lnTo>
                <a:lnTo>
                  <a:pt x="558" y="10"/>
                </a:lnTo>
                <a:lnTo>
                  <a:pt x="544" y="5"/>
                </a:lnTo>
                <a:lnTo>
                  <a:pt x="531" y="2"/>
                </a:lnTo>
                <a:lnTo>
                  <a:pt x="521" y="0"/>
                </a:lnTo>
                <a:lnTo>
                  <a:pt x="512" y="0"/>
                </a:lnTo>
                <a:lnTo>
                  <a:pt x="512" y="0"/>
                </a:lnTo>
                <a:lnTo>
                  <a:pt x="505" y="2"/>
                </a:lnTo>
                <a:lnTo>
                  <a:pt x="495" y="5"/>
                </a:lnTo>
                <a:lnTo>
                  <a:pt x="485" y="10"/>
                </a:lnTo>
                <a:lnTo>
                  <a:pt x="478" y="13"/>
                </a:lnTo>
                <a:lnTo>
                  <a:pt x="478" y="13"/>
                </a:lnTo>
                <a:lnTo>
                  <a:pt x="466" y="24"/>
                </a:lnTo>
                <a:lnTo>
                  <a:pt x="460" y="29"/>
                </a:lnTo>
                <a:lnTo>
                  <a:pt x="456" y="35"/>
                </a:lnTo>
                <a:lnTo>
                  <a:pt x="456" y="35"/>
                </a:lnTo>
                <a:lnTo>
                  <a:pt x="449" y="46"/>
                </a:lnTo>
                <a:lnTo>
                  <a:pt x="447" y="51"/>
                </a:lnTo>
                <a:lnTo>
                  <a:pt x="447" y="55"/>
                </a:lnTo>
                <a:lnTo>
                  <a:pt x="447" y="55"/>
                </a:lnTo>
                <a:lnTo>
                  <a:pt x="450" y="63"/>
                </a:lnTo>
                <a:lnTo>
                  <a:pt x="452" y="66"/>
                </a:lnTo>
                <a:lnTo>
                  <a:pt x="452" y="66"/>
                </a:lnTo>
                <a:lnTo>
                  <a:pt x="447" y="75"/>
                </a:lnTo>
                <a:lnTo>
                  <a:pt x="444" y="82"/>
                </a:lnTo>
                <a:lnTo>
                  <a:pt x="442" y="86"/>
                </a:lnTo>
                <a:lnTo>
                  <a:pt x="442" y="86"/>
                </a:lnTo>
                <a:lnTo>
                  <a:pt x="440" y="105"/>
                </a:lnTo>
                <a:lnTo>
                  <a:pt x="440" y="105"/>
                </a:lnTo>
                <a:lnTo>
                  <a:pt x="436" y="130"/>
                </a:lnTo>
                <a:lnTo>
                  <a:pt x="436" y="1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85B40EC4-A2B2-4974-9F1B-5D27D54076E3}"/>
              </a:ext>
            </a:extLst>
          </p:cNvPr>
          <p:cNvSpPr>
            <a:spLocks/>
          </p:cNvSpPr>
          <p:nvPr/>
        </p:nvSpPr>
        <p:spPr bwMode="auto">
          <a:xfrm>
            <a:off x="8019070" y="4683596"/>
            <a:ext cx="1174215" cy="1685567"/>
          </a:xfrm>
          <a:custGeom>
            <a:avLst/>
            <a:gdLst>
              <a:gd name="T0" fmla="*/ 300 w 930"/>
              <a:gd name="T1" fmla="*/ 327 h 1335"/>
              <a:gd name="T2" fmla="*/ 224 w 930"/>
              <a:gd name="T3" fmla="*/ 211 h 1335"/>
              <a:gd name="T4" fmla="*/ 158 w 930"/>
              <a:gd name="T5" fmla="*/ 254 h 1335"/>
              <a:gd name="T6" fmla="*/ 103 w 930"/>
              <a:gd name="T7" fmla="*/ 366 h 1335"/>
              <a:gd name="T8" fmla="*/ 77 w 930"/>
              <a:gd name="T9" fmla="*/ 441 h 1335"/>
              <a:gd name="T10" fmla="*/ 6 w 930"/>
              <a:gd name="T11" fmla="*/ 743 h 1335"/>
              <a:gd name="T12" fmla="*/ 39 w 930"/>
              <a:gd name="T13" fmla="*/ 848 h 1335"/>
              <a:gd name="T14" fmla="*/ 26 w 930"/>
              <a:gd name="T15" fmla="*/ 801 h 1335"/>
              <a:gd name="T16" fmla="*/ 42 w 930"/>
              <a:gd name="T17" fmla="*/ 816 h 1335"/>
              <a:gd name="T18" fmla="*/ 40 w 930"/>
              <a:gd name="T19" fmla="*/ 736 h 1335"/>
              <a:gd name="T20" fmla="*/ 115 w 930"/>
              <a:gd name="T21" fmla="*/ 573 h 1335"/>
              <a:gd name="T22" fmla="*/ 109 w 930"/>
              <a:gd name="T23" fmla="*/ 734 h 1335"/>
              <a:gd name="T24" fmla="*/ 182 w 930"/>
              <a:gd name="T25" fmla="*/ 884 h 1335"/>
              <a:gd name="T26" fmla="*/ 220 w 930"/>
              <a:gd name="T27" fmla="*/ 1035 h 1335"/>
              <a:gd name="T28" fmla="*/ 178 w 930"/>
              <a:gd name="T29" fmla="*/ 1238 h 1335"/>
              <a:gd name="T30" fmla="*/ 163 w 930"/>
              <a:gd name="T31" fmla="*/ 1296 h 1335"/>
              <a:gd name="T32" fmla="*/ 207 w 930"/>
              <a:gd name="T33" fmla="*/ 1335 h 1335"/>
              <a:gd name="T34" fmla="*/ 285 w 930"/>
              <a:gd name="T35" fmla="*/ 1290 h 1335"/>
              <a:gd name="T36" fmla="*/ 247 w 930"/>
              <a:gd name="T37" fmla="*/ 1241 h 1335"/>
              <a:gd name="T38" fmla="*/ 277 w 930"/>
              <a:gd name="T39" fmla="*/ 1178 h 1335"/>
              <a:gd name="T40" fmla="*/ 331 w 930"/>
              <a:gd name="T41" fmla="*/ 1106 h 1335"/>
              <a:gd name="T42" fmla="*/ 309 w 930"/>
              <a:gd name="T43" fmla="*/ 1055 h 1335"/>
              <a:gd name="T44" fmla="*/ 328 w 930"/>
              <a:gd name="T45" fmla="*/ 841 h 1335"/>
              <a:gd name="T46" fmla="*/ 332 w 930"/>
              <a:gd name="T47" fmla="*/ 716 h 1335"/>
              <a:gd name="T48" fmla="*/ 433 w 930"/>
              <a:gd name="T49" fmla="*/ 524 h 1335"/>
              <a:gd name="T50" fmla="*/ 532 w 930"/>
              <a:gd name="T51" fmla="*/ 629 h 1335"/>
              <a:gd name="T52" fmla="*/ 506 w 930"/>
              <a:gd name="T53" fmla="*/ 715 h 1335"/>
              <a:gd name="T54" fmla="*/ 560 w 930"/>
              <a:gd name="T55" fmla="*/ 718 h 1335"/>
              <a:gd name="T56" fmla="*/ 599 w 930"/>
              <a:gd name="T57" fmla="*/ 932 h 1335"/>
              <a:gd name="T58" fmla="*/ 611 w 930"/>
              <a:gd name="T59" fmla="*/ 1162 h 1335"/>
              <a:gd name="T60" fmla="*/ 558 w 930"/>
              <a:gd name="T61" fmla="*/ 1239 h 1335"/>
              <a:gd name="T62" fmla="*/ 678 w 930"/>
              <a:gd name="T63" fmla="*/ 1270 h 1335"/>
              <a:gd name="T64" fmla="*/ 700 w 930"/>
              <a:gd name="T65" fmla="*/ 1210 h 1335"/>
              <a:gd name="T66" fmla="*/ 690 w 930"/>
              <a:gd name="T67" fmla="*/ 1101 h 1335"/>
              <a:gd name="T68" fmla="*/ 726 w 930"/>
              <a:gd name="T69" fmla="*/ 813 h 1335"/>
              <a:gd name="T70" fmla="*/ 805 w 930"/>
              <a:gd name="T71" fmla="*/ 1026 h 1335"/>
              <a:gd name="T72" fmla="*/ 735 w 930"/>
              <a:gd name="T73" fmla="*/ 1038 h 1335"/>
              <a:gd name="T74" fmla="*/ 739 w 930"/>
              <a:gd name="T75" fmla="*/ 1092 h 1335"/>
              <a:gd name="T76" fmla="*/ 890 w 930"/>
              <a:gd name="T77" fmla="*/ 1112 h 1335"/>
              <a:gd name="T78" fmla="*/ 894 w 930"/>
              <a:gd name="T79" fmla="*/ 1038 h 1335"/>
              <a:gd name="T80" fmla="*/ 881 w 930"/>
              <a:gd name="T81" fmla="*/ 973 h 1335"/>
              <a:gd name="T82" fmla="*/ 815 w 930"/>
              <a:gd name="T83" fmla="*/ 790 h 1335"/>
              <a:gd name="T84" fmla="*/ 834 w 930"/>
              <a:gd name="T85" fmla="*/ 684 h 1335"/>
              <a:gd name="T86" fmla="*/ 882 w 930"/>
              <a:gd name="T87" fmla="*/ 631 h 1335"/>
              <a:gd name="T88" fmla="*/ 926 w 930"/>
              <a:gd name="T89" fmla="*/ 435 h 1335"/>
              <a:gd name="T90" fmla="*/ 872 w 930"/>
              <a:gd name="T91" fmla="*/ 298 h 1335"/>
              <a:gd name="T92" fmla="*/ 761 w 930"/>
              <a:gd name="T93" fmla="*/ 188 h 1335"/>
              <a:gd name="T94" fmla="*/ 726 w 930"/>
              <a:gd name="T95" fmla="*/ 150 h 1335"/>
              <a:gd name="T96" fmla="*/ 731 w 930"/>
              <a:gd name="T97" fmla="*/ 40 h 1335"/>
              <a:gd name="T98" fmla="*/ 645 w 930"/>
              <a:gd name="T99" fmla="*/ 5 h 1335"/>
              <a:gd name="T100" fmla="*/ 590 w 930"/>
              <a:gd name="T101" fmla="*/ 73 h 1335"/>
              <a:gd name="T102" fmla="*/ 603 w 930"/>
              <a:gd name="T103" fmla="*/ 112 h 1335"/>
              <a:gd name="T104" fmla="*/ 595 w 930"/>
              <a:gd name="T105" fmla="*/ 145 h 1335"/>
              <a:gd name="T106" fmla="*/ 615 w 930"/>
              <a:gd name="T107" fmla="*/ 194 h 1335"/>
              <a:gd name="T108" fmla="*/ 647 w 930"/>
              <a:gd name="T109" fmla="*/ 229 h 1335"/>
              <a:gd name="T110" fmla="*/ 594 w 930"/>
              <a:gd name="T111" fmla="*/ 313 h 1335"/>
              <a:gd name="T112" fmla="*/ 595 w 930"/>
              <a:gd name="T113" fmla="*/ 403 h 1335"/>
              <a:gd name="T114" fmla="*/ 553 w 930"/>
              <a:gd name="T115" fmla="*/ 426 h 1335"/>
              <a:gd name="T116" fmla="*/ 544 w 930"/>
              <a:gd name="T117" fmla="*/ 460 h 1335"/>
              <a:gd name="T118" fmla="*/ 439 w 930"/>
              <a:gd name="T119" fmla="*/ 454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0" h="1335">
                <a:moveTo>
                  <a:pt x="338" y="409"/>
                </a:moveTo>
                <a:lnTo>
                  <a:pt x="338" y="409"/>
                </a:lnTo>
                <a:lnTo>
                  <a:pt x="341" y="409"/>
                </a:lnTo>
                <a:lnTo>
                  <a:pt x="344" y="408"/>
                </a:lnTo>
                <a:lnTo>
                  <a:pt x="346" y="405"/>
                </a:lnTo>
                <a:lnTo>
                  <a:pt x="347" y="401"/>
                </a:lnTo>
                <a:lnTo>
                  <a:pt x="346" y="394"/>
                </a:lnTo>
                <a:lnTo>
                  <a:pt x="342" y="385"/>
                </a:lnTo>
                <a:lnTo>
                  <a:pt x="334" y="372"/>
                </a:lnTo>
                <a:lnTo>
                  <a:pt x="334" y="372"/>
                </a:lnTo>
                <a:lnTo>
                  <a:pt x="318" y="349"/>
                </a:lnTo>
                <a:lnTo>
                  <a:pt x="307" y="335"/>
                </a:lnTo>
                <a:lnTo>
                  <a:pt x="300" y="327"/>
                </a:lnTo>
                <a:lnTo>
                  <a:pt x="300" y="327"/>
                </a:lnTo>
                <a:lnTo>
                  <a:pt x="292" y="304"/>
                </a:lnTo>
                <a:lnTo>
                  <a:pt x="274" y="257"/>
                </a:lnTo>
                <a:lnTo>
                  <a:pt x="274" y="257"/>
                </a:lnTo>
                <a:lnTo>
                  <a:pt x="267" y="238"/>
                </a:lnTo>
                <a:lnTo>
                  <a:pt x="261" y="228"/>
                </a:lnTo>
                <a:lnTo>
                  <a:pt x="259" y="224"/>
                </a:lnTo>
                <a:lnTo>
                  <a:pt x="255" y="221"/>
                </a:lnTo>
                <a:lnTo>
                  <a:pt x="252" y="218"/>
                </a:lnTo>
                <a:lnTo>
                  <a:pt x="246" y="216"/>
                </a:lnTo>
                <a:lnTo>
                  <a:pt x="246" y="216"/>
                </a:lnTo>
                <a:lnTo>
                  <a:pt x="234" y="212"/>
                </a:lnTo>
                <a:lnTo>
                  <a:pt x="224" y="211"/>
                </a:lnTo>
                <a:lnTo>
                  <a:pt x="216" y="210"/>
                </a:lnTo>
                <a:lnTo>
                  <a:pt x="216" y="210"/>
                </a:lnTo>
                <a:lnTo>
                  <a:pt x="215" y="209"/>
                </a:lnTo>
                <a:lnTo>
                  <a:pt x="210" y="208"/>
                </a:lnTo>
                <a:lnTo>
                  <a:pt x="207" y="208"/>
                </a:lnTo>
                <a:lnTo>
                  <a:pt x="202" y="209"/>
                </a:lnTo>
                <a:lnTo>
                  <a:pt x="196" y="212"/>
                </a:lnTo>
                <a:lnTo>
                  <a:pt x="188" y="216"/>
                </a:lnTo>
                <a:lnTo>
                  <a:pt x="188" y="216"/>
                </a:lnTo>
                <a:lnTo>
                  <a:pt x="180" y="223"/>
                </a:lnTo>
                <a:lnTo>
                  <a:pt x="173" y="232"/>
                </a:lnTo>
                <a:lnTo>
                  <a:pt x="164" y="243"/>
                </a:lnTo>
                <a:lnTo>
                  <a:pt x="158" y="254"/>
                </a:lnTo>
                <a:lnTo>
                  <a:pt x="148" y="277"/>
                </a:lnTo>
                <a:lnTo>
                  <a:pt x="141" y="296"/>
                </a:lnTo>
                <a:lnTo>
                  <a:pt x="141" y="296"/>
                </a:lnTo>
                <a:lnTo>
                  <a:pt x="138" y="302"/>
                </a:lnTo>
                <a:lnTo>
                  <a:pt x="138" y="307"/>
                </a:lnTo>
                <a:lnTo>
                  <a:pt x="137" y="313"/>
                </a:lnTo>
                <a:lnTo>
                  <a:pt x="137" y="316"/>
                </a:lnTo>
                <a:lnTo>
                  <a:pt x="136" y="320"/>
                </a:lnTo>
                <a:lnTo>
                  <a:pt x="128" y="330"/>
                </a:lnTo>
                <a:lnTo>
                  <a:pt x="128" y="330"/>
                </a:lnTo>
                <a:lnTo>
                  <a:pt x="109" y="354"/>
                </a:lnTo>
                <a:lnTo>
                  <a:pt x="104" y="362"/>
                </a:lnTo>
                <a:lnTo>
                  <a:pt x="103" y="366"/>
                </a:lnTo>
                <a:lnTo>
                  <a:pt x="102" y="368"/>
                </a:lnTo>
                <a:lnTo>
                  <a:pt x="102" y="368"/>
                </a:lnTo>
                <a:lnTo>
                  <a:pt x="104" y="376"/>
                </a:lnTo>
                <a:lnTo>
                  <a:pt x="108" y="387"/>
                </a:lnTo>
                <a:lnTo>
                  <a:pt x="111" y="397"/>
                </a:lnTo>
                <a:lnTo>
                  <a:pt x="112" y="401"/>
                </a:lnTo>
                <a:lnTo>
                  <a:pt x="111" y="403"/>
                </a:lnTo>
                <a:lnTo>
                  <a:pt x="111" y="403"/>
                </a:lnTo>
                <a:lnTo>
                  <a:pt x="106" y="408"/>
                </a:lnTo>
                <a:lnTo>
                  <a:pt x="98" y="416"/>
                </a:lnTo>
                <a:lnTo>
                  <a:pt x="88" y="428"/>
                </a:lnTo>
                <a:lnTo>
                  <a:pt x="82" y="434"/>
                </a:lnTo>
                <a:lnTo>
                  <a:pt x="77" y="441"/>
                </a:lnTo>
                <a:lnTo>
                  <a:pt x="77" y="441"/>
                </a:lnTo>
                <a:lnTo>
                  <a:pt x="72" y="452"/>
                </a:lnTo>
                <a:lnTo>
                  <a:pt x="68" y="467"/>
                </a:lnTo>
                <a:lnTo>
                  <a:pt x="58" y="505"/>
                </a:lnTo>
                <a:lnTo>
                  <a:pt x="51" y="540"/>
                </a:lnTo>
                <a:lnTo>
                  <a:pt x="48" y="559"/>
                </a:lnTo>
                <a:lnTo>
                  <a:pt x="48" y="559"/>
                </a:lnTo>
                <a:lnTo>
                  <a:pt x="37" y="593"/>
                </a:lnTo>
                <a:lnTo>
                  <a:pt x="26" y="625"/>
                </a:lnTo>
                <a:lnTo>
                  <a:pt x="26" y="625"/>
                </a:lnTo>
                <a:lnTo>
                  <a:pt x="16" y="682"/>
                </a:lnTo>
                <a:lnTo>
                  <a:pt x="10" y="721"/>
                </a:lnTo>
                <a:lnTo>
                  <a:pt x="6" y="743"/>
                </a:lnTo>
                <a:lnTo>
                  <a:pt x="6" y="743"/>
                </a:lnTo>
                <a:lnTo>
                  <a:pt x="3" y="770"/>
                </a:lnTo>
                <a:lnTo>
                  <a:pt x="2" y="784"/>
                </a:lnTo>
                <a:lnTo>
                  <a:pt x="0" y="794"/>
                </a:lnTo>
                <a:lnTo>
                  <a:pt x="0" y="794"/>
                </a:lnTo>
                <a:lnTo>
                  <a:pt x="2" y="802"/>
                </a:lnTo>
                <a:lnTo>
                  <a:pt x="3" y="811"/>
                </a:lnTo>
                <a:lnTo>
                  <a:pt x="6" y="822"/>
                </a:lnTo>
                <a:lnTo>
                  <a:pt x="10" y="829"/>
                </a:lnTo>
                <a:lnTo>
                  <a:pt x="10" y="829"/>
                </a:lnTo>
                <a:lnTo>
                  <a:pt x="18" y="835"/>
                </a:lnTo>
                <a:lnTo>
                  <a:pt x="29" y="842"/>
                </a:lnTo>
                <a:lnTo>
                  <a:pt x="39" y="848"/>
                </a:lnTo>
                <a:lnTo>
                  <a:pt x="43" y="848"/>
                </a:lnTo>
                <a:lnTo>
                  <a:pt x="45" y="848"/>
                </a:lnTo>
                <a:lnTo>
                  <a:pt x="45" y="848"/>
                </a:lnTo>
                <a:lnTo>
                  <a:pt x="45" y="841"/>
                </a:lnTo>
                <a:lnTo>
                  <a:pt x="44" y="838"/>
                </a:lnTo>
                <a:lnTo>
                  <a:pt x="42" y="835"/>
                </a:lnTo>
                <a:lnTo>
                  <a:pt x="42" y="835"/>
                </a:lnTo>
                <a:lnTo>
                  <a:pt x="33" y="827"/>
                </a:lnTo>
                <a:lnTo>
                  <a:pt x="29" y="822"/>
                </a:lnTo>
                <a:lnTo>
                  <a:pt x="29" y="822"/>
                </a:lnTo>
                <a:lnTo>
                  <a:pt x="26" y="814"/>
                </a:lnTo>
                <a:lnTo>
                  <a:pt x="25" y="805"/>
                </a:lnTo>
                <a:lnTo>
                  <a:pt x="26" y="801"/>
                </a:lnTo>
                <a:lnTo>
                  <a:pt x="26" y="801"/>
                </a:lnTo>
                <a:lnTo>
                  <a:pt x="27" y="796"/>
                </a:lnTo>
                <a:lnTo>
                  <a:pt x="31" y="791"/>
                </a:lnTo>
                <a:lnTo>
                  <a:pt x="33" y="790"/>
                </a:lnTo>
                <a:lnTo>
                  <a:pt x="35" y="790"/>
                </a:lnTo>
                <a:lnTo>
                  <a:pt x="36" y="790"/>
                </a:lnTo>
                <a:lnTo>
                  <a:pt x="36" y="790"/>
                </a:lnTo>
                <a:lnTo>
                  <a:pt x="36" y="796"/>
                </a:lnTo>
                <a:lnTo>
                  <a:pt x="37" y="804"/>
                </a:lnTo>
                <a:lnTo>
                  <a:pt x="38" y="813"/>
                </a:lnTo>
                <a:lnTo>
                  <a:pt x="40" y="815"/>
                </a:lnTo>
                <a:lnTo>
                  <a:pt x="42" y="816"/>
                </a:lnTo>
                <a:lnTo>
                  <a:pt x="42" y="816"/>
                </a:lnTo>
                <a:lnTo>
                  <a:pt x="43" y="816"/>
                </a:lnTo>
                <a:lnTo>
                  <a:pt x="44" y="815"/>
                </a:lnTo>
                <a:lnTo>
                  <a:pt x="46" y="809"/>
                </a:lnTo>
                <a:lnTo>
                  <a:pt x="50" y="794"/>
                </a:lnTo>
                <a:lnTo>
                  <a:pt x="51" y="776"/>
                </a:lnTo>
                <a:lnTo>
                  <a:pt x="52" y="769"/>
                </a:lnTo>
                <a:lnTo>
                  <a:pt x="51" y="765"/>
                </a:lnTo>
                <a:lnTo>
                  <a:pt x="51" y="765"/>
                </a:lnTo>
                <a:lnTo>
                  <a:pt x="48" y="761"/>
                </a:lnTo>
                <a:lnTo>
                  <a:pt x="44" y="754"/>
                </a:lnTo>
                <a:lnTo>
                  <a:pt x="42" y="749"/>
                </a:lnTo>
                <a:lnTo>
                  <a:pt x="40" y="743"/>
                </a:lnTo>
                <a:lnTo>
                  <a:pt x="40" y="736"/>
                </a:lnTo>
                <a:lnTo>
                  <a:pt x="42" y="728"/>
                </a:lnTo>
                <a:lnTo>
                  <a:pt x="42" y="728"/>
                </a:lnTo>
                <a:lnTo>
                  <a:pt x="45" y="716"/>
                </a:lnTo>
                <a:lnTo>
                  <a:pt x="51" y="702"/>
                </a:lnTo>
                <a:lnTo>
                  <a:pt x="65" y="669"/>
                </a:lnTo>
                <a:lnTo>
                  <a:pt x="79" y="639"/>
                </a:lnTo>
                <a:lnTo>
                  <a:pt x="86" y="623"/>
                </a:lnTo>
                <a:lnTo>
                  <a:pt x="86" y="623"/>
                </a:lnTo>
                <a:lnTo>
                  <a:pt x="90" y="610"/>
                </a:lnTo>
                <a:lnTo>
                  <a:pt x="98" y="588"/>
                </a:lnTo>
                <a:lnTo>
                  <a:pt x="109" y="563"/>
                </a:lnTo>
                <a:lnTo>
                  <a:pt x="109" y="563"/>
                </a:lnTo>
                <a:lnTo>
                  <a:pt x="115" y="573"/>
                </a:lnTo>
                <a:lnTo>
                  <a:pt x="119" y="584"/>
                </a:lnTo>
                <a:lnTo>
                  <a:pt x="121" y="588"/>
                </a:lnTo>
                <a:lnTo>
                  <a:pt x="122" y="594"/>
                </a:lnTo>
                <a:lnTo>
                  <a:pt x="122" y="594"/>
                </a:lnTo>
                <a:lnTo>
                  <a:pt x="121" y="610"/>
                </a:lnTo>
                <a:lnTo>
                  <a:pt x="119" y="633"/>
                </a:lnTo>
                <a:lnTo>
                  <a:pt x="117" y="657"/>
                </a:lnTo>
                <a:lnTo>
                  <a:pt x="115" y="673"/>
                </a:lnTo>
                <a:lnTo>
                  <a:pt x="115" y="673"/>
                </a:lnTo>
                <a:lnTo>
                  <a:pt x="112" y="686"/>
                </a:lnTo>
                <a:lnTo>
                  <a:pt x="110" y="702"/>
                </a:lnTo>
                <a:lnTo>
                  <a:pt x="109" y="718"/>
                </a:lnTo>
                <a:lnTo>
                  <a:pt x="109" y="734"/>
                </a:lnTo>
                <a:lnTo>
                  <a:pt x="109" y="734"/>
                </a:lnTo>
                <a:lnTo>
                  <a:pt x="109" y="751"/>
                </a:lnTo>
                <a:lnTo>
                  <a:pt x="111" y="775"/>
                </a:lnTo>
                <a:lnTo>
                  <a:pt x="114" y="796"/>
                </a:lnTo>
                <a:lnTo>
                  <a:pt x="116" y="804"/>
                </a:lnTo>
                <a:lnTo>
                  <a:pt x="118" y="810"/>
                </a:lnTo>
                <a:lnTo>
                  <a:pt x="118" y="810"/>
                </a:lnTo>
                <a:lnTo>
                  <a:pt x="122" y="815"/>
                </a:lnTo>
                <a:lnTo>
                  <a:pt x="129" y="821"/>
                </a:lnTo>
                <a:lnTo>
                  <a:pt x="145" y="834"/>
                </a:lnTo>
                <a:lnTo>
                  <a:pt x="169" y="851"/>
                </a:lnTo>
                <a:lnTo>
                  <a:pt x="169" y="851"/>
                </a:lnTo>
                <a:lnTo>
                  <a:pt x="182" y="884"/>
                </a:lnTo>
                <a:lnTo>
                  <a:pt x="190" y="908"/>
                </a:lnTo>
                <a:lnTo>
                  <a:pt x="195" y="917"/>
                </a:lnTo>
                <a:lnTo>
                  <a:pt x="195" y="917"/>
                </a:lnTo>
                <a:lnTo>
                  <a:pt x="196" y="943"/>
                </a:lnTo>
                <a:lnTo>
                  <a:pt x="198" y="966"/>
                </a:lnTo>
                <a:lnTo>
                  <a:pt x="201" y="985"/>
                </a:lnTo>
                <a:lnTo>
                  <a:pt x="201" y="985"/>
                </a:lnTo>
                <a:lnTo>
                  <a:pt x="203" y="992"/>
                </a:lnTo>
                <a:lnTo>
                  <a:pt x="206" y="999"/>
                </a:lnTo>
                <a:lnTo>
                  <a:pt x="211" y="1013"/>
                </a:lnTo>
                <a:lnTo>
                  <a:pt x="217" y="1026"/>
                </a:lnTo>
                <a:lnTo>
                  <a:pt x="219" y="1031"/>
                </a:lnTo>
                <a:lnTo>
                  <a:pt x="220" y="1035"/>
                </a:lnTo>
                <a:lnTo>
                  <a:pt x="220" y="1035"/>
                </a:lnTo>
                <a:lnTo>
                  <a:pt x="220" y="1045"/>
                </a:lnTo>
                <a:lnTo>
                  <a:pt x="217" y="1058"/>
                </a:lnTo>
                <a:lnTo>
                  <a:pt x="210" y="1086"/>
                </a:lnTo>
                <a:lnTo>
                  <a:pt x="210" y="1086"/>
                </a:lnTo>
                <a:lnTo>
                  <a:pt x="207" y="1107"/>
                </a:lnTo>
                <a:lnTo>
                  <a:pt x="203" y="1140"/>
                </a:lnTo>
                <a:lnTo>
                  <a:pt x="200" y="1171"/>
                </a:lnTo>
                <a:lnTo>
                  <a:pt x="197" y="1187"/>
                </a:lnTo>
                <a:lnTo>
                  <a:pt x="197" y="1187"/>
                </a:lnTo>
                <a:lnTo>
                  <a:pt x="189" y="1212"/>
                </a:lnTo>
                <a:lnTo>
                  <a:pt x="183" y="1229"/>
                </a:lnTo>
                <a:lnTo>
                  <a:pt x="178" y="1238"/>
                </a:lnTo>
                <a:lnTo>
                  <a:pt x="178" y="1238"/>
                </a:lnTo>
                <a:lnTo>
                  <a:pt x="177" y="1241"/>
                </a:lnTo>
                <a:lnTo>
                  <a:pt x="177" y="1244"/>
                </a:lnTo>
                <a:lnTo>
                  <a:pt x="177" y="1252"/>
                </a:lnTo>
                <a:lnTo>
                  <a:pt x="178" y="1259"/>
                </a:lnTo>
                <a:lnTo>
                  <a:pt x="178" y="1263"/>
                </a:lnTo>
                <a:lnTo>
                  <a:pt x="178" y="1263"/>
                </a:lnTo>
                <a:lnTo>
                  <a:pt x="177" y="1266"/>
                </a:lnTo>
                <a:lnTo>
                  <a:pt x="175" y="1272"/>
                </a:lnTo>
                <a:lnTo>
                  <a:pt x="169" y="1289"/>
                </a:lnTo>
                <a:lnTo>
                  <a:pt x="169" y="1289"/>
                </a:lnTo>
                <a:lnTo>
                  <a:pt x="167" y="1292"/>
                </a:lnTo>
                <a:lnTo>
                  <a:pt x="163" y="1296"/>
                </a:lnTo>
                <a:lnTo>
                  <a:pt x="157" y="1302"/>
                </a:lnTo>
                <a:lnTo>
                  <a:pt x="155" y="1305"/>
                </a:lnTo>
                <a:lnTo>
                  <a:pt x="155" y="1309"/>
                </a:lnTo>
                <a:lnTo>
                  <a:pt x="156" y="1314"/>
                </a:lnTo>
                <a:lnTo>
                  <a:pt x="160" y="1321"/>
                </a:lnTo>
                <a:lnTo>
                  <a:pt x="160" y="1321"/>
                </a:lnTo>
                <a:lnTo>
                  <a:pt x="162" y="1324"/>
                </a:lnTo>
                <a:lnTo>
                  <a:pt x="165" y="1327"/>
                </a:lnTo>
                <a:lnTo>
                  <a:pt x="173" y="1331"/>
                </a:lnTo>
                <a:lnTo>
                  <a:pt x="182" y="1334"/>
                </a:lnTo>
                <a:lnTo>
                  <a:pt x="190" y="1335"/>
                </a:lnTo>
                <a:lnTo>
                  <a:pt x="198" y="1335"/>
                </a:lnTo>
                <a:lnTo>
                  <a:pt x="207" y="1335"/>
                </a:lnTo>
                <a:lnTo>
                  <a:pt x="216" y="1334"/>
                </a:lnTo>
                <a:lnTo>
                  <a:pt x="216" y="1334"/>
                </a:lnTo>
                <a:lnTo>
                  <a:pt x="236" y="1330"/>
                </a:lnTo>
                <a:lnTo>
                  <a:pt x="249" y="1328"/>
                </a:lnTo>
                <a:lnTo>
                  <a:pt x="261" y="1324"/>
                </a:lnTo>
                <a:lnTo>
                  <a:pt x="261" y="1324"/>
                </a:lnTo>
                <a:lnTo>
                  <a:pt x="266" y="1321"/>
                </a:lnTo>
                <a:lnTo>
                  <a:pt x="272" y="1316"/>
                </a:lnTo>
                <a:lnTo>
                  <a:pt x="275" y="1311"/>
                </a:lnTo>
                <a:lnTo>
                  <a:pt x="279" y="1305"/>
                </a:lnTo>
                <a:lnTo>
                  <a:pt x="282" y="1301"/>
                </a:lnTo>
                <a:lnTo>
                  <a:pt x="283" y="1295"/>
                </a:lnTo>
                <a:lnTo>
                  <a:pt x="285" y="1290"/>
                </a:lnTo>
                <a:lnTo>
                  <a:pt x="283" y="1285"/>
                </a:lnTo>
                <a:lnTo>
                  <a:pt x="283" y="1285"/>
                </a:lnTo>
                <a:lnTo>
                  <a:pt x="281" y="1282"/>
                </a:lnTo>
                <a:lnTo>
                  <a:pt x="277" y="1281"/>
                </a:lnTo>
                <a:lnTo>
                  <a:pt x="274" y="1279"/>
                </a:lnTo>
                <a:lnTo>
                  <a:pt x="272" y="1277"/>
                </a:lnTo>
                <a:lnTo>
                  <a:pt x="268" y="1274"/>
                </a:lnTo>
                <a:lnTo>
                  <a:pt x="268" y="1274"/>
                </a:lnTo>
                <a:lnTo>
                  <a:pt x="255" y="1258"/>
                </a:lnTo>
                <a:lnTo>
                  <a:pt x="252" y="1253"/>
                </a:lnTo>
                <a:lnTo>
                  <a:pt x="248" y="1248"/>
                </a:lnTo>
                <a:lnTo>
                  <a:pt x="248" y="1248"/>
                </a:lnTo>
                <a:lnTo>
                  <a:pt x="247" y="1241"/>
                </a:lnTo>
                <a:lnTo>
                  <a:pt x="247" y="1233"/>
                </a:lnTo>
                <a:lnTo>
                  <a:pt x="248" y="1222"/>
                </a:lnTo>
                <a:lnTo>
                  <a:pt x="248" y="1222"/>
                </a:lnTo>
                <a:lnTo>
                  <a:pt x="254" y="1204"/>
                </a:lnTo>
                <a:lnTo>
                  <a:pt x="259" y="1191"/>
                </a:lnTo>
                <a:lnTo>
                  <a:pt x="261" y="1178"/>
                </a:lnTo>
                <a:lnTo>
                  <a:pt x="261" y="1178"/>
                </a:lnTo>
                <a:lnTo>
                  <a:pt x="261" y="1179"/>
                </a:lnTo>
                <a:lnTo>
                  <a:pt x="262" y="1182"/>
                </a:lnTo>
                <a:lnTo>
                  <a:pt x="264" y="1182"/>
                </a:lnTo>
                <a:lnTo>
                  <a:pt x="267" y="1182"/>
                </a:lnTo>
                <a:lnTo>
                  <a:pt x="272" y="1180"/>
                </a:lnTo>
                <a:lnTo>
                  <a:pt x="277" y="1178"/>
                </a:lnTo>
                <a:lnTo>
                  <a:pt x="277" y="1178"/>
                </a:lnTo>
                <a:lnTo>
                  <a:pt x="283" y="1173"/>
                </a:lnTo>
                <a:lnTo>
                  <a:pt x="289" y="1169"/>
                </a:lnTo>
                <a:lnTo>
                  <a:pt x="294" y="1163"/>
                </a:lnTo>
                <a:lnTo>
                  <a:pt x="299" y="1157"/>
                </a:lnTo>
                <a:lnTo>
                  <a:pt x="305" y="1146"/>
                </a:lnTo>
                <a:lnTo>
                  <a:pt x="309" y="1139"/>
                </a:lnTo>
                <a:lnTo>
                  <a:pt x="309" y="1139"/>
                </a:lnTo>
                <a:lnTo>
                  <a:pt x="315" y="1132"/>
                </a:lnTo>
                <a:lnTo>
                  <a:pt x="320" y="1126"/>
                </a:lnTo>
                <a:lnTo>
                  <a:pt x="325" y="1118"/>
                </a:lnTo>
                <a:lnTo>
                  <a:pt x="325" y="1118"/>
                </a:lnTo>
                <a:lnTo>
                  <a:pt x="331" y="1106"/>
                </a:lnTo>
                <a:lnTo>
                  <a:pt x="335" y="1094"/>
                </a:lnTo>
                <a:lnTo>
                  <a:pt x="339" y="1083"/>
                </a:lnTo>
                <a:lnTo>
                  <a:pt x="341" y="1073"/>
                </a:lnTo>
                <a:lnTo>
                  <a:pt x="341" y="1073"/>
                </a:lnTo>
                <a:lnTo>
                  <a:pt x="341" y="1065"/>
                </a:lnTo>
                <a:lnTo>
                  <a:pt x="342" y="1059"/>
                </a:lnTo>
                <a:lnTo>
                  <a:pt x="341" y="1058"/>
                </a:lnTo>
                <a:lnTo>
                  <a:pt x="340" y="1055"/>
                </a:lnTo>
                <a:lnTo>
                  <a:pt x="336" y="1054"/>
                </a:lnTo>
                <a:lnTo>
                  <a:pt x="332" y="1054"/>
                </a:lnTo>
                <a:lnTo>
                  <a:pt x="332" y="1054"/>
                </a:lnTo>
                <a:lnTo>
                  <a:pt x="319" y="1054"/>
                </a:lnTo>
                <a:lnTo>
                  <a:pt x="309" y="1055"/>
                </a:lnTo>
                <a:lnTo>
                  <a:pt x="296" y="1058"/>
                </a:lnTo>
                <a:lnTo>
                  <a:pt x="296" y="1058"/>
                </a:lnTo>
                <a:lnTo>
                  <a:pt x="295" y="1055"/>
                </a:lnTo>
                <a:lnTo>
                  <a:pt x="294" y="1051"/>
                </a:lnTo>
                <a:lnTo>
                  <a:pt x="295" y="1038"/>
                </a:lnTo>
                <a:lnTo>
                  <a:pt x="296" y="1016"/>
                </a:lnTo>
                <a:lnTo>
                  <a:pt x="296" y="1016"/>
                </a:lnTo>
                <a:lnTo>
                  <a:pt x="302" y="996"/>
                </a:lnTo>
                <a:lnTo>
                  <a:pt x="306" y="983"/>
                </a:lnTo>
                <a:lnTo>
                  <a:pt x="309" y="972"/>
                </a:lnTo>
                <a:lnTo>
                  <a:pt x="309" y="972"/>
                </a:lnTo>
                <a:lnTo>
                  <a:pt x="320" y="902"/>
                </a:lnTo>
                <a:lnTo>
                  <a:pt x="328" y="841"/>
                </a:lnTo>
                <a:lnTo>
                  <a:pt x="328" y="841"/>
                </a:lnTo>
                <a:lnTo>
                  <a:pt x="346" y="835"/>
                </a:lnTo>
                <a:lnTo>
                  <a:pt x="359" y="828"/>
                </a:lnTo>
                <a:lnTo>
                  <a:pt x="362" y="825"/>
                </a:lnTo>
                <a:lnTo>
                  <a:pt x="364" y="824"/>
                </a:lnTo>
                <a:lnTo>
                  <a:pt x="364" y="822"/>
                </a:lnTo>
                <a:lnTo>
                  <a:pt x="364" y="822"/>
                </a:lnTo>
                <a:lnTo>
                  <a:pt x="354" y="803"/>
                </a:lnTo>
                <a:lnTo>
                  <a:pt x="347" y="787"/>
                </a:lnTo>
                <a:lnTo>
                  <a:pt x="341" y="765"/>
                </a:lnTo>
                <a:lnTo>
                  <a:pt x="341" y="765"/>
                </a:lnTo>
                <a:lnTo>
                  <a:pt x="335" y="741"/>
                </a:lnTo>
                <a:lnTo>
                  <a:pt x="332" y="716"/>
                </a:lnTo>
                <a:lnTo>
                  <a:pt x="328" y="686"/>
                </a:lnTo>
                <a:lnTo>
                  <a:pt x="328" y="686"/>
                </a:lnTo>
                <a:lnTo>
                  <a:pt x="327" y="673"/>
                </a:lnTo>
                <a:lnTo>
                  <a:pt x="327" y="651"/>
                </a:lnTo>
                <a:lnTo>
                  <a:pt x="327" y="625"/>
                </a:lnTo>
                <a:lnTo>
                  <a:pt x="328" y="604"/>
                </a:lnTo>
                <a:lnTo>
                  <a:pt x="328" y="604"/>
                </a:lnTo>
                <a:lnTo>
                  <a:pt x="332" y="557"/>
                </a:lnTo>
                <a:lnTo>
                  <a:pt x="334" y="527"/>
                </a:lnTo>
                <a:lnTo>
                  <a:pt x="334" y="527"/>
                </a:lnTo>
                <a:lnTo>
                  <a:pt x="348" y="526"/>
                </a:lnTo>
                <a:lnTo>
                  <a:pt x="380" y="525"/>
                </a:lnTo>
                <a:lnTo>
                  <a:pt x="433" y="524"/>
                </a:lnTo>
                <a:lnTo>
                  <a:pt x="433" y="524"/>
                </a:lnTo>
                <a:lnTo>
                  <a:pt x="466" y="527"/>
                </a:lnTo>
                <a:lnTo>
                  <a:pt x="486" y="528"/>
                </a:lnTo>
                <a:lnTo>
                  <a:pt x="494" y="528"/>
                </a:lnTo>
                <a:lnTo>
                  <a:pt x="500" y="527"/>
                </a:lnTo>
                <a:lnTo>
                  <a:pt x="500" y="527"/>
                </a:lnTo>
                <a:lnTo>
                  <a:pt x="511" y="524"/>
                </a:lnTo>
                <a:lnTo>
                  <a:pt x="525" y="517"/>
                </a:lnTo>
                <a:lnTo>
                  <a:pt x="542" y="508"/>
                </a:lnTo>
                <a:lnTo>
                  <a:pt x="542" y="508"/>
                </a:lnTo>
                <a:lnTo>
                  <a:pt x="537" y="568"/>
                </a:lnTo>
                <a:lnTo>
                  <a:pt x="533" y="610"/>
                </a:lnTo>
                <a:lnTo>
                  <a:pt x="532" y="629"/>
                </a:lnTo>
                <a:lnTo>
                  <a:pt x="532" y="629"/>
                </a:lnTo>
                <a:lnTo>
                  <a:pt x="530" y="633"/>
                </a:lnTo>
                <a:lnTo>
                  <a:pt x="527" y="642"/>
                </a:lnTo>
                <a:lnTo>
                  <a:pt x="525" y="655"/>
                </a:lnTo>
                <a:lnTo>
                  <a:pt x="525" y="655"/>
                </a:lnTo>
                <a:lnTo>
                  <a:pt x="518" y="663"/>
                </a:lnTo>
                <a:lnTo>
                  <a:pt x="512" y="670"/>
                </a:lnTo>
                <a:lnTo>
                  <a:pt x="511" y="673"/>
                </a:lnTo>
                <a:lnTo>
                  <a:pt x="510" y="677"/>
                </a:lnTo>
                <a:lnTo>
                  <a:pt x="510" y="677"/>
                </a:lnTo>
                <a:lnTo>
                  <a:pt x="506" y="697"/>
                </a:lnTo>
                <a:lnTo>
                  <a:pt x="506" y="708"/>
                </a:lnTo>
                <a:lnTo>
                  <a:pt x="506" y="715"/>
                </a:lnTo>
                <a:lnTo>
                  <a:pt x="506" y="715"/>
                </a:lnTo>
                <a:lnTo>
                  <a:pt x="507" y="716"/>
                </a:lnTo>
                <a:lnTo>
                  <a:pt x="511" y="717"/>
                </a:lnTo>
                <a:lnTo>
                  <a:pt x="520" y="719"/>
                </a:lnTo>
                <a:lnTo>
                  <a:pt x="529" y="719"/>
                </a:lnTo>
                <a:lnTo>
                  <a:pt x="535" y="721"/>
                </a:lnTo>
                <a:lnTo>
                  <a:pt x="535" y="721"/>
                </a:lnTo>
                <a:lnTo>
                  <a:pt x="544" y="724"/>
                </a:lnTo>
                <a:lnTo>
                  <a:pt x="550" y="725"/>
                </a:lnTo>
                <a:lnTo>
                  <a:pt x="552" y="725"/>
                </a:lnTo>
                <a:lnTo>
                  <a:pt x="553" y="724"/>
                </a:lnTo>
                <a:lnTo>
                  <a:pt x="553" y="724"/>
                </a:lnTo>
                <a:lnTo>
                  <a:pt x="560" y="718"/>
                </a:lnTo>
                <a:lnTo>
                  <a:pt x="563" y="715"/>
                </a:lnTo>
                <a:lnTo>
                  <a:pt x="579" y="708"/>
                </a:lnTo>
                <a:lnTo>
                  <a:pt x="624" y="718"/>
                </a:lnTo>
                <a:lnTo>
                  <a:pt x="624" y="718"/>
                </a:lnTo>
                <a:lnTo>
                  <a:pt x="621" y="735"/>
                </a:lnTo>
                <a:lnTo>
                  <a:pt x="618" y="749"/>
                </a:lnTo>
                <a:lnTo>
                  <a:pt x="617" y="762"/>
                </a:lnTo>
                <a:lnTo>
                  <a:pt x="617" y="762"/>
                </a:lnTo>
                <a:lnTo>
                  <a:pt x="614" y="811"/>
                </a:lnTo>
                <a:lnTo>
                  <a:pt x="608" y="857"/>
                </a:lnTo>
                <a:lnTo>
                  <a:pt x="608" y="857"/>
                </a:lnTo>
                <a:lnTo>
                  <a:pt x="604" y="882"/>
                </a:lnTo>
                <a:lnTo>
                  <a:pt x="599" y="932"/>
                </a:lnTo>
                <a:lnTo>
                  <a:pt x="597" y="958"/>
                </a:lnTo>
                <a:lnTo>
                  <a:pt x="596" y="983"/>
                </a:lnTo>
                <a:lnTo>
                  <a:pt x="597" y="1005"/>
                </a:lnTo>
                <a:lnTo>
                  <a:pt x="597" y="1013"/>
                </a:lnTo>
                <a:lnTo>
                  <a:pt x="598" y="1019"/>
                </a:lnTo>
                <a:lnTo>
                  <a:pt x="598" y="1019"/>
                </a:lnTo>
                <a:lnTo>
                  <a:pt x="601" y="1033"/>
                </a:lnTo>
                <a:lnTo>
                  <a:pt x="603" y="1051"/>
                </a:lnTo>
                <a:lnTo>
                  <a:pt x="605" y="1091"/>
                </a:lnTo>
                <a:lnTo>
                  <a:pt x="606" y="1128"/>
                </a:lnTo>
                <a:lnTo>
                  <a:pt x="608" y="1150"/>
                </a:lnTo>
                <a:lnTo>
                  <a:pt x="608" y="1150"/>
                </a:lnTo>
                <a:lnTo>
                  <a:pt x="611" y="1162"/>
                </a:lnTo>
                <a:lnTo>
                  <a:pt x="618" y="1179"/>
                </a:lnTo>
                <a:lnTo>
                  <a:pt x="627" y="1203"/>
                </a:lnTo>
                <a:lnTo>
                  <a:pt x="627" y="1203"/>
                </a:lnTo>
                <a:lnTo>
                  <a:pt x="612" y="1206"/>
                </a:lnTo>
                <a:lnTo>
                  <a:pt x="599" y="1210"/>
                </a:lnTo>
                <a:lnTo>
                  <a:pt x="589" y="1212"/>
                </a:lnTo>
                <a:lnTo>
                  <a:pt x="589" y="1212"/>
                </a:lnTo>
                <a:lnTo>
                  <a:pt x="571" y="1218"/>
                </a:lnTo>
                <a:lnTo>
                  <a:pt x="563" y="1222"/>
                </a:lnTo>
                <a:lnTo>
                  <a:pt x="560" y="1223"/>
                </a:lnTo>
                <a:lnTo>
                  <a:pt x="560" y="1225"/>
                </a:lnTo>
                <a:lnTo>
                  <a:pt x="560" y="1225"/>
                </a:lnTo>
                <a:lnTo>
                  <a:pt x="558" y="1239"/>
                </a:lnTo>
                <a:lnTo>
                  <a:pt x="558" y="1244"/>
                </a:lnTo>
                <a:lnTo>
                  <a:pt x="559" y="1248"/>
                </a:lnTo>
                <a:lnTo>
                  <a:pt x="560" y="1251"/>
                </a:lnTo>
                <a:lnTo>
                  <a:pt x="563" y="1253"/>
                </a:lnTo>
                <a:lnTo>
                  <a:pt x="563" y="1253"/>
                </a:lnTo>
                <a:lnTo>
                  <a:pt x="576" y="1261"/>
                </a:lnTo>
                <a:lnTo>
                  <a:pt x="594" y="1269"/>
                </a:lnTo>
                <a:lnTo>
                  <a:pt x="610" y="1277"/>
                </a:lnTo>
                <a:lnTo>
                  <a:pt x="617" y="1279"/>
                </a:lnTo>
                <a:lnTo>
                  <a:pt x="617" y="1279"/>
                </a:lnTo>
                <a:lnTo>
                  <a:pt x="625" y="1277"/>
                </a:lnTo>
                <a:lnTo>
                  <a:pt x="644" y="1275"/>
                </a:lnTo>
                <a:lnTo>
                  <a:pt x="678" y="1270"/>
                </a:lnTo>
                <a:lnTo>
                  <a:pt x="678" y="1270"/>
                </a:lnTo>
                <a:lnTo>
                  <a:pt x="682" y="1270"/>
                </a:lnTo>
                <a:lnTo>
                  <a:pt x="684" y="1271"/>
                </a:lnTo>
                <a:lnTo>
                  <a:pt x="690" y="1274"/>
                </a:lnTo>
                <a:lnTo>
                  <a:pt x="693" y="1274"/>
                </a:lnTo>
                <a:lnTo>
                  <a:pt x="694" y="1272"/>
                </a:lnTo>
                <a:lnTo>
                  <a:pt x="696" y="1269"/>
                </a:lnTo>
                <a:lnTo>
                  <a:pt x="697" y="1263"/>
                </a:lnTo>
                <a:lnTo>
                  <a:pt x="697" y="1263"/>
                </a:lnTo>
                <a:lnTo>
                  <a:pt x="698" y="1248"/>
                </a:lnTo>
                <a:lnTo>
                  <a:pt x="700" y="1231"/>
                </a:lnTo>
                <a:lnTo>
                  <a:pt x="700" y="1210"/>
                </a:lnTo>
                <a:lnTo>
                  <a:pt x="700" y="1210"/>
                </a:lnTo>
                <a:lnTo>
                  <a:pt x="700" y="1206"/>
                </a:lnTo>
                <a:lnTo>
                  <a:pt x="697" y="1204"/>
                </a:lnTo>
                <a:lnTo>
                  <a:pt x="695" y="1199"/>
                </a:lnTo>
                <a:lnTo>
                  <a:pt x="694" y="1193"/>
                </a:lnTo>
                <a:lnTo>
                  <a:pt x="694" y="1193"/>
                </a:lnTo>
                <a:lnTo>
                  <a:pt x="690" y="1177"/>
                </a:lnTo>
                <a:lnTo>
                  <a:pt x="688" y="1166"/>
                </a:lnTo>
                <a:lnTo>
                  <a:pt x="688" y="1152"/>
                </a:lnTo>
                <a:lnTo>
                  <a:pt x="688" y="1152"/>
                </a:lnTo>
                <a:lnTo>
                  <a:pt x="688" y="1138"/>
                </a:lnTo>
                <a:lnTo>
                  <a:pt x="689" y="1126"/>
                </a:lnTo>
                <a:lnTo>
                  <a:pt x="690" y="1114"/>
                </a:lnTo>
                <a:lnTo>
                  <a:pt x="690" y="1101"/>
                </a:lnTo>
                <a:lnTo>
                  <a:pt x="690" y="1101"/>
                </a:lnTo>
                <a:lnTo>
                  <a:pt x="690" y="1046"/>
                </a:lnTo>
                <a:lnTo>
                  <a:pt x="689" y="1015"/>
                </a:lnTo>
                <a:lnTo>
                  <a:pt x="688" y="996"/>
                </a:lnTo>
                <a:lnTo>
                  <a:pt x="688" y="996"/>
                </a:lnTo>
                <a:lnTo>
                  <a:pt x="685" y="982"/>
                </a:lnTo>
                <a:lnTo>
                  <a:pt x="683" y="960"/>
                </a:lnTo>
                <a:lnTo>
                  <a:pt x="681" y="930"/>
                </a:lnTo>
                <a:lnTo>
                  <a:pt x="681" y="930"/>
                </a:lnTo>
                <a:lnTo>
                  <a:pt x="720" y="831"/>
                </a:lnTo>
                <a:lnTo>
                  <a:pt x="720" y="831"/>
                </a:lnTo>
                <a:lnTo>
                  <a:pt x="726" y="813"/>
                </a:lnTo>
                <a:lnTo>
                  <a:pt x="726" y="813"/>
                </a:lnTo>
                <a:lnTo>
                  <a:pt x="746" y="849"/>
                </a:lnTo>
                <a:lnTo>
                  <a:pt x="774" y="902"/>
                </a:lnTo>
                <a:lnTo>
                  <a:pt x="774" y="902"/>
                </a:lnTo>
                <a:lnTo>
                  <a:pt x="777" y="913"/>
                </a:lnTo>
                <a:lnTo>
                  <a:pt x="783" y="928"/>
                </a:lnTo>
                <a:lnTo>
                  <a:pt x="794" y="963"/>
                </a:lnTo>
                <a:lnTo>
                  <a:pt x="802" y="996"/>
                </a:lnTo>
                <a:lnTo>
                  <a:pt x="805" y="1007"/>
                </a:lnTo>
                <a:lnTo>
                  <a:pt x="806" y="1013"/>
                </a:lnTo>
                <a:lnTo>
                  <a:pt x="806" y="1013"/>
                </a:lnTo>
                <a:lnTo>
                  <a:pt x="805" y="1018"/>
                </a:lnTo>
                <a:lnTo>
                  <a:pt x="805" y="1022"/>
                </a:lnTo>
                <a:lnTo>
                  <a:pt x="805" y="1026"/>
                </a:lnTo>
                <a:lnTo>
                  <a:pt x="803" y="1027"/>
                </a:lnTo>
                <a:lnTo>
                  <a:pt x="802" y="1028"/>
                </a:lnTo>
                <a:lnTo>
                  <a:pt x="802" y="1028"/>
                </a:lnTo>
                <a:lnTo>
                  <a:pt x="796" y="1031"/>
                </a:lnTo>
                <a:lnTo>
                  <a:pt x="789" y="1032"/>
                </a:lnTo>
                <a:lnTo>
                  <a:pt x="782" y="1033"/>
                </a:lnTo>
                <a:lnTo>
                  <a:pt x="776" y="1035"/>
                </a:lnTo>
                <a:lnTo>
                  <a:pt x="776" y="1035"/>
                </a:lnTo>
                <a:lnTo>
                  <a:pt x="769" y="1035"/>
                </a:lnTo>
                <a:lnTo>
                  <a:pt x="757" y="1035"/>
                </a:lnTo>
                <a:lnTo>
                  <a:pt x="746" y="1037"/>
                </a:lnTo>
                <a:lnTo>
                  <a:pt x="740" y="1037"/>
                </a:lnTo>
                <a:lnTo>
                  <a:pt x="735" y="1038"/>
                </a:lnTo>
                <a:lnTo>
                  <a:pt x="735" y="1038"/>
                </a:lnTo>
                <a:lnTo>
                  <a:pt x="727" y="1041"/>
                </a:lnTo>
                <a:lnTo>
                  <a:pt x="717" y="1046"/>
                </a:lnTo>
                <a:lnTo>
                  <a:pt x="714" y="1048"/>
                </a:lnTo>
                <a:lnTo>
                  <a:pt x="711" y="1053"/>
                </a:lnTo>
                <a:lnTo>
                  <a:pt x="711" y="1058"/>
                </a:lnTo>
                <a:lnTo>
                  <a:pt x="713" y="1064"/>
                </a:lnTo>
                <a:lnTo>
                  <a:pt x="713" y="1064"/>
                </a:lnTo>
                <a:lnTo>
                  <a:pt x="716" y="1074"/>
                </a:lnTo>
                <a:lnTo>
                  <a:pt x="720" y="1081"/>
                </a:lnTo>
                <a:lnTo>
                  <a:pt x="722" y="1085"/>
                </a:lnTo>
                <a:lnTo>
                  <a:pt x="726" y="1087"/>
                </a:lnTo>
                <a:lnTo>
                  <a:pt x="739" y="1092"/>
                </a:lnTo>
                <a:lnTo>
                  <a:pt x="739" y="1092"/>
                </a:lnTo>
                <a:lnTo>
                  <a:pt x="755" y="1097"/>
                </a:lnTo>
                <a:lnTo>
                  <a:pt x="772" y="1101"/>
                </a:lnTo>
                <a:lnTo>
                  <a:pt x="787" y="1104"/>
                </a:lnTo>
                <a:lnTo>
                  <a:pt x="802" y="1108"/>
                </a:lnTo>
                <a:lnTo>
                  <a:pt x="802" y="1108"/>
                </a:lnTo>
                <a:lnTo>
                  <a:pt x="821" y="1112"/>
                </a:lnTo>
                <a:lnTo>
                  <a:pt x="845" y="1114"/>
                </a:lnTo>
                <a:lnTo>
                  <a:pt x="867" y="1116"/>
                </a:lnTo>
                <a:lnTo>
                  <a:pt x="875" y="1116"/>
                </a:lnTo>
                <a:lnTo>
                  <a:pt x="881" y="1114"/>
                </a:lnTo>
                <a:lnTo>
                  <a:pt x="881" y="1114"/>
                </a:lnTo>
                <a:lnTo>
                  <a:pt x="890" y="1112"/>
                </a:lnTo>
                <a:lnTo>
                  <a:pt x="897" y="1108"/>
                </a:lnTo>
                <a:lnTo>
                  <a:pt x="899" y="1106"/>
                </a:lnTo>
                <a:lnTo>
                  <a:pt x="901" y="1103"/>
                </a:lnTo>
                <a:lnTo>
                  <a:pt x="902" y="1099"/>
                </a:lnTo>
                <a:lnTo>
                  <a:pt x="904" y="1095"/>
                </a:lnTo>
                <a:lnTo>
                  <a:pt x="904" y="1095"/>
                </a:lnTo>
                <a:lnTo>
                  <a:pt x="905" y="1085"/>
                </a:lnTo>
                <a:lnTo>
                  <a:pt x="904" y="1074"/>
                </a:lnTo>
                <a:lnTo>
                  <a:pt x="901" y="1062"/>
                </a:lnTo>
                <a:lnTo>
                  <a:pt x="898" y="1054"/>
                </a:lnTo>
                <a:lnTo>
                  <a:pt x="898" y="1054"/>
                </a:lnTo>
                <a:lnTo>
                  <a:pt x="895" y="1046"/>
                </a:lnTo>
                <a:lnTo>
                  <a:pt x="894" y="1038"/>
                </a:lnTo>
                <a:lnTo>
                  <a:pt x="893" y="1031"/>
                </a:lnTo>
                <a:lnTo>
                  <a:pt x="892" y="1027"/>
                </a:lnTo>
                <a:lnTo>
                  <a:pt x="891" y="1026"/>
                </a:lnTo>
                <a:lnTo>
                  <a:pt x="891" y="1026"/>
                </a:lnTo>
                <a:lnTo>
                  <a:pt x="886" y="1020"/>
                </a:lnTo>
                <a:lnTo>
                  <a:pt x="885" y="1019"/>
                </a:lnTo>
                <a:lnTo>
                  <a:pt x="885" y="1016"/>
                </a:lnTo>
                <a:lnTo>
                  <a:pt x="885" y="1016"/>
                </a:lnTo>
                <a:lnTo>
                  <a:pt x="886" y="1007"/>
                </a:lnTo>
                <a:lnTo>
                  <a:pt x="886" y="999"/>
                </a:lnTo>
                <a:lnTo>
                  <a:pt x="885" y="987"/>
                </a:lnTo>
                <a:lnTo>
                  <a:pt x="885" y="987"/>
                </a:lnTo>
                <a:lnTo>
                  <a:pt x="881" y="973"/>
                </a:lnTo>
                <a:lnTo>
                  <a:pt x="877" y="956"/>
                </a:lnTo>
                <a:lnTo>
                  <a:pt x="859" y="912"/>
                </a:lnTo>
                <a:lnTo>
                  <a:pt x="859" y="912"/>
                </a:lnTo>
                <a:lnTo>
                  <a:pt x="849" y="886"/>
                </a:lnTo>
                <a:lnTo>
                  <a:pt x="841" y="863"/>
                </a:lnTo>
                <a:lnTo>
                  <a:pt x="835" y="846"/>
                </a:lnTo>
                <a:lnTo>
                  <a:pt x="831" y="835"/>
                </a:lnTo>
                <a:lnTo>
                  <a:pt x="831" y="835"/>
                </a:lnTo>
                <a:lnTo>
                  <a:pt x="821" y="816"/>
                </a:lnTo>
                <a:lnTo>
                  <a:pt x="815" y="803"/>
                </a:lnTo>
                <a:lnTo>
                  <a:pt x="815" y="803"/>
                </a:lnTo>
                <a:lnTo>
                  <a:pt x="814" y="802"/>
                </a:lnTo>
                <a:lnTo>
                  <a:pt x="815" y="790"/>
                </a:lnTo>
                <a:lnTo>
                  <a:pt x="815" y="790"/>
                </a:lnTo>
                <a:lnTo>
                  <a:pt x="816" y="765"/>
                </a:lnTo>
                <a:lnTo>
                  <a:pt x="818" y="749"/>
                </a:lnTo>
                <a:lnTo>
                  <a:pt x="818" y="749"/>
                </a:lnTo>
                <a:lnTo>
                  <a:pt x="820" y="729"/>
                </a:lnTo>
                <a:lnTo>
                  <a:pt x="822" y="715"/>
                </a:lnTo>
                <a:lnTo>
                  <a:pt x="823" y="710"/>
                </a:lnTo>
                <a:lnTo>
                  <a:pt x="825" y="708"/>
                </a:lnTo>
                <a:lnTo>
                  <a:pt x="825" y="708"/>
                </a:lnTo>
                <a:lnTo>
                  <a:pt x="836" y="705"/>
                </a:lnTo>
                <a:lnTo>
                  <a:pt x="836" y="705"/>
                </a:lnTo>
                <a:lnTo>
                  <a:pt x="835" y="692"/>
                </a:lnTo>
                <a:lnTo>
                  <a:pt x="834" y="684"/>
                </a:lnTo>
                <a:lnTo>
                  <a:pt x="834" y="679"/>
                </a:lnTo>
                <a:lnTo>
                  <a:pt x="834" y="679"/>
                </a:lnTo>
                <a:lnTo>
                  <a:pt x="842" y="675"/>
                </a:lnTo>
                <a:lnTo>
                  <a:pt x="853" y="666"/>
                </a:lnTo>
                <a:lnTo>
                  <a:pt x="853" y="666"/>
                </a:lnTo>
                <a:lnTo>
                  <a:pt x="854" y="665"/>
                </a:lnTo>
                <a:lnTo>
                  <a:pt x="855" y="663"/>
                </a:lnTo>
                <a:lnTo>
                  <a:pt x="858" y="656"/>
                </a:lnTo>
                <a:lnTo>
                  <a:pt x="859" y="645"/>
                </a:lnTo>
                <a:lnTo>
                  <a:pt x="859" y="645"/>
                </a:lnTo>
                <a:lnTo>
                  <a:pt x="861" y="643"/>
                </a:lnTo>
                <a:lnTo>
                  <a:pt x="866" y="639"/>
                </a:lnTo>
                <a:lnTo>
                  <a:pt x="882" y="631"/>
                </a:lnTo>
                <a:lnTo>
                  <a:pt x="891" y="625"/>
                </a:lnTo>
                <a:lnTo>
                  <a:pt x="899" y="618"/>
                </a:lnTo>
                <a:lnTo>
                  <a:pt x="907" y="610"/>
                </a:lnTo>
                <a:lnTo>
                  <a:pt x="913" y="600"/>
                </a:lnTo>
                <a:lnTo>
                  <a:pt x="913" y="600"/>
                </a:lnTo>
                <a:lnTo>
                  <a:pt x="921" y="583"/>
                </a:lnTo>
                <a:lnTo>
                  <a:pt x="927" y="567"/>
                </a:lnTo>
                <a:lnTo>
                  <a:pt x="930" y="553"/>
                </a:lnTo>
                <a:lnTo>
                  <a:pt x="930" y="537"/>
                </a:lnTo>
                <a:lnTo>
                  <a:pt x="930" y="537"/>
                </a:lnTo>
                <a:lnTo>
                  <a:pt x="927" y="478"/>
                </a:lnTo>
                <a:lnTo>
                  <a:pt x="926" y="435"/>
                </a:lnTo>
                <a:lnTo>
                  <a:pt x="926" y="435"/>
                </a:lnTo>
                <a:lnTo>
                  <a:pt x="917" y="400"/>
                </a:lnTo>
                <a:lnTo>
                  <a:pt x="917" y="400"/>
                </a:lnTo>
                <a:lnTo>
                  <a:pt x="907" y="368"/>
                </a:lnTo>
                <a:lnTo>
                  <a:pt x="907" y="368"/>
                </a:lnTo>
                <a:lnTo>
                  <a:pt x="907" y="362"/>
                </a:lnTo>
                <a:lnTo>
                  <a:pt x="906" y="346"/>
                </a:lnTo>
                <a:lnTo>
                  <a:pt x="902" y="329"/>
                </a:lnTo>
                <a:lnTo>
                  <a:pt x="900" y="322"/>
                </a:lnTo>
                <a:lnTo>
                  <a:pt x="898" y="317"/>
                </a:lnTo>
                <a:lnTo>
                  <a:pt x="898" y="317"/>
                </a:lnTo>
                <a:lnTo>
                  <a:pt x="885" y="308"/>
                </a:lnTo>
                <a:lnTo>
                  <a:pt x="872" y="298"/>
                </a:lnTo>
                <a:lnTo>
                  <a:pt x="872" y="298"/>
                </a:lnTo>
                <a:lnTo>
                  <a:pt x="847" y="280"/>
                </a:lnTo>
                <a:lnTo>
                  <a:pt x="847" y="280"/>
                </a:lnTo>
                <a:lnTo>
                  <a:pt x="839" y="262"/>
                </a:lnTo>
                <a:lnTo>
                  <a:pt x="831" y="245"/>
                </a:lnTo>
                <a:lnTo>
                  <a:pt x="821" y="229"/>
                </a:lnTo>
                <a:lnTo>
                  <a:pt x="821" y="229"/>
                </a:lnTo>
                <a:lnTo>
                  <a:pt x="816" y="222"/>
                </a:lnTo>
                <a:lnTo>
                  <a:pt x="810" y="215"/>
                </a:lnTo>
                <a:lnTo>
                  <a:pt x="800" y="205"/>
                </a:lnTo>
                <a:lnTo>
                  <a:pt x="793" y="199"/>
                </a:lnTo>
                <a:lnTo>
                  <a:pt x="789" y="197"/>
                </a:lnTo>
                <a:lnTo>
                  <a:pt x="761" y="188"/>
                </a:lnTo>
                <a:lnTo>
                  <a:pt x="761" y="188"/>
                </a:lnTo>
                <a:lnTo>
                  <a:pt x="754" y="156"/>
                </a:lnTo>
                <a:lnTo>
                  <a:pt x="754" y="156"/>
                </a:lnTo>
                <a:lnTo>
                  <a:pt x="754" y="152"/>
                </a:lnTo>
                <a:lnTo>
                  <a:pt x="752" y="150"/>
                </a:lnTo>
                <a:lnTo>
                  <a:pt x="748" y="146"/>
                </a:lnTo>
                <a:lnTo>
                  <a:pt x="748" y="146"/>
                </a:lnTo>
                <a:lnTo>
                  <a:pt x="744" y="146"/>
                </a:lnTo>
                <a:lnTo>
                  <a:pt x="740" y="148"/>
                </a:lnTo>
                <a:lnTo>
                  <a:pt x="731" y="150"/>
                </a:lnTo>
                <a:lnTo>
                  <a:pt x="731" y="150"/>
                </a:lnTo>
                <a:lnTo>
                  <a:pt x="728" y="151"/>
                </a:lnTo>
                <a:lnTo>
                  <a:pt x="727" y="151"/>
                </a:lnTo>
                <a:lnTo>
                  <a:pt x="726" y="150"/>
                </a:lnTo>
                <a:lnTo>
                  <a:pt x="726" y="150"/>
                </a:lnTo>
                <a:lnTo>
                  <a:pt x="729" y="145"/>
                </a:lnTo>
                <a:lnTo>
                  <a:pt x="736" y="138"/>
                </a:lnTo>
                <a:lnTo>
                  <a:pt x="744" y="129"/>
                </a:lnTo>
                <a:lnTo>
                  <a:pt x="747" y="125"/>
                </a:lnTo>
                <a:lnTo>
                  <a:pt x="748" y="122"/>
                </a:lnTo>
                <a:lnTo>
                  <a:pt x="748" y="122"/>
                </a:lnTo>
                <a:lnTo>
                  <a:pt x="750" y="91"/>
                </a:lnTo>
                <a:lnTo>
                  <a:pt x="750" y="72"/>
                </a:lnTo>
                <a:lnTo>
                  <a:pt x="750" y="65"/>
                </a:lnTo>
                <a:lnTo>
                  <a:pt x="748" y="60"/>
                </a:lnTo>
                <a:lnTo>
                  <a:pt x="748" y="60"/>
                </a:lnTo>
                <a:lnTo>
                  <a:pt x="731" y="40"/>
                </a:lnTo>
                <a:lnTo>
                  <a:pt x="720" y="30"/>
                </a:lnTo>
                <a:lnTo>
                  <a:pt x="710" y="19"/>
                </a:lnTo>
                <a:lnTo>
                  <a:pt x="710" y="19"/>
                </a:lnTo>
                <a:lnTo>
                  <a:pt x="706" y="15"/>
                </a:lnTo>
                <a:lnTo>
                  <a:pt x="702" y="12"/>
                </a:lnTo>
                <a:lnTo>
                  <a:pt x="697" y="5"/>
                </a:lnTo>
                <a:lnTo>
                  <a:pt x="694" y="3"/>
                </a:lnTo>
                <a:lnTo>
                  <a:pt x="690" y="1"/>
                </a:lnTo>
                <a:lnTo>
                  <a:pt x="685" y="0"/>
                </a:lnTo>
                <a:lnTo>
                  <a:pt x="678" y="0"/>
                </a:lnTo>
                <a:lnTo>
                  <a:pt x="678" y="0"/>
                </a:lnTo>
                <a:lnTo>
                  <a:pt x="662" y="3"/>
                </a:lnTo>
                <a:lnTo>
                  <a:pt x="645" y="5"/>
                </a:lnTo>
                <a:lnTo>
                  <a:pt x="632" y="8"/>
                </a:lnTo>
                <a:lnTo>
                  <a:pt x="628" y="11"/>
                </a:lnTo>
                <a:lnTo>
                  <a:pt x="624" y="13"/>
                </a:lnTo>
                <a:lnTo>
                  <a:pt x="624" y="13"/>
                </a:lnTo>
                <a:lnTo>
                  <a:pt x="610" y="26"/>
                </a:lnTo>
                <a:lnTo>
                  <a:pt x="598" y="39"/>
                </a:lnTo>
                <a:lnTo>
                  <a:pt x="598" y="39"/>
                </a:lnTo>
                <a:lnTo>
                  <a:pt x="596" y="43"/>
                </a:lnTo>
                <a:lnTo>
                  <a:pt x="595" y="46"/>
                </a:lnTo>
                <a:lnTo>
                  <a:pt x="592" y="58"/>
                </a:lnTo>
                <a:lnTo>
                  <a:pt x="592" y="58"/>
                </a:lnTo>
                <a:lnTo>
                  <a:pt x="590" y="66"/>
                </a:lnTo>
                <a:lnTo>
                  <a:pt x="590" y="73"/>
                </a:lnTo>
                <a:lnTo>
                  <a:pt x="590" y="80"/>
                </a:lnTo>
                <a:lnTo>
                  <a:pt x="592" y="86"/>
                </a:lnTo>
                <a:lnTo>
                  <a:pt x="592" y="86"/>
                </a:lnTo>
                <a:lnTo>
                  <a:pt x="594" y="91"/>
                </a:lnTo>
                <a:lnTo>
                  <a:pt x="594" y="94"/>
                </a:lnTo>
                <a:lnTo>
                  <a:pt x="595" y="98"/>
                </a:lnTo>
                <a:lnTo>
                  <a:pt x="595" y="102"/>
                </a:lnTo>
                <a:lnTo>
                  <a:pt x="595" y="102"/>
                </a:lnTo>
                <a:lnTo>
                  <a:pt x="598" y="105"/>
                </a:lnTo>
                <a:lnTo>
                  <a:pt x="601" y="107"/>
                </a:lnTo>
                <a:lnTo>
                  <a:pt x="602" y="107"/>
                </a:lnTo>
                <a:lnTo>
                  <a:pt x="603" y="110"/>
                </a:lnTo>
                <a:lnTo>
                  <a:pt x="603" y="112"/>
                </a:lnTo>
                <a:lnTo>
                  <a:pt x="602" y="115"/>
                </a:lnTo>
                <a:lnTo>
                  <a:pt x="602" y="115"/>
                </a:lnTo>
                <a:lnTo>
                  <a:pt x="599" y="120"/>
                </a:lnTo>
                <a:lnTo>
                  <a:pt x="598" y="125"/>
                </a:lnTo>
                <a:lnTo>
                  <a:pt x="598" y="127"/>
                </a:lnTo>
                <a:lnTo>
                  <a:pt x="595" y="131"/>
                </a:lnTo>
                <a:lnTo>
                  <a:pt x="595" y="131"/>
                </a:lnTo>
                <a:lnTo>
                  <a:pt x="592" y="133"/>
                </a:lnTo>
                <a:lnTo>
                  <a:pt x="590" y="137"/>
                </a:lnTo>
                <a:lnTo>
                  <a:pt x="590" y="139"/>
                </a:lnTo>
                <a:lnTo>
                  <a:pt x="592" y="143"/>
                </a:lnTo>
                <a:lnTo>
                  <a:pt x="592" y="143"/>
                </a:lnTo>
                <a:lnTo>
                  <a:pt x="595" y="145"/>
                </a:lnTo>
                <a:lnTo>
                  <a:pt x="597" y="146"/>
                </a:lnTo>
                <a:lnTo>
                  <a:pt x="598" y="149"/>
                </a:lnTo>
                <a:lnTo>
                  <a:pt x="598" y="152"/>
                </a:lnTo>
                <a:lnTo>
                  <a:pt x="598" y="152"/>
                </a:lnTo>
                <a:lnTo>
                  <a:pt x="598" y="162"/>
                </a:lnTo>
                <a:lnTo>
                  <a:pt x="599" y="165"/>
                </a:lnTo>
                <a:lnTo>
                  <a:pt x="602" y="172"/>
                </a:lnTo>
                <a:lnTo>
                  <a:pt x="602" y="172"/>
                </a:lnTo>
                <a:lnTo>
                  <a:pt x="608" y="186"/>
                </a:lnTo>
                <a:lnTo>
                  <a:pt x="611" y="191"/>
                </a:lnTo>
                <a:lnTo>
                  <a:pt x="612" y="194"/>
                </a:lnTo>
                <a:lnTo>
                  <a:pt x="615" y="194"/>
                </a:lnTo>
                <a:lnTo>
                  <a:pt x="615" y="194"/>
                </a:lnTo>
                <a:lnTo>
                  <a:pt x="647" y="197"/>
                </a:lnTo>
                <a:lnTo>
                  <a:pt x="647" y="197"/>
                </a:lnTo>
                <a:lnTo>
                  <a:pt x="645" y="198"/>
                </a:lnTo>
                <a:lnTo>
                  <a:pt x="647" y="201"/>
                </a:lnTo>
                <a:lnTo>
                  <a:pt x="648" y="203"/>
                </a:lnTo>
                <a:lnTo>
                  <a:pt x="649" y="206"/>
                </a:lnTo>
                <a:lnTo>
                  <a:pt x="649" y="206"/>
                </a:lnTo>
                <a:lnTo>
                  <a:pt x="650" y="211"/>
                </a:lnTo>
                <a:lnTo>
                  <a:pt x="651" y="217"/>
                </a:lnTo>
                <a:lnTo>
                  <a:pt x="651" y="221"/>
                </a:lnTo>
                <a:lnTo>
                  <a:pt x="651" y="224"/>
                </a:lnTo>
                <a:lnTo>
                  <a:pt x="649" y="227"/>
                </a:lnTo>
                <a:lnTo>
                  <a:pt x="647" y="229"/>
                </a:lnTo>
                <a:lnTo>
                  <a:pt x="647" y="229"/>
                </a:lnTo>
                <a:lnTo>
                  <a:pt x="642" y="231"/>
                </a:lnTo>
                <a:lnTo>
                  <a:pt x="638" y="236"/>
                </a:lnTo>
                <a:lnTo>
                  <a:pt x="628" y="248"/>
                </a:lnTo>
                <a:lnTo>
                  <a:pt x="616" y="260"/>
                </a:lnTo>
                <a:lnTo>
                  <a:pt x="605" y="270"/>
                </a:lnTo>
                <a:lnTo>
                  <a:pt x="605" y="270"/>
                </a:lnTo>
                <a:lnTo>
                  <a:pt x="594" y="280"/>
                </a:lnTo>
                <a:lnTo>
                  <a:pt x="583" y="290"/>
                </a:lnTo>
                <a:lnTo>
                  <a:pt x="573" y="302"/>
                </a:lnTo>
                <a:lnTo>
                  <a:pt x="573" y="302"/>
                </a:lnTo>
                <a:lnTo>
                  <a:pt x="585" y="307"/>
                </a:lnTo>
                <a:lnTo>
                  <a:pt x="594" y="313"/>
                </a:lnTo>
                <a:lnTo>
                  <a:pt x="597" y="315"/>
                </a:lnTo>
                <a:lnTo>
                  <a:pt x="598" y="317"/>
                </a:lnTo>
                <a:lnTo>
                  <a:pt x="598" y="317"/>
                </a:lnTo>
                <a:lnTo>
                  <a:pt x="603" y="336"/>
                </a:lnTo>
                <a:lnTo>
                  <a:pt x="605" y="348"/>
                </a:lnTo>
                <a:lnTo>
                  <a:pt x="605" y="353"/>
                </a:lnTo>
                <a:lnTo>
                  <a:pt x="605" y="356"/>
                </a:lnTo>
                <a:lnTo>
                  <a:pt x="605" y="356"/>
                </a:lnTo>
                <a:lnTo>
                  <a:pt x="595" y="390"/>
                </a:lnTo>
                <a:lnTo>
                  <a:pt x="595" y="390"/>
                </a:lnTo>
                <a:lnTo>
                  <a:pt x="595" y="395"/>
                </a:lnTo>
                <a:lnTo>
                  <a:pt x="595" y="401"/>
                </a:lnTo>
                <a:lnTo>
                  <a:pt x="595" y="403"/>
                </a:lnTo>
                <a:lnTo>
                  <a:pt x="594" y="406"/>
                </a:lnTo>
                <a:lnTo>
                  <a:pt x="591" y="407"/>
                </a:lnTo>
                <a:lnTo>
                  <a:pt x="589" y="407"/>
                </a:lnTo>
                <a:lnTo>
                  <a:pt x="589" y="407"/>
                </a:lnTo>
                <a:lnTo>
                  <a:pt x="579" y="406"/>
                </a:lnTo>
                <a:lnTo>
                  <a:pt x="568" y="406"/>
                </a:lnTo>
                <a:lnTo>
                  <a:pt x="558" y="407"/>
                </a:lnTo>
                <a:lnTo>
                  <a:pt x="555" y="408"/>
                </a:lnTo>
                <a:lnTo>
                  <a:pt x="553" y="409"/>
                </a:lnTo>
                <a:lnTo>
                  <a:pt x="553" y="409"/>
                </a:lnTo>
                <a:lnTo>
                  <a:pt x="553" y="419"/>
                </a:lnTo>
                <a:lnTo>
                  <a:pt x="553" y="426"/>
                </a:lnTo>
                <a:lnTo>
                  <a:pt x="553" y="426"/>
                </a:lnTo>
                <a:lnTo>
                  <a:pt x="555" y="429"/>
                </a:lnTo>
                <a:lnTo>
                  <a:pt x="553" y="435"/>
                </a:lnTo>
                <a:lnTo>
                  <a:pt x="553" y="435"/>
                </a:lnTo>
                <a:lnTo>
                  <a:pt x="553" y="438"/>
                </a:lnTo>
                <a:lnTo>
                  <a:pt x="555" y="439"/>
                </a:lnTo>
                <a:lnTo>
                  <a:pt x="556" y="441"/>
                </a:lnTo>
                <a:lnTo>
                  <a:pt x="557" y="442"/>
                </a:lnTo>
                <a:lnTo>
                  <a:pt x="557" y="445"/>
                </a:lnTo>
                <a:lnTo>
                  <a:pt x="556" y="447"/>
                </a:lnTo>
                <a:lnTo>
                  <a:pt x="553" y="451"/>
                </a:lnTo>
                <a:lnTo>
                  <a:pt x="553" y="451"/>
                </a:lnTo>
                <a:lnTo>
                  <a:pt x="549" y="458"/>
                </a:lnTo>
                <a:lnTo>
                  <a:pt x="544" y="460"/>
                </a:lnTo>
                <a:lnTo>
                  <a:pt x="542" y="461"/>
                </a:lnTo>
                <a:lnTo>
                  <a:pt x="542" y="461"/>
                </a:lnTo>
                <a:lnTo>
                  <a:pt x="542" y="461"/>
                </a:lnTo>
                <a:lnTo>
                  <a:pt x="517" y="469"/>
                </a:lnTo>
                <a:lnTo>
                  <a:pt x="497" y="474"/>
                </a:lnTo>
                <a:lnTo>
                  <a:pt x="490" y="476"/>
                </a:lnTo>
                <a:lnTo>
                  <a:pt x="484" y="476"/>
                </a:lnTo>
                <a:lnTo>
                  <a:pt x="484" y="476"/>
                </a:lnTo>
                <a:lnTo>
                  <a:pt x="479" y="475"/>
                </a:lnTo>
                <a:lnTo>
                  <a:pt x="473" y="472"/>
                </a:lnTo>
                <a:lnTo>
                  <a:pt x="458" y="465"/>
                </a:lnTo>
                <a:lnTo>
                  <a:pt x="439" y="454"/>
                </a:lnTo>
                <a:lnTo>
                  <a:pt x="439" y="454"/>
                </a:lnTo>
                <a:lnTo>
                  <a:pt x="392" y="445"/>
                </a:lnTo>
                <a:lnTo>
                  <a:pt x="392" y="445"/>
                </a:lnTo>
                <a:lnTo>
                  <a:pt x="380" y="441"/>
                </a:lnTo>
                <a:lnTo>
                  <a:pt x="361" y="434"/>
                </a:lnTo>
                <a:lnTo>
                  <a:pt x="338" y="426"/>
                </a:lnTo>
                <a:lnTo>
                  <a:pt x="328" y="420"/>
                </a:lnTo>
                <a:lnTo>
                  <a:pt x="338" y="4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8">
            <a:extLst>
              <a:ext uri="{FF2B5EF4-FFF2-40B4-BE49-F238E27FC236}">
                <a16:creationId xmlns:a16="http://schemas.microsoft.com/office/drawing/2014/main" id="{72E4A772-F98A-465F-B432-7008D2B4943D}"/>
              </a:ext>
            </a:extLst>
          </p:cNvPr>
          <p:cNvSpPr>
            <a:spLocks/>
          </p:cNvSpPr>
          <p:nvPr/>
        </p:nvSpPr>
        <p:spPr bwMode="auto">
          <a:xfrm>
            <a:off x="2757304" y="4637492"/>
            <a:ext cx="704850" cy="1744663"/>
          </a:xfrm>
          <a:custGeom>
            <a:avLst/>
            <a:gdLst>
              <a:gd name="T0" fmla="*/ 89 w 444"/>
              <a:gd name="T1" fmla="*/ 14 h 1099"/>
              <a:gd name="T2" fmla="*/ 53 w 444"/>
              <a:gd name="T3" fmla="*/ 82 h 1099"/>
              <a:gd name="T4" fmla="*/ 39 w 444"/>
              <a:gd name="T5" fmla="*/ 140 h 1099"/>
              <a:gd name="T6" fmla="*/ 47 w 444"/>
              <a:gd name="T7" fmla="*/ 179 h 1099"/>
              <a:gd name="T8" fmla="*/ 16 w 444"/>
              <a:gd name="T9" fmla="*/ 321 h 1099"/>
              <a:gd name="T10" fmla="*/ 6 w 444"/>
              <a:gd name="T11" fmla="*/ 412 h 1099"/>
              <a:gd name="T12" fmla="*/ 2 w 444"/>
              <a:gd name="T13" fmla="*/ 487 h 1099"/>
              <a:gd name="T14" fmla="*/ 31 w 444"/>
              <a:gd name="T15" fmla="*/ 510 h 1099"/>
              <a:gd name="T16" fmla="*/ 51 w 444"/>
              <a:gd name="T17" fmla="*/ 503 h 1099"/>
              <a:gd name="T18" fmla="*/ 60 w 444"/>
              <a:gd name="T19" fmla="*/ 496 h 1099"/>
              <a:gd name="T20" fmla="*/ 47 w 444"/>
              <a:gd name="T21" fmla="*/ 443 h 1099"/>
              <a:gd name="T22" fmla="*/ 38 w 444"/>
              <a:gd name="T23" fmla="*/ 424 h 1099"/>
              <a:gd name="T24" fmla="*/ 77 w 444"/>
              <a:gd name="T25" fmla="*/ 342 h 1099"/>
              <a:gd name="T26" fmla="*/ 91 w 444"/>
              <a:gd name="T27" fmla="*/ 420 h 1099"/>
              <a:gd name="T28" fmla="*/ 101 w 444"/>
              <a:gd name="T29" fmla="*/ 474 h 1099"/>
              <a:gd name="T30" fmla="*/ 102 w 444"/>
              <a:gd name="T31" fmla="*/ 586 h 1099"/>
              <a:gd name="T32" fmla="*/ 124 w 444"/>
              <a:gd name="T33" fmla="*/ 612 h 1099"/>
              <a:gd name="T34" fmla="*/ 173 w 444"/>
              <a:gd name="T35" fmla="*/ 620 h 1099"/>
              <a:gd name="T36" fmla="*/ 148 w 444"/>
              <a:gd name="T37" fmla="*/ 694 h 1099"/>
              <a:gd name="T38" fmla="*/ 141 w 444"/>
              <a:gd name="T39" fmla="*/ 790 h 1099"/>
              <a:gd name="T40" fmla="*/ 156 w 444"/>
              <a:gd name="T41" fmla="*/ 977 h 1099"/>
              <a:gd name="T42" fmla="*/ 128 w 444"/>
              <a:gd name="T43" fmla="*/ 1033 h 1099"/>
              <a:gd name="T44" fmla="*/ 99 w 444"/>
              <a:gd name="T45" fmla="*/ 1086 h 1099"/>
              <a:gd name="T46" fmla="*/ 138 w 444"/>
              <a:gd name="T47" fmla="*/ 1097 h 1099"/>
              <a:gd name="T48" fmla="*/ 183 w 444"/>
              <a:gd name="T49" fmla="*/ 1073 h 1099"/>
              <a:gd name="T50" fmla="*/ 216 w 444"/>
              <a:gd name="T51" fmla="*/ 1002 h 1099"/>
              <a:gd name="T52" fmla="*/ 209 w 444"/>
              <a:gd name="T53" fmla="*/ 925 h 1099"/>
              <a:gd name="T54" fmla="*/ 231 w 444"/>
              <a:gd name="T55" fmla="*/ 802 h 1099"/>
              <a:gd name="T56" fmla="*/ 215 w 444"/>
              <a:gd name="T57" fmla="*/ 740 h 1099"/>
              <a:gd name="T58" fmla="*/ 249 w 444"/>
              <a:gd name="T59" fmla="*/ 666 h 1099"/>
              <a:gd name="T60" fmla="*/ 326 w 444"/>
              <a:gd name="T61" fmla="*/ 767 h 1099"/>
              <a:gd name="T62" fmla="*/ 300 w 444"/>
              <a:gd name="T63" fmla="*/ 797 h 1099"/>
              <a:gd name="T64" fmla="*/ 250 w 444"/>
              <a:gd name="T65" fmla="*/ 844 h 1099"/>
              <a:gd name="T66" fmla="*/ 252 w 444"/>
              <a:gd name="T67" fmla="*/ 882 h 1099"/>
              <a:gd name="T68" fmla="*/ 299 w 444"/>
              <a:gd name="T69" fmla="*/ 878 h 1099"/>
              <a:gd name="T70" fmla="*/ 382 w 444"/>
              <a:gd name="T71" fmla="*/ 807 h 1099"/>
              <a:gd name="T72" fmla="*/ 395 w 444"/>
              <a:gd name="T73" fmla="*/ 770 h 1099"/>
              <a:gd name="T74" fmla="*/ 368 w 444"/>
              <a:gd name="T75" fmla="*/ 728 h 1099"/>
              <a:gd name="T76" fmla="*/ 343 w 444"/>
              <a:gd name="T77" fmla="*/ 651 h 1099"/>
              <a:gd name="T78" fmla="*/ 348 w 444"/>
              <a:gd name="T79" fmla="*/ 556 h 1099"/>
              <a:gd name="T80" fmla="*/ 333 w 444"/>
              <a:gd name="T81" fmla="*/ 332 h 1099"/>
              <a:gd name="T82" fmla="*/ 358 w 444"/>
              <a:gd name="T83" fmla="*/ 358 h 1099"/>
              <a:gd name="T84" fmla="*/ 380 w 444"/>
              <a:gd name="T85" fmla="*/ 487 h 1099"/>
              <a:gd name="T86" fmla="*/ 368 w 444"/>
              <a:gd name="T87" fmla="*/ 524 h 1099"/>
              <a:gd name="T88" fmla="*/ 386 w 444"/>
              <a:gd name="T89" fmla="*/ 532 h 1099"/>
              <a:gd name="T90" fmla="*/ 395 w 444"/>
              <a:gd name="T91" fmla="*/ 549 h 1099"/>
              <a:gd name="T92" fmla="*/ 408 w 444"/>
              <a:gd name="T93" fmla="*/ 552 h 1099"/>
              <a:gd name="T94" fmla="*/ 427 w 444"/>
              <a:gd name="T95" fmla="*/ 533 h 1099"/>
              <a:gd name="T96" fmla="*/ 443 w 444"/>
              <a:gd name="T97" fmla="*/ 530 h 1099"/>
              <a:gd name="T98" fmla="*/ 420 w 444"/>
              <a:gd name="T99" fmla="*/ 468 h 1099"/>
              <a:gd name="T100" fmla="*/ 408 w 444"/>
              <a:gd name="T101" fmla="*/ 333 h 1099"/>
              <a:gd name="T102" fmla="*/ 347 w 444"/>
              <a:gd name="T103" fmla="*/ 166 h 1099"/>
              <a:gd name="T104" fmla="*/ 320 w 444"/>
              <a:gd name="T105" fmla="*/ 137 h 1099"/>
              <a:gd name="T106" fmla="*/ 243 w 444"/>
              <a:gd name="T107" fmla="*/ 106 h 1099"/>
              <a:gd name="T108" fmla="*/ 213 w 444"/>
              <a:gd name="T109" fmla="*/ 53 h 1099"/>
              <a:gd name="T110" fmla="*/ 156 w 444"/>
              <a:gd name="T111" fmla="*/ 3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4" h="1099">
                <a:moveTo>
                  <a:pt x="128" y="2"/>
                </a:moveTo>
                <a:lnTo>
                  <a:pt x="128" y="2"/>
                </a:lnTo>
                <a:lnTo>
                  <a:pt x="124" y="0"/>
                </a:lnTo>
                <a:lnTo>
                  <a:pt x="119" y="0"/>
                </a:lnTo>
                <a:lnTo>
                  <a:pt x="114" y="0"/>
                </a:lnTo>
                <a:lnTo>
                  <a:pt x="106" y="2"/>
                </a:lnTo>
                <a:lnTo>
                  <a:pt x="97" y="7"/>
                </a:lnTo>
                <a:lnTo>
                  <a:pt x="89" y="14"/>
                </a:lnTo>
                <a:lnTo>
                  <a:pt x="78" y="27"/>
                </a:lnTo>
                <a:lnTo>
                  <a:pt x="78" y="27"/>
                </a:lnTo>
                <a:lnTo>
                  <a:pt x="70" y="39"/>
                </a:lnTo>
                <a:lnTo>
                  <a:pt x="63" y="49"/>
                </a:lnTo>
                <a:lnTo>
                  <a:pt x="59" y="58"/>
                </a:lnTo>
                <a:lnTo>
                  <a:pt x="57" y="63"/>
                </a:lnTo>
                <a:lnTo>
                  <a:pt x="55" y="73"/>
                </a:lnTo>
                <a:lnTo>
                  <a:pt x="53" y="82"/>
                </a:lnTo>
                <a:lnTo>
                  <a:pt x="53" y="82"/>
                </a:lnTo>
                <a:lnTo>
                  <a:pt x="50" y="94"/>
                </a:lnTo>
                <a:lnTo>
                  <a:pt x="44" y="108"/>
                </a:lnTo>
                <a:lnTo>
                  <a:pt x="39" y="121"/>
                </a:lnTo>
                <a:lnTo>
                  <a:pt x="38" y="127"/>
                </a:lnTo>
                <a:lnTo>
                  <a:pt x="38" y="132"/>
                </a:lnTo>
                <a:lnTo>
                  <a:pt x="38" y="132"/>
                </a:lnTo>
                <a:lnTo>
                  <a:pt x="39" y="140"/>
                </a:lnTo>
                <a:lnTo>
                  <a:pt x="40" y="146"/>
                </a:lnTo>
                <a:lnTo>
                  <a:pt x="42" y="151"/>
                </a:lnTo>
                <a:lnTo>
                  <a:pt x="44" y="154"/>
                </a:lnTo>
                <a:lnTo>
                  <a:pt x="44" y="154"/>
                </a:lnTo>
                <a:lnTo>
                  <a:pt x="51" y="161"/>
                </a:lnTo>
                <a:lnTo>
                  <a:pt x="56" y="166"/>
                </a:lnTo>
                <a:lnTo>
                  <a:pt x="56" y="166"/>
                </a:lnTo>
                <a:lnTo>
                  <a:pt x="47" y="179"/>
                </a:lnTo>
                <a:lnTo>
                  <a:pt x="43" y="191"/>
                </a:lnTo>
                <a:lnTo>
                  <a:pt x="40" y="197"/>
                </a:lnTo>
                <a:lnTo>
                  <a:pt x="40" y="201"/>
                </a:lnTo>
                <a:lnTo>
                  <a:pt x="40" y="201"/>
                </a:lnTo>
                <a:lnTo>
                  <a:pt x="37" y="224"/>
                </a:lnTo>
                <a:lnTo>
                  <a:pt x="29" y="262"/>
                </a:lnTo>
                <a:lnTo>
                  <a:pt x="20" y="300"/>
                </a:lnTo>
                <a:lnTo>
                  <a:pt x="16" y="321"/>
                </a:lnTo>
                <a:lnTo>
                  <a:pt x="16" y="321"/>
                </a:lnTo>
                <a:lnTo>
                  <a:pt x="12" y="329"/>
                </a:lnTo>
                <a:lnTo>
                  <a:pt x="10" y="339"/>
                </a:lnTo>
                <a:lnTo>
                  <a:pt x="7" y="354"/>
                </a:lnTo>
                <a:lnTo>
                  <a:pt x="6" y="372"/>
                </a:lnTo>
                <a:lnTo>
                  <a:pt x="6" y="372"/>
                </a:lnTo>
                <a:lnTo>
                  <a:pt x="5" y="392"/>
                </a:lnTo>
                <a:lnTo>
                  <a:pt x="6" y="412"/>
                </a:lnTo>
                <a:lnTo>
                  <a:pt x="7" y="428"/>
                </a:lnTo>
                <a:lnTo>
                  <a:pt x="6" y="437"/>
                </a:lnTo>
                <a:lnTo>
                  <a:pt x="6" y="437"/>
                </a:lnTo>
                <a:lnTo>
                  <a:pt x="4" y="447"/>
                </a:lnTo>
                <a:lnTo>
                  <a:pt x="2" y="460"/>
                </a:lnTo>
                <a:lnTo>
                  <a:pt x="0" y="475"/>
                </a:lnTo>
                <a:lnTo>
                  <a:pt x="0" y="481"/>
                </a:lnTo>
                <a:lnTo>
                  <a:pt x="2" y="487"/>
                </a:lnTo>
                <a:lnTo>
                  <a:pt x="2" y="487"/>
                </a:lnTo>
                <a:lnTo>
                  <a:pt x="4" y="491"/>
                </a:lnTo>
                <a:lnTo>
                  <a:pt x="6" y="495"/>
                </a:lnTo>
                <a:lnTo>
                  <a:pt x="12" y="501"/>
                </a:lnTo>
                <a:lnTo>
                  <a:pt x="17" y="504"/>
                </a:lnTo>
                <a:lnTo>
                  <a:pt x="22" y="507"/>
                </a:lnTo>
                <a:lnTo>
                  <a:pt x="22" y="507"/>
                </a:lnTo>
                <a:lnTo>
                  <a:pt x="31" y="510"/>
                </a:lnTo>
                <a:lnTo>
                  <a:pt x="38" y="512"/>
                </a:lnTo>
                <a:lnTo>
                  <a:pt x="38" y="512"/>
                </a:lnTo>
                <a:lnTo>
                  <a:pt x="45" y="509"/>
                </a:lnTo>
                <a:lnTo>
                  <a:pt x="51" y="507"/>
                </a:lnTo>
                <a:lnTo>
                  <a:pt x="51" y="507"/>
                </a:lnTo>
                <a:lnTo>
                  <a:pt x="51" y="506"/>
                </a:lnTo>
                <a:lnTo>
                  <a:pt x="51" y="504"/>
                </a:lnTo>
                <a:lnTo>
                  <a:pt x="51" y="503"/>
                </a:lnTo>
                <a:lnTo>
                  <a:pt x="51" y="502"/>
                </a:lnTo>
                <a:lnTo>
                  <a:pt x="51" y="502"/>
                </a:lnTo>
                <a:lnTo>
                  <a:pt x="53" y="502"/>
                </a:lnTo>
                <a:lnTo>
                  <a:pt x="56" y="501"/>
                </a:lnTo>
                <a:lnTo>
                  <a:pt x="58" y="501"/>
                </a:lnTo>
                <a:lnTo>
                  <a:pt x="60" y="499"/>
                </a:lnTo>
                <a:lnTo>
                  <a:pt x="60" y="499"/>
                </a:lnTo>
                <a:lnTo>
                  <a:pt x="60" y="496"/>
                </a:lnTo>
                <a:lnTo>
                  <a:pt x="62" y="493"/>
                </a:lnTo>
                <a:lnTo>
                  <a:pt x="60" y="484"/>
                </a:lnTo>
                <a:lnTo>
                  <a:pt x="58" y="469"/>
                </a:lnTo>
                <a:lnTo>
                  <a:pt x="58" y="469"/>
                </a:lnTo>
                <a:lnTo>
                  <a:pt x="56" y="460"/>
                </a:lnTo>
                <a:lnTo>
                  <a:pt x="51" y="451"/>
                </a:lnTo>
                <a:lnTo>
                  <a:pt x="51" y="451"/>
                </a:lnTo>
                <a:lnTo>
                  <a:pt x="47" y="443"/>
                </a:lnTo>
                <a:lnTo>
                  <a:pt x="44" y="435"/>
                </a:lnTo>
                <a:lnTo>
                  <a:pt x="44" y="435"/>
                </a:lnTo>
                <a:lnTo>
                  <a:pt x="44" y="434"/>
                </a:lnTo>
                <a:lnTo>
                  <a:pt x="42" y="433"/>
                </a:lnTo>
                <a:lnTo>
                  <a:pt x="39" y="431"/>
                </a:lnTo>
                <a:lnTo>
                  <a:pt x="38" y="430"/>
                </a:lnTo>
                <a:lnTo>
                  <a:pt x="38" y="428"/>
                </a:lnTo>
                <a:lnTo>
                  <a:pt x="38" y="424"/>
                </a:lnTo>
                <a:lnTo>
                  <a:pt x="40" y="420"/>
                </a:lnTo>
                <a:lnTo>
                  <a:pt x="40" y="420"/>
                </a:lnTo>
                <a:lnTo>
                  <a:pt x="45" y="408"/>
                </a:lnTo>
                <a:lnTo>
                  <a:pt x="50" y="397"/>
                </a:lnTo>
                <a:lnTo>
                  <a:pt x="63" y="375"/>
                </a:lnTo>
                <a:lnTo>
                  <a:pt x="63" y="375"/>
                </a:lnTo>
                <a:lnTo>
                  <a:pt x="70" y="358"/>
                </a:lnTo>
                <a:lnTo>
                  <a:pt x="77" y="342"/>
                </a:lnTo>
                <a:lnTo>
                  <a:pt x="85" y="321"/>
                </a:lnTo>
                <a:lnTo>
                  <a:pt x="85" y="321"/>
                </a:lnTo>
                <a:lnTo>
                  <a:pt x="93" y="271"/>
                </a:lnTo>
                <a:lnTo>
                  <a:pt x="93" y="271"/>
                </a:lnTo>
                <a:lnTo>
                  <a:pt x="92" y="304"/>
                </a:lnTo>
                <a:lnTo>
                  <a:pt x="91" y="361"/>
                </a:lnTo>
                <a:lnTo>
                  <a:pt x="91" y="420"/>
                </a:lnTo>
                <a:lnTo>
                  <a:pt x="91" y="420"/>
                </a:lnTo>
                <a:lnTo>
                  <a:pt x="91" y="425"/>
                </a:lnTo>
                <a:lnTo>
                  <a:pt x="89" y="430"/>
                </a:lnTo>
                <a:lnTo>
                  <a:pt x="88" y="435"/>
                </a:lnTo>
                <a:lnTo>
                  <a:pt x="88" y="442"/>
                </a:lnTo>
                <a:lnTo>
                  <a:pt x="88" y="442"/>
                </a:lnTo>
                <a:lnTo>
                  <a:pt x="90" y="450"/>
                </a:lnTo>
                <a:lnTo>
                  <a:pt x="93" y="460"/>
                </a:lnTo>
                <a:lnTo>
                  <a:pt x="101" y="474"/>
                </a:lnTo>
                <a:lnTo>
                  <a:pt x="101" y="474"/>
                </a:lnTo>
                <a:lnTo>
                  <a:pt x="104" y="480"/>
                </a:lnTo>
                <a:lnTo>
                  <a:pt x="105" y="483"/>
                </a:lnTo>
                <a:lnTo>
                  <a:pt x="105" y="491"/>
                </a:lnTo>
                <a:lnTo>
                  <a:pt x="105" y="491"/>
                </a:lnTo>
                <a:lnTo>
                  <a:pt x="103" y="543"/>
                </a:lnTo>
                <a:lnTo>
                  <a:pt x="102" y="574"/>
                </a:lnTo>
                <a:lnTo>
                  <a:pt x="102" y="586"/>
                </a:lnTo>
                <a:lnTo>
                  <a:pt x="103" y="593"/>
                </a:lnTo>
                <a:lnTo>
                  <a:pt x="103" y="593"/>
                </a:lnTo>
                <a:lnTo>
                  <a:pt x="106" y="599"/>
                </a:lnTo>
                <a:lnTo>
                  <a:pt x="110" y="605"/>
                </a:lnTo>
                <a:lnTo>
                  <a:pt x="116" y="608"/>
                </a:lnTo>
                <a:lnTo>
                  <a:pt x="121" y="611"/>
                </a:lnTo>
                <a:lnTo>
                  <a:pt x="121" y="611"/>
                </a:lnTo>
                <a:lnTo>
                  <a:pt x="124" y="612"/>
                </a:lnTo>
                <a:lnTo>
                  <a:pt x="128" y="614"/>
                </a:lnTo>
                <a:lnTo>
                  <a:pt x="134" y="622"/>
                </a:lnTo>
                <a:lnTo>
                  <a:pt x="141" y="628"/>
                </a:lnTo>
                <a:lnTo>
                  <a:pt x="143" y="631"/>
                </a:lnTo>
                <a:lnTo>
                  <a:pt x="145" y="631"/>
                </a:lnTo>
                <a:lnTo>
                  <a:pt x="145" y="631"/>
                </a:lnTo>
                <a:lnTo>
                  <a:pt x="163" y="624"/>
                </a:lnTo>
                <a:lnTo>
                  <a:pt x="173" y="620"/>
                </a:lnTo>
                <a:lnTo>
                  <a:pt x="175" y="619"/>
                </a:lnTo>
                <a:lnTo>
                  <a:pt x="177" y="619"/>
                </a:lnTo>
                <a:lnTo>
                  <a:pt x="177" y="619"/>
                </a:lnTo>
                <a:lnTo>
                  <a:pt x="182" y="621"/>
                </a:lnTo>
                <a:lnTo>
                  <a:pt x="187" y="621"/>
                </a:lnTo>
                <a:lnTo>
                  <a:pt x="187" y="621"/>
                </a:lnTo>
                <a:lnTo>
                  <a:pt x="164" y="662"/>
                </a:lnTo>
                <a:lnTo>
                  <a:pt x="148" y="694"/>
                </a:lnTo>
                <a:lnTo>
                  <a:pt x="142" y="708"/>
                </a:lnTo>
                <a:lnTo>
                  <a:pt x="139" y="718"/>
                </a:lnTo>
                <a:lnTo>
                  <a:pt x="139" y="718"/>
                </a:lnTo>
                <a:lnTo>
                  <a:pt x="137" y="736"/>
                </a:lnTo>
                <a:lnTo>
                  <a:pt x="138" y="756"/>
                </a:lnTo>
                <a:lnTo>
                  <a:pt x="139" y="774"/>
                </a:lnTo>
                <a:lnTo>
                  <a:pt x="141" y="790"/>
                </a:lnTo>
                <a:lnTo>
                  <a:pt x="141" y="790"/>
                </a:lnTo>
                <a:lnTo>
                  <a:pt x="151" y="851"/>
                </a:lnTo>
                <a:lnTo>
                  <a:pt x="157" y="891"/>
                </a:lnTo>
                <a:lnTo>
                  <a:pt x="158" y="908"/>
                </a:lnTo>
                <a:lnTo>
                  <a:pt x="160" y="921"/>
                </a:lnTo>
                <a:lnTo>
                  <a:pt x="160" y="921"/>
                </a:lnTo>
                <a:lnTo>
                  <a:pt x="158" y="942"/>
                </a:lnTo>
                <a:lnTo>
                  <a:pt x="157" y="962"/>
                </a:lnTo>
                <a:lnTo>
                  <a:pt x="156" y="977"/>
                </a:lnTo>
                <a:lnTo>
                  <a:pt x="155" y="983"/>
                </a:lnTo>
                <a:lnTo>
                  <a:pt x="155" y="983"/>
                </a:lnTo>
                <a:lnTo>
                  <a:pt x="151" y="988"/>
                </a:lnTo>
                <a:lnTo>
                  <a:pt x="145" y="998"/>
                </a:lnTo>
                <a:lnTo>
                  <a:pt x="145" y="998"/>
                </a:lnTo>
                <a:lnTo>
                  <a:pt x="136" y="1017"/>
                </a:lnTo>
                <a:lnTo>
                  <a:pt x="131" y="1027"/>
                </a:lnTo>
                <a:lnTo>
                  <a:pt x="128" y="1033"/>
                </a:lnTo>
                <a:lnTo>
                  <a:pt x="128" y="1033"/>
                </a:lnTo>
                <a:lnTo>
                  <a:pt x="111" y="1050"/>
                </a:lnTo>
                <a:lnTo>
                  <a:pt x="103" y="1062"/>
                </a:lnTo>
                <a:lnTo>
                  <a:pt x="99" y="1067"/>
                </a:lnTo>
                <a:lnTo>
                  <a:pt x="98" y="1070"/>
                </a:lnTo>
                <a:lnTo>
                  <a:pt x="98" y="1070"/>
                </a:lnTo>
                <a:lnTo>
                  <a:pt x="98" y="1077"/>
                </a:lnTo>
                <a:lnTo>
                  <a:pt x="99" y="1086"/>
                </a:lnTo>
                <a:lnTo>
                  <a:pt x="101" y="1089"/>
                </a:lnTo>
                <a:lnTo>
                  <a:pt x="104" y="1093"/>
                </a:lnTo>
                <a:lnTo>
                  <a:pt x="108" y="1096"/>
                </a:lnTo>
                <a:lnTo>
                  <a:pt x="115" y="1097"/>
                </a:lnTo>
                <a:lnTo>
                  <a:pt x="115" y="1097"/>
                </a:lnTo>
                <a:lnTo>
                  <a:pt x="122" y="1099"/>
                </a:lnTo>
                <a:lnTo>
                  <a:pt x="130" y="1099"/>
                </a:lnTo>
                <a:lnTo>
                  <a:pt x="138" y="1097"/>
                </a:lnTo>
                <a:lnTo>
                  <a:pt x="147" y="1095"/>
                </a:lnTo>
                <a:lnTo>
                  <a:pt x="155" y="1093"/>
                </a:lnTo>
                <a:lnTo>
                  <a:pt x="163" y="1089"/>
                </a:lnTo>
                <a:lnTo>
                  <a:pt x="169" y="1086"/>
                </a:lnTo>
                <a:lnTo>
                  <a:pt x="175" y="1082"/>
                </a:lnTo>
                <a:lnTo>
                  <a:pt x="175" y="1082"/>
                </a:lnTo>
                <a:lnTo>
                  <a:pt x="180" y="1077"/>
                </a:lnTo>
                <a:lnTo>
                  <a:pt x="183" y="1073"/>
                </a:lnTo>
                <a:lnTo>
                  <a:pt x="189" y="1063"/>
                </a:lnTo>
                <a:lnTo>
                  <a:pt x="200" y="1043"/>
                </a:lnTo>
                <a:lnTo>
                  <a:pt x="200" y="1043"/>
                </a:lnTo>
                <a:lnTo>
                  <a:pt x="209" y="1028"/>
                </a:lnTo>
                <a:lnTo>
                  <a:pt x="215" y="1013"/>
                </a:lnTo>
                <a:lnTo>
                  <a:pt x="215" y="1013"/>
                </a:lnTo>
                <a:lnTo>
                  <a:pt x="216" y="1008"/>
                </a:lnTo>
                <a:lnTo>
                  <a:pt x="216" y="1002"/>
                </a:lnTo>
                <a:lnTo>
                  <a:pt x="215" y="989"/>
                </a:lnTo>
                <a:lnTo>
                  <a:pt x="211" y="965"/>
                </a:lnTo>
                <a:lnTo>
                  <a:pt x="211" y="965"/>
                </a:lnTo>
                <a:lnTo>
                  <a:pt x="209" y="956"/>
                </a:lnTo>
                <a:lnTo>
                  <a:pt x="209" y="947"/>
                </a:lnTo>
                <a:lnTo>
                  <a:pt x="208" y="935"/>
                </a:lnTo>
                <a:lnTo>
                  <a:pt x="209" y="925"/>
                </a:lnTo>
                <a:lnTo>
                  <a:pt x="209" y="925"/>
                </a:lnTo>
                <a:lnTo>
                  <a:pt x="210" y="915"/>
                </a:lnTo>
                <a:lnTo>
                  <a:pt x="213" y="903"/>
                </a:lnTo>
                <a:lnTo>
                  <a:pt x="224" y="857"/>
                </a:lnTo>
                <a:lnTo>
                  <a:pt x="224" y="857"/>
                </a:lnTo>
                <a:lnTo>
                  <a:pt x="228" y="840"/>
                </a:lnTo>
                <a:lnTo>
                  <a:pt x="230" y="826"/>
                </a:lnTo>
                <a:lnTo>
                  <a:pt x="231" y="813"/>
                </a:lnTo>
                <a:lnTo>
                  <a:pt x="231" y="802"/>
                </a:lnTo>
                <a:lnTo>
                  <a:pt x="230" y="792"/>
                </a:lnTo>
                <a:lnTo>
                  <a:pt x="229" y="784"/>
                </a:lnTo>
                <a:lnTo>
                  <a:pt x="227" y="776"/>
                </a:lnTo>
                <a:lnTo>
                  <a:pt x="224" y="770"/>
                </a:lnTo>
                <a:lnTo>
                  <a:pt x="224" y="770"/>
                </a:lnTo>
                <a:lnTo>
                  <a:pt x="220" y="758"/>
                </a:lnTo>
                <a:lnTo>
                  <a:pt x="216" y="746"/>
                </a:lnTo>
                <a:lnTo>
                  <a:pt x="215" y="740"/>
                </a:lnTo>
                <a:lnTo>
                  <a:pt x="215" y="734"/>
                </a:lnTo>
                <a:lnTo>
                  <a:pt x="215" y="730"/>
                </a:lnTo>
                <a:lnTo>
                  <a:pt x="217" y="725"/>
                </a:lnTo>
                <a:lnTo>
                  <a:pt x="217" y="725"/>
                </a:lnTo>
                <a:lnTo>
                  <a:pt x="226" y="711"/>
                </a:lnTo>
                <a:lnTo>
                  <a:pt x="236" y="692"/>
                </a:lnTo>
                <a:lnTo>
                  <a:pt x="249" y="666"/>
                </a:lnTo>
                <a:lnTo>
                  <a:pt x="249" y="666"/>
                </a:lnTo>
                <a:lnTo>
                  <a:pt x="256" y="678"/>
                </a:lnTo>
                <a:lnTo>
                  <a:pt x="266" y="691"/>
                </a:lnTo>
                <a:lnTo>
                  <a:pt x="279" y="707"/>
                </a:lnTo>
                <a:lnTo>
                  <a:pt x="279" y="707"/>
                </a:lnTo>
                <a:lnTo>
                  <a:pt x="309" y="744"/>
                </a:lnTo>
                <a:lnTo>
                  <a:pt x="321" y="759"/>
                </a:lnTo>
                <a:lnTo>
                  <a:pt x="325" y="764"/>
                </a:lnTo>
                <a:lnTo>
                  <a:pt x="326" y="767"/>
                </a:lnTo>
                <a:lnTo>
                  <a:pt x="326" y="767"/>
                </a:lnTo>
                <a:lnTo>
                  <a:pt x="325" y="772"/>
                </a:lnTo>
                <a:lnTo>
                  <a:pt x="320" y="778"/>
                </a:lnTo>
                <a:lnTo>
                  <a:pt x="315" y="784"/>
                </a:lnTo>
                <a:lnTo>
                  <a:pt x="308" y="790"/>
                </a:lnTo>
                <a:lnTo>
                  <a:pt x="308" y="790"/>
                </a:lnTo>
                <a:lnTo>
                  <a:pt x="303" y="793"/>
                </a:lnTo>
                <a:lnTo>
                  <a:pt x="300" y="797"/>
                </a:lnTo>
                <a:lnTo>
                  <a:pt x="293" y="806"/>
                </a:lnTo>
                <a:lnTo>
                  <a:pt x="285" y="817"/>
                </a:lnTo>
                <a:lnTo>
                  <a:pt x="280" y="822"/>
                </a:lnTo>
                <a:lnTo>
                  <a:pt x="274" y="826"/>
                </a:lnTo>
                <a:lnTo>
                  <a:pt x="274" y="826"/>
                </a:lnTo>
                <a:lnTo>
                  <a:pt x="261" y="835"/>
                </a:lnTo>
                <a:lnTo>
                  <a:pt x="255" y="839"/>
                </a:lnTo>
                <a:lnTo>
                  <a:pt x="250" y="844"/>
                </a:lnTo>
                <a:lnTo>
                  <a:pt x="246" y="850"/>
                </a:lnTo>
                <a:lnTo>
                  <a:pt x="243" y="855"/>
                </a:lnTo>
                <a:lnTo>
                  <a:pt x="242" y="861"/>
                </a:lnTo>
                <a:lnTo>
                  <a:pt x="242" y="866"/>
                </a:lnTo>
                <a:lnTo>
                  <a:pt x="242" y="866"/>
                </a:lnTo>
                <a:lnTo>
                  <a:pt x="244" y="872"/>
                </a:lnTo>
                <a:lnTo>
                  <a:pt x="248" y="877"/>
                </a:lnTo>
                <a:lnTo>
                  <a:pt x="252" y="882"/>
                </a:lnTo>
                <a:lnTo>
                  <a:pt x="257" y="885"/>
                </a:lnTo>
                <a:lnTo>
                  <a:pt x="262" y="888"/>
                </a:lnTo>
                <a:lnTo>
                  <a:pt x="269" y="889"/>
                </a:lnTo>
                <a:lnTo>
                  <a:pt x="276" y="889"/>
                </a:lnTo>
                <a:lnTo>
                  <a:pt x="283" y="886"/>
                </a:lnTo>
                <a:lnTo>
                  <a:pt x="283" y="886"/>
                </a:lnTo>
                <a:lnTo>
                  <a:pt x="290" y="883"/>
                </a:lnTo>
                <a:lnTo>
                  <a:pt x="299" y="878"/>
                </a:lnTo>
                <a:lnTo>
                  <a:pt x="315" y="865"/>
                </a:lnTo>
                <a:lnTo>
                  <a:pt x="329" y="851"/>
                </a:lnTo>
                <a:lnTo>
                  <a:pt x="339" y="842"/>
                </a:lnTo>
                <a:lnTo>
                  <a:pt x="339" y="842"/>
                </a:lnTo>
                <a:lnTo>
                  <a:pt x="347" y="836"/>
                </a:lnTo>
                <a:lnTo>
                  <a:pt x="358" y="829"/>
                </a:lnTo>
                <a:lnTo>
                  <a:pt x="369" y="819"/>
                </a:lnTo>
                <a:lnTo>
                  <a:pt x="382" y="807"/>
                </a:lnTo>
                <a:lnTo>
                  <a:pt x="382" y="807"/>
                </a:lnTo>
                <a:lnTo>
                  <a:pt x="387" y="802"/>
                </a:lnTo>
                <a:lnTo>
                  <a:pt x="392" y="797"/>
                </a:lnTo>
                <a:lnTo>
                  <a:pt x="394" y="791"/>
                </a:lnTo>
                <a:lnTo>
                  <a:pt x="395" y="787"/>
                </a:lnTo>
                <a:lnTo>
                  <a:pt x="397" y="778"/>
                </a:lnTo>
                <a:lnTo>
                  <a:pt x="395" y="770"/>
                </a:lnTo>
                <a:lnTo>
                  <a:pt x="395" y="770"/>
                </a:lnTo>
                <a:lnTo>
                  <a:pt x="394" y="763"/>
                </a:lnTo>
                <a:lnTo>
                  <a:pt x="391" y="757"/>
                </a:lnTo>
                <a:lnTo>
                  <a:pt x="387" y="752"/>
                </a:lnTo>
                <a:lnTo>
                  <a:pt x="382" y="745"/>
                </a:lnTo>
                <a:lnTo>
                  <a:pt x="382" y="745"/>
                </a:lnTo>
                <a:lnTo>
                  <a:pt x="377" y="739"/>
                </a:lnTo>
                <a:lnTo>
                  <a:pt x="373" y="734"/>
                </a:lnTo>
                <a:lnTo>
                  <a:pt x="368" y="728"/>
                </a:lnTo>
                <a:lnTo>
                  <a:pt x="364" y="715"/>
                </a:lnTo>
                <a:lnTo>
                  <a:pt x="364" y="715"/>
                </a:lnTo>
                <a:lnTo>
                  <a:pt x="360" y="700"/>
                </a:lnTo>
                <a:lnTo>
                  <a:pt x="359" y="686"/>
                </a:lnTo>
                <a:lnTo>
                  <a:pt x="356" y="674"/>
                </a:lnTo>
                <a:lnTo>
                  <a:pt x="353" y="665"/>
                </a:lnTo>
                <a:lnTo>
                  <a:pt x="353" y="665"/>
                </a:lnTo>
                <a:lnTo>
                  <a:pt x="343" y="651"/>
                </a:lnTo>
                <a:lnTo>
                  <a:pt x="329" y="633"/>
                </a:lnTo>
                <a:lnTo>
                  <a:pt x="310" y="611"/>
                </a:lnTo>
                <a:lnTo>
                  <a:pt x="310" y="611"/>
                </a:lnTo>
                <a:lnTo>
                  <a:pt x="326" y="591"/>
                </a:lnTo>
                <a:lnTo>
                  <a:pt x="338" y="575"/>
                </a:lnTo>
                <a:lnTo>
                  <a:pt x="346" y="563"/>
                </a:lnTo>
                <a:lnTo>
                  <a:pt x="346" y="563"/>
                </a:lnTo>
                <a:lnTo>
                  <a:pt x="348" y="556"/>
                </a:lnTo>
                <a:lnTo>
                  <a:pt x="351" y="552"/>
                </a:lnTo>
                <a:lnTo>
                  <a:pt x="351" y="541"/>
                </a:lnTo>
                <a:lnTo>
                  <a:pt x="351" y="484"/>
                </a:lnTo>
                <a:lnTo>
                  <a:pt x="351" y="484"/>
                </a:lnTo>
                <a:lnTo>
                  <a:pt x="336" y="358"/>
                </a:lnTo>
                <a:lnTo>
                  <a:pt x="336" y="358"/>
                </a:lnTo>
                <a:lnTo>
                  <a:pt x="334" y="342"/>
                </a:lnTo>
                <a:lnTo>
                  <a:pt x="333" y="332"/>
                </a:lnTo>
                <a:lnTo>
                  <a:pt x="334" y="329"/>
                </a:lnTo>
                <a:lnTo>
                  <a:pt x="335" y="328"/>
                </a:lnTo>
                <a:lnTo>
                  <a:pt x="335" y="328"/>
                </a:lnTo>
                <a:lnTo>
                  <a:pt x="336" y="329"/>
                </a:lnTo>
                <a:lnTo>
                  <a:pt x="340" y="331"/>
                </a:lnTo>
                <a:lnTo>
                  <a:pt x="348" y="342"/>
                </a:lnTo>
                <a:lnTo>
                  <a:pt x="355" y="354"/>
                </a:lnTo>
                <a:lnTo>
                  <a:pt x="358" y="358"/>
                </a:lnTo>
                <a:lnTo>
                  <a:pt x="359" y="363"/>
                </a:lnTo>
                <a:lnTo>
                  <a:pt x="359" y="363"/>
                </a:lnTo>
                <a:lnTo>
                  <a:pt x="361" y="375"/>
                </a:lnTo>
                <a:lnTo>
                  <a:pt x="366" y="390"/>
                </a:lnTo>
                <a:lnTo>
                  <a:pt x="373" y="417"/>
                </a:lnTo>
                <a:lnTo>
                  <a:pt x="373" y="417"/>
                </a:lnTo>
                <a:lnTo>
                  <a:pt x="378" y="461"/>
                </a:lnTo>
                <a:lnTo>
                  <a:pt x="380" y="487"/>
                </a:lnTo>
                <a:lnTo>
                  <a:pt x="380" y="499"/>
                </a:lnTo>
                <a:lnTo>
                  <a:pt x="380" y="499"/>
                </a:lnTo>
                <a:lnTo>
                  <a:pt x="378" y="501"/>
                </a:lnTo>
                <a:lnTo>
                  <a:pt x="374" y="506"/>
                </a:lnTo>
                <a:lnTo>
                  <a:pt x="371" y="513"/>
                </a:lnTo>
                <a:lnTo>
                  <a:pt x="368" y="519"/>
                </a:lnTo>
                <a:lnTo>
                  <a:pt x="368" y="519"/>
                </a:lnTo>
                <a:lnTo>
                  <a:pt x="368" y="524"/>
                </a:lnTo>
                <a:lnTo>
                  <a:pt x="369" y="534"/>
                </a:lnTo>
                <a:lnTo>
                  <a:pt x="372" y="541"/>
                </a:lnTo>
                <a:lnTo>
                  <a:pt x="373" y="543"/>
                </a:lnTo>
                <a:lnTo>
                  <a:pt x="375" y="543"/>
                </a:lnTo>
                <a:lnTo>
                  <a:pt x="375" y="543"/>
                </a:lnTo>
                <a:lnTo>
                  <a:pt x="379" y="540"/>
                </a:lnTo>
                <a:lnTo>
                  <a:pt x="382" y="536"/>
                </a:lnTo>
                <a:lnTo>
                  <a:pt x="386" y="532"/>
                </a:lnTo>
                <a:lnTo>
                  <a:pt x="386" y="532"/>
                </a:lnTo>
                <a:lnTo>
                  <a:pt x="386" y="535"/>
                </a:lnTo>
                <a:lnTo>
                  <a:pt x="388" y="542"/>
                </a:lnTo>
                <a:lnTo>
                  <a:pt x="391" y="549"/>
                </a:lnTo>
                <a:lnTo>
                  <a:pt x="392" y="552"/>
                </a:lnTo>
                <a:lnTo>
                  <a:pt x="393" y="552"/>
                </a:lnTo>
                <a:lnTo>
                  <a:pt x="393" y="552"/>
                </a:lnTo>
                <a:lnTo>
                  <a:pt x="395" y="549"/>
                </a:lnTo>
                <a:lnTo>
                  <a:pt x="398" y="546"/>
                </a:lnTo>
                <a:lnTo>
                  <a:pt x="400" y="541"/>
                </a:lnTo>
                <a:lnTo>
                  <a:pt x="400" y="541"/>
                </a:lnTo>
                <a:lnTo>
                  <a:pt x="402" y="547"/>
                </a:lnTo>
                <a:lnTo>
                  <a:pt x="405" y="550"/>
                </a:lnTo>
                <a:lnTo>
                  <a:pt x="407" y="552"/>
                </a:lnTo>
                <a:lnTo>
                  <a:pt x="408" y="552"/>
                </a:lnTo>
                <a:lnTo>
                  <a:pt x="408" y="552"/>
                </a:lnTo>
                <a:lnTo>
                  <a:pt x="411" y="552"/>
                </a:lnTo>
                <a:lnTo>
                  <a:pt x="411" y="552"/>
                </a:lnTo>
                <a:lnTo>
                  <a:pt x="411" y="552"/>
                </a:lnTo>
                <a:lnTo>
                  <a:pt x="418" y="546"/>
                </a:lnTo>
                <a:lnTo>
                  <a:pt x="418" y="546"/>
                </a:lnTo>
                <a:lnTo>
                  <a:pt x="424" y="539"/>
                </a:lnTo>
                <a:lnTo>
                  <a:pt x="426" y="535"/>
                </a:lnTo>
                <a:lnTo>
                  <a:pt x="427" y="533"/>
                </a:lnTo>
                <a:lnTo>
                  <a:pt x="427" y="532"/>
                </a:lnTo>
                <a:lnTo>
                  <a:pt x="427" y="532"/>
                </a:lnTo>
                <a:lnTo>
                  <a:pt x="433" y="534"/>
                </a:lnTo>
                <a:lnTo>
                  <a:pt x="439" y="535"/>
                </a:lnTo>
                <a:lnTo>
                  <a:pt x="443" y="534"/>
                </a:lnTo>
                <a:lnTo>
                  <a:pt x="443" y="534"/>
                </a:lnTo>
                <a:lnTo>
                  <a:pt x="444" y="533"/>
                </a:lnTo>
                <a:lnTo>
                  <a:pt x="443" y="530"/>
                </a:lnTo>
                <a:lnTo>
                  <a:pt x="439" y="527"/>
                </a:lnTo>
                <a:lnTo>
                  <a:pt x="435" y="521"/>
                </a:lnTo>
                <a:lnTo>
                  <a:pt x="435" y="521"/>
                </a:lnTo>
                <a:lnTo>
                  <a:pt x="430" y="503"/>
                </a:lnTo>
                <a:lnTo>
                  <a:pt x="425" y="489"/>
                </a:lnTo>
                <a:lnTo>
                  <a:pt x="425" y="489"/>
                </a:lnTo>
                <a:lnTo>
                  <a:pt x="421" y="476"/>
                </a:lnTo>
                <a:lnTo>
                  <a:pt x="420" y="468"/>
                </a:lnTo>
                <a:lnTo>
                  <a:pt x="420" y="455"/>
                </a:lnTo>
                <a:lnTo>
                  <a:pt x="420" y="455"/>
                </a:lnTo>
                <a:lnTo>
                  <a:pt x="419" y="433"/>
                </a:lnTo>
                <a:lnTo>
                  <a:pt x="418" y="408"/>
                </a:lnTo>
                <a:lnTo>
                  <a:pt x="418" y="408"/>
                </a:lnTo>
                <a:lnTo>
                  <a:pt x="414" y="366"/>
                </a:lnTo>
                <a:lnTo>
                  <a:pt x="412" y="346"/>
                </a:lnTo>
                <a:lnTo>
                  <a:pt x="408" y="333"/>
                </a:lnTo>
                <a:lnTo>
                  <a:pt x="408" y="333"/>
                </a:lnTo>
                <a:lnTo>
                  <a:pt x="384" y="267"/>
                </a:lnTo>
                <a:lnTo>
                  <a:pt x="367" y="221"/>
                </a:lnTo>
                <a:lnTo>
                  <a:pt x="358" y="192"/>
                </a:lnTo>
                <a:lnTo>
                  <a:pt x="358" y="192"/>
                </a:lnTo>
                <a:lnTo>
                  <a:pt x="354" y="180"/>
                </a:lnTo>
                <a:lnTo>
                  <a:pt x="351" y="172"/>
                </a:lnTo>
                <a:lnTo>
                  <a:pt x="347" y="166"/>
                </a:lnTo>
                <a:lnTo>
                  <a:pt x="339" y="159"/>
                </a:lnTo>
                <a:lnTo>
                  <a:pt x="339" y="159"/>
                </a:lnTo>
                <a:lnTo>
                  <a:pt x="335" y="155"/>
                </a:lnTo>
                <a:lnTo>
                  <a:pt x="334" y="153"/>
                </a:lnTo>
                <a:lnTo>
                  <a:pt x="332" y="147"/>
                </a:lnTo>
                <a:lnTo>
                  <a:pt x="329" y="145"/>
                </a:lnTo>
                <a:lnTo>
                  <a:pt x="326" y="141"/>
                </a:lnTo>
                <a:lnTo>
                  <a:pt x="320" y="137"/>
                </a:lnTo>
                <a:lnTo>
                  <a:pt x="310" y="132"/>
                </a:lnTo>
                <a:lnTo>
                  <a:pt x="310" y="132"/>
                </a:lnTo>
                <a:lnTo>
                  <a:pt x="282" y="119"/>
                </a:lnTo>
                <a:lnTo>
                  <a:pt x="276" y="117"/>
                </a:lnTo>
                <a:lnTo>
                  <a:pt x="276" y="117"/>
                </a:lnTo>
                <a:lnTo>
                  <a:pt x="242" y="107"/>
                </a:lnTo>
                <a:lnTo>
                  <a:pt x="242" y="107"/>
                </a:lnTo>
                <a:lnTo>
                  <a:pt x="243" y="106"/>
                </a:lnTo>
                <a:lnTo>
                  <a:pt x="243" y="102"/>
                </a:lnTo>
                <a:lnTo>
                  <a:pt x="241" y="94"/>
                </a:lnTo>
                <a:lnTo>
                  <a:pt x="236" y="82"/>
                </a:lnTo>
                <a:lnTo>
                  <a:pt x="236" y="82"/>
                </a:lnTo>
                <a:lnTo>
                  <a:pt x="228" y="71"/>
                </a:lnTo>
                <a:lnTo>
                  <a:pt x="222" y="63"/>
                </a:lnTo>
                <a:lnTo>
                  <a:pt x="217" y="59"/>
                </a:lnTo>
                <a:lnTo>
                  <a:pt x="213" y="53"/>
                </a:lnTo>
                <a:lnTo>
                  <a:pt x="213" y="53"/>
                </a:lnTo>
                <a:lnTo>
                  <a:pt x="208" y="46"/>
                </a:lnTo>
                <a:lnTo>
                  <a:pt x="201" y="38"/>
                </a:lnTo>
                <a:lnTo>
                  <a:pt x="193" y="28"/>
                </a:lnTo>
                <a:lnTo>
                  <a:pt x="182" y="20"/>
                </a:lnTo>
                <a:lnTo>
                  <a:pt x="182" y="20"/>
                </a:lnTo>
                <a:lnTo>
                  <a:pt x="163" y="7"/>
                </a:lnTo>
                <a:lnTo>
                  <a:pt x="156" y="3"/>
                </a:lnTo>
                <a:lnTo>
                  <a:pt x="150" y="2"/>
                </a:lnTo>
                <a:lnTo>
                  <a:pt x="150" y="2"/>
                </a:lnTo>
                <a:lnTo>
                  <a:pt x="136" y="1"/>
                </a:lnTo>
                <a:lnTo>
                  <a:pt x="128" y="2"/>
                </a:lnTo>
                <a:lnTo>
                  <a:pt x="128" y="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D3F70F0B-3F3A-4CDC-BB32-DE18491FE0B8}"/>
              </a:ext>
            </a:extLst>
          </p:cNvPr>
          <p:cNvSpPr>
            <a:spLocks noEditPoints="1"/>
          </p:cNvSpPr>
          <p:nvPr/>
        </p:nvSpPr>
        <p:spPr bwMode="auto">
          <a:xfrm>
            <a:off x="846483" y="4770048"/>
            <a:ext cx="631825" cy="1479550"/>
          </a:xfrm>
          <a:custGeom>
            <a:avLst/>
            <a:gdLst>
              <a:gd name="T0" fmla="*/ 174 w 398"/>
              <a:gd name="T1" fmla="*/ 87 h 932"/>
              <a:gd name="T2" fmla="*/ 171 w 398"/>
              <a:gd name="T3" fmla="*/ 96 h 932"/>
              <a:gd name="T4" fmla="*/ 136 w 398"/>
              <a:gd name="T5" fmla="*/ 120 h 932"/>
              <a:gd name="T6" fmla="*/ 130 w 398"/>
              <a:gd name="T7" fmla="*/ 166 h 932"/>
              <a:gd name="T8" fmla="*/ 73 w 398"/>
              <a:gd name="T9" fmla="*/ 160 h 932"/>
              <a:gd name="T10" fmla="*/ 43 w 398"/>
              <a:gd name="T11" fmla="*/ 138 h 932"/>
              <a:gd name="T12" fmla="*/ 36 w 398"/>
              <a:gd name="T13" fmla="*/ 123 h 932"/>
              <a:gd name="T14" fmla="*/ 10 w 398"/>
              <a:gd name="T15" fmla="*/ 122 h 932"/>
              <a:gd name="T16" fmla="*/ 1 w 398"/>
              <a:gd name="T17" fmla="*/ 136 h 932"/>
              <a:gd name="T18" fmla="*/ 6 w 398"/>
              <a:gd name="T19" fmla="*/ 168 h 932"/>
              <a:gd name="T20" fmla="*/ 19 w 398"/>
              <a:gd name="T21" fmla="*/ 188 h 932"/>
              <a:gd name="T22" fmla="*/ 45 w 398"/>
              <a:gd name="T23" fmla="*/ 201 h 932"/>
              <a:gd name="T24" fmla="*/ 72 w 398"/>
              <a:gd name="T25" fmla="*/ 215 h 932"/>
              <a:gd name="T26" fmla="*/ 128 w 398"/>
              <a:gd name="T27" fmla="*/ 235 h 932"/>
              <a:gd name="T28" fmla="*/ 118 w 398"/>
              <a:gd name="T29" fmla="*/ 269 h 932"/>
              <a:gd name="T30" fmla="*/ 130 w 398"/>
              <a:gd name="T31" fmla="*/ 312 h 932"/>
              <a:gd name="T32" fmla="*/ 132 w 398"/>
              <a:gd name="T33" fmla="*/ 401 h 932"/>
              <a:gd name="T34" fmla="*/ 132 w 398"/>
              <a:gd name="T35" fmla="*/ 555 h 932"/>
              <a:gd name="T36" fmla="*/ 113 w 398"/>
              <a:gd name="T37" fmla="*/ 641 h 932"/>
              <a:gd name="T38" fmla="*/ 130 w 398"/>
              <a:gd name="T39" fmla="*/ 662 h 932"/>
              <a:gd name="T40" fmla="*/ 201 w 398"/>
              <a:gd name="T41" fmla="*/ 711 h 932"/>
              <a:gd name="T42" fmla="*/ 216 w 398"/>
              <a:gd name="T43" fmla="*/ 736 h 932"/>
              <a:gd name="T44" fmla="*/ 216 w 398"/>
              <a:gd name="T45" fmla="*/ 754 h 932"/>
              <a:gd name="T46" fmla="*/ 196 w 398"/>
              <a:gd name="T47" fmla="*/ 803 h 932"/>
              <a:gd name="T48" fmla="*/ 188 w 398"/>
              <a:gd name="T49" fmla="*/ 838 h 932"/>
              <a:gd name="T50" fmla="*/ 217 w 398"/>
              <a:gd name="T51" fmla="*/ 848 h 932"/>
              <a:gd name="T52" fmla="*/ 243 w 398"/>
              <a:gd name="T53" fmla="*/ 836 h 932"/>
              <a:gd name="T54" fmla="*/ 280 w 398"/>
              <a:gd name="T55" fmla="*/ 796 h 932"/>
              <a:gd name="T56" fmla="*/ 283 w 398"/>
              <a:gd name="T57" fmla="*/ 826 h 932"/>
              <a:gd name="T58" fmla="*/ 276 w 398"/>
              <a:gd name="T59" fmla="*/ 860 h 932"/>
              <a:gd name="T60" fmla="*/ 249 w 398"/>
              <a:gd name="T61" fmla="*/ 897 h 932"/>
              <a:gd name="T62" fmla="*/ 243 w 398"/>
              <a:gd name="T63" fmla="*/ 918 h 932"/>
              <a:gd name="T64" fmla="*/ 271 w 398"/>
              <a:gd name="T65" fmla="*/ 932 h 932"/>
              <a:gd name="T66" fmla="*/ 302 w 398"/>
              <a:gd name="T67" fmla="*/ 926 h 932"/>
              <a:gd name="T68" fmla="*/ 340 w 398"/>
              <a:gd name="T69" fmla="*/ 891 h 932"/>
              <a:gd name="T70" fmla="*/ 355 w 398"/>
              <a:gd name="T71" fmla="*/ 864 h 932"/>
              <a:gd name="T72" fmla="*/ 348 w 398"/>
              <a:gd name="T73" fmla="*/ 815 h 932"/>
              <a:gd name="T74" fmla="*/ 342 w 398"/>
              <a:gd name="T75" fmla="*/ 795 h 932"/>
              <a:gd name="T76" fmla="*/ 348 w 398"/>
              <a:gd name="T77" fmla="*/ 781 h 932"/>
              <a:gd name="T78" fmla="*/ 342 w 398"/>
              <a:gd name="T79" fmla="*/ 655 h 932"/>
              <a:gd name="T80" fmla="*/ 353 w 398"/>
              <a:gd name="T81" fmla="*/ 649 h 932"/>
              <a:gd name="T82" fmla="*/ 362 w 398"/>
              <a:gd name="T83" fmla="*/ 642 h 932"/>
              <a:gd name="T84" fmla="*/ 375 w 398"/>
              <a:gd name="T85" fmla="*/ 630 h 932"/>
              <a:gd name="T86" fmla="*/ 375 w 398"/>
              <a:gd name="T87" fmla="*/ 561 h 932"/>
              <a:gd name="T88" fmla="*/ 387 w 398"/>
              <a:gd name="T89" fmla="*/ 451 h 932"/>
              <a:gd name="T90" fmla="*/ 396 w 398"/>
              <a:gd name="T91" fmla="*/ 334 h 932"/>
              <a:gd name="T92" fmla="*/ 395 w 398"/>
              <a:gd name="T93" fmla="*/ 281 h 932"/>
              <a:gd name="T94" fmla="*/ 394 w 398"/>
              <a:gd name="T95" fmla="*/ 242 h 932"/>
              <a:gd name="T96" fmla="*/ 373 w 398"/>
              <a:gd name="T97" fmla="*/ 188 h 932"/>
              <a:gd name="T98" fmla="*/ 349 w 398"/>
              <a:gd name="T99" fmla="*/ 151 h 932"/>
              <a:gd name="T100" fmla="*/ 317 w 398"/>
              <a:gd name="T101" fmla="*/ 82 h 932"/>
              <a:gd name="T102" fmla="*/ 307 w 398"/>
              <a:gd name="T103" fmla="*/ 39 h 932"/>
              <a:gd name="T104" fmla="*/ 288 w 398"/>
              <a:gd name="T105" fmla="*/ 11 h 932"/>
              <a:gd name="T106" fmla="*/ 261 w 398"/>
              <a:gd name="T107" fmla="*/ 0 h 932"/>
              <a:gd name="T108" fmla="*/ 225 w 398"/>
              <a:gd name="T109" fmla="*/ 6 h 932"/>
              <a:gd name="T110" fmla="*/ 182 w 398"/>
              <a:gd name="T111" fmla="*/ 35 h 932"/>
              <a:gd name="T112" fmla="*/ 229 w 398"/>
              <a:gd name="T113" fmla="*/ 552 h 932"/>
              <a:gd name="T114" fmla="*/ 229 w 398"/>
              <a:gd name="T115" fmla="*/ 605 h 932"/>
              <a:gd name="T116" fmla="*/ 227 w 398"/>
              <a:gd name="T117" fmla="*/ 637 h 932"/>
              <a:gd name="T118" fmla="*/ 218 w 398"/>
              <a:gd name="T119" fmla="*/ 627 h 932"/>
              <a:gd name="T120" fmla="*/ 196 w 398"/>
              <a:gd name="T121" fmla="*/ 612 h 932"/>
              <a:gd name="T122" fmla="*/ 229 w 398"/>
              <a:gd name="T123" fmla="*/ 55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98" h="932">
                <a:moveTo>
                  <a:pt x="176" y="64"/>
                </a:moveTo>
                <a:lnTo>
                  <a:pt x="176" y="64"/>
                </a:lnTo>
                <a:lnTo>
                  <a:pt x="175" y="75"/>
                </a:lnTo>
                <a:lnTo>
                  <a:pt x="174" y="82"/>
                </a:lnTo>
                <a:lnTo>
                  <a:pt x="174" y="87"/>
                </a:lnTo>
                <a:lnTo>
                  <a:pt x="174" y="87"/>
                </a:lnTo>
                <a:lnTo>
                  <a:pt x="172" y="89"/>
                </a:lnTo>
                <a:lnTo>
                  <a:pt x="174" y="91"/>
                </a:lnTo>
                <a:lnTo>
                  <a:pt x="172" y="94"/>
                </a:lnTo>
                <a:lnTo>
                  <a:pt x="171" y="96"/>
                </a:lnTo>
                <a:lnTo>
                  <a:pt x="171" y="96"/>
                </a:lnTo>
                <a:lnTo>
                  <a:pt x="146" y="111"/>
                </a:lnTo>
                <a:lnTo>
                  <a:pt x="146" y="111"/>
                </a:lnTo>
                <a:lnTo>
                  <a:pt x="139" y="116"/>
                </a:lnTo>
                <a:lnTo>
                  <a:pt x="136" y="120"/>
                </a:lnTo>
                <a:lnTo>
                  <a:pt x="133" y="122"/>
                </a:lnTo>
                <a:lnTo>
                  <a:pt x="132" y="128"/>
                </a:lnTo>
                <a:lnTo>
                  <a:pt x="132" y="128"/>
                </a:lnTo>
                <a:lnTo>
                  <a:pt x="131" y="149"/>
                </a:lnTo>
                <a:lnTo>
                  <a:pt x="130" y="166"/>
                </a:lnTo>
                <a:lnTo>
                  <a:pt x="130" y="166"/>
                </a:lnTo>
                <a:lnTo>
                  <a:pt x="116" y="163"/>
                </a:lnTo>
                <a:lnTo>
                  <a:pt x="87" y="161"/>
                </a:lnTo>
                <a:lnTo>
                  <a:pt x="87" y="161"/>
                </a:lnTo>
                <a:lnTo>
                  <a:pt x="73" y="160"/>
                </a:lnTo>
                <a:lnTo>
                  <a:pt x="60" y="157"/>
                </a:lnTo>
                <a:lnTo>
                  <a:pt x="47" y="154"/>
                </a:lnTo>
                <a:lnTo>
                  <a:pt x="45" y="148"/>
                </a:lnTo>
                <a:lnTo>
                  <a:pt x="45" y="148"/>
                </a:lnTo>
                <a:lnTo>
                  <a:pt x="43" y="138"/>
                </a:lnTo>
                <a:lnTo>
                  <a:pt x="42" y="135"/>
                </a:lnTo>
                <a:lnTo>
                  <a:pt x="40" y="131"/>
                </a:lnTo>
                <a:lnTo>
                  <a:pt x="40" y="131"/>
                </a:lnTo>
                <a:lnTo>
                  <a:pt x="37" y="125"/>
                </a:lnTo>
                <a:lnTo>
                  <a:pt x="36" y="123"/>
                </a:lnTo>
                <a:lnTo>
                  <a:pt x="20" y="123"/>
                </a:lnTo>
                <a:lnTo>
                  <a:pt x="20" y="123"/>
                </a:lnTo>
                <a:lnTo>
                  <a:pt x="17" y="122"/>
                </a:lnTo>
                <a:lnTo>
                  <a:pt x="13" y="121"/>
                </a:lnTo>
                <a:lnTo>
                  <a:pt x="10" y="122"/>
                </a:lnTo>
                <a:lnTo>
                  <a:pt x="8" y="123"/>
                </a:lnTo>
                <a:lnTo>
                  <a:pt x="6" y="125"/>
                </a:lnTo>
                <a:lnTo>
                  <a:pt x="6" y="125"/>
                </a:lnTo>
                <a:lnTo>
                  <a:pt x="4" y="130"/>
                </a:lnTo>
                <a:lnTo>
                  <a:pt x="1" y="136"/>
                </a:lnTo>
                <a:lnTo>
                  <a:pt x="0" y="145"/>
                </a:lnTo>
                <a:lnTo>
                  <a:pt x="0" y="145"/>
                </a:lnTo>
                <a:lnTo>
                  <a:pt x="0" y="150"/>
                </a:lnTo>
                <a:lnTo>
                  <a:pt x="3" y="156"/>
                </a:lnTo>
                <a:lnTo>
                  <a:pt x="6" y="168"/>
                </a:lnTo>
                <a:lnTo>
                  <a:pt x="6" y="168"/>
                </a:lnTo>
                <a:lnTo>
                  <a:pt x="11" y="176"/>
                </a:lnTo>
                <a:lnTo>
                  <a:pt x="16" y="183"/>
                </a:lnTo>
                <a:lnTo>
                  <a:pt x="16" y="183"/>
                </a:lnTo>
                <a:lnTo>
                  <a:pt x="19" y="188"/>
                </a:lnTo>
                <a:lnTo>
                  <a:pt x="25" y="191"/>
                </a:lnTo>
                <a:lnTo>
                  <a:pt x="36" y="197"/>
                </a:lnTo>
                <a:lnTo>
                  <a:pt x="36" y="197"/>
                </a:lnTo>
                <a:lnTo>
                  <a:pt x="40" y="199"/>
                </a:lnTo>
                <a:lnTo>
                  <a:pt x="45" y="201"/>
                </a:lnTo>
                <a:lnTo>
                  <a:pt x="45" y="201"/>
                </a:lnTo>
                <a:lnTo>
                  <a:pt x="49" y="203"/>
                </a:lnTo>
                <a:lnTo>
                  <a:pt x="53" y="206"/>
                </a:lnTo>
                <a:lnTo>
                  <a:pt x="60" y="208"/>
                </a:lnTo>
                <a:lnTo>
                  <a:pt x="72" y="215"/>
                </a:lnTo>
                <a:lnTo>
                  <a:pt x="72" y="215"/>
                </a:lnTo>
                <a:lnTo>
                  <a:pt x="80" y="220"/>
                </a:lnTo>
                <a:lnTo>
                  <a:pt x="89" y="223"/>
                </a:lnTo>
                <a:lnTo>
                  <a:pt x="108" y="229"/>
                </a:lnTo>
                <a:lnTo>
                  <a:pt x="128" y="235"/>
                </a:lnTo>
                <a:lnTo>
                  <a:pt x="128" y="235"/>
                </a:lnTo>
                <a:lnTo>
                  <a:pt x="126" y="239"/>
                </a:lnTo>
                <a:lnTo>
                  <a:pt x="122" y="249"/>
                </a:lnTo>
                <a:lnTo>
                  <a:pt x="119" y="262"/>
                </a:lnTo>
                <a:lnTo>
                  <a:pt x="118" y="269"/>
                </a:lnTo>
                <a:lnTo>
                  <a:pt x="119" y="275"/>
                </a:lnTo>
                <a:lnTo>
                  <a:pt x="119" y="275"/>
                </a:lnTo>
                <a:lnTo>
                  <a:pt x="123" y="287"/>
                </a:lnTo>
                <a:lnTo>
                  <a:pt x="126" y="299"/>
                </a:lnTo>
                <a:lnTo>
                  <a:pt x="130" y="312"/>
                </a:lnTo>
                <a:lnTo>
                  <a:pt x="132" y="325"/>
                </a:lnTo>
                <a:lnTo>
                  <a:pt x="132" y="325"/>
                </a:lnTo>
                <a:lnTo>
                  <a:pt x="133" y="345"/>
                </a:lnTo>
                <a:lnTo>
                  <a:pt x="133" y="370"/>
                </a:lnTo>
                <a:lnTo>
                  <a:pt x="132" y="401"/>
                </a:lnTo>
                <a:lnTo>
                  <a:pt x="132" y="401"/>
                </a:lnTo>
                <a:lnTo>
                  <a:pt x="133" y="474"/>
                </a:lnTo>
                <a:lnTo>
                  <a:pt x="133" y="525"/>
                </a:lnTo>
                <a:lnTo>
                  <a:pt x="132" y="555"/>
                </a:lnTo>
                <a:lnTo>
                  <a:pt x="132" y="555"/>
                </a:lnTo>
                <a:lnTo>
                  <a:pt x="128" y="572"/>
                </a:lnTo>
                <a:lnTo>
                  <a:pt x="121" y="602"/>
                </a:lnTo>
                <a:lnTo>
                  <a:pt x="117" y="616"/>
                </a:lnTo>
                <a:lnTo>
                  <a:pt x="115" y="630"/>
                </a:lnTo>
                <a:lnTo>
                  <a:pt x="113" y="641"/>
                </a:lnTo>
                <a:lnTo>
                  <a:pt x="113" y="645"/>
                </a:lnTo>
                <a:lnTo>
                  <a:pt x="115" y="649"/>
                </a:lnTo>
                <a:lnTo>
                  <a:pt x="115" y="649"/>
                </a:lnTo>
                <a:lnTo>
                  <a:pt x="121" y="654"/>
                </a:lnTo>
                <a:lnTo>
                  <a:pt x="130" y="662"/>
                </a:lnTo>
                <a:lnTo>
                  <a:pt x="157" y="680"/>
                </a:lnTo>
                <a:lnTo>
                  <a:pt x="184" y="698"/>
                </a:lnTo>
                <a:lnTo>
                  <a:pt x="195" y="706"/>
                </a:lnTo>
                <a:lnTo>
                  <a:pt x="201" y="711"/>
                </a:lnTo>
                <a:lnTo>
                  <a:pt x="201" y="711"/>
                </a:lnTo>
                <a:lnTo>
                  <a:pt x="205" y="720"/>
                </a:lnTo>
                <a:lnTo>
                  <a:pt x="211" y="726"/>
                </a:lnTo>
                <a:lnTo>
                  <a:pt x="215" y="731"/>
                </a:lnTo>
                <a:lnTo>
                  <a:pt x="216" y="734"/>
                </a:lnTo>
                <a:lnTo>
                  <a:pt x="216" y="736"/>
                </a:lnTo>
                <a:lnTo>
                  <a:pt x="216" y="736"/>
                </a:lnTo>
                <a:lnTo>
                  <a:pt x="216" y="740"/>
                </a:lnTo>
                <a:lnTo>
                  <a:pt x="217" y="743"/>
                </a:lnTo>
                <a:lnTo>
                  <a:pt x="218" y="747"/>
                </a:lnTo>
                <a:lnTo>
                  <a:pt x="216" y="754"/>
                </a:lnTo>
                <a:lnTo>
                  <a:pt x="216" y="754"/>
                </a:lnTo>
                <a:lnTo>
                  <a:pt x="205" y="780"/>
                </a:lnTo>
                <a:lnTo>
                  <a:pt x="201" y="793"/>
                </a:lnTo>
                <a:lnTo>
                  <a:pt x="196" y="803"/>
                </a:lnTo>
                <a:lnTo>
                  <a:pt x="196" y="803"/>
                </a:lnTo>
                <a:lnTo>
                  <a:pt x="191" y="813"/>
                </a:lnTo>
                <a:lnTo>
                  <a:pt x="188" y="823"/>
                </a:lnTo>
                <a:lnTo>
                  <a:pt x="187" y="828"/>
                </a:lnTo>
                <a:lnTo>
                  <a:pt x="187" y="834"/>
                </a:lnTo>
                <a:lnTo>
                  <a:pt x="188" y="838"/>
                </a:lnTo>
                <a:lnTo>
                  <a:pt x="191" y="841"/>
                </a:lnTo>
                <a:lnTo>
                  <a:pt x="191" y="841"/>
                </a:lnTo>
                <a:lnTo>
                  <a:pt x="201" y="846"/>
                </a:lnTo>
                <a:lnTo>
                  <a:pt x="212" y="848"/>
                </a:lnTo>
                <a:lnTo>
                  <a:pt x="217" y="848"/>
                </a:lnTo>
                <a:lnTo>
                  <a:pt x="223" y="848"/>
                </a:lnTo>
                <a:lnTo>
                  <a:pt x="229" y="846"/>
                </a:lnTo>
                <a:lnTo>
                  <a:pt x="234" y="843"/>
                </a:lnTo>
                <a:lnTo>
                  <a:pt x="234" y="843"/>
                </a:lnTo>
                <a:lnTo>
                  <a:pt x="243" y="836"/>
                </a:lnTo>
                <a:lnTo>
                  <a:pt x="253" y="826"/>
                </a:lnTo>
                <a:lnTo>
                  <a:pt x="268" y="808"/>
                </a:lnTo>
                <a:lnTo>
                  <a:pt x="268" y="808"/>
                </a:lnTo>
                <a:lnTo>
                  <a:pt x="274" y="802"/>
                </a:lnTo>
                <a:lnTo>
                  <a:pt x="280" y="796"/>
                </a:lnTo>
                <a:lnTo>
                  <a:pt x="286" y="792"/>
                </a:lnTo>
                <a:lnTo>
                  <a:pt x="286" y="821"/>
                </a:lnTo>
                <a:lnTo>
                  <a:pt x="286" y="821"/>
                </a:lnTo>
                <a:lnTo>
                  <a:pt x="284" y="822"/>
                </a:lnTo>
                <a:lnTo>
                  <a:pt x="283" y="826"/>
                </a:lnTo>
                <a:lnTo>
                  <a:pt x="281" y="831"/>
                </a:lnTo>
                <a:lnTo>
                  <a:pt x="281" y="831"/>
                </a:lnTo>
                <a:lnTo>
                  <a:pt x="280" y="839"/>
                </a:lnTo>
                <a:lnTo>
                  <a:pt x="279" y="851"/>
                </a:lnTo>
                <a:lnTo>
                  <a:pt x="276" y="860"/>
                </a:lnTo>
                <a:lnTo>
                  <a:pt x="275" y="866"/>
                </a:lnTo>
                <a:lnTo>
                  <a:pt x="275" y="866"/>
                </a:lnTo>
                <a:lnTo>
                  <a:pt x="267" y="874"/>
                </a:lnTo>
                <a:lnTo>
                  <a:pt x="255" y="888"/>
                </a:lnTo>
                <a:lnTo>
                  <a:pt x="249" y="897"/>
                </a:lnTo>
                <a:lnTo>
                  <a:pt x="244" y="904"/>
                </a:lnTo>
                <a:lnTo>
                  <a:pt x="242" y="912"/>
                </a:lnTo>
                <a:lnTo>
                  <a:pt x="242" y="915"/>
                </a:lnTo>
                <a:lnTo>
                  <a:pt x="243" y="918"/>
                </a:lnTo>
                <a:lnTo>
                  <a:pt x="243" y="918"/>
                </a:lnTo>
                <a:lnTo>
                  <a:pt x="247" y="922"/>
                </a:lnTo>
                <a:lnTo>
                  <a:pt x="251" y="927"/>
                </a:lnTo>
                <a:lnTo>
                  <a:pt x="257" y="930"/>
                </a:lnTo>
                <a:lnTo>
                  <a:pt x="263" y="931"/>
                </a:lnTo>
                <a:lnTo>
                  <a:pt x="271" y="932"/>
                </a:lnTo>
                <a:lnTo>
                  <a:pt x="279" y="932"/>
                </a:lnTo>
                <a:lnTo>
                  <a:pt x="287" y="931"/>
                </a:lnTo>
                <a:lnTo>
                  <a:pt x="295" y="930"/>
                </a:lnTo>
                <a:lnTo>
                  <a:pt x="295" y="930"/>
                </a:lnTo>
                <a:lnTo>
                  <a:pt x="302" y="926"/>
                </a:lnTo>
                <a:lnTo>
                  <a:pt x="309" y="922"/>
                </a:lnTo>
                <a:lnTo>
                  <a:pt x="316" y="918"/>
                </a:lnTo>
                <a:lnTo>
                  <a:pt x="322" y="912"/>
                </a:lnTo>
                <a:lnTo>
                  <a:pt x="332" y="900"/>
                </a:lnTo>
                <a:lnTo>
                  <a:pt x="340" y="891"/>
                </a:lnTo>
                <a:lnTo>
                  <a:pt x="340" y="891"/>
                </a:lnTo>
                <a:lnTo>
                  <a:pt x="350" y="878"/>
                </a:lnTo>
                <a:lnTo>
                  <a:pt x="354" y="872"/>
                </a:lnTo>
                <a:lnTo>
                  <a:pt x="355" y="868"/>
                </a:lnTo>
                <a:lnTo>
                  <a:pt x="355" y="864"/>
                </a:lnTo>
                <a:lnTo>
                  <a:pt x="355" y="864"/>
                </a:lnTo>
                <a:lnTo>
                  <a:pt x="353" y="835"/>
                </a:lnTo>
                <a:lnTo>
                  <a:pt x="353" y="835"/>
                </a:lnTo>
                <a:lnTo>
                  <a:pt x="348" y="815"/>
                </a:lnTo>
                <a:lnTo>
                  <a:pt x="348" y="815"/>
                </a:lnTo>
                <a:lnTo>
                  <a:pt x="345" y="809"/>
                </a:lnTo>
                <a:lnTo>
                  <a:pt x="342" y="805"/>
                </a:lnTo>
                <a:lnTo>
                  <a:pt x="342" y="801"/>
                </a:lnTo>
                <a:lnTo>
                  <a:pt x="342" y="801"/>
                </a:lnTo>
                <a:lnTo>
                  <a:pt x="342" y="795"/>
                </a:lnTo>
                <a:lnTo>
                  <a:pt x="342" y="790"/>
                </a:lnTo>
                <a:lnTo>
                  <a:pt x="342" y="790"/>
                </a:lnTo>
                <a:lnTo>
                  <a:pt x="346" y="787"/>
                </a:lnTo>
                <a:lnTo>
                  <a:pt x="348" y="785"/>
                </a:lnTo>
                <a:lnTo>
                  <a:pt x="348" y="781"/>
                </a:lnTo>
                <a:lnTo>
                  <a:pt x="348" y="781"/>
                </a:lnTo>
                <a:lnTo>
                  <a:pt x="347" y="724"/>
                </a:lnTo>
                <a:lnTo>
                  <a:pt x="347" y="724"/>
                </a:lnTo>
                <a:lnTo>
                  <a:pt x="342" y="655"/>
                </a:lnTo>
                <a:lnTo>
                  <a:pt x="342" y="655"/>
                </a:lnTo>
                <a:lnTo>
                  <a:pt x="342" y="654"/>
                </a:lnTo>
                <a:lnTo>
                  <a:pt x="345" y="652"/>
                </a:lnTo>
                <a:lnTo>
                  <a:pt x="348" y="650"/>
                </a:lnTo>
                <a:lnTo>
                  <a:pt x="348" y="650"/>
                </a:lnTo>
                <a:lnTo>
                  <a:pt x="353" y="649"/>
                </a:lnTo>
                <a:lnTo>
                  <a:pt x="355" y="647"/>
                </a:lnTo>
                <a:lnTo>
                  <a:pt x="356" y="644"/>
                </a:lnTo>
                <a:lnTo>
                  <a:pt x="358" y="644"/>
                </a:lnTo>
                <a:lnTo>
                  <a:pt x="358" y="644"/>
                </a:lnTo>
                <a:lnTo>
                  <a:pt x="362" y="642"/>
                </a:lnTo>
                <a:lnTo>
                  <a:pt x="369" y="637"/>
                </a:lnTo>
                <a:lnTo>
                  <a:pt x="369" y="637"/>
                </a:lnTo>
                <a:lnTo>
                  <a:pt x="372" y="635"/>
                </a:lnTo>
                <a:lnTo>
                  <a:pt x="373" y="634"/>
                </a:lnTo>
                <a:lnTo>
                  <a:pt x="375" y="630"/>
                </a:lnTo>
                <a:lnTo>
                  <a:pt x="375" y="624"/>
                </a:lnTo>
                <a:lnTo>
                  <a:pt x="375" y="624"/>
                </a:lnTo>
                <a:lnTo>
                  <a:pt x="376" y="589"/>
                </a:lnTo>
                <a:lnTo>
                  <a:pt x="375" y="561"/>
                </a:lnTo>
                <a:lnTo>
                  <a:pt x="375" y="561"/>
                </a:lnTo>
                <a:lnTo>
                  <a:pt x="381" y="523"/>
                </a:lnTo>
                <a:lnTo>
                  <a:pt x="385" y="487"/>
                </a:lnTo>
                <a:lnTo>
                  <a:pt x="386" y="469"/>
                </a:lnTo>
                <a:lnTo>
                  <a:pt x="387" y="451"/>
                </a:lnTo>
                <a:lnTo>
                  <a:pt x="387" y="451"/>
                </a:lnTo>
                <a:lnTo>
                  <a:pt x="388" y="380"/>
                </a:lnTo>
                <a:lnTo>
                  <a:pt x="389" y="342"/>
                </a:lnTo>
                <a:lnTo>
                  <a:pt x="396" y="337"/>
                </a:lnTo>
                <a:lnTo>
                  <a:pt x="396" y="337"/>
                </a:lnTo>
                <a:lnTo>
                  <a:pt x="396" y="334"/>
                </a:lnTo>
                <a:lnTo>
                  <a:pt x="398" y="331"/>
                </a:lnTo>
                <a:lnTo>
                  <a:pt x="398" y="319"/>
                </a:lnTo>
                <a:lnTo>
                  <a:pt x="396" y="294"/>
                </a:lnTo>
                <a:lnTo>
                  <a:pt x="396" y="294"/>
                </a:lnTo>
                <a:lnTo>
                  <a:pt x="395" y="281"/>
                </a:lnTo>
                <a:lnTo>
                  <a:pt x="396" y="266"/>
                </a:lnTo>
                <a:lnTo>
                  <a:pt x="395" y="252"/>
                </a:lnTo>
                <a:lnTo>
                  <a:pt x="395" y="246"/>
                </a:lnTo>
                <a:lnTo>
                  <a:pt x="394" y="242"/>
                </a:lnTo>
                <a:lnTo>
                  <a:pt x="394" y="242"/>
                </a:lnTo>
                <a:lnTo>
                  <a:pt x="385" y="224"/>
                </a:lnTo>
                <a:lnTo>
                  <a:pt x="381" y="215"/>
                </a:lnTo>
                <a:lnTo>
                  <a:pt x="378" y="206"/>
                </a:lnTo>
                <a:lnTo>
                  <a:pt x="378" y="206"/>
                </a:lnTo>
                <a:lnTo>
                  <a:pt x="373" y="188"/>
                </a:lnTo>
                <a:lnTo>
                  <a:pt x="368" y="177"/>
                </a:lnTo>
                <a:lnTo>
                  <a:pt x="362" y="166"/>
                </a:lnTo>
                <a:lnTo>
                  <a:pt x="362" y="166"/>
                </a:lnTo>
                <a:lnTo>
                  <a:pt x="356" y="158"/>
                </a:lnTo>
                <a:lnTo>
                  <a:pt x="349" y="151"/>
                </a:lnTo>
                <a:lnTo>
                  <a:pt x="330" y="135"/>
                </a:lnTo>
                <a:lnTo>
                  <a:pt x="306" y="116"/>
                </a:lnTo>
                <a:lnTo>
                  <a:pt x="306" y="116"/>
                </a:lnTo>
                <a:lnTo>
                  <a:pt x="313" y="97"/>
                </a:lnTo>
                <a:lnTo>
                  <a:pt x="317" y="82"/>
                </a:lnTo>
                <a:lnTo>
                  <a:pt x="320" y="69"/>
                </a:lnTo>
                <a:lnTo>
                  <a:pt x="320" y="69"/>
                </a:lnTo>
                <a:lnTo>
                  <a:pt x="319" y="63"/>
                </a:lnTo>
                <a:lnTo>
                  <a:pt x="316" y="56"/>
                </a:lnTo>
                <a:lnTo>
                  <a:pt x="307" y="39"/>
                </a:lnTo>
                <a:lnTo>
                  <a:pt x="299" y="25"/>
                </a:lnTo>
                <a:lnTo>
                  <a:pt x="295" y="19"/>
                </a:lnTo>
                <a:lnTo>
                  <a:pt x="295" y="19"/>
                </a:lnTo>
                <a:lnTo>
                  <a:pt x="293" y="17"/>
                </a:lnTo>
                <a:lnTo>
                  <a:pt x="288" y="11"/>
                </a:lnTo>
                <a:lnTo>
                  <a:pt x="281" y="5"/>
                </a:lnTo>
                <a:lnTo>
                  <a:pt x="277" y="3"/>
                </a:lnTo>
                <a:lnTo>
                  <a:pt x="273" y="2"/>
                </a:lnTo>
                <a:lnTo>
                  <a:pt x="273" y="2"/>
                </a:lnTo>
                <a:lnTo>
                  <a:pt x="261" y="0"/>
                </a:lnTo>
                <a:lnTo>
                  <a:pt x="249" y="0"/>
                </a:lnTo>
                <a:lnTo>
                  <a:pt x="237" y="2"/>
                </a:lnTo>
                <a:lnTo>
                  <a:pt x="230" y="4"/>
                </a:lnTo>
                <a:lnTo>
                  <a:pt x="225" y="6"/>
                </a:lnTo>
                <a:lnTo>
                  <a:pt x="225" y="6"/>
                </a:lnTo>
                <a:lnTo>
                  <a:pt x="205" y="16"/>
                </a:lnTo>
                <a:lnTo>
                  <a:pt x="189" y="26"/>
                </a:lnTo>
                <a:lnTo>
                  <a:pt x="189" y="26"/>
                </a:lnTo>
                <a:lnTo>
                  <a:pt x="185" y="30"/>
                </a:lnTo>
                <a:lnTo>
                  <a:pt x="182" y="35"/>
                </a:lnTo>
                <a:lnTo>
                  <a:pt x="176" y="45"/>
                </a:lnTo>
                <a:lnTo>
                  <a:pt x="172" y="54"/>
                </a:lnTo>
                <a:lnTo>
                  <a:pt x="171" y="58"/>
                </a:lnTo>
                <a:lnTo>
                  <a:pt x="176" y="64"/>
                </a:lnTo>
                <a:close/>
                <a:moveTo>
                  <a:pt x="229" y="552"/>
                </a:moveTo>
                <a:lnTo>
                  <a:pt x="229" y="552"/>
                </a:lnTo>
                <a:lnTo>
                  <a:pt x="230" y="558"/>
                </a:lnTo>
                <a:lnTo>
                  <a:pt x="231" y="573"/>
                </a:lnTo>
                <a:lnTo>
                  <a:pt x="231" y="592"/>
                </a:lnTo>
                <a:lnTo>
                  <a:pt x="229" y="605"/>
                </a:lnTo>
                <a:lnTo>
                  <a:pt x="229" y="605"/>
                </a:lnTo>
                <a:lnTo>
                  <a:pt x="228" y="616"/>
                </a:lnTo>
                <a:lnTo>
                  <a:pt x="227" y="625"/>
                </a:lnTo>
                <a:lnTo>
                  <a:pt x="227" y="637"/>
                </a:lnTo>
                <a:lnTo>
                  <a:pt x="227" y="637"/>
                </a:lnTo>
                <a:lnTo>
                  <a:pt x="224" y="635"/>
                </a:lnTo>
                <a:lnTo>
                  <a:pt x="222" y="631"/>
                </a:lnTo>
                <a:lnTo>
                  <a:pt x="221" y="628"/>
                </a:lnTo>
                <a:lnTo>
                  <a:pt x="221" y="628"/>
                </a:lnTo>
                <a:lnTo>
                  <a:pt x="218" y="627"/>
                </a:lnTo>
                <a:lnTo>
                  <a:pt x="216" y="624"/>
                </a:lnTo>
                <a:lnTo>
                  <a:pt x="208" y="619"/>
                </a:lnTo>
                <a:lnTo>
                  <a:pt x="196" y="615"/>
                </a:lnTo>
                <a:lnTo>
                  <a:pt x="196" y="615"/>
                </a:lnTo>
                <a:lnTo>
                  <a:pt x="196" y="612"/>
                </a:lnTo>
                <a:lnTo>
                  <a:pt x="201" y="605"/>
                </a:lnTo>
                <a:lnTo>
                  <a:pt x="201" y="605"/>
                </a:lnTo>
                <a:lnTo>
                  <a:pt x="216" y="577"/>
                </a:lnTo>
                <a:lnTo>
                  <a:pt x="229" y="552"/>
                </a:lnTo>
                <a:lnTo>
                  <a:pt x="229" y="5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465F566A-B151-4898-B18F-4D6951AA6D2C}"/>
              </a:ext>
            </a:extLst>
          </p:cNvPr>
          <p:cNvSpPr>
            <a:spLocks/>
          </p:cNvSpPr>
          <p:nvPr/>
        </p:nvSpPr>
        <p:spPr bwMode="auto">
          <a:xfrm>
            <a:off x="952435" y="863715"/>
            <a:ext cx="1051746" cy="1512770"/>
          </a:xfrm>
          <a:custGeom>
            <a:avLst/>
            <a:gdLst>
              <a:gd name="T0" fmla="*/ 288 w 892"/>
              <a:gd name="T1" fmla="*/ 3 h 1283"/>
              <a:gd name="T2" fmla="*/ 224 w 892"/>
              <a:gd name="T3" fmla="*/ 27 h 1283"/>
              <a:gd name="T4" fmla="*/ 188 w 892"/>
              <a:gd name="T5" fmla="*/ 69 h 1283"/>
              <a:gd name="T6" fmla="*/ 169 w 892"/>
              <a:gd name="T7" fmla="*/ 138 h 1283"/>
              <a:gd name="T8" fmla="*/ 191 w 892"/>
              <a:gd name="T9" fmla="*/ 236 h 1283"/>
              <a:gd name="T10" fmla="*/ 235 w 892"/>
              <a:gd name="T11" fmla="*/ 295 h 1283"/>
              <a:gd name="T12" fmla="*/ 261 w 892"/>
              <a:gd name="T13" fmla="*/ 341 h 1283"/>
              <a:gd name="T14" fmla="*/ 228 w 892"/>
              <a:gd name="T15" fmla="*/ 468 h 1283"/>
              <a:gd name="T16" fmla="*/ 234 w 892"/>
              <a:gd name="T17" fmla="*/ 557 h 1283"/>
              <a:gd name="T18" fmla="*/ 273 w 892"/>
              <a:gd name="T19" fmla="*/ 689 h 1283"/>
              <a:gd name="T20" fmla="*/ 266 w 892"/>
              <a:gd name="T21" fmla="*/ 737 h 1283"/>
              <a:gd name="T22" fmla="*/ 276 w 892"/>
              <a:gd name="T23" fmla="*/ 788 h 1283"/>
              <a:gd name="T24" fmla="*/ 280 w 892"/>
              <a:gd name="T25" fmla="*/ 866 h 1283"/>
              <a:gd name="T26" fmla="*/ 230 w 892"/>
              <a:gd name="T27" fmla="*/ 991 h 1283"/>
              <a:gd name="T28" fmla="*/ 213 w 892"/>
              <a:gd name="T29" fmla="*/ 1050 h 1283"/>
              <a:gd name="T30" fmla="*/ 111 w 892"/>
              <a:gd name="T31" fmla="*/ 1120 h 1283"/>
              <a:gd name="T32" fmla="*/ 12 w 892"/>
              <a:gd name="T33" fmla="*/ 1175 h 1283"/>
              <a:gd name="T34" fmla="*/ 0 w 892"/>
              <a:gd name="T35" fmla="*/ 1207 h 1283"/>
              <a:gd name="T36" fmla="*/ 29 w 892"/>
              <a:gd name="T37" fmla="*/ 1270 h 1283"/>
              <a:gd name="T38" fmla="*/ 70 w 892"/>
              <a:gd name="T39" fmla="*/ 1282 h 1283"/>
              <a:gd name="T40" fmla="*/ 186 w 892"/>
              <a:gd name="T41" fmla="*/ 1278 h 1283"/>
              <a:gd name="T42" fmla="*/ 267 w 892"/>
              <a:gd name="T43" fmla="*/ 1255 h 1283"/>
              <a:gd name="T44" fmla="*/ 299 w 892"/>
              <a:gd name="T45" fmla="*/ 1218 h 1283"/>
              <a:gd name="T46" fmla="*/ 309 w 892"/>
              <a:gd name="T47" fmla="*/ 1176 h 1283"/>
              <a:gd name="T48" fmla="*/ 355 w 892"/>
              <a:gd name="T49" fmla="*/ 1091 h 1283"/>
              <a:gd name="T50" fmla="*/ 366 w 892"/>
              <a:gd name="T51" fmla="*/ 1045 h 1283"/>
              <a:gd name="T52" fmla="*/ 410 w 892"/>
              <a:gd name="T53" fmla="*/ 1041 h 1283"/>
              <a:gd name="T54" fmla="*/ 447 w 892"/>
              <a:gd name="T55" fmla="*/ 1025 h 1283"/>
              <a:gd name="T56" fmla="*/ 480 w 892"/>
              <a:gd name="T57" fmla="*/ 958 h 1283"/>
              <a:gd name="T58" fmla="*/ 505 w 892"/>
              <a:gd name="T59" fmla="*/ 942 h 1283"/>
              <a:gd name="T60" fmla="*/ 542 w 892"/>
              <a:gd name="T61" fmla="*/ 842 h 1283"/>
              <a:gd name="T62" fmla="*/ 669 w 892"/>
              <a:gd name="T63" fmla="*/ 894 h 1283"/>
              <a:gd name="T64" fmla="*/ 680 w 892"/>
              <a:gd name="T65" fmla="*/ 941 h 1283"/>
              <a:gd name="T66" fmla="*/ 655 w 892"/>
              <a:gd name="T67" fmla="*/ 974 h 1283"/>
              <a:gd name="T68" fmla="*/ 603 w 892"/>
              <a:gd name="T69" fmla="*/ 1023 h 1283"/>
              <a:gd name="T70" fmla="*/ 604 w 892"/>
              <a:gd name="T71" fmla="*/ 1060 h 1283"/>
              <a:gd name="T72" fmla="*/ 649 w 892"/>
              <a:gd name="T73" fmla="*/ 1080 h 1283"/>
              <a:gd name="T74" fmla="*/ 761 w 892"/>
              <a:gd name="T75" fmla="*/ 1047 h 1283"/>
              <a:gd name="T76" fmla="*/ 828 w 892"/>
              <a:gd name="T77" fmla="*/ 1016 h 1283"/>
              <a:gd name="T78" fmla="*/ 874 w 892"/>
              <a:gd name="T79" fmla="*/ 977 h 1283"/>
              <a:gd name="T80" fmla="*/ 890 w 892"/>
              <a:gd name="T81" fmla="*/ 920 h 1283"/>
              <a:gd name="T82" fmla="*/ 859 w 892"/>
              <a:gd name="T83" fmla="*/ 878 h 1283"/>
              <a:gd name="T84" fmla="*/ 801 w 892"/>
              <a:gd name="T85" fmla="*/ 854 h 1283"/>
              <a:gd name="T86" fmla="*/ 774 w 892"/>
              <a:gd name="T87" fmla="*/ 817 h 1283"/>
              <a:gd name="T88" fmla="*/ 722 w 892"/>
              <a:gd name="T89" fmla="*/ 762 h 1283"/>
              <a:gd name="T90" fmla="*/ 651 w 892"/>
              <a:gd name="T91" fmla="*/ 720 h 1283"/>
              <a:gd name="T92" fmla="*/ 630 w 892"/>
              <a:gd name="T93" fmla="*/ 677 h 1283"/>
              <a:gd name="T94" fmla="*/ 581 w 892"/>
              <a:gd name="T95" fmla="*/ 397 h 1283"/>
              <a:gd name="T96" fmla="*/ 537 w 892"/>
              <a:gd name="T97" fmla="*/ 250 h 1283"/>
              <a:gd name="T98" fmla="*/ 518 w 892"/>
              <a:gd name="T99" fmla="*/ 196 h 1283"/>
              <a:gd name="T100" fmla="*/ 515 w 892"/>
              <a:gd name="T101" fmla="*/ 114 h 1283"/>
              <a:gd name="T102" fmla="*/ 478 w 892"/>
              <a:gd name="T103" fmla="*/ 46 h 1283"/>
              <a:gd name="T104" fmla="*/ 412 w 892"/>
              <a:gd name="T105" fmla="*/ 12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92" h="1283">
                <a:moveTo>
                  <a:pt x="353" y="3"/>
                </a:moveTo>
                <a:lnTo>
                  <a:pt x="353" y="3"/>
                </a:lnTo>
                <a:lnTo>
                  <a:pt x="340" y="2"/>
                </a:lnTo>
                <a:lnTo>
                  <a:pt x="326" y="0"/>
                </a:lnTo>
                <a:lnTo>
                  <a:pt x="309" y="0"/>
                </a:lnTo>
                <a:lnTo>
                  <a:pt x="288" y="3"/>
                </a:lnTo>
                <a:lnTo>
                  <a:pt x="277" y="4"/>
                </a:lnTo>
                <a:lnTo>
                  <a:pt x="267" y="7"/>
                </a:lnTo>
                <a:lnTo>
                  <a:pt x="256" y="11"/>
                </a:lnTo>
                <a:lnTo>
                  <a:pt x="246" y="16"/>
                </a:lnTo>
                <a:lnTo>
                  <a:pt x="235" y="20"/>
                </a:lnTo>
                <a:lnTo>
                  <a:pt x="224" y="27"/>
                </a:lnTo>
                <a:lnTo>
                  <a:pt x="224" y="27"/>
                </a:lnTo>
                <a:lnTo>
                  <a:pt x="215" y="36"/>
                </a:lnTo>
                <a:lnTo>
                  <a:pt x="207" y="44"/>
                </a:lnTo>
                <a:lnTo>
                  <a:pt x="200" y="52"/>
                </a:lnTo>
                <a:lnTo>
                  <a:pt x="193" y="61"/>
                </a:lnTo>
                <a:lnTo>
                  <a:pt x="188" y="69"/>
                </a:lnTo>
                <a:lnTo>
                  <a:pt x="183" y="78"/>
                </a:lnTo>
                <a:lnTo>
                  <a:pt x="176" y="95"/>
                </a:lnTo>
                <a:lnTo>
                  <a:pt x="173" y="110"/>
                </a:lnTo>
                <a:lnTo>
                  <a:pt x="170" y="123"/>
                </a:lnTo>
                <a:lnTo>
                  <a:pt x="169" y="132"/>
                </a:lnTo>
                <a:lnTo>
                  <a:pt x="169" y="138"/>
                </a:lnTo>
                <a:lnTo>
                  <a:pt x="169" y="138"/>
                </a:lnTo>
                <a:lnTo>
                  <a:pt x="175" y="168"/>
                </a:lnTo>
                <a:lnTo>
                  <a:pt x="184" y="208"/>
                </a:lnTo>
                <a:lnTo>
                  <a:pt x="184" y="208"/>
                </a:lnTo>
                <a:lnTo>
                  <a:pt x="188" y="224"/>
                </a:lnTo>
                <a:lnTo>
                  <a:pt x="191" y="236"/>
                </a:lnTo>
                <a:lnTo>
                  <a:pt x="196" y="249"/>
                </a:lnTo>
                <a:lnTo>
                  <a:pt x="206" y="267"/>
                </a:lnTo>
                <a:lnTo>
                  <a:pt x="206" y="267"/>
                </a:lnTo>
                <a:lnTo>
                  <a:pt x="214" y="276"/>
                </a:lnTo>
                <a:lnTo>
                  <a:pt x="224" y="286"/>
                </a:lnTo>
                <a:lnTo>
                  <a:pt x="235" y="295"/>
                </a:lnTo>
                <a:lnTo>
                  <a:pt x="246" y="303"/>
                </a:lnTo>
                <a:lnTo>
                  <a:pt x="266" y="314"/>
                </a:lnTo>
                <a:lnTo>
                  <a:pt x="273" y="319"/>
                </a:lnTo>
                <a:lnTo>
                  <a:pt x="273" y="319"/>
                </a:lnTo>
                <a:lnTo>
                  <a:pt x="267" y="329"/>
                </a:lnTo>
                <a:lnTo>
                  <a:pt x="261" y="341"/>
                </a:lnTo>
                <a:lnTo>
                  <a:pt x="254" y="359"/>
                </a:lnTo>
                <a:lnTo>
                  <a:pt x="246" y="380"/>
                </a:lnTo>
                <a:lnTo>
                  <a:pt x="239" y="406"/>
                </a:lnTo>
                <a:lnTo>
                  <a:pt x="231" y="435"/>
                </a:lnTo>
                <a:lnTo>
                  <a:pt x="229" y="452"/>
                </a:lnTo>
                <a:lnTo>
                  <a:pt x="228" y="468"/>
                </a:lnTo>
                <a:lnTo>
                  <a:pt x="228" y="468"/>
                </a:lnTo>
                <a:lnTo>
                  <a:pt x="227" y="486"/>
                </a:lnTo>
                <a:lnTo>
                  <a:pt x="227" y="504"/>
                </a:lnTo>
                <a:lnTo>
                  <a:pt x="229" y="522"/>
                </a:lnTo>
                <a:lnTo>
                  <a:pt x="231" y="539"/>
                </a:lnTo>
                <a:lnTo>
                  <a:pt x="234" y="557"/>
                </a:lnTo>
                <a:lnTo>
                  <a:pt x="239" y="573"/>
                </a:lnTo>
                <a:lnTo>
                  <a:pt x="247" y="606"/>
                </a:lnTo>
                <a:lnTo>
                  <a:pt x="256" y="636"/>
                </a:lnTo>
                <a:lnTo>
                  <a:pt x="265" y="661"/>
                </a:lnTo>
                <a:lnTo>
                  <a:pt x="270" y="681"/>
                </a:lnTo>
                <a:lnTo>
                  <a:pt x="273" y="689"/>
                </a:lnTo>
                <a:lnTo>
                  <a:pt x="273" y="695"/>
                </a:lnTo>
                <a:lnTo>
                  <a:pt x="273" y="695"/>
                </a:lnTo>
                <a:lnTo>
                  <a:pt x="273" y="704"/>
                </a:lnTo>
                <a:lnTo>
                  <a:pt x="272" y="714"/>
                </a:lnTo>
                <a:lnTo>
                  <a:pt x="267" y="729"/>
                </a:lnTo>
                <a:lnTo>
                  <a:pt x="266" y="737"/>
                </a:lnTo>
                <a:lnTo>
                  <a:pt x="265" y="746"/>
                </a:lnTo>
                <a:lnTo>
                  <a:pt x="265" y="755"/>
                </a:lnTo>
                <a:lnTo>
                  <a:pt x="267" y="766"/>
                </a:lnTo>
                <a:lnTo>
                  <a:pt x="267" y="766"/>
                </a:lnTo>
                <a:lnTo>
                  <a:pt x="272" y="776"/>
                </a:lnTo>
                <a:lnTo>
                  <a:pt x="276" y="788"/>
                </a:lnTo>
                <a:lnTo>
                  <a:pt x="282" y="797"/>
                </a:lnTo>
                <a:lnTo>
                  <a:pt x="289" y="806"/>
                </a:lnTo>
                <a:lnTo>
                  <a:pt x="300" y="819"/>
                </a:lnTo>
                <a:lnTo>
                  <a:pt x="303" y="823"/>
                </a:lnTo>
                <a:lnTo>
                  <a:pt x="303" y="823"/>
                </a:lnTo>
                <a:lnTo>
                  <a:pt x="280" y="866"/>
                </a:lnTo>
                <a:lnTo>
                  <a:pt x="260" y="901"/>
                </a:lnTo>
                <a:lnTo>
                  <a:pt x="246" y="928"/>
                </a:lnTo>
                <a:lnTo>
                  <a:pt x="246" y="928"/>
                </a:lnTo>
                <a:lnTo>
                  <a:pt x="241" y="939"/>
                </a:lnTo>
                <a:lnTo>
                  <a:pt x="237" y="954"/>
                </a:lnTo>
                <a:lnTo>
                  <a:pt x="230" y="991"/>
                </a:lnTo>
                <a:lnTo>
                  <a:pt x="227" y="1008"/>
                </a:lnTo>
                <a:lnTo>
                  <a:pt x="222" y="1026"/>
                </a:lnTo>
                <a:lnTo>
                  <a:pt x="217" y="1040"/>
                </a:lnTo>
                <a:lnTo>
                  <a:pt x="215" y="1045"/>
                </a:lnTo>
                <a:lnTo>
                  <a:pt x="213" y="1050"/>
                </a:lnTo>
                <a:lnTo>
                  <a:pt x="213" y="1050"/>
                </a:lnTo>
                <a:lnTo>
                  <a:pt x="204" y="1059"/>
                </a:lnTo>
                <a:lnTo>
                  <a:pt x="194" y="1069"/>
                </a:lnTo>
                <a:lnTo>
                  <a:pt x="181" y="1078"/>
                </a:lnTo>
                <a:lnTo>
                  <a:pt x="167" y="1087"/>
                </a:lnTo>
                <a:lnTo>
                  <a:pt x="137" y="1106"/>
                </a:lnTo>
                <a:lnTo>
                  <a:pt x="111" y="1120"/>
                </a:lnTo>
                <a:lnTo>
                  <a:pt x="111" y="1120"/>
                </a:lnTo>
                <a:lnTo>
                  <a:pt x="84" y="1132"/>
                </a:lnTo>
                <a:lnTo>
                  <a:pt x="52" y="1148"/>
                </a:lnTo>
                <a:lnTo>
                  <a:pt x="37" y="1156"/>
                </a:lnTo>
                <a:lnTo>
                  <a:pt x="23" y="1165"/>
                </a:lnTo>
                <a:lnTo>
                  <a:pt x="12" y="1175"/>
                </a:lnTo>
                <a:lnTo>
                  <a:pt x="7" y="1179"/>
                </a:lnTo>
                <a:lnTo>
                  <a:pt x="5" y="1185"/>
                </a:lnTo>
                <a:lnTo>
                  <a:pt x="5" y="1185"/>
                </a:lnTo>
                <a:lnTo>
                  <a:pt x="3" y="1190"/>
                </a:lnTo>
                <a:lnTo>
                  <a:pt x="2" y="1196"/>
                </a:lnTo>
                <a:lnTo>
                  <a:pt x="0" y="1207"/>
                </a:lnTo>
                <a:lnTo>
                  <a:pt x="2" y="1219"/>
                </a:lnTo>
                <a:lnTo>
                  <a:pt x="5" y="1231"/>
                </a:lnTo>
                <a:lnTo>
                  <a:pt x="10" y="1242"/>
                </a:lnTo>
                <a:lnTo>
                  <a:pt x="16" y="1253"/>
                </a:lnTo>
                <a:lnTo>
                  <a:pt x="23" y="1262"/>
                </a:lnTo>
                <a:lnTo>
                  <a:pt x="29" y="1270"/>
                </a:lnTo>
                <a:lnTo>
                  <a:pt x="29" y="1270"/>
                </a:lnTo>
                <a:lnTo>
                  <a:pt x="33" y="1274"/>
                </a:lnTo>
                <a:lnTo>
                  <a:pt x="38" y="1276"/>
                </a:lnTo>
                <a:lnTo>
                  <a:pt x="45" y="1278"/>
                </a:lnTo>
                <a:lnTo>
                  <a:pt x="52" y="1281"/>
                </a:lnTo>
                <a:lnTo>
                  <a:pt x="70" y="1282"/>
                </a:lnTo>
                <a:lnTo>
                  <a:pt x="89" y="1283"/>
                </a:lnTo>
                <a:lnTo>
                  <a:pt x="110" y="1283"/>
                </a:lnTo>
                <a:lnTo>
                  <a:pt x="131" y="1282"/>
                </a:lnTo>
                <a:lnTo>
                  <a:pt x="169" y="1280"/>
                </a:lnTo>
                <a:lnTo>
                  <a:pt x="169" y="1280"/>
                </a:lnTo>
                <a:lnTo>
                  <a:pt x="186" y="1278"/>
                </a:lnTo>
                <a:lnTo>
                  <a:pt x="198" y="1276"/>
                </a:lnTo>
                <a:lnTo>
                  <a:pt x="211" y="1274"/>
                </a:lnTo>
                <a:lnTo>
                  <a:pt x="223" y="1270"/>
                </a:lnTo>
                <a:lnTo>
                  <a:pt x="244" y="1263"/>
                </a:lnTo>
                <a:lnTo>
                  <a:pt x="267" y="1255"/>
                </a:lnTo>
                <a:lnTo>
                  <a:pt x="267" y="1255"/>
                </a:lnTo>
                <a:lnTo>
                  <a:pt x="273" y="1253"/>
                </a:lnTo>
                <a:lnTo>
                  <a:pt x="277" y="1250"/>
                </a:lnTo>
                <a:lnTo>
                  <a:pt x="282" y="1245"/>
                </a:lnTo>
                <a:lnTo>
                  <a:pt x="287" y="1241"/>
                </a:lnTo>
                <a:lnTo>
                  <a:pt x="294" y="1230"/>
                </a:lnTo>
                <a:lnTo>
                  <a:pt x="299" y="1218"/>
                </a:lnTo>
                <a:lnTo>
                  <a:pt x="302" y="1208"/>
                </a:lnTo>
                <a:lnTo>
                  <a:pt x="305" y="1197"/>
                </a:lnTo>
                <a:lnTo>
                  <a:pt x="307" y="1185"/>
                </a:lnTo>
                <a:lnTo>
                  <a:pt x="307" y="1185"/>
                </a:lnTo>
                <a:lnTo>
                  <a:pt x="307" y="1182"/>
                </a:lnTo>
                <a:lnTo>
                  <a:pt x="309" y="1176"/>
                </a:lnTo>
                <a:lnTo>
                  <a:pt x="315" y="1164"/>
                </a:lnTo>
                <a:lnTo>
                  <a:pt x="328" y="1139"/>
                </a:lnTo>
                <a:lnTo>
                  <a:pt x="328" y="1139"/>
                </a:lnTo>
                <a:lnTo>
                  <a:pt x="338" y="1124"/>
                </a:lnTo>
                <a:lnTo>
                  <a:pt x="349" y="1103"/>
                </a:lnTo>
                <a:lnTo>
                  <a:pt x="355" y="1091"/>
                </a:lnTo>
                <a:lnTo>
                  <a:pt x="360" y="1080"/>
                </a:lnTo>
                <a:lnTo>
                  <a:pt x="364" y="1070"/>
                </a:lnTo>
                <a:lnTo>
                  <a:pt x="365" y="1063"/>
                </a:lnTo>
                <a:lnTo>
                  <a:pt x="365" y="1063"/>
                </a:lnTo>
                <a:lnTo>
                  <a:pt x="365" y="1052"/>
                </a:lnTo>
                <a:lnTo>
                  <a:pt x="366" y="1045"/>
                </a:lnTo>
                <a:lnTo>
                  <a:pt x="367" y="1041"/>
                </a:lnTo>
                <a:lnTo>
                  <a:pt x="368" y="1041"/>
                </a:lnTo>
                <a:lnTo>
                  <a:pt x="368" y="1041"/>
                </a:lnTo>
                <a:lnTo>
                  <a:pt x="377" y="1041"/>
                </a:lnTo>
                <a:lnTo>
                  <a:pt x="398" y="1041"/>
                </a:lnTo>
                <a:lnTo>
                  <a:pt x="410" y="1041"/>
                </a:lnTo>
                <a:lnTo>
                  <a:pt x="421" y="1040"/>
                </a:lnTo>
                <a:lnTo>
                  <a:pt x="431" y="1038"/>
                </a:lnTo>
                <a:lnTo>
                  <a:pt x="438" y="1034"/>
                </a:lnTo>
                <a:lnTo>
                  <a:pt x="438" y="1034"/>
                </a:lnTo>
                <a:lnTo>
                  <a:pt x="443" y="1031"/>
                </a:lnTo>
                <a:lnTo>
                  <a:pt x="447" y="1025"/>
                </a:lnTo>
                <a:lnTo>
                  <a:pt x="454" y="1013"/>
                </a:lnTo>
                <a:lnTo>
                  <a:pt x="463" y="995"/>
                </a:lnTo>
                <a:lnTo>
                  <a:pt x="463" y="995"/>
                </a:lnTo>
                <a:lnTo>
                  <a:pt x="473" y="974"/>
                </a:lnTo>
                <a:lnTo>
                  <a:pt x="480" y="958"/>
                </a:lnTo>
                <a:lnTo>
                  <a:pt x="480" y="958"/>
                </a:lnTo>
                <a:lnTo>
                  <a:pt x="484" y="958"/>
                </a:lnTo>
                <a:lnTo>
                  <a:pt x="491" y="955"/>
                </a:lnTo>
                <a:lnTo>
                  <a:pt x="498" y="951"/>
                </a:lnTo>
                <a:lnTo>
                  <a:pt x="503" y="947"/>
                </a:lnTo>
                <a:lnTo>
                  <a:pt x="505" y="942"/>
                </a:lnTo>
                <a:lnTo>
                  <a:pt x="505" y="942"/>
                </a:lnTo>
                <a:lnTo>
                  <a:pt x="507" y="937"/>
                </a:lnTo>
                <a:lnTo>
                  <a:pt x="510" y="926"/>
                </a:lnTo>
                <a:lnTo>
                  <a:pt x="515" y="900"/>
                </a:lnTo>
                <a:lnTo>
                  <a:pt x="518" y="867"/>
                </a:lnTo>
                <a:lnTo>
                  <a:pt x="542" y="842"/>
                </a:lnTo>
                <a:lnTo>
                  <a:pt x="542" y="842"/>
                </a:lnTo>
                <a:lnTo>
                  <a:pt x="590" y="854"/>
                </a:lnTo>
                <a:lnTo>
                  <a:pt x="625" y="863"/>
                </a:lnTo>
                <a:lnTo>
                  <a:pt x="638" y="868"/>
                </a:lnTo>
                <a:lnTo>
                  <a:pt x="645" y="873"/>
                </a:lnTo>
                <a:lnTo>
                  <a:pt x="645" y="873"/>
                </a:lnTo>
                <a:lnTo>
                  <a:pt x="669" y="894"/>
                </a:lnTo>
                <a:lnTo>
                  <a:pt x="686" y="909"/>
                </a:lnTo>
                <a:lnTo>
                  <a:pt x="686" y="909"/>
                </a:lnTo>
                <a:lnTo>
                  <a:pt x="686" y="913"/>
                </a:lnTo>
                <a:lnTo>
                  <a:pt x="684" y="924"/>
                </a:lnTo>
                <a:lnTo>
                  <a:pt x="682" y="935"/>
                </a:lnTo>
                <a:lnTo>
                  <a:pt x="680" y="941"/>
                </a:lnTo>
                <a:lnTo>
                  <a:pt x="676" y="946"/>
                </a:lnTo>
                <a:lnTo>
                  <a:pt x="676" y="946"/>
                </a:lnTo>
                <a:lnTo>
                  <a:pt x="671" y="954"/>
                </a:lnTo>
                <a:lnTo>
                  <a:pt x="667" y="961"/>
                </a:lnTo>
                <a:lnTo>
                  <a:pt x="661" y="970"/>
                </a:lnTo>
                <a:lnTo>
                  <a:pt x="655" y="974"/>
                </a:lnTo>
                <a:lnTo>
                  <a:pt x="649" y="980"/>
                </a:lnTo>
                <a:lnTo>
                  <a:pt x="649" y="980"/>
                </a:lnTo>
                <a:lnTo>
                  <a:pt x="632" y="992"/>
                </a:lnTo>
                <a:lnTo>
                  <a:pt x="616" y="1007"/>
                </a:lnTo>
                <a:lnTo>
                  <a:pt x="609" y="1014"/>
                </a:lnTo>
                <a:lnTo>
                  <a:pt x="603" y="1023"/>
                </a:lnTo>
                <a:lnTo>
                  <a:pt x="598" y="1031"/>
                </a:lnTo>
                <a:lnTo>
                  <a:pt x="597" y="1038"/>
                </a:lnTo>
                <a:lnTo>
                  <a:pt x="597" y="1038"/>
                </a:lnTo>
                <a:lnTo>
                  <a:pt x="597" y="1045"/>
                </a:lnTo>
                <a:lnTo>
                  <a:pt x="599" y="1053"/>
                </a:lnTo>
                <a:lnTo>
                  <a:pt x="604" y="1060"/>
                </a:lnTo>
                <a:lnTo>
                  <a:pt x="610" y="1067"/>
                </a:lnTo>
                <a:lnTo>
                  <a:pt x="618" y="1073"/>
                </a:lnTo>
                <a:lnTo>
                  <a:pt x="627" y="1077"/>
                </a:lnTo>
                <a:lnTo>
                  <a:pt x="637" y="1080"/>
                </a:lnTo>
                <a:lnTo>
                  <a:pt x="649" y="1080"/>
                </a:lnTo>
                <a:lnTo>
                  <a:pt x="649" y="1080"/>
                </a:lnTo>
                <a:lnTo>
                  <a:pt x="663" y="1079"/>
                </a:lnTo>
                <a:lnTo>
                  <a:pt x="681" y="1076"/>
                </a:lnTo>
                <a:lnTo>
                  <a:pt x="702" y="1070"/>
                </a:lnTo>
                <a:lnTo>
                  <a:pt x="722" y="1063"/>
                </a:lnTo>
                <a:lnTo>
                  <a:pt x="743" y="1056"/>
                </a:lnTo>
                <a:lnTo>
                  <a:pt x="761" y="1047"/>
                </a:lnTo>
                <a:lnTo>
                  <a:pt x="776" y="1040"/>
                </a:lnTo>
                <a:lnTo>
                  <a:pt x="786" y="1034"/>
                </a:lnTo>
                <a:lnTo>
                  <a:pt x="786" y="1034"/>
                </a:lnTo>
                <a:lnTo>
                  <a:pt x="794" y="1030"/>
                </a:lnTo>
                <a:lnTo>
                  <a:pt x="805" y="1025"/>
                </a:lnTo>
                <a:lnTo>
                  <a:pt x="828" y="1016"/>
                </a:lnTo>
                <a:lnTo>
                  <a:pt x="841" y="1008"/>
                </a:lnTo>
                <a:lnTo>
                  <a:pt x="853" y="1000"/>
                </a:lnTo>
                <a:lnTo>
                  <a:pt x="865" y="990"/>
                </a:lnTo>
                <a:lnTo>
                  <a:pt x="869" y="984"/>
                </a:lnTo>
                <a:lnTo>
                  <a:pt x="874" y="977"/>
                </a:lnTo>
                <a:lnTo>
                  <a:pt x="874" y="977"/>
                </a:lnTo>
                <a:lnTo>
                  <a:pt x="882" y="962"/>
                </a:lnTo>
                <a:lnTo>
                  <a:pt x="887" y="951"/>
                </a:lnTo>
                <a:lnTo>
                  <a:pt x="891" y="941"/>
                </a:lnTo>
                <a:lnTo>
                  <a:pt x="892" y="933"/>
                </a:lnTo>
                <a:lnTo>
                  <a:pt x="892" y="926"/>
                </a:lnTo>
                <a:lnTo>
                  <a:pt x="890" y="920"/>
                </a:lnTo>
                <a:lnTo>
                  <a:pt x="887" y="914"/>
                </a:lnTo>
                <a:lnTo>
                  <a:pt x="884" y="909"/>
                </a:lnTo>
                <a:lnTo>
                  <a:pt x="884" y="909"/>
                </a:lnTo>
                <a:lnTo>
                  <a:pt x="877" y="899"/>
                </a:lnTo>
                <a:lnTo>
                  <a:pt x="867" y="887"/>
                </a:lnTo>
                <a:lnTo>
                  <a:pt x="859" y="878"/>
                </a:lnTo>
                <a:lnTo>
                  <a:pt x="854" y="874"/>
                </a:lnTo>
                <a:lnTo>
                  <a:pt x="851" y="873"/>
                </a:lnTo>
                <a:lnTo>
                  <a:pt x="851" y="873"/>
                </a:lnTo>
                <a:lnTo>
                  <a:pt x="825" y="865"/>
                </a:lnTo>
                <a:lnTo>
                  <a:pt x="811" y="859"/>
                </a:lnTo>
                <a:lnTo>
                  <a:pt x="801" y="854"/>
                </a:lnTo>
                <a:lnTo>
                  <a:pt x="801" y="854"/>
                </a:lnTo>
                <a:lnTo>
                  <a:pt x="796" y="850"/>
                </a:lnTo>
                <a:lnTo>
                  <a:pt x="790" y="843"/>
                </a:lnTo>
                <a:lnTo>
                  <a:pt x="783" y="833"/>
                </a:lnTo>
                <a:lnTo>
                  <a:pt x="774" y="817"/>
                </a:lnTo>
                <a:lnTo>
                  <a:pt x="774" y="817"/>
                </a:lnTo>
                <a:lnTo>
                  <a:pt x="768" y="808"/>
                </a:lnTo>
                <a:lnTo>
                  <a:pt x="762" y="799"/>
                </a:lnTo>
                <a:lnTo>
                  <a:pt x="754" y="790"/>
                </a:lnTo>
                <a:lnTo>
                  <a:pt x="747" y="783"/>
                </a:lnTo>
                <a:lnTo>
                  <a:pt x="733" y="770"/>
                </a:lnTo>
                <a:lnTo>
                  <a:pt x="722" y="762"/>
                </a:lnTo>
                <a:lnTo>
                  <a:pt x="722" y="762"/>
                </a:lnTo>
                <a:lnTo>
                  <a:pt x="689" y="740"/>
                </a:lnTo>
                <a:lnTo>
                  <a:pt x="669" y="727"/>
                </a:lnTo>
                <a:lnTo>
                  <a:pt x="660" y="722"/>
                </a:lnTo>
                <a:lnTo>
                  <a:pt x="651" y="720"/>
                </a:lnTo>
                <a:lnTo>
                  <a:pt x="651" y="720"/>
                </a:lnTo>
                <a:lnTo>
                  <a:pt x="649" y="718"/>
                </a:lnTo>
                <a:lnTo>
                  <a:pt x="645" y="715"/>
                </a:lnTo>
                <a:lnTo>
                  <a:pt x="643" y="711"/>
                </a:lnTo>
                <a:lnTo>
                  <a:pt x="640" y="705"/>
                </a:lnTo>
                <a:lnTo>
                  <a:pt x="635" y="692"/>
                </a:lnTo>
                <a:lnTo>
                  <a:pt x="630" y="677"/>
                </a:lnTo>
                <a:lnTo>
                  <a:pt x="624" y="648"/>
                </a:lnTo>
                <a:lnTo>
                  <a:pt x="622" y="631"/>
                </a:lnTo>
                <a:lnTo>
                  <a:pt x="622" y="631"/>
                </a:lnTo>
                <a:lnTo>
                  <a:pt x="603" y="516"/>
                </a:lnTo>
                <a:lnTo>
                  <a:pt x="588" y="431"/>
                </a:lnTo>
                <a:lnTo>
                  <a:pt x="581" y="397"/>
                </a:lnTo>
                <a:lnTo>
                  <a:pt x="576" y="374"/>
                </a:lnTo>
                <a:lnTo>
                  <a:pt x="576" y="374"/>
                </a:lnTo>
                <a:lnTo>
                  <a:pt x="564" y="338"/>
                </a:lnTo>
                <a:lnTo>
                  <a:pt x="551" y="297"/>
                </a:lnTo>
                <a:lnTo>
                  <a:pt x="540" y="263"/>
                </a:lnTo>
                <a:lnTo>
                  <a:pt x="537" y="250"/>
                </a:lnTo>
                <a:lnTo>
                  <a:pt x="536" y="242"/>
                </a:lnTo>
                <a:lnTo>
                  <a:pt x="536" y="242"/>
                </a:lnTo>
                <a:lnTo>
                  <a:pt x="535" y="236"/>
                </a:lnTo>
                <a:lnTo>
                  <a:pt x="532" y="228"/>
                </a:lnTo>
                <a:lnTo>
                  <a:pt x="526" y="214"/>
                </a:lnTo>
                <a:lnTo>
                  <a:pt x="518" y="196"/>
                </a:lnTo>
                <a:lnTo>
                  <a:pt x="518" y="196"/>
                </a:lnTo>
                <a:lnTo>
                  <a:pt x="518" y="187"/>
                </a:lnTo>
                <a:lnTo>
                  <a:pt x="518" y="162"/>
                </a:lnTo>
                <a:lnTo>
                  <a:pt x="518" y="147"/>
                </a:lnTo>
                <a:lnTo>
                  <a:pt x="517" y="130"/>
                </a:lnTo>
                <a:lnTo>
                  <a:pt x="515" y="114"/>
                </a:lnTo>
                <a:lnTo>
                  <a:pt x="511" y="98"/>
                </a:lnTo>
                <a:lnTo>
                  <a:pt x="511" y="98"/>
                </a:lnTo>
                <a:lnTo>
                  <a:pt x="506" y="84"/>
                </a:lnTo>
                <a:lnTo>
                  <a:pt x="498" y="70"/>
                </a:lnTo>
                <a:lnTo>
                  <a:pt x="489" y="58"/>
                </a:lnTo>
                <a:lnTo>
                  <a:pt x="478" y="46"/>
                </a:lnTo>
                <a:lnTo>
                  <a:pt x="466" y="37"/>
                </a:lnTo>
                <a:lnTo>
                  <a:pt x="453" y="27"/>
                </a:lnTo>
                <a:lnTo>
                  <a:pt x="439" y="20"/>
                </a:lnTo>
                <a:lnTo>
                  <a:pt x="426" y="16"/>
                </a:lnTo>
                <a:lnTo>
                  <a:pt x="426" y="16"/>
                </a:lnTo>
                <a:lnTo>
                  <a:pt x="412" y="12"/>
                </a:lnTo>
                <a:lnTo>
                  <a:pt x="399" y="9"/>
                </a:lnTo>
                <a:lnTo>
                  <a:pt x="375" y="5"/>
                </a:lnTo>
                <a:lnTo>
                  <a:pt x="359" y="4"/>
                </a:lnTo>
                <a:lnTo>
                  <a:pt x="353" y="3"/>
                </a:lnTo>
                <a:lnTo>
                  <a:pt x="353" y="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1574D001-A686-484F-9992-C2D3911B59DE}"/>
              </a:ext>
            </a:extLst>
          </p:cNvPr>
          <p:cNvSpPr>
            <a:spLocks/>
          </p:cNvSpPr>
          <p:nvPr/>
        </p:nvSpPr>
        <p:spPr bwMode="auto">
          <a:xfrm>
            <a:off x="4412940" y="853815"/>
            <a:ext cx="914972" cy="1518665"/>
          </a:xfrm>
          <a:custGeom>
            <a:avLst/>
            <a:gdLst>
              <a:gd name="T0" fmla="*/ 105 w 776"/>
              <a:gd name="T1" fmla="*/ 122 h 1288"/>
              <a:gd name="T2" fmla="*/ 111 w 776"/>
              <a:gd name="T3" fmla="*/ 66 h 1288"/>
              <a:gd name="T4" fmla="*/ 170 w 776"/>
              <a:gd name="T5" fmla="*/ 21 h 1288"/>
              <a:gd name="T6" fmla="*/ 200 w 776"/>
              <a:gd name="T7" fmla="*/ 0 h 1288"/>
              <a:gd name="T8" fmla="*/ 270 w 776"/>
              <a:gd name="T9" fmla="*/ 15 h 1288"/>
              <a:gd name="T10" fmla="*/ 329 w 776"/>
              <a:gd name="T11" fmla="*/ 60 h 1288"/>
              <a:gd name="T12" fmla="*/ 343 w 776"/>
              <a:gd name="T13" fmla="*/ 77 h 1288"/>
              <a:gd name="T14" fmla="*/ 348 w 776"/>
              <a:gd name="T15" fmla="*/ 122 h 1288"/>
              <a:gd name="T16" fmla="*/ 326 w 776"/>
              <a:gd name="T17" fmla="*/ 167 h 1288"/>
              <a:gd name="T18" fmla="*/ 345 w 776"/>
              <a:gd name="T19" fmla="*/ 209 h 1288"/>
              <a:gd name="T20" fmla="*/ 467 w 776"/>
              <a:gd name="T21" fmla="*/ 262 h 1288"/>
              <a:gd name="T22" fmla="*/ 520 w 776"/>
              <a:gd name="T23" fmla="*/ 357 h 1288"/>
              <a:gd name="T24" fmla="*/ 575 w 776"/>
              <a:gd name="T25" fmla="*/ 443 h 1288"/>
              <a:gd name="T26" fmla="*/ 609 w 776"/>
              <a:gd name="T27" fmla="*/ 504 h 1288"/>
              <a:gd name="T28" fmla="*/ 697 w 776"/>
              <a:gd name="T29" fmla="*/ 603 h 1288"/>
              <a:gd name="T30" fmla="*/ 760 w 776"/>
              <a:gd name="T31" fmla="*/ 607 h 1288"/>
              <a:gd name="T32" fmla="*/ 776 w 776"/>
              <a:gd name="T33" fmla="*/ 752 h 1288"/>
              <a:gd name="T34" fmla="*/ 729 w 776"/>
              <a:gd name="T35" fmla="*/ 926 h 1288"/>
              <a:gd name="T36" fmla="*/ 702 w 776"/>
              <a:gd name="T37" fmla="*/ 946 h 1288"/>
              <a:gd name="T38" fmla="*/ 564 w 776"/>
              <a:gd name="T39" fmla="*/ 922 h 1288"/>
              <a:gd name="T40" fmla="*/ 560 w 776"/>
              <a:gd name="T41" fmla="*/ 843 h 1288"/>
              <a:gd name="T42" fmla="*/ 613 w 776"/>
              <a:gd name="T43" fmla="*/ 682 h 1288"/>
              <a:gd name="T44" fmla="*/ 613 w 776"/>
              <a:gd name="T45" fmla="*/ 597 h 1288"/>
              <a:gd name="T46" fmla="*/ 511 w 776"/>
              <a:gd name="T47" fmla="*/ 602 h 1288"/>
              <a:gd name="T48" fmla="*/ 505 w 776"/>
              <a:gd name="T49" fmla="*/ 690 h 1288"/>
              <a:gd name="T50" fmla="*/ 511 w 776"/>
              <a:gd name="T51" fmla="*/ 845 h 1288"/>
              <a:gd name="T52" fmla="*/ 498 w 776"/>
              <a:gd name="T53" fmla="*/ 1050 h 1288"/>
              <a:gd name="T54" fmla="*/ 537 w 776"/>
              <a:gd name="T55" fmla="*/ 1081 h 1288"/>
              <a:gd name="T56" fmla="*/ 563 w 776"/>
              <a:gd name="T57" fmla="*/ 1107 h 1288"/>
              <a:gd name="T58" fmla="*/ 483 w 776"/>
              <a:gd name="T59" fmla="*/ 1232 h 1288"/>
              <a:gd name="T60" fmla="*/ 409 w 776"/>
              <a:gd name="T61" fmla="*/ 1286 h 1288"/>
              <a:gd name="T62" fmla="*/ 363 w 776"/>
              <a:gd name="T63" fmla="*/ 1274 h 1288"/>
              <a:gd name="T64" fmla="*/ 350 w 776"/>
              <a:gd name="T65" fmla="*/ 1223 h 1288"/>
              <a:gd name="T66" fmla="*/ 334 w 776"/>
              <a:gd name="T67" fmla="*/ 1173 h 1288"/>
              <a:gd name="T68" fmla="*/ 333 w 776"/>
              <a:gd name="T69" fmla="*/ 1097 h 1288"/>
              <a:gd name="T70" fmla="*/ 335 w 776"/>
              <a:gd name="T71" fmla="*/ 871 h 1288"/>
              <a:gd name="T72" fmla="*/ 321 w 776"/>
              <a:gd name="T73" fmla="*/ 766 h 1288"/>
              <a:gd name="T74" fmla="*/ 251 w 776"/>
              <a:gd name="T75" fmla="*/ 699 h 1288"/>
              <a:gd name="T76" fmla="*/ 190 w 776"/>
              <a:gd name="T77" fmla="*/ 639 h 1288"/>
              <a:gd name="T78" fmla="*/ 133 w 776"/>
              <a:gd name="T79" fmla="*/ 509 h 1288"/>
              <a:gd name="T80" fmla="*/ 117 w 776"/>
              <a:gd name="T81" fmla="*/ 423 h 1288"/>
              <a:gd name="T82" fmla="*/ 73 w 776"/>
              <a:gd name="T83" fmla="*/ 589 h 1288"/>
              <a:gd name="T84" fmla="*/ 70 w 776"/>
              <a:gd name="T85" fmla="*/ 657 h 1288"/>
              <a:gd name="T86" fmla="*/ 95 w 776"/>
              <a:gd name="T87" fmla="*/ 715 h 1288"/>
              <a:gd name="T88" fmla="*/ 102 w 776"/>
              <a:gd name="T89" fmla="*/ 761 h 1288"/>
              <a:gd name="T90" fmla="*/ 88 w 776"/>
              <a:gd name="T91" fmla="*/ 765 h 1288"/>
              <a:gd name="T92" fmla="*/ 65 w 776"/>
              <a:gd name="T93" fmla="*/ 776 h 1288"/>
              <a:gd name="T94" fmla="*/ 70 w 776"/>
              <a:gd name="T95" fmla="*/ 818 h 1288"/>
              <a:gd name="T96" fmla="*/ 56 w 776"/>
              <a:gd name="T97" fmla="*/ 819 h 1288"/>
              <a:gd name="T98" fmla="*/ 30 w 776"/>
              <a:gd name="T99" fmla="*/ 804 h 1288"/>
              <a:gd name="T100" fmla="*/ 12 w 776"/>
              <a:gd name="T101" fmla="*/ 804 h 1288"/>
              <a:gd name="T102" fmla="*/ 0 w 776"/>
              <a:gd name="T103" fmla="*/ 740 h 1288"/>
              <a:gd name="T104" fmla="*/ 13 w 776"/>
              <a:gd name="T105" fmla="*/ 544 h 1288"/>
              <a:gd name="T106" fmla="*/ 26 w 776"/>
              <a:gd name="T107" fmla="*/ 419 h 1288"/>
              <a:gd name="T108" fmla="*/ 18 w 776"/>
              <a:gd name="T109" fmla="*/ 306 h 1288"/>
              <a:gd name="T110" fmla="*/ 46 w 776"/>
              <a:gd name="T111" fmla="*/ 221 h 1288"/>
              <a:gd name="T112" fmla="*/ 108 w 776"/>
              <a:gd name="T113" fmla="*/ 189 h 1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6" h="1288">
                <a:moveTo>
                  <a:pt x="126" y="187"/>
                </a:moveTo>
                <a:lnTo>
                  <a:pt x="126" y="187"/>
                </a:lnTo>
                <a:lnTo>
                  <a:pt x="116" y="162"/>
                </a:lnTo>
                <a:lnTo>
                  <a:pt x="110" y="141"/>
                </a:lnTo>
                <a:lnTo>
                  <a:pt x="106" y="130"/>
                </a:lnTo>
                <a:lnTo>
                  <a:pt x="105" y="122"/>
                </a:lnTo>
                <a:lnTo>
                  <a:pt x="105" y="122"/>
                </a:lnTo>
                <a:lnTo>
                  <a:pt x="104" y="110"/>
                </a:lnTo>
                <a:lnTo>
                  <a:pt x="103" y="101"/>
                </a:lnTo>
                <a:lnTo>
                  <a:pt x="103" y="91"/>
                </a:lnTo>
                <a:lnTo>
                  <a:pt x="105" y="79"/>
                </a:lnTo>
                <a:lnTo>
                  <a:pt x="105" y="79"/>
                </a:lnTo>
                <a:lnTo>
                  <a:pt x="108" y="71"/>
                </a:lnTo>
                <a:lnTo>
                  <a:pt x="111" y="66"/>
                </a:lnTo>
                <a:lnTo>
                  <a:pt x="115" y="60"/>
                </a:lnTo>
                <a:lnTo>
                  <a:pt x="118" y="55"/>
                </a:lnTo>
                <a:lnTo>
                  <a:pt x="123" y="50"/>
                </a:lnTo>
                <a:lnTo>
                  <a:pt x="128" y="45"/>
                </a:lnTo>
                <a:lnTo>
                  <a:pt x="141" y="38"/>
                </a:lnTo>
                <a:lnTo>
                  <a:pt x="141" y="38"/>
                </a:lnTo>
                <a:lnTo>
                  <a:pt x="170" y="21"/>
                </a:lnTo>
                <a:lnTo>
                  <a:pt x="190" y="9"/>
                </a:lnTo>
                <a:lnTo>
                  <a:pt x="190" y="9"/>
                </a:lnTo>
                <a:lnTo>
                  <a:pt x="192" y="7"/>
                </a:lnTo>
                <a:lnTo>
                  <a:pt x="194" y="5"/>
                </a:lnTo>
                <a:lnTo>
                  <a:pt x="195" y="2"/>
                </a:lnTo>
                <a:lnTo>
                  <a:pt x="196" y="1"/>
                </a:lnTo>
                <a:lnTo>
                  <a:pt x="200" y="0"/>
                </a:lnTo>
                <a:lnTo>
                  <a:pt x="204" y="0"/>
                </a:lnTo>
                <a:lnTo>
                  <a:pt x="210" y="1"/>
                </a:lnTo>
                <a:lnTo>
                  <a:pt x="210" y="1"/>
                </a:lnTo>
                <a:lnTo>
                  <a:pt x="229" y="3"/>
                </a:lnTo>
                <a:lnTo>
                  <a:pt x="248" y="7"/>
                </a:lnTo>
                <a:lnTo>
                  <a:pt x="264" y="11"/>
                </a:lnTo>
                <a:lnTo>
                  <a:pt x="270" y="15"/>
                </a:lnTo>
                <a:lnTo>
                  <a:pt x="275" y="17"/>
                </a:lnTo>
                <a:lnTo>
                  <a:pt x="275" y="17"/>
                </a:lnTo>
                <a:lnTo>
                  <a:pt x="282" y="25"/>
                </a:lnTo>
                <a:lnTo>
                  <a:pt x="293" y="33"/>
                </a:lnTo>
                <a:lnTo>
                  <a:pt x="293" y="33"/>
                </a:lnTo>
                <a:lnTo>
                  <a:pt x="317" y="50"/>
                </a:lnTo>
                <a:lnTo>
                  <a:pt x="329" y="60"/>
                </a:lnTo>
                <a:lnTo>
                  <a:pt x="334" y="63"/>
                </a:lnTo>
                <a:lnTo>
                  <a:pt x="336" y="67"/>
                </a:lnTo>
                <a:lnTo>
                  <a:pt x="336" y="67"/>
                </a:lnTo>
                <a:lnTo>
                  <a:pt x="338" y="70"/>
                </a:lnTo>
                <a:lnTo>
                  <a:pt x="339" y="71"/>
                </a:lnTo>
                <a:lnTo>
                  <a:pt x="341" y="74"/>
                </a:lnTo>
                <a:lnTo>
                  <a:pt x="343" y="77"/>
                </a:lnTo>
                <a:lnTo>
                  <a:pt x="345" y="84"/>
                </a:lnTo>
                <a:lnTo>
                  <a:pt x="345" y="84"/>
                </a:lnTo>
                <a:lnTo>
                  <a:pt x="346" y="95"/>
                </a:lnTo>
                <a:lnTo>
                  <a:pt x="347" y="104"/>
                </a:lnTo>
                <a:lnTo>
                  <a:pt x="348" y="114"/>
                </a:lnTo>
                <a:lnTo>
                  <a:pt x="348" y="119"/>
                </a:lnTo>
                <a:lnTo>
                  <a:pt x="348" y="122"/>
                </a:lnTo>
                <a:lnTo>
                  <a:pt x="348" y="122"/>
                </a:lnTo>
                <a:lnTo>
                  <a:pt x="341" y="142"/>
                </a:lnTo>
                <a:lnTo>
                  <a:pt x="338" y="150"/>
                </a:lnTo>
                <a:lnTo>
                  <a:pt x="333" y="157"/>
                </a:lnTo>
                <a:lnTo>
                  <a:pt x="333" y="157"/>
                </a:lnTo>
                <a:lnTo>
                  <a:pt x="329" y="162"/>
                </a:lnTo>
                <a:lnTo>
                  <a:pt x="326" y="167"/>
                </a:lnTo>
                <a:lnTo>
                  <a:pt x="323" y="172"/>
                </a:lnTo>
                <a:lnTo>
                  <a:pt x="325" y="178"/>
                </a:lnTo>
                <a:lnTo>
                  <a:pt x="325" y="178"/>
                </a:lnTo>
                <a:lnTo>
                  <a:pt x="329" y="187"/>
                </a:lnTo>
                <a:lnTo>
                  <a:pt x="335" y="198"/>
                </a:lnTo>
                <a:lnTo>
                  <a:pt x="345" y="209"/>
                </a:lnTo>
                <a:lnTo>
                  <a:pt x="345" y="209"/>
                </a:lnTo>
                <a:lnTo>
                  <a:pt x="362" y="216"/>
                </a:lnTo>
                <a:lnTo>
                  <a:pt x="402" y="232"/>
                </a:lnTo>
                <a:lnTo>
                  <a:pt x="445" y="249"/>
                </a:lnTo>
                <a:lnTo>
                  <a:pt x="459" y="257"/>
                </a:lnTo>
                <a:lnTo>
                  <a:pt x="465" y="260"/>
                </a:lnTo>
                <a:lnTo>
                  <a:pt x="467" y="262"/>
                </a:lnTo>
                <a:lnTo>
                  <a:pt x="467" y="262"/>
                </a:lnTo>
                <a:lnTo>
                  <a:pt x="477" y="275"/>
                </a:lnTo>
                <a:lnTo>
                  <a:pt x="491" y="294"/>
                </a:lnTo>
                <a:lnTo>
                  <a:pt x="503" y="315"/>
                </a:lnTo>
                <a:lnTo>
                  <a:pt x="507" y="324"/>
                </a:lnTo>
                <a:lnTo>
                  <a:pt x="511" y="332"/>
                </a:lnTo>
                <a:lnTo>
                  <a:pt x="511" y="332"/>
                </a:lnTo>
                <a:lnTo>
                  <a:pt x="520" y="357"/>
                </a:lnTo>
                <a:lnTo>
                  <a:pt x="536" y="390"/>
                </a:lnTo>
                <a:lnTo>
                  <a:pt x="554" y="435"/>
                </a:lnTo>
                <a:lnTo>
                  <a:pt x="554" y="435"/>
                </a:lnTo>
                <a:lnTo>
                  <a:pt x="559" y="435"/>
                </a:lnTo>
                <a:lnTo>
                  <a:pt x="564" y="437"/>
                </a:lnTo>
                <a:lnTo>
                  <a:pt x="569" y="439"/>
                </a:lnTo>
                <a:lnTo>
                  <a:pt x="575" y="443"/>
                </a:lnTo>
                <a:lnTo>
                  <a:pt x="580" y="448"/>
                </a:lnTo>
                <a:lnTo>
                  <a:pt x="586" y="455"/>
                </a:lnTo>
                <a:lnTo>
                  <a:pt x="590" y="463"/>
                </a:lnTo>
                <a:lnTo>
                  <a:pt x="590" y="463"/>
                </a:lnTo>
                <a:lnTo>
                  <a:pt x="593" y="473"/>
                </a:lnTo>
                <a:lnTo>
                  <a:pt x="598" y="484"/>
                </a:lnTo>
                <a:lnTo>
                  <a:pt x="609" y="504"/>
                </a:lnTo>
                <a:lnTo>
                  <a:pt x="621" y="522"/>
                </a:lnTo>
                <a:lnTo>
                  <a:pt x="631" y="536"/>
                </a:lnTo>
                <a:lnTo>
                  <a:pt x="631" y="536"/>
                </a:lnTo>
                <a:lnTo>
                  <a:pt x="641" y="548"/>
                </a:lnTo>
                <a:lnTo>
                  <a:pt x="652" y="560"/>
                </a:lnTo>
                <a:lnTo>
                  <a:pt x="675" y="580"/>
                </a:lnTo>
                <a:lnTo>
                  <a:pt x="697" y="603"/>
                </a:lnTo>
                <a:lnTo>
                  <a:pt x="697" y="603"/>
                </a:lnTo>
                <a:lnTo>
                  <a:pt x="707" y="602"/>
                </a:lnTo>
                <a:lnTo>
                  <a:pt x="728" y="601"/>
                </a:lnTo>
                <a:lnTo>
                  <a:pt x="740" y="601"/>
                </a:lnTo>
                <a:lnTo>
                  <a:pt x="749" y="602"/>
                </a:lnTo>
                <a:lnTo>
                  <a:pt x="757" y="604"/>
                </a:lnTo>
                <a:lnTo>
                  <a:pt x="760" y="607"/>
                </a:lnTo>
                <a:lnTo>
                  <a:pt x="762" y="609"/>
                </a:lnTo>
                <a:lnTo>
                  <a:pt x="762" y="609"/>
                </a:lnTo>
                <a:lnTo>
                  <a:pt x="764" y="620"/>
                </a:lnTo>
                <a:lnTo>
                  <a:pt x="767" y="637"/>
                </a:lnTo>
                <a:lnTo>
                  <a:pt x="771" y="686"/>
                </a:lnTo>
                <a:lnTo>
                  <a:pt x="776" y="752"/>
                </a:lnTo>
                <a:lnTo>
                  <a:pt x="776" y="752"/>
                </a:lnTo>
                <a:lnTo>
                  <a:pt x="762" y="799"/>
                </a:lnTo>
                <a:lnTo>
                  <a:pt x="751" y="835"/>
                </a:lnTo>
                <a:lnTo>
                  <a:pt x="744" y="863"/>
                </a:lnTo>
                <a:lnTo>
                  <a:pt x="744" y="863"/>
                </a:lnTo>
                <a:lnTo>
                  <a:pt x="740" y="885"/>
                </a:lnTo>
                <a:lnTo>
                  <a:pt x="734" y="913"/>
                </a:lnTo>
                <a:lnTo>
                  <a:pt x="729" y="926"/>
                </a:lnTo>
                <a:lnTo>
                  <a:pt x="724" y="937"/>
                </a:lnTo>
                <a:lnTo>
                  <a:pt x="722" y="940"/>
                </a:lnTo>
                <a:lnTo>
                  <a:pt x="718" y="944"/>
                </a:lnTo>
                <a:lnTo>
                  <a:pt x="716" y="946"/>
                </a:lnTo>
                <a:lnTo>
                  <a:pt x="713" y="947"/>
                </a:lnTo>
                <a:lnTo>
                  <a:pt x="713" y="947"/>
                </a:lnTo>
                <a:lnTo>
                  <a:pt x="702" y="946"/>
                </a:lnTo>
                <a:lnTo>
                  <a:pt x="685" y="944"/>
                </a:lnTo>
                <a:lnTo>
                  <a:pt x="644" y="937"/>
                </a:lnTo>
                <a:lnTo>
                  <a:pt x="606" y="929"/>
                </a:lnTo>
                <a:lnTo>
                  <a:pt x="586" y="924"/>
                </a:lnTo>
                <a:lnTo>
                  <a:pt x="586" y="924"/>
                </a:lnTo>
                <a:lnTo>
                  <a:pt x="578" y="923"/>
                </a:lnTo>
                <a:lnTo>
                  <a:pt x="564" y="922"/>
                </a:lnTo>
                <a:lnTo>
                  <a:pt x="550" y="920"/>
                </a:lnTo>
                <a:lnTo>
                  <a:pt x="545" y="919"/>
                </a:lnTo>
                <a:lnTo>
                  <a:pt x="543" y="918"/>
                </a:lnTo>
                <a:lnTo>
                  <a:pt x="543" y="918"/>
                </a:lnTo>
                <a:lnTo>
                  <a:pt x="550" y="885"/>
                </a:lnTo>
                <a:lnTo>
                  <a:pt x="556" y="860"/>
                </a:lnTo>
                <a:lnTo>
                  <a:pt x="560" y="843"/>
                </a:lnTo>
                <a:lnTo>
                  <a:pt x="560" y="843"/>
                </a:lnTo>
                <a:lnTo>
                  <a:pt x="572" y="802"/>
                </a:lnTo>
                <a:lnTo>
                  <a:pt x="582" y="769"/>
                </a:lnTo>
                <a:lnTo>
                  <a:pt x="582" y="769"/>
                </a:lnTo>
                <a:lnTo>
                  <a:pt x="586" y="752"/>
                </a:lnTo>
                <a:lnTo>
                  <a:pt x="598" y="722"/>
                </a:lnTo>
                <a:lnTo>
                  <a:pt x="613" y="682"/>
                </a:lnTo>
                <a:lnTo>
                  <a:pt x="616" y="641"/>
                </a:lnTo>
                <a:lnTo>
                  <a:pt x="625" y="611"/>
                </a:lnTo>
                <a:lnTo>
                  <a:pt x="625" y="611"/>
                </a:lnTo>
                <a:lnTo>
                  <a:pt x="622" y="606"/>
                </a:lnTo>
                <a:lnTo>
                  <a:pt x="617" y="601"/>
                </a:lnTo>
                <a:lnTo>
                  <a:pt x="613" y="597"/>
                </a:lnTo>
                <a:lnTo>
                  <a:pt x="613" y="597"/>
                </a:lnTo>
                <a:lnTo>
                  <a:pt x="593" y="585"/>
                </a:lnTo>
                <a:lnTo>
                  <a:pt x="566" y="568"/>
                </a:lnTo>
                <a:lnTo>
                  <a:pt x="566" y="568"/>
                </a:lnTo>
                <a:lnTo>
                  <a:pt x="514" y="530"/>
                </a:lnTo>
                <a:lnTo>
                  <a:pt x="514" y="530"/>
                </a:lnTo>
                <a:lnTo>
                  <a:pt x="512" y="571"/>
                </a:lnTo>
                <a:lnTo>
                  <a:pt x="511" y="602"/>
                </a:lnTo>
                <a:lnTo>
                  <a:pt x="511" y="621"/>
                </a:lnTo>
                <a:lnTo>
                  <a:pt x="511" y="621"/>
                </a:lnTo>
                <a:lnTo>
                  <a:pt x="511" y="631"/>
                </a:lnTo>
                <a:lnTo>
                  <a:pt x="510" y="648"/>
                </a:lnTo>
                <a:lnTo>
                  <a:pt x="507" y="669"/>
                </a:lnTo>
                <a:lnTo>
                  <a:pt x="505" y="690"/>
                </a:lnTo>
                <a:lnTo>
                  <a:pt x="505" y="690"/>
                </a:lnTo>
                <a:lnTo>
                  <a:pt x="505" y="705"/>
                </a:lnTo>
                <a:lnTo>
                  <a:pt x="506" y="723"/>
                </a:lnTo>
                <a:lnTo>
                  <a:pt x="510" y="769"/>
                </a:lnTo>
                <a:lnTo>
                  <a:pt x="512" y="814"/>
                </a:lnTo>
                <a:lnTo>
                  <a:pt x="512" y="832"/>
                </a:lnTo>
                <a:lnTo>
                  <a:pt x="511" y="845"/>
                </a:lnTo>
                <a:lnTo>
                  <a:pt x="511" y="845"/>
                </a:lnTo>
                <a:lnTo>
                  <a:pt x="507" y="868"/>
                </a:lnTo>
                <a:lnTo>
                  <a:pt x="503" y="900"/>
                </a:lnTo>
                <a:lnTo>
                  <a:pt x="499" y="937"/>
                </a:lnTo>
                <a:lnTo>
                  <a:pt x="497" y="973"/>
                </a:lnTo>
                <a:lnTo>
                  <a:pt x="497" y="973"/>
                </a:lnTo>
                <a:lnTo>
                  <a:pt x="497" y="1011"/>
                </a:lnTo>
                <a:lnTo>
                  <a:pt x="498" y="1050"/>
                </a:lnTo>
                <a:lnTo>
                  <a:pt x="499" y="1090"/>
                </a:lnTo>
                <a:lnTo>
                  <a:pt x="499" y="1090"/>
                </a:lnTo>
                <a:lnTo>
                  <a:pt x="504" y="1088"/>
                </a:lnTo>
                <a:lnTo>
                  <a:pt x="516" y="1083"/>
                </a:lnTo>
                <a:lnTo>
                  <a:pt x="523" y="1081"/>
                </a:lnTo>
                <a:lnTo>
                  <a:pt x="530" y="1081"/>
                </a:lnTo>
                <a:lnTo>
                  <a:pt x="537" y="1081"/>
                </a:lnTo>
                <a:lnTo>
                  <a:pt x="543" y="1084"/>
                </a:lnTo>
                <a:lnTo>
                  <a:pt x="543" y="1084"/>
                </a:lnTo>
                <a:lnTo>
                  <a:pt x="553" y="1091"/>
                </a:lnTo>
                <a:lnTo>
                  <a:pt x="558" y="1095"/>
                </a:lnTo>
                <a:lnTo>
                  <a:pt x="560" y="1098"/>
                </a:lnTo>
                <a:lnTo>
                  <a:pt x="563" y="1102"/>
                </a:lnTo>
                <a:lnTo>
                  <a:pt x="563" y="1107"/>
                </a:lnTo>
                <a:lnTo>
                  <a:pt x="563" y="1113"/>
                </a:lnTo>
                <a:lnTo>
                  <a:pt x="560" y="1118"/>
                </a:lnTo>
                <a:lnTo>
                  <a:pt x="560" y="1118"/>
                </a:lnTo>
                <a:lnTo>
                  <a:pt x="554" y="1129"/>
                </a:lnTo>
                <a:lnTo>
                  <a:pt x="544" y="1147"/>
                </a:lnTo>
                <a:lnTo>
                  <a:pt x="513" y="1189"/>
                </a:lnTo>
                <a:lnTo>
                  <a:pt x="483" y="1232"/>
                </a:lnTo>
                <a:lnTo>
                  <a:pt x="461" y="1259"/>
                </a:lnTo>
                <a:lnTo>
                  <a:pt x="461" y="1259"/>
                </a:lnTo>
                <a:lnTo>
                  <a:pt x="454" y="1266"/>
                </a:lnTo>
                <a:lnTo>
                  <a:pt x="445" y="1272"/>
                </a:lnTo>
                <a:lnTo>
                  <a:pt x="434" y="1278"/>
                </a:lnTo>
                <a:lnTo>
                  <a:pt x="422" y="1282"/>
                </a:lnTo>
                <a:lnTo>
                  <a:pt x="409" y="1286"/>
                </a:lnTo>
                <a:lnTo>
                  <a:pt x="398" y="1288"/>
                </a:lnTo>
                <a:lnTo>
                  <a:pt x="387" y="1288"/>
                </a:lnTo>
                <a:lnTo>
                  <a:pt x="381" y="1287"/>
                </a:lnTo>
                <a:lnTo>
                  <a:pt x="376" y="1285"/>
                </a:lnTo>
                <a:lnTo>
                  <a:pt x="376" y="1285"/>
                </a:lnTo>
                <a:lnTo>
                  <a:pt x="369" y="1280"/>
                </a:lnTo>
                <a:lnTo>
                  <a:pt x="363" y="1274"/>
                </a:lnTo>
                <a:lnTo>
                  <a:pt x="359" y="1268"/>
                </a:lnTo>
                <a:lnTo>
                  <a:pt x="356" y="1262"/>
                </a:lnTo>
                <a:lnTo>
                  <a:pt x="355" y="1258"/>
                </a:lnTo>
                <a:lnTo>
                  <a:pt x="354" y="1253"/>
                </a:lnTo>
                <a:lnTo>
                  <a:pt x="354" y="1247"/>
                </a:lnTo>
                <a:lnTo>
                  <a:pt x="354" y="1247"/>
                </a:lnTo>
                <a:lnTo>
                  <a:pt x="350" y="1223"/>
                </a:lnTo>
                <a:lnTo>
                  <a:pt x="350" y="1223"/>
                </a:lnTo>
                <a:lnTo>
                  <a:pt x="349" y="1207"/>
                </a:lnTo>
                <a:lnTo>
                  <a:pt x="347" y="1199"/>
                </a:lnTo>
                <a:lnTo>
                  <a:pt x="345" y="1192"/>
                </a:lnTo>
                <a:lnTo>
                  <a:pt x="345" y="1192"/>
                </a:lnTo>
                <a:lnTo>
                  <a:pt x="340" y="1184"/>
                </a:lnTo>
                <a:lnTo>
                  <a:pt x="334" y="1173"/>
                </a:lnTo>
                <a:lnTo>
                  <a:pt x="332" y="1167"/>
                </a:lnTo>
                <a:lnTo>
                  <a:pt x="330" y="1159"/>
                </a:lnTo>
                <a:lnTo>
                  <a:pt x="329" y="1149"/>
                </a:lnTo>
                <a:lnTo>
                  <a:pt x="330" y="1140"/>
                </a:lnTo>
                <a:lnTo>
                  <a:pt x="330" y="1140"/>
                </a:lnTo>
                <a:lnTo>
                  <a:pt x="332" y="1123"/>
                </a:lnTo>
                <a:lnTo>
                  <a:pt x="333" y="1097"/>
                </a:lnTo>
                <a:lnTo>
                  <a:pt x="334" y="1034"/>
                </a:lnTo>
                <a:lnTo>
                  <a:pt x="335" y="973"/>
                </a:lnTo>
                <a:lnTo>
                  <a:pt x="336" y="944"/>
                </a:lnTo>
                <a:lnTo>
                  <a:pt x="336" y="944"/>
                </a:lnTo>
                <a:lnTo>
                  <a:pt x="336" y="929"/>
                </a:lnTo>
                <a:lnTo>
                  <a:pt x="336" y="899"/>
                </a:lnTo>
                <a:lnTo>
                  <a:pt x="335" y="871"/>
                </a:lnTo>
                <a:lnTo>
                  <a:pt x="334" y="860"/>
                </a:lnTo>
                <a:lnTo>
                  <a:pt x="333" y="853"/>
                </a:lnTo>
                <a:lnTo>
                  <a:pt x="333" y="853"/>
                </a:lnTo>
                <a:lnTo>
                  <a:pt x="330" y="837"/>
                </a:lnTo>
                <a:lnTo>
                  <a:pt x="327" y="810"/>
                </a:lnTo>
                <a:lnTo>
                  <a:pt x="325" y="781"/>
                </a:lnTo>
                <a:lnTo>
                  <a:pt x="321" y="766"/>
                </a:lnTo>
                <a:lnTo>
                  <a:pt x="321" y="766"/>
                </a:lnTo>
                <a:lnTo>
                  <a:pt x="310" y="753"/>
                </a:lnTo>
                <a:lnTo>
                  <a:pt x="289" y="731"/>
                </a:lnTo>
                <a:lnTo>
                  <a:pt x="260" y="700"/>
                </a:lnTo>
                <a:lnTo>
                  <a:pt x="260" y="700"/>
                </a:lnTo>
                <a:lnTo>
                  <a:pt x="257" y="700"/>
                </a:lnTo>
                <a:lnTo>
                  <a:pt x="251" y="699"/>
                </a:lnTo>
                <a:lnTo>
                  <a:pt x="247" y="696"/>
                </a:lnTo>
                <a:lnTo>
                  <a:pt x="241" y="693"/>
                </a:lnTo>
                <a:lnTo>
                  <a:pt x="235" y="688"/>
                </a:lnTo>
                <a:lnTo>
                  <a:pt x="228" y="682"/>
                </a:lnTo>
                <a:lnTo>
                  <a:pt x="228" y="682"/>
                </a:lnTo>
                <a:lnTo>
                  <a:pt x="202" y="653"/>
                </a:lnTo>
                <a:lnTo>
                  <a:pt x="190" y="639"/>
                </a:lnTo>
                <a:lnTo>
                  <a:pt x="190" y="639"/>
                </a:lnTo>
                <a:lnTo>
                  <a:pt x="149" y="562"/>
                </a:lnTo>
                <a:lnTo>
                  <a:pt x="149" y="562"/>
                </a:lnTo>
                <a:lnTo>
                  <a:pt x="143" y="550"/>
                </a:lnTo>
                <a:lnTo>
                  <a:pt x="139" y="536"/>
                </a:lnTo>
                <a:lnTo>
                  <a:pt x="136" y="522"/>
                </a:lnTo>
                <a:lnTo>
                  <a:pt x="133" y="509"/>
                </a:lnTo>
                <a:lnTo>
                  <a:pt x="131" y="485"/>
                </a:lnTo>
                <a:lnTo>
                  <a:pt x="132" y="469"/>
                </a:lnTo>
                <a:lnTo>
                  <a:pt x="132" y="469"/>
                </a:lnTo>
                <a:lnTo>
                  <a:pt x="132" y="461"/>
                </a:lnTo>
                <a:lnTo>
                  <a:pt x="132" y="455"/>
                </a:lnTo>
                <a:lnTo>
                  <a:pt x="132" y="449"/>
                </a:lnTo>
                <a:lnTo>
                  <a:pt x="117" y="423"/>
                </a:lnTo>
                <a:lnTo>
                  <a:pt x="117" y="423"/>
                </a:lnTo>
                <a:lnTo>
                  <a:pt x="106" y="478"/>
                </a:lnTo>
                <a:lnTo>
                  <a:pt x="98" y="521"/>
                </a:lnTo>
                <a:lnTo>
                  <a:pt x="95" y="537"/>
                </a:lnTo>
                <a:lnTo>
                  <a:pt x="91" y="548"/>
                </a:lnTo>
                <a:lnTo>
                  <a:pt x="91" y="548"/>
                </a:lnTo>
                <a:lnTo>
                  <a:pt x="73" y="589"/>
                </a:lnTo>
                <a:lnTo>
                  <a:pt x="65" y="611"/>
                </a:lnTo>
                <a:lnTo>
                  <a:pt x="63" y="622"/>
                </a:lnTo>
                <a:lnTo>
                  <a:pt x="62" y="629"/>
                </a:lnTo>
                <a:lnTo>
                  <a:pt x="62" y="629"/>
                </a:lnTo>
                <a:lnTo>
                  <a:pt x="63" y="636"/>
                </a:lnTo>
                <a:lnTo>
                  <a:pt x="65" y="643"/>
                </a:lnTo>
                <a:lnTo>
                  <a:pt x="70" y="657"/>
                </a:lnTo>
                <a:lnTo>
                  <a:pt x="76" y="669"/>
                </a:lnTo>
                <a:lnTo>
                  <a:pt x="79" y="679"/>
                </a:lnTo>
                <a:lnTo>
                  <a:pt x="79" y="679"/>
                </a:lnTo>
                <a:lnTo>
                  <a:pt x="84" y="688"/>
                </a:lnTo>
                <a:lnTo>
                  <a:pt x="90" y="701"/>
                </a:lnTo>
                <a:lnTo>
                  <a:pt x="92" y="708"/>
                </a:lnTo>
                <a:lnTo>
                  <a:pt x="95" y="715"/>
                </a:lnTo>
                <a:lnTo>
                  <a:pt x="97" y="723"/>
                </a:lnTo>
                <a:lnTo>
                  <a:pt x="97" y="732"/>
                </a:lnTo>
                <a:lnTo>
                  <a:pt x="97" y="732"/>
                </a:lnTo>
                <a:lnTo>
                  <a:pt x="97" y="739"/>
                </a:lnTo>
                <a:lnTo>
                  <a:pt x="98" y="746"/>
                </a:lnTo>
                <a:lnTo>
                  <a:pt x="100" y="758"/>
                </a:lnTo>
                <a:lnTo>
                  <a:pt x="102" y="761"/>
                </a:lnTo>
                <a:lnTo>
                  <a:pt x="102" y="765"/>
                </a:lnTo>
                <a:lnTo>
                  <a:pt x="100" y="768"/>
                </a:lnTo>
                <a:lnTo>
                  <a:pt x="97" y="769"/>
                </a:lnTo>
                <a:lnTo>
                  <a:pt x="97" y="769"/>
                </a:lnTo>
                <a:lnTo>
                  <a:pt x="95" y="769"/>
                </a:lnTo>
                <a:lnTo>
                  <a:pt x="92" y="768"/>
                </a:lnTo>
                <a:lnTo>
                  <a:pt x="88" y="765"/>
                </a:lnTo>
                <a:lnTo>
                  <a:pt x="83" y="759"/>
                </a:lnTo>
                <a:lnTo>
                  <a:pt x="78" y="752"/>
                </a:lnTo>
                <a:lnTo>
                  <a:pt x="71" y="738"/>
                </a:lnTo>
                <a:lnTo>
                  <a:pt x="67" y="732"/>
                </a:lnTo>
                <a:lnTo>
                  <a:pt x="67" y="732"/>
                </a:lnTo>
                <a:lnTo>
                  <a:pt x="65" y="756"/>
                </a:lnTo>
                <a:lnTo>
                  <a:pt x="65" y="776"/>
                </a:lnTo>
                <a:lnTo>
                  <a:pt x="65" y="789"/>
                </a:lnTo>
                <a:lnTo>
                  <a:pt x="65" y="789"/>
                </a:lnTo>
                <a:lnTo>
                  <a:pt x="67" y="799"/>
                </a:lnTo>
                <a:lnTo>
                  <a:pt x="70" y="808"/>
                </a:lnTo>
                <a:lnTo>
                  <a:pt x="71" y="813"/>
                </a:lnTo>
                <a:lnTo>
                  <a:pt x="71" y="817"/>
                </a:lnTo>
                <a:lnTo>
                  <a:pt x="70" y="818"/>
                </a:lnTo>
                <a:lnTo>
                  <a:pt x="67" y="819"/>
                </a:lnTo>
                <a:lnTo>
                  <a:pt x="67" y="819"/>
                </a:lnTo>
                <a:lnTo>
                  <a:pt x="63" y="818"/>
                </a:lnTo>
                <a:lnTo>
                  <a:pt x="59" y="819"/>
                </a:lnTo>
                <a:lnTo>
                  <a:pt x="58" y="819"/>
                </a:lnTo>
                <a:lnTo>
                  <a:pt x="56" y="819"/>
                </a:lnTo>
                <a:lnTo>
                  <a:pt x="56" y="819"/>
                </a:lnTo>
                <a:lnTo>
                  <a:pt x="54" y="818"/>
                </a:lnTo>
                <a:lnTo>
                  <a:pt x="52" y="818"/>
                </a:lnTo>
                <a:lnTo>
                  <a:pt x="47" y="819"/>
                </a:lnTo>
                <a:lnTo>
                  <a:pt x="47" y="819"/>
                </a:lnTo>
                <a:lnTo>
                  <a:pt x="43" y="817"/>
                </a:lnTo>
                <a:lnTo>
                  <a:pt x="38" y="813"/>
                </a:lnTo>
                <a:lnTo>
                  <a:pt x="30" y="804"/>
                </a:lnTo>
                <a:lnTo>
                  <a:pt x="30" y="804"/>
                </a:lnTo>
                <a:lnTo>
                  <a:pt x="29" y="804"/>
                </a:lnTo>
                <a:lnTo>
                  <a:pt x="26" y="804"/>
                </a:lnTo>
                <a:lnTo>
                  <a:pt x="21" y="804"/>
                </a:lnTo>
                <a:lnTo>
                  <a:pt x="16" y="805"/>
                </a:lnTo>
                <a:lnTo>
                  <a:pt x="13" y="805"/>
                </a:lnTo>
                <a:lnTo>
                  <a:pt x="12" y="804"/>
                </a:lnTo>
                <a:lnTo>
                  <a:pt x="12" y="804"/>
                </a:lnTo>
                <a:lnTo>
                  <a:pt x="10" y="797"/>
                </a:lnTo>
                <a:lnTo>
                  <a:pt x="6" y="781"/>
                </a:lnTo>
                <a:lnTo>
                  <a:pt x="3" y="764"/>
                </a:lnTo>
                <a:lnTo>
                  <a:pt x="0" y="749"/>
                </a:lnTo>
                <a:lnTo>
                  <a:pt x="0" y="749"/>
                </a:lnTo>
                <a:lnTo>
                  <a:pt x="0" y="740"/>
                </a:lnTo>
                <a:lnTo>
                  <a:pt x="1" y="728"/>
                </a:lnTo>
                <a:lnTo>
                  <a:pt x="6" y="697"/>
                </a:lnTo>
                <a:lnTo>
                  <a:pt x="10" y="668"/>
                </a:lnTo>
                <a:lnTo>
                  <a:pt x="12" y="650"/>
                </a:lnTo>
                <a:lnTo>
                  <a:pt x="12" y="595"/>
                </a:lnTo>
                <a:lnTo>
                  <a:pt x="12" y="595"/>
                </a:lnTo>
                <a:lnTo>
                  <a:pt x="13" y="544"/>
                </a:lnTo>
                <a:lnTo>
                  <a:pt x="16" y="486"/>
                </a:lnTo>
                <a:lnTo>
                  <a:pt x="16" y="486"/>
                </a:lnTo>
                <a:lnTo>
                  <a:pt x="16" y="477"/>
                </a:lnTo>
                <a:lnTo>
                  <a:pt x="17" y="466"/>
                </a:lnTo>
                <a:lnTo>
                  <a:pt x="21" y="445"/>
                </a:lnTo>
                <a:lnTo>
                  <a:pt x="26" y="419"/>
                </a:lnTo>
                <a:lnTo>
                  <a:pt x="26" y="419"/>
                </a:lnTo>
                <a:lnTo>
                  <a:pt x="23" y="402"/>
                </a:lnTo>
                <a:lnTo>
                  <a:pt x="20" y="386"/>
                </a:lnTo>
                <a:lnTo>
                  <a:pt x="18" y="373"/>
                </a:lnTo>
                <a:lnTo>
                  <a:pt x="18" y="373"/>
                </a:lnTo>
                <a:lnTo>
                  <a:pt x="17" y="353"/>
                </a:lnTo>
                <a:lnTo>
                  <a:pt x="18" y="323"/>
                </a:lnTo>
                <a:lnTo>
                  <a:pt x="18" y="306"/>
                </a:lnTo>
                <a:lnTo>
                  <a:pt x="20" y="290"/>
                </a:lnTo>
                <a:lnTo>
                  <a:pt x="23" y="274"/>
                </a:lnTo>
                <a:lnTo>
                  <a:pt x="26" y="262"/>
                </a:lnTo>
                <a:lnTo>
                  <a:pt x="26" y="262"/>
                </a:lnTo>
                <a:lnTo>
                  <a:pt x="36" y="241"/>
                </a:lnTo>
                <a:lnTo>
                  <a:pt x="40" y="231"/>
                </a:lnTo>
                <a:lnTo>
                  <a:pt x="46" y="221"/>
                </a:lnTo>
                <a:lnTo>
                  <a:pt x="52" y="212"/>
                </a:lnTo>
                <a:lnTo>
                  <a:pt x="58" y="205"/>
                </a:lnTo>
                <a:lnTo>
                  <a:pt x="65" y="199"/>
                </a:lnTo>
                <a:lnTo>
                  <a:pt x="73" y="195"/>
                </a:lnTo>
                <a:lnTo>
                  <a:pt x="73" y="195"/>
                </a:lnTo>
                <a:lnTo>
                  <a:pt x="91" y="192"/>
                </a:lnTo>
                <a:lnTo>
                  <a:pt x="108" y="189"/>
                </a:lnTo>
                <a:lnTo>
                  <a:pt x="126" y="187"/>
                </a:lnTo>
                <a:lnTo>
                  <a:pt x="126" y="18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629052DE-9F7B-4969-89EE-96E873A714E6}"/>
              </a:ext>
            </a:extLst>
          </p:cNvPr>
          <p:cNvSpPr>
            <a:spLocks/>
          </p:cNvSpPr>
          <p:nvPr/>
        </p:nvSpPr>
        <p:spPr bwMode="auto">
          <a:xfrm>
            <a:off x="2612740" y="879078"/>
            <a:ext cx="928096" cy="1493402"/>
          </a:xfrm>
          <a:custGeom>
            <a:avLst/>
            <a:gdLst>
              <a:gd name="T0" fmla="*/ 81 w 747"/>
              <a:gd name="T1" fmla="*/ 206 h 1202"/>
              <a:gd name="T2" fmla="*/ 32 w 747"/>
              <a:gd name="T3" fmla="*/ 249 h 1202"/>
              <a:gd name="T4" fmla="*/ 0 w 747"/>
              <a:gd name="T5" fmla="*/ 338 h 1202"/>
              <a:gd name="T6" fmla="*/ 33 w 747"/>
              <a:gd name="T7" fmla="*/ 373 h 1202"/>
              <a:gd name="T8" fmla="*/ 72 w 747"/>
              <a:gd name="T9" fmla="*/ 409 h 1202"/>
              <a:gd name="T10" fmla="*/ 117 w 747"/>
              <a:gd name="T11" fmla="*/ 425 h 1202"/>
              <a:gd name="T12" fmla="*/ 144 w 747"/>
              <a:gd name="T13" fmla="*/ 434 h 1202"/>
              <a:gd name="T14" fmla="*/ 161 w 747"/>
              <a:gd name="T15" fmla="*/ 483 h 1202"/>
              <a:gd name="T16" fmla="*/ 181 w 747"/>
              <a:gd name="T17" fmla="*/ 601 h 1202"/>
              <a:gd name="T18" fmla="*/ 190 w 747"/>
              <a:gd name="T19" fmla="*/ 690 h 1202"/>
              <a:gd name="T20" fmla="*/ 188 w 747"/>
              <a:gd name="T21" fmla="*/ 909 h 1202"/>
              <a:gd name="T22" fmla="*/ 217 w 747"/>
              <a:gd name="T23" fmla="*/ 1077 h 1202"/>
              <a:gd name="T24" fmla="*/ 194 w 747"/>
              <a:gd name="T25" fmla="*/ 1174 h 1202"/>
              <a:gd name="T26" fmla="*/ 229 w 747"/>
              <a:gd name="T27" fmla="*/ 1194 h 1202"/>
              <a:gd name="T28" fmla="*/ 281 w 747"/>
              <a:gd name="T29" fmla="*/ 1199 h 1202"/>
              <a:gd name="T30" fmla="*/ 295 w 747"/>
              <a:gd name="T31" fmla="*/ 1163 h 1202"/>
              <a:gd name="T32" fmla="*/ 309 w 747"/>
              <a:gd name="T33" fmla="*/ 1144 h 1202"/>
              <a:gd name="T34" fmla="*/ 308 w 747"/>
              <a:gd name="T35" fmla="*/ 1119 h 1202"/>
              <a:gd name="T36" fmla="*/ 313 w 747"/>
              <a:gd name="T37" fmla="*/ 1102 h 1202"/>
              <a:gd name="T38" fmla="*/ 351 w 747"/>
              <a:gd name="T39" fmla="*/ 962 h 1202"/>
              <a:gd name="T40" fmla="*/ 339 w 747"/>
              <a:gd name="T41" fmla="*/ 876 h 1202"/>
              <a:gd name="T42" fmla="*/ 327 w 747"/>
              <a:gd name="T43" fmla="*/ 804 h 1202"/>
              <a:gd name="T44" fmla="*/ 351 w 747"/>
              <a:gd name="T45" fmla="*/ 712 h 1202"/>
              <a:gd name="T46" fmla="*/ 392 w 747"/>
              <a:gd name="T47" fmla="*/ 709 h 1202"/>
              <a:gd name="T48" fmla="*/ 464 w 747"/>
              <a:gd name="T49" fmla="*/ 788 h 1202"/>
              <a:gd name="T50" fmla="*/ 485 w 747"/>
              <a:gd name="T51" fmla="*/ 891 h 1202"/>
              <a:gd name="T52" fmla="*/ 510 w 747"/>
              <a:gd name="T53" fmla="*/ 967 h 1202"/>
              <a:gd name="T54" fmla="*/ 529 w 747"/>
              <a:gd name="T55" fmla="*/ 994 h 1202"/>
              <a:gd name="T56" fmla="*/ 539 w 747"/>
              <a:gd name="T57" fmla="*/ 1015 h 1202"/>
              <a:gd name="T58" fmla="*/ 577 w 747"/>
              <a:gd name="T59" fmla="*/ 1016 h 1202"/>
              <a:gd name="T60" fmla="*/ 628 w 747"/>
              <a:gd name="T61" fmla="*/ 965 h 1202"/>
              <a:gd name="T62" fmla="*/ 674 w 747"/>
              <a:gd name="T63" fmla="*/ 875 h 1202"/>
              <a:gd name="T64" fmla="*/ 687 w 747"/>
              <a:gd name="T65" fmla="*/ 787 h 1202"/>
              <a:gd name="T66" fmla="*/ 663 w 747"/>
              <a:gd name="T67" fmla="*/ 771 h 1202"/>
              <a:gd name="T68" fmla="*/ 614 w 747"/>
              <a:gd name="T69" fmla="*/ 787 h 1202"/>
              <a:gd name="T70" fmla="*/ 590 w 747"/>
              <a:gd name="T71" fmla="*/ 664 h 1202"/>
              <a:gd name="T72" fmla="*/ 570 w 747"/>
              <a:gd name="T73" fmla="*/ 537 h 1202"/>
              <a:gd name="T74" fmla="*/ 654 w 747"/>
              <a:gd name="T75" fmla="*/ 585 h 1202"/>
              <a:gd name="T76" fmla="*/ 687 w 747"/>
              <a:gd name="T77" fmla="*/ 618 h 1202"/>
              <a:gd name="T78" fmla="*/ 709 w 747"/>
              <a:gd name="T79" fmla="*/ 657 h 1202"/>
              <a:gd name="T80" fmla="*/ 704 w 747"/>
              <a:gd name="T81" fmla="*/ 684 h 1202"/>
              <a:gd name="T82" fmla="*/ 718 w 747"/>
              <a:gd name="T83" fmla="*/ 691 h 1202"/>
              <a:gd name="T84" fmla="*/ 733 w 747"/>
              <a:gd name="T85" fmla="*/ 673 h 1202"/>
              <a:gd name="T86" fmla="*/ 747 w 747"/>
              <a:gd name="T87" fmla="*/ 631 h 1202"/>
              <a:gd name="T88" fmla="*/ 724 w 747"/>
              <a:gd name="T89" fmla="*/ 568 h 1202"/>
              <a:gd name="T90" fmla="*/ 683 w 747"/>
              <a:gd name="T91" fmla="*/ 527 h 1202"/>
              <a:gd name="T92" fmla="*/ 625 w 747"/>
              <a:gd name="T93" fmla="*/ 440 h 1202"/>
              <a:gd name="T94" fmla="*/ 610 w 747"/>
              <a:gd name="T95" fmla="*/ 406 h 1202"/>
              <a:gd name="T96" fmla="*/ 532 w 747"/>
              <a:gd name="T97" fmla="*/ 277 h 1202"/>
              <a:gd name="T98" fmla="*/ 470 w 747"/>
              <a:gd name="T99" fmla="*/ 228 h 1202"/>
              <a:gd name="T100" fmla="*/ 421 w 747"/>
              <a:gd name="T101" fmla="*/ 202 h 1202"/>
              <a:gd name="T102" fmla="*/ 386 w 747"/>
              <a:gd name="T103" fmla="*/ 162 h 1202"/>
              <a:gd name="T104" fmla="*/ 394 w 747"/>
              <a:gd name="T105" fmla="*/ 126 h 1202"/>
              <a:gd name="T106" fmla="*/ 374 w 747"/>
              <a:gd name="T107" fmla="*/ 70 h 1202"/>
              <a:gd name="T108" fmla="*/ 333 w 747"/>
              <a:gd name="T109" fmla="*/ 20 h 1202"/>
              <a:gd name="T110" fmla="*/ 281 w 747"/>
              <a:gd name="T111" fmla="*/ 0 h 1202"/>
              <a:gd name="T112" fmla="*/ 214 w 747"/>
              <a:gd name="T113" fmla="*/ 12 h 1202"/>
              <a:gd name="T114" fmla="*/ 175 w 747"/>
              <a:gd name="T115" fmla="*/ 67 h 1202"/>
              <a:gd name="T116" fmla="*/ 170 w 747"/>
              <a:gd name="T117" fmla="*/ 123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7" h="1202">
                <a:moveTo>
                  <a:pt x="184" y="166"/>
                </a:moveTo>
                <a:lnTo>
                  <a:pt x="184" y="166"/>
                </a:lnTo>
                <a:lnTo>
                  <a:pt x="148" y="179"/>
                </a:lnTo>
                <a:lnTo>
                  <a:pt x="97" y="198"/>
                </a:lnTo>
                <a:lnTo>
                  <a:pt x="97" y="198"/>
                </a:lnTo>
                <a:lnTo>
                  <a:pt x="81" y="206"/>
                </a:lnTo>
                <a:lnTo>
                  <a:pt x="63" y="219"/>
                </a:lnTo>
                <a:lnTo>
                  <a:pt x="46" y="232"/>
                </a:lnTo>
                <a:lnTo>
                  <a:pt x="39" y="237"/>
                </a:lnTo>
                <a:lnTo>
                  <a:pt x="36" y="242"/>
                </a:lnTo>
                <a:lnTo>
                  <a:pt x="36" y="242"/>
                </a:lnTo>
                <a:lnTo>
                  <a:pt x="32" y="249"/>
                </a:lnTo>
                <a:lnTo>
                  <a:pt x="26" y="261"/>
                </a:lnTo>
                <a:lnTo>
                  <a:pt x="13" y="291"/>
                </a:lnTo>
                <a:lnTo>
                  <a:pt x="4" y="322"/>
                </a:lnTo>
                <a:lnTo>
                  <a:pt x="0" y="333"/>
                </a:lnTo>
                <a:lnTo>
                  <a:pt x="0" y="336"/>
                </a:lnTo>
                <a:lnTo>
                  <a:pt x="0" y="338"/>
                </a:lnTo>
                <a:lnTo>
                  <a:pt x="0" y="338"/>
                </a:lnTo>
                <a:lnTo>
                  <a:pt x="7" y="346"/>
                </a:lnTo>
                <a:lnTo>
                  <a:pt x="17" y="356"/>
                </a:lnTo>
                <a:lnTo>
                  <a:pt x="27" y="367"/>
                </a:lnTo>
                <a:lnTo>
                  <a:pt x="33" y="373"/>
                </a:lnTo>
                <a:lnTo>
                  <a:pt x="33" y="373"/>
                </a:lnTo>
                <a:lnTo>
                  <a:pt x="38" y="379"/>
                </a:lnTo>
                <a:lnTo>
                  <a:pt x="49" y="388"/>
                </a:lnTo>
                <a:lnTo>
                  <a:pt x="59" y="396"/>
                </a:lnTo>
                <a:lnTo>
                  <a:pt x="68" y="406"/>
                </a:lnTo>
                <a:lnTo>
                  <a:pt x="68" y="406"/>
                </a:lnTo>
                <a:lnTo>
                  <a:pt x="72" y="409"/>
                </a:lnTo>
                <a:lnTo>
                  <a:pt x="77" y="413"/>
                </a:lnTo>
                <a:lnTo>
                  <a:pt x="90" y="419"/>
                </a:lnTo>
                <a:lnTo>
                  <a:pt x="103" y="423"/>
                </a:lnTo>
                <a:lnTo>
                  <a:pt x="111" y="426"/>
                </a:lnTo>
                <a:lnTo>
                  <a:pt x="111" y="426"/>
                </a:lnTo>
                <a:lnTo>
                  <a:pt x="117" y="425"/>
                </a:lnTo>
                <a:lnTo>
                  <a:pt x="124" y="423"/>
                </a:lnTo>
                <a:lnTo>
                  <a:pt x="130" y="423"/>
                </a:lnTo>
                <a:lnTo>
                  <a:pt x="132" y="425"/>
                </a:lnTo>
                <a:lnTo>
                  <a:pt x="135" y="426"/>
                </a:lnTo>
                <a:lnTo>
                  <a:pt x="135" y="426"/>
                </a:lnTo>
                <a:lnTo>
                  <a:pt x="144" y="434"/>
                </a:lnTo>
                <a:lnTo>
                  <a:pt x="150" y="440"/>
                </a:lnTo>
                <a:lnTo>
                  <a:pt x="150" y="440"/>
                </a:lnTo>
                <a:lnTo>
                  <a:pt x="151" y="445"/>
                </a:lnTo>
                <a:lnTo>
                  <a:pt x="155" y="458"/>
                </a:lnTo>
                <a:lnTo>
                  <a:pt x="160" y="474"/>
                </a:lnTo>
                <a:lnTo>
                  <a:pt x="161" y="483"/>
                </a:lnTo>
                <a:lnTo>
                  <a:pt x="161" y="493"/>
                </a:lnTo>
                <a:lnTo>
                  <a:pt x="161" y="493"/>
                </a:lnTo>
                <a:lnTo>
                  <a:pt x="162" y="505"/>
                </a:lnTo>
                <a:lnTo>
                  <a:pt x="164" y="522"/>
                </a:lnTo>
                <a:lnTo>
                  <a:pt x="172" y="562"/>
                </a:lnTo>
                <a:lnTo>
                  <a:pt x="181" y="601"/>
                </a:lnTo>
                <a:lnTo>
                  <a:pt x="183" y="616"/>
                </a:lnTo>
                <a:lnTo>
                  <a:pt x="184" y="624"/>
                </a:lnTo>
                <a:lnTo>
                  <a:pt x="184" y="624"/>
                </a:lnTo>
                <a:lnTo>
                  <a:pt x="185" y="639"/>
                </a:lnTo>
                <a:lnTo>
                  <a:pt x="189" y="664"/>
                </a:lnTo>
                <a:lnTo>
                  <a:pt x="190" y="690"/>
                </a:lnTo>
                <a:lnTo>
                  <a:pt x="191" y="702"/>
                </a:lnTo>
                <a:lnTo>
                  <a:pt x="190" y="711"/>
                </a:lnTo>
                <a:lnTo>
                  <a:pt x="190" y="711"/>
                </a:lnTo>
                <a:lnTo>
                  <a:pt x="189" y="742"/>
                </a:lnTo>
                <a:lnTo>
                  <a:pt x="188" y="792"/>
                </a:lnTo>
                <a:lnTo>
                  <a:pt x="188" y="909"/>
                </a:lnTo>
                <a:lnTo>
                  <a:pt x="188" y="909"/>
                </a:lnTo>
                <a:lnTo>
                  <a:pt x="189" y="936"/>
                </a:lnTo>
                <a:lnTo>
                  <a:pt x="193" y="967"/>
                </a:lnTo>
                <a:lnTo>
                  <a:pt x="198" y="999"/>
                </a:lnTo>
                <a:lnTo>
                  <a:pt x="206" y="1028"/>
                </a:lnTo>
                <a:lnTo>
                  <a:pt x="217" y="1077"/>
                </a:lnTo>
                <a:lnTo>
                  <a:pt x="222" y="1095"/>
                </a:lnTo>
                <a:lnTo>
                  <a:pt x="222" y="1095"/>
                </a:lnTo>
                <a:lnTo>
                  <a:pt x="208" y="1130"/>
                </a:lnTo>
                <a:lnTo>
                  <a:pt x="197" y="1157"/>
                </a:lnTo>
                <a:lnTo>
                  <a:pt x="194" y="1167"/>
                </a:lnTo>
                <a:lnTo>
                  <a:pt x="194" y="1174"/>
                </a:lnTo>
                <a:lnTo>
                  <a:pt x="194" y="1174"/>
                </a:lnTo>
                <a:lnTo>
                  <a:pt x="194" y="1177"/>
                </a:lnTo>
                <a:lnTo>
                  <a:pt x="196" y="1179"/>
                </a:lnTo>
                <a:lnTo>
                  <a:pt x="204" y="1185"/>
                </a:lnTo>
                <a:lnTo>
                  <a:pt x="216" y="1190"/>
                </a:lnTo>
                <a:lnTo>
                  <a:pt x="229" y="1194"/>
                </a:lnTo>
                <a:lnTo>
                  <a:pt x="243" y="1198"/>
                </a:lnTo>
                <a:lnTo>
                  <a:pt x="257" y="1200"/>
                </a:lnTo>
                <a:lnTo>
                  <a:pt x="269" y="1202"/>
                </a:lnTo>
                <a:lnTo>
                  <a:pt x="277" y="1200"/>
                </a:lnTo>
                <a:lnTo>
                  <a:pt x="277" y="1200"/>
                </a:lnTo>
                <a:lnTo>
                  <a:pt x="281" y="1199"/>
                </a:lnTo>
                <a:lnTo>
                  <a:pt x="283" y="1198"/>
                </a:lnTo>
                <a:lnTo>
                  <a:pt x="288" y="1193"/>
                </a:lnTo>
                <a:lnTo>
                  <a:pt x="290" y="1187"/>
                </a:lnTo>
                <a:lnTo>
                  <a:pt x="292" y="1180"/>
                </a:lnTo>
                <a:lnTo>
                  <a:pt x="294" y="1167"/>
                </a:lnTo>
                <a:lnTo>
                  <a:pt x="295" y="1163"/>
                </a:lnTo>
                <a:lnTo>
                  <a:pt x="299" y="1159"/>
                </a:lnTo>
                <a:lnTo>
                  <a:pt x="299" y="1159"/>
                </a:lnTo>
                <a:lnTo>
                  <a:pt x="302" y="1157"/>
                </a:lnTo>
                <a:lnTo>
                  <a:pt x="305" y="1153"/>
                </a:lnTo>
                <a:lnTo>
                  <a:pt x="308" y="1148"/>
                </a:lnTo>
                <a:lnTo>
                  <a:pt x="309" y="1144"/>
                </a:lnTo>
                <a:lnTo>
                  <a:pt x="310" y="1138"/>
                </a:lnTo>
                <a:lnTo>
                  <a:pt x="312" y="1133"/>
                </a:lnTo>
                <a:lnTo>
                  <a:pt x="312" y="1128"/>
                </a:lnTo>
                <a:lnTo>
                  <a:pt x="310" y="1125"/>
                </a:lnTo>
                <a:lnTo>
                  <a:pt x="310" y="1125"/>
                </a:lnTo>
                <a:lnTo>
                  <a:pt x="308" y="1119"/>
                </a:lnTo>
                <a:lnTo>
                  <a:pt x="308" y="1113"/>
                </a:lnTo>
                <a:lnTo>
                  <a:pt x="309" y="1108"/>
                </a:lnTo>
                <a:lnTo>
                  <a:pt x="310" y="1105"/>
                </a:lnTo>
                <a:lnTo>
                  <a:pt x="310" y="1105"/>
                </a:lnTo>
                <a:lnTo>
                  <a:pt x="310" y="1102"/>
                </a:lnTo>
                <a:lnTo>
                  <a:pt x="313" y="1102"/>
                </a:lnTo>
                <a:lnTo>
                  <a:pt x="315" y="1097"/>
                </a:lnTo>
                <a:lnTo>
                  <a:pt x="321" y="1081"/>
                </a:lnTo>
                <a:lnTo>
                  <a:pt x="321" y="1081"/>
                </a:lnTo>
                <a:lnTo>
                  <a:pt x="331" y="1048"/>
                </a:lnTo>
                <a:lnTo>
                  <a:pt x="341" y="1003"/>
                </a:lnTo>
                <a:lnTo>
                  <a:pt x="351" y="962"/>
                </a:lnTo>
                <a:lnTo>
                  <a:pt x="353" y="947"/>
                </a:lnTo>
                <a:lnTo>
                  <a:pt x="354" y="939"/>
                </a:lnTo>
                <a:lnTo>
                  <a:pt x="354" y="939"/>
                </a:lnTo>
                <a:lnTo>
                  <a:pt x="353" y="929"/>
                </a:lnTo>
                <a:lnTo>
                  <a:pt x="349" y="915"/>
                </a:lnTo>
                <a:lnTo>
                  <a:pt x="339" y="876"/>
                </a:lnTo>
                <a:lnTo>
                  <a:pt x="334" y="854"/>
                </a:lnTo>
                <a:lnTo>
                  <a:pt x="329" y="834"/>
                </a:lnTo>
                <a:lnTo>
                  <a:pt x="327" y="816"/>
                </a:lnTo>
                <a:lnTo>
                  <a:pt x="327" y="810"/>
                </a:lnTo>
                <a:lnTo>
                  <a:pt x="327" y="804"/>
                </a:lnTo>
                <a:lnTo>
                  <a:pt x="327" y="804"/>
                </a:lnTo>
                <a:lnTo>
                  <a:pt x="332" y="781"/>
                </a:lnTo>
                <a:lnTo>
                  <a:pt x="336" y="750"/>
                </a:lnTo>
                <a:lnTo>
                  <a:pt x="340" y="737"/>
                </a:lnTo>
                <a:lnTo>
                  <a:pt x="343" y="724"/>
                </a:lnTo>
                <a:lnTo>
                  <a:pt x="348" y="716"/>
                </a:lnTo>
                <a:lnTo>
                  <a:pt x="351" y="712"/>
                </a:lnTo>
                <a:lnTo>
                  <a:pt x="354" y="711"/>
                </a:lnTo>
                <a:lnTo>
                  <a:pt x="354" y="711"/>
                </a:lnTo>
                <a:lnTo>
                  <a:pt x="360" y="709"/>
                </a:lnTo>
                <a:lnTo>
                  <a:pt x="367" y="709"/>
                </a:lnTo>
                <a:lnTo>
                  <a:pt x="380" y="708"/>
                </a:lnTo>
                <a:lnTo>
                  <a:pt x="392" y="709"/>
                </a:lnTo>
                <a:lnTo>
                  <a:pt x="398" y="709"/>
                </a:lnTo>
                <a:lnTo>
                  <a:pt x="398" y="709"/>
                </a:lnTo>
                <a:lnTo>
                  <a:pt x="401" y="711"/>
                </a:lnTo>
                <a:lnTo>
                  <a:pt x="411" y="722"/>
                </a:lnTo>
                <a:lnTo>
                  <a:pt x="438" y="753"/>
                </a:lnTo>
                <a:lnTo>
                  <a:pt x="464" y="788"/>
                </a:lnTo>
                <a:lnTo>
                  <a:pt x="472" y="799"/>
                </a:lnTo>
                <a:lnTo>
                  <a:pt x="477" y="808"/>
                </a:lnTo>
                <a:lnTo>
                  <a:pt x="477" y="808"/>
                </a:lnTo>
                <a:lnTo>
                  <a:pt x="480" y="850"/>
                </a:lnTo>
                <a:lnTo>
                  <a:pt x="484" y="878"/>
                </a:lnTo>
                <a:lnTo>
                  <a:pt x="485" y="891"/>
                </a:lnTo>
                <a:lnTo>
                  <a:pt x="487" y="901"/>
                </a:lnTo>
                <a:lnTo>
                  <a:pt x="487" y="901"/>
                </a:lnTo>
                <a:lnTo>
                  <a:pt x="493" y="919"/>
                </a:lnTo>
                <a:lnTo>
                  <a:pt x="499" y="939"/>
                </a:lnTo>
                <a:lnTo>
                  <a:pt x="506" y="957"/>
                </a:lnTo>
                <a:lnTo>
                  <a:pt x="510" y="967"/>
                </a:lnTo>
                <a:lnTo>
                  <a:pt x="514" y="973"/>
                </a:lnTo>
                <a:lnTo>
                  <a:pt x="514" y="973"/>
                </a:lnTo>
                <a:lnTo>
                  <a:pt x="522" y="982"/>
                </a:lnTo>
                <a:lnTo>
                  <a:pt x="526" y="988"/>
                </a:lnTo>
                <a:lnTo>
                  <a:pt x="529" y="992"/>
                </a:lnTo>
                <a:lnTo>
                  <a:pt x="529" y="994"/>
                </a:lnTo>
                <a:lnTo>
                  <a:pt x="529" y="994"/>
                </a:lnTo>
                <a:lnTo>
                  <a:pt x="529" y="999"/>
                </a:lnTo>
                <a:lnTo>
                  <a:pt x="530" y="1002"/>
                </a:lnTo>
                <a:lnTo>
                  <a:pt x="532" y="1007"/>
                </a:lnTo>
                <a:lnTo>
                  <a:pt x="535" y="1012"/>
                </a:lnTo>
                <a:lnTo>
                  <a:pt x="539" y="1015"/>
                </a:lnTo>
                <a:lnTo>
                  <a:pt x="545" y="1019"/>
                </a:lnTo>
                <a:lnTo>
                  <a:pt x="552" y="1020"/>
                </a:lnTo>
                <a:lnTo>
                  <a:pt x="552" y="1020"/>
                </a:lnTo>
                <a:lnTo>
                  <a:pt x="560" y="1020"/>
                </a:lnTo>
                <a:lnTo>
                  <a:pt x="569" y="1019"/>
                </a:lnTo>
                <a:lnTo>
                  <a:pt x="577" y="1016"/>
                </a:lnTo>
                <a:lnTo>
                  <a:pt x="586" y="1012"/>
                </a:lnTo>
                <a:lnTo>
                  <a:pt x="596" y="1005"/>
                </a:lnTo>
                <a:lnTo>
                  <a:pt x="605" y="994"/>
                </a:lnTo>
                <a:lnTo>
                  <a:pt x="616" y="981"/>
                </a:lnTo>
                <a:lnTo>
                  <a:pt x="628" y="965"/>
                </a:lnTo>
                <a:lnTo>
                  <a:pt x="628" y="965"/>
                </a:lnTo>
                <a:lnTo>
                  <a:pt x="647" y="935"/>
                </a:lnTo>
                <a:lnTo>
                  <a:pt x="656" y="919"/>
                </a:lnTo>
                <a:lnTo>
                  <a:pt x="665" y="897"/>
                </a:lnTo>
                <a:lnTo>
                  <a:pt x="665" y="897"/>
                </a:lnTo>
                <a:lnTo>
                  <a:pt x="670" y="888"/>
                </a:lnTo>
                <a:lnTo>
                  <a:pt x="674" y="875"/>
                </a:lnTo>
                <a:lnTo>
                  <a:pt x="683" y="840"/>
                </a:lnTo>
                <a:lnTo>
                  <a:pt x="685" y="822"/>
                </a:lnTo>
                <a:lnTo>
                  <a:pt x="688" y="807"/>
                </a:lnTo>
                <a:lnTo>
                  <a:pt x="688" y="794"/>
                </a:lnTo>
                <a:lnTo>
                  <a:pt x="688" y="790"/>
                </a:lnTo>
                <a:lnTo>
                  <a:pt x="687" y="787"/>
                </a:lnTo>
                <a:lnTo>
                  <a:pt x="687" y="787"/>
                </a:lnTo>
                <a:lnTo>
                  <a:pt x="680" y="779"/>
                </a:lnTo>
                <a:lnTo>
                  <a:pt x="676" y="776"/>
                </a:lnTo>
                <a:lnTo>
                  <a:pt x="673" y="774"/>
                </a:lnTo>
                <a:lnTo>
                  <a:pt x="668" y="772"/>
                </a:lnTo>
                <a:lnTo>
                  <a:pt x="663" y="771"/>
                </a:lnTo>
                <a:lnTo>
                  <a:pt x="657" y="771"/>
                </a:lnTo>
                <a:lnTo>
                  <a:pt x="651" y="772"/>
                </a:lnTo>
                <a:lnTo>
                  <a:pt x="651" y="772"/>
                </a:lnTo>
                <a:lnTo>
                  <a:pt x="638" y="776"/>
                </a:lnTo>
                <a:lnTo>
                  <a:pt x="625" y="781"/>
                </a:lnTo>
                <a:lnTo>
                  <a:pt x="614" y="787"/>
                </a:lnTo>
                <a:lnTo>
                  <a:pt x="614" y="787"/>
                </a:lnTo>
                <a:lnTo>
                  <a:pt x="602" y="735"/>
                </a:lnTo>
                <a:lnTo>
                  <a:pt x="593" y="693"/>
                </a:lnTo>
                <a:lnTo>
                  <a:pt x="591" y="677"/>
                </a:lnTo>
                <a:lnTo>
                  <a:pt x="590" y="664"/>
                </a:lnTo>
                <a:lnTo>
                  <a:pt x="590" y="664"/>
                </a:lnTo>
                <a:lnTo>
                  <a:pt x="589" y="653"/>
                </a:lnTo>
                <a:lnTo>
                  <a:pt x="586" y="639"/>
                </a:lnTo>
                <a:lnTo>
                  <a:pt x="578" y="606"/>
                </a:lnTo>
                <a:lnTo>
                  <a:pt x="566" y="565"/>
                </a:lnTo>
                <a:lnTo>
                  <a:pt x="570" y="537"/>
                </a:lnTo>
                <a:lnTo>
                  <a:pt x="570" y="537"/>
                </a:lnTo>
                <a:lnTo>
                  <a:pt x="609" y="558"/>
                </a:lnTo>
                <a:lnTo>
                  <a:pt x="637" y="573"/>
                </a:lnTo>
                <a:lnTo>
                  <a:pt x="647" y="579"/>
                </a:lnTo>
                <a:lnTo>
                  <a:pt x="651" y="583"/>
                </a:lnTo>
                <a:lnTo>
                  <a:pt x="651" y="583"/>
                </a:lnTo>
                <a:lnTo>
                  <a:pt x="654" y="585"/>
                </a:lnTo>
                <a:lnTo>
                  <a:pt x="658" y="587"/>
                </a:lnTo>
                <a:lnTo>
                  <a:pt x="669" y="594"/>
                </a:lnTo>
                <a:lnTo>
                  <a:pt x="675" y="598"/>
                </a:lnTo>
                <a:lnTo>
                  <a:pt x="680" y="604"/>
                </a:lnTo>
                <a:lnTo>
                  <a:pt x="684" y="610"/>
                </a:lnTo>
                <a:lnTo>
                  <a:pt x="687" y="618"/>
                </a:lnTo>
                <a:lnTo>
                  <a:pt x="687" y="618"/>
                </a:lnTo>
                <a:lnTo>
                  <a:pt x="689" y="626"/>
                </a:lnTo>
                <a:lnTo>
                  <a:pt x="693" y="634"/>
                </a:lnTo>
                <a:lnTo>
                  <a:pt x="696" y="641"/>
                </a:lnTo>
                <a:lnTo>
                  <a:pt x="701" y="647"/>
                </a:lnTo>
                <a:lnTo>
                  <a:pt x="709" y="657"/>
                </a:lnTo>
                <a:lnTo>
                  <a:pt x="713" y="662"/>
                </a:lnTo>
                <a:lnTo>
                  <a:pt x="713" y="662"/>
                </a:lnTo>
                <a:lnTo>
                  <a:pt x="710" y="666"/>
                </a:lnTo>
                <a:lnTo>
                  <a:pt x="707" y="674"/>
                </a:lnTo>
                <a:lnTo>
                  <a:pt x="704" y="679"/>
                </a:lnTo>
                <a:lnTo>
                  <a:pt x="704" y="684"/>
                </a:lnTo>
                <a:lnTo>
                  <a:pt x="704" y="687"/>
                </a:lnTo>
                <a:lnTo>
                  <a:pt x="707" y="691"/>
                </a:lnTo>
                <a:lnTo>
                  <a:pt x="707" y="691"/>
                </a:lnTo>
                <a:lnTo>
                  <a:pt x="710" y="692"/>
                </a:lnTo>
                <a:lnTo>
                  <a:pt x="714" y="692"/>
                </a:lnTo>
                <a:lnTo>
                  <a:pt x="718" y="691"/>
                </a:lnTo>
                <a:lnTo>
                  <a:pt x="723" y="689"/>
                </a:lnTo>
                <a:lnTo>
                  <a:pt x="727" y="685"/>
                </a:lnTo>
                <a:lnTo>
                  <a:pt x="729" y="682"/>
                </a:lnTo>
                <a:lnTo>
                  <a:pt x="731" y="678"/>
                </a:lnTo>
                <a:lnTo>
                  <a:pt x="733" y="673"/>
                </a:lnTo>
                <a:lnTo>
                  <a:pt x="733" y="673"/>
                </a:lnTo>
                <a:lnTo>
                  <a:pt x="734" y="669"/>
                </a:lnTo>
                <a:lnTo>
                  <a:pt x="736" y="664"/>
                </a:lnTo>
                <a:lnTo>
                  <a:pt x="742" y="653"/>
                </a:lnTo>
                <a:lnTo>
                  <a:pt x="744" y="647"/>
                </a:lnTo>
                <a:lnTo>
                  <a:pt x="746" y="639"/>
                </a:lnTo>
                <a:lnTo>
                  <a:pt x="747" y="631"/>
                </a:lnTo>
                <a:lnTo>
                  <a:pt x="744" y="620"/>
                </a:lnTo>
                <a:lnTo>
                  <a:pt x="744" y="620"/>
                </a:lnTo>
                <a:lnTo>
                  <a:pt x="740" y="600"/>
                </a:lnTo>
                <a:lnTo>
                  <a:pt x="734" y="585"/>
                </a:lnTo>
                <a:lnTo>
                  <a:pt x="728" y="573"/>
                </a:lnTo>
                <a:lnTo>
                  <a:pt x="724" y="568"/>
                </a:lnTo>
                <a:lnTo>
                  <a:pt x="721" y="565"/>
                </a:lnTo>
                <a:lnTo>
                  <a:pt x="721" y="565"/>
                </a:lnTo>
                <a:lnTo>
                  <a:pt x="711" y="558"/>
                </a:lnTo>
                <a:lnTo>
                  <a:pt x="701" y="546"/>
                </a:lnTo>
                <a:lnTo>
                  <a:pt x="683" y="527"/>
                </a:lnTo>
                <a:lnTo>
                  <a:pt x="683" y="527"/>
                </a:lnTo>
                <a:lnTo>
                  <a:pt x="676" y="514"/>
                </a:lnTo>
                <a:lnTo>
                  <a:pt x="663" y="493"/>
                </a:lnTo>
                <a:lnTo>
                  <a:pt x="651" y="472"/>
                </a:lnTo>
                <a:lnTo>
                  <a:pt x="643" y="458"/>
                </a:lnTo>
                <a:lnTo>
                  <a:pt x="643" y="458"/>
                </a:lnTo>
                <a:lnTo>
                  <a:pt x="625" y="440"/>
                </a:lnTo>
                <a:lnTo>
                  <a:pt x="614" y="428"/>
                </a:lnTo>
                <a:lnTo>
                  <a:pt x="614" y="428"/>
                </a:lnTo>
                <a:lnTo>
                  <a:pt x="614" y="417"/>
                </a:lnTo>
                <a:lnTo>
                  <a:pt x="612" y="409"/>
                </a:lnTo>
                <a:lnTo>
                  <a:pt x="611" y="407"/>
                </a:lnTo>
                <a:lnTo>
                  <a:pt x="610" y="406"/>
                </a:lnTo>
                <a:lnTo>
                  <a:pt x="610" y="406"/>
                </a:lnTo>
                <a:lnTo>
                  <a:pt x="603" y="395"/>
                </a:lnTo>
                <a:lnTo>
                  <a:pt x="589" y="375"/>
                </a:lnTo>
                <a:lnTo>
                  <a:pt x="570" y="347"/>
                </a:lnTo>
                <a:lnTo>
                  <a:pt x="570" y="347"/>
                </a:lnTo>
                <a:lnTo>
                  <a:pt x="532" y="277"/>
                </a:lnTo>
                <a:lnTo>
                  <a:pt x="532" y="277"/>
                </a:lnTo>
                <a:lnTo>
                  <a:pt x="525" y="269"/>
                </a:lnTo>
                <a:lnTo>
                  <a:pt x="516" y="259"/>
                </a:lnTo>
                <a:lnTo>
                  <a:pt x="505" y="251"/>
                </a:lnTo>
                <a:lnTo>
                  <a:pt x="493" y="242"/>
                </a:lnTo>
                <a:lnTo>
                  <a:pt x="470" y="228"/>
                </a:lnTo>
                <a:lnTo>
                  <a:pt x="456" y="218"/>
                </a:lnTo>
                <a:lnTo>
                  <a:pt x="456" y="218"/>
                </a:lnTo>
                <a:lnTo>
                  <a:pt x="447" y="213"/>
                </a:lnTo>
                <a:lnTo>
                  <a:pt x="438" y="209"/>
                </a:lnTo>
                <a:lnTo>
                  <a:pt x="421" y="202"/>
                </a:lnTo>
                <a:lnTo>
                  <a:pt x="421" y="202"/>
                </a:lnTo>
                <a:lnTo>
                  <a:pt x="411" y="198"/>
                </a:lnTo>
                <a:lnTo>
                  <a:pt x="394" y="196"/>
                </a:lnTo>
                <a:lnTo>
                  <a:pt x="372" y="192"/>
                </a:lnTo>
                <a:lnTo>
                  <a:pt x="372" y="192"/>
                </a:lnTo>
                <a:lnTo>
                  <a:pt x="379" y="176"/>
                </a:lnTo>
                <a:lnTo>
                  <a:pt x="386" y="162"/>
                </a:lnTo>
                <a:lnTo>
                  <a:pt x="388" y="152"/>
                </a:lnTo>
                <a:lnTo>
                  <a:pt x="388" y="152"/>
                </a:lnTo>
                <a:lnTo>
                  <a:pt x="391" y="145"/>
                </a:lnTo>
                <a:lnTo>
                  <a:pt x="393" y="137"/>
                </a:lnTo>
                <a:lnTo>
                  <a:pt x="394" y="132"/>
                </a:lnTo>
                <a:lnTo>
                  <a:pt x="394" y="126"/>
                </a:lnTo>
                <a:lnTo>
                  <a:pt x="394" y="120"/>
                </a:lnTo>
                <a:lnTo>
                  <a:pt x="392" y="113"/>
                </a:lnTo>
                <a:lnTo>
                  <a:pt x="392" y="113"/>
                </a:lnTo>
                <a:lnTo>
                  <a:pt x="381" y="87"/>
                </a:lnTo>
                <a:lnTo>
                  <a:pt x="377" y="78"/>
                </a:lnTo>
                <a:lnTo>
                  <a:pt x="374" y="70"/>
                </a:lnTo>
                <a:lnTo>
                  <a:pt x="374" y="70"/>
                </a:lnTo>
                <a:lnTo>
                  <a:pt x="372" y="66"/>
                </a:lnTo>
                <a:lnTo>
                  <a:pt x="368" y="60"/>
                </a:lnTo>
                <a:lnTo>
                  <a:pt x="356" y="44"/>
                </a:lnTo>
                <a:lnTo>
                  <a:pt x="342" y="30"/>
                </a:lnTo>
                <a:lnTo>
                  <a:pt x="333" y="20"/>
                </a:lnTo>
                <a:lnTo>
                  <a:pt x="333" y="20"/>
                </a:lnTo>
                <a:lnTo>
                  <a:pt x="325" y="15"/>
                </a:lnTo>
                <a:lnTo>
                  <a:pt x="312" y="8"/>
                </a:lnTo>
                <a:lnTo>
                  <a:pt x="296" y="2"/>
                </a:lnTo>
                <a:lnTo>
                  <a:pt x="288" y="1"/>
                </a:lnTo>
                <a:lnTo>
                  <a:pt x="281" y="0"/>
                </a:lnTo>
                <a:lnTo>
                  <a:pt x="281" y="0"/>
                </a:lnTo>
                <a:lnTo>
                  <a:pt x="263" y="1"/>
                </a:lnTo>
                <a:lnTo>
                  <a:pt x="244" y="4"/>
                </a:lnTo>
                <a:lnTo>
                  <a:pt x="226" y="7"/>
                </a:lnTo>
                <a:lnTo>
                  <a:pt x="218" y="10"/>
                </a:lnTo>
                <a:lnTo>
                  <a:pt x="214" y="12"/>
                </a:lnTo>
                <a:lnTo>
                  <a:pt x="214" y="12"/>
                </a:lnTo>
                <a:lnTo>
                  <a:pt x="209" y="17"/>
                </a:lnTo>
                <a:lnTo>
                  <a:pt x="203" y="22"/>
                </a:lnTo>
                <a:lnTo>
                  <a:pt x="190" y="40"/>
                </a:lnTo>
                <a:lnTo>
                  <a:pt x="180" y="59"/>
                </a:lnTo>
                <a:lnTo>
                  <a:pt x="175" y="67"/>
                </a:lnTo>
                <a:lnTo>
                  <a:pt x="172" y="73"/>
                </a:lnTo>
                <a:lnTo>
                  <a:pt x="172" y="73"/>
                </a:lnTo>
                <a:lnTo>
                  <a:pt x="171" y="84"/>
                </a:lnTo>
                <a:lnTo>
                  <a:pt x="169" y="94"/>
                </a:lnTo>
                <a:lnTo>
                  <a:pt x="169" y="107"/>
                </a:lnTo>
                <a:lnTo>
                  <a:pt x="170" y="123"/>
                </a:lnTo>
                <a:lnTo>
                  <a:pt x="170" y="123"/>
                </a:lnTo>
                <a:lnTo>
                  <a:pt x="174" y="138"/>
                </a:lnTo>
                <a:lnTo>
                  <a:pt x="178" y="152"/>
                </a:lnTo>
                <a:lnTo>
                  <a:pt x="184" y="166"/>
                </a:lnTo>
                <a:lnTo>
                  <a:pt x="184" y="16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65008988-7D39-4B7B-A421-3E385C23F6BB}"/>
              </a:ext>
            </a:extLst>
          </p:cNvPr>
          <p:cNvSpPr>
            <a:spLocks/>
          </p:cNvSpPr>
          <p:nvPr/>
        </p:nvSpPr>
        <p:spPr bwMode="auto">
          <a:xfrm>
            <a:off x="6528175" y="853815"/>
            <a:ext cx="674537" cy="1612308"/>
          </a:xfrm>
          <a:custGeom>
            <a:avLst/>
            <a:gdLst>
              <a:gd name="T0" fmla="*/ 78 w 574"/>
              <a:gd name="T1" fmla="*/ 227 h 1372"/>
              <a:gd name="T2" fmla="*/ 52 w 574"/>
              <a:gd name="T3" fmla="*/ 249 h 1372"/>
              <a:gd name="T4" fmla="*/ 25 w 574"/>
              <a:gd name="T5" fmla="*/ 331 h 1372"/>
              <a:gd name="T6" fmla="*/ 20 w 574"/>
              <a:gd name="T7" fmla="*/ 430 h 1372"/>
              <a:gd name="T8" fmla="*/ 9 w 574"/>
              <a:gd name="T9" fmla="*/ 481 h 1372"/>
              <a:gd name="T10" fmla="*/ 1 w 574"/>
              <a:gd name="T11" fmla="*/ 594 h 1372"/>
              <a:gd name="T12" fmla="*/ 9 w 574"/>
              <a:gd name="T13" fmla="*/ 693 h 1372"/>
              <a:gd name="T14" fmla="*/ 5 w 574"/>
              <a:gd name="T15" fmla="*/ 772 h 1372"/>
              <a:gd name="T16" fmla="*/ 27 w 574"/>
              <a:gd name="T17" fmla="*/ 812 h 1372"/>
              <a:gd name="T18" fmla="*/ 73 w 574"/>
              <a:gd name="T19" fmla="*/ 811 h 1372"/>
              <a:gd name="T20" fmla="*/ 61 w 574"/>
              <a:gd name="T21" fmla="*/ 794 h 1372"/>
              <a:gd name="T22" fmla="*/ 41 w 574"/>
              <a:gd name="T23" fmla="*/ 768 h 1372"/>
              <a:gd name="T24" fmla="*/ 54 w 574"/>
              <a:gd name="T25" fmla="*/ 758 h 1372"/>
              <a:gd name="T26" fmla="*/ 52 w 574"/>
              <a:gd name="T27" fmla="*/ 732 h 1372"/>
              <a:gd name="T28" fmla="*/ 79 w 574"/>
              <a:gd name="T29" fmla="*/ 601 h 1372"/>
              <a:gd name="T30" fmla="*/ 112 w 574"/>
              <a:gd name="T31" fmla="*/ 470 h 1372"/>
              <a:gd name="T32" fmla="*/ 129 w 574"/>
              <a:gd name="T33" fmla="*/ 542 h 1372"/>
              <a:gd name="T34" fmla="*/ 162 w 574"/>
              <a:gd name="T35" fmla="*/ 648 h 1372"/>
              <a:gd name="T36" fmla="*/ 193 w 574"/>
              <a:gd name="T37" fmla="*/ 716 h 1372"/>
              <a:gd name="T38" fmla="*/ 281 w 574"/>
              <a:gd name="T39" fmla="*/ 749 h 1372"/>
              <a:gd name="T40" fmla="*/ 304 w 574"/>
              <a:gd name="T41" fmla="*/ 773 h 1372"/>
              <a:gd name="T42" fmla="*/ 312 w 574"/>
              <a:gd name="T43" fmla="*/ 802 h 1372"/>
              <a:gd name="T44" fmla="*/ 333 w 574"/>
              <a:gd name="T45" fmla="*/ 813 h 1372"/>
              <a:gd name="T46" fmla="*/ 330 w 574"/>
              <a:gd name="T47" fmla="*/ 1136 h 1372"/>
              <a:gd name="T48" fmla="*/ 328 w 574"/>
              <a:gd name="T49" fmla="*/ 1267 h 1372"/>
              <a:gd name="T50" fmla="*/ 324 w 574"/>
              <a:gd name="T51" fmla="*/ 1311 h 1372"/>
              <a:gd name="T52" fmla="*/ 325 w 574"/>
              <a:gd name="T53" fmla="*/ 1345 h 1372"/>
              <a:gd name="T54" fmla="*/ 360 w 574"/>
              <a:gd name="T55" fmla="*/ 1372 h 1372"/>
              <a:gd name="T56" fmla="*/ 402 w 574"/>
              <a:gd name="T57" fmla="*/ 1362 h 1372"/>
              <a:gd name="T58" fmla="*/ 460 w 574"/>
              <a:gd name="T59" fmla="*/ 1317 h 1372"/>
              <a:gd name="T60" fmla="*/ 521 w 574"/>
              <a:gd name="T61" fmla="*/ 1246 h 1372"/>
              <a:gd name="T62" fmla="*/ 528 w 574"/>
              <a:gd name="T63" fmla="*/ 1179 h 1372"/>
              <a:gd name="T64" fmla="*/ 489 w 574"/>
              <a:gd name="T65" fmla="*/ 1166 h 1372"/>
              <a:gd name="T66" fmla="*/ 445 w 574"/>
              <a:gd name="T67" fmla="*/ 1170 h 1372"/>
              <a:gd name="T68" fmla="*/ 467 w 574"/>
              <a:gd name="T69" fmla="*/ 1128 h 1372"/>
              <a:gd name="T70" fmla="*/ 494 w 574"/>
              <a:gd name="T71" fmla="*/ 1065 h 1372"/>
              <a:gd name="T72" fmla="*/ 482 w 574"/>
              <a:gd name="T73" fmla="*/ 996 h 1372"/>
              <a:gd name="T74" fmla="*/ 485 w 574"/>
              <a:gd name="T75" fmla="*/ 897 h 1372"/>
              <a:gd name="T76" fmla="*/ 511 w 574"/>
              <a:gd name="T77" fmla="*/ 793 h 1372"/>
              <a:gd name="T78" fmla="*/ 539 w 574"/>
              <a:gd name="T79" fmla="*/ 562 h 1372"/>
              <a:gd name="T80" fmla="*/ 570 w 574"/>
              <a:gd name="T81" fmla="*/ 536 h 1372"/>
              <a:gd name="T82" fmla="*/ 572 w 574"/>
              <a:gd name="T83" fmla="*/ 494 h 1372"/>
              <a:gd name="T84" fmla="*/ 546 w 574"/>
              <a:gd name="T85" fmla="*/ 376 h 1372"/>
              <a:gd name="T86" fmla="*/ 488 w 574"/>
              <a:gd name="T87" fmla="*/ 259 h 1372"/>
              <a:gd name="T88" fmla="*/ 460 w 574"/>
              <a:gd name="T89" fmla="*/ 226 h 1372"/>
              <a:gd name="T90" fmla="*/ 375 w 574"/>
              <a:gd name="T91" fmla="*/ 213 h 1372"/>
              <a:gd name="T92" fmla="*/ 317 w 574"/>
              <a:gd name="T93" fmla="*/ 140 h 1372"/>
              <a:gd name="T94" fmla="*/ 312 w 574"/>
              <a:gd name="T95" fmla="*/ 96 h 1372"/>
              <a:gd name="T96" fmla="*/ 310 w 574"/>
              <a:gd name="T97" fmla="*/ 69 h 1372"/>
              <a:gd name="T98" fmla="*/ 270 w 574"/>
              <a:gd name="T99" fmla="*/ 18 h 1372"/>
              <a:gd name="T100" fmla="*/ 205 w 574"/>
              <a:gd name="T101" fmla="*/ 0 h 1372"/>
              <a:gd name="T102" fmla="*/ 127 w 574"/>
              <a:gd name="T103" fmla="*/ 40 h 1372"/>
              <a:gd name="T104" fmla="*/ 85 w 574"/>
              <a:gd name="T105" fmla="*/ 93 h 1372"/>
              <a:gd name="T106" fmla="*/ 83 w 574"/>
              <a:gd name="T107" fmla="*/ 149 h 1372"/>
              <a:gd name="T108" fmla="*/ 107 w 574"/>
              <a:gd name="T109" fmla="*/ 195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74" h="1372">
                <a:moveTo>
                  <a:pt x="126" y="221"/>
                </a:moveTo>
                <a:lnTo>
                  <a:pt x="126" y="221"/>
                </a:lnTo>
                <a:lnTo>
                  <a:pt x="118" y="221"/>
                </a:lnTo>
                <a:lnTo>
                  <a:pt x="99" y="222"/>
                </a:lnTo>
                <a:lnTo>
                  <a:pt x="88" y="225"/>
                </a:lnTo>
                <a:lnTo>
                  <a:pt x="78" y="227"/>
                </a:lnTo>
                <a:lnTo>
                  <a:pt x="68" y="231"/>
                </a:lnTo>
                <a:lnTo>
                  <a:pt x="65" y="233"/>
                </a:lnTo>
                <a:lnTo>
                  <a:pt x="61" y="235"/>
                </a:lnTo>
                <a:lnTo>
                  <a:pt x="61" y="235"/>
                </a:lnTo>
                <a:lnTo>
                  <a:pt x="57" y="241"/>
                </a:lnTo>
                <a:lnTo>
                  <a:pt x="52" y="249"/>
                </a:lnTo>
                <a:lnTo>
                  <a:pt x="44" y="268"/>
                </a:lnTo>
                <a:lnTo>
                  <a:pt x="37" y="288"/>
                </a:lnTo>
                <a:lnTo>
                  <a:pt x="29" y="305"/>
                </a:lnTo>
                <a:lnTo>
                  <a:pt x="29" y="305"/>
                </a:lnTo>
                <a:lnTo>
                  <a:pt x="27" y="316"/>
                </a:lnTo>
                <a:lnTo>
                  <a:pt x="25" y="331"/>
                </a:lnTo>
                <a:lnTo>
                  <a:pt x="21" y="369"/>
                </a:lnTo>
                <a:lnTo>
                  <a:pt x="20" y="403"/>
                </a:lnTo>
                <a:lnTo>
                  <a:pt x="18" y="419"/>
                </a:lnTo>
                <a:lnTo>
                  <a:pt x="18" y="419"/>
                </a:lnTo>
                <a:lnTo>
                  <a:pt x="19" y="424"/>
                </a:lnTo>
                <a:lnTo>
                  <a:pt x="20" y="430"/>
                </a:lnTo>
                <a:lnTo>
                  <a:pt x="24" y="439"/>
                </a:lnTo>
                <a:lnTo>
                  <a:pt x="24" y="439"/>
                </a:lnTo>
                <a:lnTo>
                  <a:pt x="16" y="456"/>
                </a:lnTo>
                <a:lnTo>
                  <a:pt x="12" y="469"/>
                </a:lnTo>
                <a:lnTo>
                  <a:pt x="9" y="475"/>
                </a:lnTo>
                <a:lnTo>
                  <a:pt x="9" y="481"/>
                </a:lnTo>
                <a:lnTo>
                  <a:pt x="9" y="481"/>
                </a:lnTo>
                <a:lnTo>
                  <a:pt x="7" y="499"/>
                </a:lnTo>
                <a:lnTo>
                  <a:pt x="4" y="532"/>
                </a:lnTo>
                <a:lnTo>
                  <a:pt x="0" y="568"/>
                </a:lnTo>
                <a:lnTo>
                  <a:pt x="0" y="583"/>
                </a:lnTo>
                <a:lnTo>
                  <a:pt x="1" y="594"/>
                </a:lnTo>
                <a:lnTo>
                  <a:pt x="1" y="594"/>
                </a:lnTo>
                <a:lnTo>
                  <a:pt x="4" y="617"/>
                </a:lnTo>
                <a:lnTo>
                  <a:pt x="7" y="648"/>
                </a:lnTo>
                <a:lnTo>
                  <a:pt x="9" y="676"/>
                </a:lnTo>
                <a:lnTo>
                  <a:pt x="9" y="693"/>
                </a:lnTo>
                <a:lnTo>
                  <a:pt x="9" y="693"/>
                </a:lnTo>
                <a:lnTo>
                  <a:pt x="4" y="720"/>
                </a:lnTo>
                <a:lnTo>
                  <a:pt x="0" y="738"/>
                </a:lnTo>
                <a:lnTo>
                  <a:pt x="0" y="746"/>
                </a:lnTo>
                <a:lnTo>
                  <a:pt x="1" y="754"/>
                </a:lnTo>
                <a:lnTo>
                  <a:pt x="1" y="754"/>
                </a:lnTo>
                <a:lnTo>
                  <a:pt x="5" y="772"/>
                </a:lnTo>
                <a:lnTo>
                  <a:pt x="12" y="792"/>
                </a:lnTo>
                <a:lnTo>
                  <a:pt x="15" y="800"/>
                </a:lnTo>
                <a:lnTo>
                  <a:pt x="20" y="807"/>
                </a:lnTo>
                <a:lnTo>
                  <a:pt x="24" y="811"/>
                </a:lnTo>
                <a:lnTo>
                  <a:pt x="25" y="812"/>
                </a:lnTo>
                <a:lnTo>
                  <a:pt x="27" y="812"/>
                </a:lnTo>
                <a:lnTo>
                  <a:pt x="27" y="812"/>
                </a:lnTo>
                <a:lnTo>
                  <a:pt x="38" y="812"/>
                </a:lnTo>
                <a:lnTo>
                  <a:pt x="53" y="813"/>
                </a:lnTo>
                <a:lnTo>
                  <a:pt x="67" y="813"/>
                </a:lnTo>
                <a:lnTo>
                  <a:pt x="72" y="812"/>
                </a:lnTo>
                <a:lnTo>
                  <a:pt x="73" y="811"/>
                </a:lnTo>
                <a:lnTo>
                  <a:pt x="73" y="810"/>
                </a:lnTo>
                <a:lnTo>
                  <a:pt x="73" y="810"/>
                </a:lnTo>
                <a:lnTo>
                  <a:pt x="73" y="804"/>
                </a:lnTo>
                <a:lnTo>
                  <a:pt x="72" y="800"/>
                </a:lnTo>
                <a:lnTo>
                  <a:pt x="67" y="797"/>
                </a:lnTo>
                <a:lnTo>
                  <a:pt x="61" y="794"/>
                </a:lnTo>
                <a:lnTo>
                  <a:pt x="61" y="794"/>
                </a:lnTo>
                <a:lnTo>
                  <a:pt x="55" y="792"/>
                </a:lnTo>
                <a:lnTo>
                  <a:pt x="48" y="788"/>
                </a:lnTo>
                <a:lnTo>
                  <a:pt x="41" y="784"/>
                </a:lnTo>
                <a:lnTo>
                  <a:pt x="41" y="768"/>
                </a:lnTo>
                <a:lnTo>
                  <a:pt x="41" y="768"/>
                </a:lnTo>
                <a:lnTo>
                  <a:pt x="46" y="767"/>
                </a:lnTo>
                <a:lnTo>
                  <a:pt x="49" y="765"/>
                </a:lnTo>
                <a:lnTo>
                  <a:pt x="53" y="762"/>
                </a:lnTo>
                <a:lnTo>
                  <a:pt x="53" y="762"/>
                </a:lnTo>
                <a:lnTo>
                  <a:pt x="54" y="761"/>
                </a:lnTo>
                <a:lnTo>
                  <a:pt x="54" y="758"/>
                </a:lnTo>
                <a:lnTo>
                  <a:pt x="55" y="748"/>
                </a:lnTo>
                <a:lnTo>
                  <a:pt x="54" y="739"/>
                </a:lnTo>
                <a:lnTo>
                  <a:pt x="54" y="735"/>
                </a:lnTo>
                <a:lnTo>
                  <a:pt x="53" y="734"/>
                </a:lnTo>
                <a:lnTo>
                  <a:pt x="53" y="734"/>
                </a:lnTo>
                <a:lnTo>
                  <a:pt x="52" y="732"/>
                </a:lnTo>
                <a:lnTo>
                  <a:pt x="52" y="728"/>
                </a:lnTo>
                <a:lnTo>
                  <a:pt x="51" y="716"/>
                </a:lnTo>
                <a:lnTo>
                  <a:pt x="53" y="701"/>
                </a:lnTo>
                <a:lnTo>
                  <a:pt x="57" y="685"/>
                </a:lnTo>
                <a:lnTo>
                  <a:pt x="57" y="685"/>
                </a:lnTo>
                <a:lnTo>
                  <a:pt x="79" y="601"/>
                </a:lnTo>
                <a:lnTo>
                  <a:pt x="93" y="552"/>
                </a:lnTo>
                <a:lnTo>
                  <a:pt x="98" y="535"/>
                </a:lnTo>
                <a:lnTo>
                  <a:pt x="100" y="524"/>
                </a:lnTo>
                <a:lnTo>
                  <a:pt x="100" y="524"/>
                </a:lnTo>
                <a:lnTo>
                  <a:pt x="104" y="502"/>
                </a:lnTo>
                <a:lnTo>
                  <a:pt x="112" y="470"/>
                </a:lnTo>
                <a:lnTo>
                  <a:pt x="123" y="428"/>
                </a:lnTo>
                <a:lnTo>
                  <a:pt x="123" y="428"/>
                </a:lnTo>
                <a:lnTo>
                  <a:pt x="126" y="479"/>
                </a:lnTo>
                <a:lnTo>
                  <a:pt x="129" y="517"/>
                </a:lnTo>
                <a:lnTo>
                  <a:pt x="129" y="542"/>
                </a:lnTo>
                <a:lnTo>
                  <a:pt x="129" y="542"/>
                </a:lnTo>
                <a:lnTo>
                  <a:pt x="130" y="549"/>
                </a:lnTo>
                <a:lnTo>
                  <a:pt x="132" y="558"/>
                </a:lnTo>
                <a:lnTo>
                  <a:pt x="139" y="584"/>
                </a:lnTo>
                <a:lnTo>
                  <a:pt x="156" y="629"/>
                </a:lnTo>
                <a:lnTo>
                  <a:pt x="156" y="629"/>
                </a:lnTo>
                <a:lnTo>
                  <a:pt x="162" y="648"/>
                </a:lnTo>
                <a:lnTo>
                  <a:pt x="172" y="675"/>
                </a:lnTo>
                <a:lnTo>
                  <a:pt x="178" y="689"/>
                </a:lnTo>
                <a:lnTo>
                  <a:pt x="183" y="701"/>
                </a:lnTo>
                <a:lnTo>
                  <a:pt x="189" y="710"/>
                </a:lnTo>
                <a:lnTo>
                  <a:pt x="193" y="716"/>
                </a:lnTo>
                <a:lnTo>
                  <a:pt x="193" y="716"/>
                </a:lnTo>
                <a:lnTo>
                  <a:pt x="199" y="719"/>
                </a:lnTo>
                <a:lnTo>
                  <a:pt x="209" y="722"/>
                </a:lnTo>
                <a:lnTo>
                  <a:pt x="232" y="729"/>
                </a:lnTo>
                <a:lnTo>
                  <a:pt x="263" y="736"/>
                </a:lnTo>
                <a:lnTo>
                  <a:pt x="263" y="736"/>
                </a:lnTo>
                <a:lnTo>
                  <a:pt x="281" y="749"/>
                </a:lnTo>
                <a:lnTo>
                  <a:pt x="292" y="759"/>
                </a:lnTo>
                <a:lnTo>
                  <a:pt x="296" y="764"/>
                </a:lnTo>
                <a:lnTo>
                  <a:pt x="298" y="766"/>
                </a:lnTo>
                <a:lnTo>
                  <a:pt x="298" y="766"/>
                </a:lnTo>
                <a:lnTo>
                  <a:pt x="301" y="769"/>
                </a:lnTo>
                <a:lnTo>
                  <a:pt x="304" y="773"/>
                </a:lnTo>
                <a:lnTo>
                  <a:pt x="308" y="779"/>
                </a:lnTo>
                <a:lnTo>
                  <a:pt x="309" y="782"/>
                </a:lnTo>
                <a:lnTo>
                  <a:pt x="310" y="786"/>
                </a:lnTo>
                <a:lnTo>
                  <a:pt x="310" y="786"/>
                </a:lnTo>
                <a:lnTo>
                  <a:pt x="310" y="795"/>
                </a:lnTo>
                <a:lnTo>
                  <a:pt x="312" y="802"/>
                </a:lnTo>
                <a:lnTo>
                  <a:pt x="316" y="810"/>
                </a:lnTo>
                <a:lnTo>
                  <a:pt x="318" y="811"/>
                </a:lnTo>
                <a:lnTo>
                  <a:pt x="322" y="812"/>
                </a:lnTo>
                <a:lnTo>
                  <a:pt x="322" y="812"/>
                </a:lnTo>
                <a:lnTo>
                  <a:pt x="328" y="813"/>
                </a:lnTo>
                <a:lnTo>
                  <a:pt x="333" y="813"/>
                </a:lnTo>
                <a:lnTo>
                  <a:pt x="338" y="812"/>
                </a:lnTo>
                <a:lnTo>
                  <a:pt x="338" y="812"/>
                </a:lnTo>
                <a:lnTo>
                  <a:pt x="344" y="1019"/>
                </a:lnTo>
                <a:lnTo>
                  <a:pt x="344" y="1019"/>
                </a:lnTo>
                <a:lnTo>
                  <a:pt x="336" y="1087"/>
                </a:lnTo>
                <a:lnTo>
                  <a:pt x="330" y="1136"/>
                </a:lnTo>
                <a:lnTo>
                  <a:pt x="328" y="1170"/>
                </a:lnTo>
                <a:lnTo>
                  <a:pt x="328" y="1170"/>
                </a:lnTo>
                <a:lnTo>
                  <a:pt x="327" y="1197"/>
                </a:lnTo>
                <a:lnTo>
                  <a:pt x="327" y="1229"/>
                </a:lnTo>
                <a:lnTo>
                  <a:pt x="328" y="1267"/>
                </a:lnTo>
                <a:lnTo>
                  <a:pt x="328" y="1267"/>
                </a:lnTo>
                <a:lnTo>
                  <a:pt x="328" y="1268"/>
                </a:lnTo>
                <a:lnTo>
                  <a:pt x="329" y="1273"/>
                </a:lnTo>
                <a:lnTo>
                  <a:pt x="329" y="1282"/>
                </a:lnTo>
                <a:lnTo>
                  <a:pt x="328" y="1295"/>
                </a:lnTo>
                <a:lnTo>
                  <a:pt x="328" y="1295"/>
                </a:lnTo>
                <a:lnTo>
                  <a:pt x="324" y="1311"/>
                </a:lnTo>
                <a:lnTo>
                  <a:pt x="323" y="1321"/>
                </a:lnTo>
                <a:lnTo>
                  <a:pt x="323" y="1329"/>
                </a:lnTo>
                <a:lnTo>
                  <a:pt x="324" y="1337"/>
                </a:lnTo>
                <a:lnTo>
                  <a:pt x="324" y="1337"/>
                </a:lnTo>
                <a:lnTo>
                  <a:pt x="325" y="1340"/>
                </a:lnTo>
                <a:lnTo>
                  <a:pt x="325" y="1345"/>
                </a:lnTo>
                <a:lnTo>
                  <a:pt x="325" y="1351"/>
                </a:lnTo>
                <a:lnTo>
                  <a:pt x="327" y="1355"/>
                </a:lnTo>
                <a:lnTo>
                  <a:pt x="330" y="1361"/>
                </a:lnTo>
                <a:lnTo>
                  <a:pt x="336" y="1366"/>
                </a:lnTo>
                <a:lnTo>
                  <a:pt x="345" y="1370"/>
                </a:lnTo>
                <a:lnTo>
                  <a:pt x="360" y="1372"/>
                </a:lnTo>
                <a:lnTo>
                  <a:pt x="360" y="1372"/>
                </a:lnTo>
                <a:lnTo>
                  <a:pt x="368" y="1372"/>
                </a:lnTo>
                <a:lnTo>
                  <a:pt x="375" y="1372"/>
                </a:lnTo>
                <a:lnTo>
                  <a:pt x="382" y="1370"/>
                </a:lnTo>
                <a:lnTo>
                  <a:pt x="389" y="1368"/>
                </a:lnTo>
                <a:lnTo>
                  <a:pt x="402" y="1362"/>
                </a:lnTo>
                <a:lnTo>
                  <a:pt x="414" y="1355"/>
                </a:lnTo>
                <a:lnTo>
                  <a:pt x="425" y="1348"/>
                </a:lnTo>
                <a:lnTo>
                  <a:pt x="433" y="1340"/>
                </a:lnTo>
                <a:lnTo>
                  <a:pt x="447" y="1328"/>
                </a:lnTo>
                <a:lnTo>
                  <a:pt x="447" y="1328"/>
                </a:lnTo>
                <a:lnTo>
                  <a:pt x="460" y="1317"/>
                </a:lnTo>
                <a:lnTo>
                  <a:pt x="478" y="1302"/>
                </a:lnTo>
                <a:lnTo>
                  <a:pt x="494" y="1286"/>
                </a:lnTo>
                <a:lnTo>
                  <a:pt x="508" y="1269"/>
                </a:lnTo>
                <a:lnTo>
                  <a:pt x="508" y="1269"/>
                </a:lnTo>
                <a:lnTo>
                  <a:pt x="514" y="1260"/>
                </a:lnTo>
                <a:lnTo>
                  <a:pt x="521" y="1246"/>
                </a:lnTo>
                <a:lnTo>
                  <a:pt x="526" y="1230"/>
                </a:lnTo>
                <a:lnTo>
                  <a:pt x="531" y="1214"/>
                </a:lnTo>
                <a:lnTo>
                  <a:pt x="532" y="1199"/>
                </a:lnTo>
                <a:lnTo>
                  <a:pt x="532" y="1192"/>
                </a:lnTo>
                <a:lnTo>
                  <a:pt x="531" y="1184"/>
                </a:lnTo>
                <a:lnTo>
                  <a:pt x="528" y="1179"/>
                </a:lnTo>
                <a:lnTo>
                  <a:pt x="525" y="1174"/>
                </a:lnTo>
                <a:lnTo>
                  <a:pt x="520" y="1170"/>
                </a:lnTo>
                <a:lnTo>
                  <a:pt x="514" y="1168"/>
                </a:lnTo>
                <a:lnTo>
                  <a:pt x="514" y="1168"/>
                </a:lnTo>
                <a:lnTo>
                  <a:pt x="501" y="1166"/>
                </a:lnTo>
                <a:lnTo>
                  <a:pt x="489" y="1166"/>
                </a:lnTo>
                <a:lnTo>
                  <a:pt x="478" y="1167"/>
                </a:lnTo>
                <a:lnTo>
                  <a:pt x="467" y="1169"/>
                </a:lnTo>
                <a:lnTo>
                  <a:pt x="453" y="1174"/>
                </a:lnTo>
                <a:lnTo>
                  <a:pt x="447" y="1176"/>
                </a:lnTo>
                <a:lnTo>
                  <a:pt x="447" y="1176"/>
                </a:lnTo>
                <a:lnTo>
                  <a:pt x="445" y="1170"/>
                </a:lnTo>
                <a:lnTo>
                  <a:pt x="442" y="1166"/>
                </a:lnTo>
                <a:lnTo>
                  <a:pt x="441" y="1162"/>
                </a:lnTo>
                <a:lnTo>
                  <a:pt x="441" y="1162"/>
                </a:lnTo>
                <a:lnTo>
                  <a:pt x="443" y="1159"/>
                </a:lnTo>
                <a:lnTo>
                  <a:pt x="449" y="1151"/>
                </a:lnTo>
                <a:lnTo>
                  <a:pt x="467" y="1128"/>
                </a:lnTo>
                <a:lnTo>
                  <a:pt x="478" y="1114"/>
                </a:lnTo>
                <a:lnTo>
                  <a:pt x="486" y="1098"/>
                </a:lnTo>
                <a:lnTo>
                  <a:pt x="488" y="1090"/>
                </a:lnTo>
                <a:lnTo>
                  <a:pt x="492" y="1082"/>
                </a:lnTo>
                <a:lnTo>
                  <a:pt x="493" y="1074"/>
                </a:lnTo>
                <a:lnTo>
                  <a:pt x="494" y="1065"/>
                </a:lnTo>
                <a:lnTo>
                  <a:pt x="494" y="1065"/>
                </a:lnTo>
                <a:lnTo>
                  <a:pt x="493" y="1051"/>
                </a:lnTo>
                <a:lnTo>
                  <a:pt x="492" y="1039"/>
                </a:lnTo>
                <a:lnTo>
                  <a:pt x="489" y="1023"/>
                </a:lnTo>
                <a:lnTo>
                  <a:pt x="485" y="1009"/>
                </a:lnTo>
                <a:lnTo>
                  <a:pt x="482" y="996"/>
                </a:lnTo>
                <a:lnTo>
                  <a:pt x="482" y="996"/>
                </a:lnTo>
                <a:lnTo>
                  <a:pt x="481" y="986"/>
                </a:lnTo>
                <a:lnTo>
                  <a:pt x="481" y="973"/>
                </a:lnTo>
                <a:lnTo>
                  <a:pt x="482" y="942"/>
                </a:lnTo>
                <a:lnTo>
                  <a:pt x="483" y="913"/>
                </a:lnTo>
                <a:lnTo>
                  <a:pt x="485" y="897"/>
                </a:lnTo>
                <a:lnTo>
                  <a:pt x="485" y="897"/>
                </a:lnTo>
                <a:lnTo>
                  <a:pt x="495" y="853"/>
                </a:lnTo>
                <a:lnTo>
                  <a:pt x="502" y="824"/>
                </a:lnTo>
                <a:lnTo>
                  <a:pt x="508" y="806"/>
                </a:lnTo>
                <a:lnTo>
                  <a:pt x="508" y="806"/>
                </a:lnTo>
                <a:lnTo>
                  <a:pt x="511" y="793"/>
                </a:lnTo>
                <a:lnTo>
                  <a:pt x="514" y="764"/>
                </a:lnTo>
                <a:lnTo>
                  <a:pt x="521" y="680"/>
                </a:lnTo>
                <a:lnTo>
                  <a:pt x="528" y="562"/>
                </a:lnTo>
                <a:lnTo>
                  <a:pt x="528" y="562"/>
                </a:lnTo>
                <a:lnTo>
                  <a:pt x="534" y="562"/>
                </a:lnTo>
                <a:lnTo>
                  <a:pt x="539" y="562"/>
                </a:lnTo>
                <a:lnTo>
                  <a:pt x="546" y="560"/>
                </a:lnTo>
                <a:lnTo>
                  <a:pt x="553" y="556"/>
                </a:lnTo>
                <a:lnTo>
                  <a:pt x="560" y="550"/>
                </a:lnTo>
                <a:lnTo>
                  <a:pt x="564" y="547"/>
                </a:lnTo>
                <a:lnTo>
                  <a:pt x="567" y="542"/>
                </a:lnTo>
                <a:lnTo>
                  <a:pt x="570" y="536"/>
                </a:lnTo>
                <a:lnTo>
                  <a:pt x="572" y="530"/>
                </a:lnTo>
                <a:lnTo>
                  <a:pt x="572" y="530"/>
                </a:lnTo>
                <a:lnTo>
                  <a:pt x="574" y="522"/>
                </a:lnTo>
                <a:lnTo>
                  <a:pt x="574" y="514"/>
                </a:lnTo>
                <a:lnTo>
                  <a:pt x="573" y="504"/>
                </a:lnTo>
                <a:lnTo>
                  <a:pt x="572" y="494"/>
                </a:lnTo>
                <a:lnTo>
                  <a:pt x="566" y="473"/>
                </a:lnTo>
                <a:lnTo>
                  <a:pt x="559" y="452"/>
                </a:lnTo>
                <a:lnTo>
                  <a:pt x="552" y="435"/>
                </a:lnTo>
                <a:lnTo>
                  <a:pt x="545" y="418"/>
                </a:lnTo>
                <a:lnTo>
                  <a:pt x="538" y="404"/>
                </a:lnTo>
                <a:lnTo>
                  <a:pt x="546" y="376"/>
                </a:lnTo>
                <a:lnTo>
                  <a:pt x="546" y="376"/>
                </a:lnTo>
                <a:lnTo>
                  <a:pt x="508" y="311"/>
                </a:lnTo>
                <a:lnTo>
                  <a:pt x="508" y="311"/>
                </a:lnTo>
                <a:lnTo>
                  <a:pt x="504" y="298"/>
                </a:lnTo>
                <a:lnTo>
                  <a:pt x="494" y="273"/>
                </a:lnTo>
                <a:lnTo>
                  <a:pt x="488" y="259"/>
                </a:lnTo>
                <a:lnTo>
                  <a:pt x="481" y="246"/>
                </a:lnTo>
                <a:lnTo>
                  <a:pt x="474" y="235"/>
                </a:lnTo>
                <a:lnTo>
                  <a:pt x="470" y="232"/>
                </a:lnTo>
                <a:lnTo>
                  <a:pt x="467" y="229"/>
                </a:lnTo>
                <a:lnTo>
                  <a:pt x="467" y="229"/>
                </a:lnTo>
                <a:lnTo>
                  <a:pt x="460" y="226"/>
                </a:lnTo>
                <a:lnTo>
                  <a:pt x="453" y="224"/>
                </a:lnTo>
                <a:lnTo>
                  <a:pt x="436" y="219"/>
                </a:lnTo>
                <a:lnTo>
                  <a:pt x="422" y="216"/>
                </a:lnTo>
                <a:lnTo>
                  <a:pt x="409" y="215"/>
                </a:lnTo>
                <a:lnTo>
                  <a:pt x="409" y="215"/>
                </a:lnTo>
                <a:lnTo>
                  <a:pt x="375" y="213"/>
                </a:lnTo>
                <a:lnTo>
                  <a:pt x="350" y="212"/>
                </a:lnTo>
                <a:lnTo>
                  <a:pt x="318" y="203"/>
                </a:lnTo>
                <a:lnTo>
                  <a:pt x="307" y="183"/>
                </a:lnTo>
                <a:lnTo>
                  <a:pt x="307" y="183"/>
                </a:lnTo>
                <a:lnTo>
                  <a:pt x="312" y="159"/>
                </a:lnTo>
                <a:lnTo>
                  <a:pt x="317" y="140"/>
                </a:lnTo>
                <a:lnTo>
                  <a:pt x="318" y="124"/>
                </a:lnTo>
                <a:lnTo>
                  <a:pt x="318" y="124"/>
                </a:lnTo>
                <a:lnTo>
                  <a:pt x="317" y="115"/>
                </a:lnTo>
                <a:lnTo>
                  <a:pt x="316" y="106"/>
                </a:lnTo>
                <a:lnTo>
                  <a:pt x="312" y="96"/>
                </a:lnTo>
                <a:lnTo>
                  <a:pt x="312" y="96"/>
                </a:lnTo>
                <a:lnTo>
                  <a:pt x="314" y="94"/>
                </a:lnTo>
                <a:lnTo>
                  <a:pt x="314" y="88"/>
                </a:lnTo>
                <a:lnTo>
                  <a:pt x="314" y="79"/>
                </a:lnTo>
                <a:lnTo>
                  <a:pt x="312" y="74"/>
                </a:lnTo>
                <a:lnTo>
                  <a:pt x="310" y="69"/>
                </a:lnTo>
                <a:lnTo>
                  <a:pt x="310" y="69"/>
                </a:lnTo>
                <a:lnTo>
                  <a:pt x="304" y="56"/>
                </a:lnTo>
                <a:lnTo>
                  <a:pt x="299" y="49"/>
                </a:lnTo>
                <a:lnTo>
                  <a:pt x="295" y="41"/>
                </a:lnTo>
                <a:lnTo>
                  <a:pt x="288" y="33"/>
                </a:lnTo>
                <a:lnTo>
                  <a:pt x="279" y="25"/>
                </a:lnTo>
                <a:lnTo>
                  <a:pt x="270" y="18"/>
                </a:lnTo>
                <a:lnTo>
                  <a:pt x="257" y="14"/>
                </a:lnTo>
                <a:lnTo>
                  <a:pt x="257" y="14"/>
                </a:lnTo>
                <a:lnTo>
                  <a:pt x="235" y="7"/>
                </a:lnTo>
                <a:lnTo>
                  <a:pt x="218" y="1"/>
                </a:lnTo>
                <a:lnTo>
                  <a:pt x="211" y="0"/>
                </a:lnTo>
                <a:lnTo>
                  <a:pt x="205" y="0"/>
                </a:lnTo>
                <a:lnTo>
                  <a:pt x="199" y="0"/>
                </a:lnTo>
                <a:lnTo>
                  <a:pt x="193" y="2"/>
                </a:lnTo>
                <a:lnTo>
                  <a:pt x="193" y="2"/>
                </a:lnTo>
                <a:lnTo>
                  <a:pt x="134" y="35"/>
                </a:lnTo>
                <a:lnTo>
                  <a:pt x="134" y="35"/>
                </a:lnTo>
                <a:lnTo>
                  <a:pt x="127" y="40"/>
                </a:lnTo>
                <a:lnTo>
                  <a:pt x="119" y="46"/>
                </a:lnTo>
                <a:lnTo>
                  <a:pt x="111" y="54"/>
                </a:lnTo>
                <a:lnTo>
                  <a:pt x="103" y="62"/>
                </a:lnTo>
                <a:lnTo>
                  <a:pt x="95" y="71"/>
                </a:lnTo>
                <a:lnTo>
                  <a:pt x="90" y="82"/>
                </a:lnTo>
                <a:lnTo>
                  <a:pt x="85" y="93"/>
                </a:lnTo>
                <a:lnTo>
                  <a:pt x="83" y="104"/>
                </a:lnTo>
                <a:lnTo>
                  <a:pt x="83" y="104"/>
                </a:lnTo>
                <a:lnTo>
                  <a:pt x="81" y="116"/>
                </a:lnTo>
                <a:lnTo>
                  <a:pt x="80" y="127"/>
                </a:lnTo>
                <a:lnTo>
                  <a:pt x="81" y="139"/>
                </a:lnTo>
                <a:lnTo>
                  <a:pt x="83" y="149"/>
                </a:lnTo>
                <a:lnTo>
                  <a:pt x="85" y="159"/>
                </a:lnTo>
                <a:lnTo>
                  <a:pt x="87" y="168"/>
                </a:lnTo>
                <a:lnTo>
                  <a:pt x="92" y="176"/>
                </a:lnTo>
                <a:lnTo>
                  <a:pt x="97" y="183"/>
                </a:lnTo>
                <a:lnTo>
                  <a:pt x="97" y="183"/>
                </a:lnTo>
                <a:lnTo>
                  <a:pt x="107" y="195"/>
                </a:lnTo>
                <a:lnTo>
                  <a:pt x="117" y="208"/>
                </a:lnTo>
                <a:lnTo>
                  <a:pt x="126" y="221"/>
                </a:lnTo>
                <a:lnTo>
                  <a:pt x="126" y="2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CB823857-906B-459D-9CE9-ED4DD83ECB5E}"/>
              </a:ext>
            </a:extLst>
          </p:cNvPr>
          <p:cNvSpPr>
            <a:spLocks noEditPoints="1"/>
          </p:cNvSpPr>
          <p:nvPr/>
        </p:nvSpPr>
        <p:spPr bwMode="auto">
          <a:xfrm>
            <a:off x="8356950" y="833741"/>
            <a:ext cx="666685" cy="1652456"/>
          </a:xfrm>
          <a:custGeom>
            <a:avLst/>
            <a:gdLst>
              <a:gd name="T0" fmla="*/ 139 w 491"/>
              <a:gd name="T1" fmla="*/ 113 h 1217"/>
              <a:gd name="T2" fmla="*/ 149 w 491"/>
              <a:gd name="T3" fmla="*/ 120 h 1217"/>
              <a:gd name="T4" fmla="*/ 150 w 491"/>
              <a:gd name="T5" fmla="*/ 131 h 1217"/>
              <a:gd name="T6" fmla="*/ 162 w 491"/>
              <a:gd name="T7" fmla="*/ 144 h 1217"/>
              <a:gd name="T8" fmla="*/ 172 w 491"/>
              <a:gd name="T9" fmla="*/ 169 h 1217"/>
              <a:gd name="T10" fmla="*/ 192 w 491"/>
              <a:gd name="T11" fmla="*/ 187 h 1217"/>
              <a:gd name="T12" fmla="*/ 167 w 491"/>
              <a:gd name="T13" fmla="*/ 210 h 1217"/>
              <a:gd name="T14" fmla="*/ 91 w 491"/>
              <a:gd name="T15" fmla="*/ 279 h 1217"/>
              <a:gd name="T16" fmla="*/ 30 w 491"/>
              <a:gd name="T17" fmla="*/ 400 h 1217"/>
              <a:gd name="T18" fmla="*/ 9 w 491"/>
              <a:gd name="T19" fmla="*/ 470 h 1217"/>
              <a:gd name="T20" fmla="*/ 107 w 491"/>
              <a:gd name="T21" fmla="*/ 554 h 1217"/>
              <a:gd name="T22" fmla="*/ 137 w 491"/>
              <a:gd name="T23" fmla="*/ 595 h 1217"/>
              <a:gd name="T24" fmla="*/ 150 w 491"/>
              <a:gd name="T25" fmla="*/ 648 h 1217"/>
              <a:gd name="T26" fmla="*/ 184 w 491"/>
              <a:gd name="T27" fmla="*/ 731 h 1217"/>
              <a:gd name="T28" fmla="*/ 163 w 491"/>
              <a:gd name="T29" fmla="*/ 736 h 1217"/>
              <a:gd name="T30" fmla="*/ 119 w 491"/>
              <a:gd name="T31" fmla="*/ 707 h 1217"/>
              <a:gd name="T32" fmla="*/ 93 w 491"/>
              <a:gd name="T33" fmla="*/ 720 h 1217"/>
              <a:gd name="T34" fmla="*/ 88 w 491"/>
              <a:gd name="T35" fmla="*/ 770 h 1217"/>
              <a:gd name="T36" fmla="*/ 118 w 491"/>
              <a:gd name="T37" fmla="*/ 832 h 1217"/>
              <a:gd name="T38" fmla="*/ 130 w 491"/>
              <a:gd name="T39" fmla="*/ 891 h 1217"/>
              <a:gd name="T40" fmla="*/ 182 w 491"/>
              <a:gd name="T41" fmla="*/ 920 h 1217"/>
              <a:gd name="T42" fmla="*/ 197 w 491"/>
              <a:gd name="T43" fmla="*/ 888 h 1217"/>
              <a:gd name="T44" fmla="*/ 199 w 491"/>
              <a:gd name="T45" fmla="*/ 838 h 1217"/>
              <a:gd name="T46" fmla="*/ 209 w 491"/>
              <a:gd name="T47" fmla="*/ 818 h 1217"/>
              <a:gd name="T48" fmla="*/ 258 w 491"/>
              <a:gd name="T49" fmla="*/ 887 h 1217"/>
              <a:gd name="T50" fmla="*/ 271 w 491"/>
              <a:gd name="T51" fmla="*/ 967 h 1217"/>
              <a:gd name="T52" fmla="*/ 282 w 491"/>
              <a:gd name="T53" fmla="*/ 1046 h 1217"/>
              <a:gd name="T54" fmla="*/ 289 w 491"/>
              <a:gd name="T55" fmla="*/ 1078 h 1217"/>
              <a:gd name="T56" fmla="*/ 287 w 491"/>
              <a:gd name="T57" fmla="*/ 1133 h 1217"/>
              <a:gd name="T58" fmla="*/ 364 w 491"/>
              <a:gd name="T59" fmla="*/ 1191 h 1217"/>
              <a:gd name="T60" fmla="*/ 433 w 491"/>
              <a:gd name="T61" fmla="*/ 1217 h 1217"/>
              <a:gd name="T62" fmla="*/ 474 w 491"/>
              <a:gd name="T63" fmla="*/ 1187 h 1217"/>
              <a:gd name="T64" fmla="*/ 465 w 491"/>
              <a:gd name="T65" fmla="*/ 1161 h 1217"/>
              <a:gd name="T66" fmla="*/ 396 w 491"/>
              <a:gd name="T67" fmla="*/ 1095 h 1217"/>
              <a:gd name="T68" fmla="*/ 373 w 491"/>
              <a:gd name="T69" fmla="*/ 1065 h 1217"/>
              <a:gd name="T70" fmla="*/ 369 w 491"/>
              <a:gd name="T71" fmla="*/ 1033 h 1217"/>
              <a:gd name="T72" fmla="*/ 368 w 491"/>
              <a:gd name="T73" fmla="*/ 979 h 1217"/>
              <a:gd name="T74" fmla="*/ 382 w 491"/>
              <a:gd name="T75" fmla="*/ 867 h 1217"/>
              <a:gd name="T76" fmla="*/ 416 w 491"/>
              <a:gd name="T77" fmla="*/ 847 h 1217"/>
              <a:gd name="T78" fmla="*/ 438 w 491"/>
              <a:gd name="T79" fmla="*/ 818 h 1217"/>
              <a:gd name="T80" fmla="*/ 434 w 491"/>
              <a:gd name="T81" fmla="*/ 562 h 1217"/>
              <a:gd name="T82" fmla="*/ 448 w 491"/>
              <a:gd name="T83" fmla="*/ 542 h 1217"/>
              <a:gd name="T84" fmla="*/ 434 w 491"/>
              <a:gd name="T85" fmla="*/ 436 h 1217"/>
              <a:gd name="T86" fmla="*/ 447 w 491"/>
              <a:gd name="T87" fmla="*/ 420 h 1217"/>
              <a:gd name="T88" fmla="*/ 456 w 491"/>
              <a:gd name="T89" fmla="*/ 404 h 1217"/>
              <a:gd name="T90" fmla="*/ 468 w 491"/>
              <a:gd name="T91" fmla="*/ 377 h 1217"/>
              <a:gd name="T92" fmla="*/ 489 w 491"/>
              <a:gd name="T93" fmla="*/ 283 h 1217"/>
              <a:gd name="T94" fmla="*/ 466 w 491"/>
              <a:gd name="T95" fmla="*/ 237 h 1217"/>
              <a:gd name="T96" fmla="*/ 408 w 491"/>
              <a:gd name="T97" fmla="*/ 167 h 1217"/>
              <a:gd name="T98" fmla="*/ 362 w 491"/>
              <a:gd name="T99" fmla="*/ 154 h 1217"/>
              <a:gd name="T100" fmla="*/ 367 w 491"/>
              <a:gd name="T101" fmla="*/ 125 h 1217"/>
              <a:gd name="T102" fmla="*/ 350 w 491"/>
              <a:gd name="T103" fmla="*/ 99 h 1217"/>
              <a:gd name="T104" fmla="*/ 287 w 491"/>
              <a:gd name="T105" fmla="*/ 26 h 1217"/>
              <a:gd name="T106" fmla="*/ 222 w 491"/>
              <a:gd name="T107" fmla="*/ 1 h 1217"/>
              <a:gd name="T108" fmla="*/ 175 w 491"/>
              <a:gd name="T109" fmla="*/ 27 h 1217"/>
              <a:gd name="T110" fmla="*/ 151 w 491"/>
              <a:gd name="T111" fmla="*/ 77 h 1217"/>
              <a:gd name="T112" fmla="*/ 136 w 491"/>
              <a:gd name="T113" fmla="*/ 475 h 1217"/>
              <a:gd name="T114" fmla="*/ 88 w 491"/>
              <a:gd name="T115" fmla="*/ 457 h 1217"/>
              <a:gd name="T116" fmla="*/ 93 w 491"/>
              <a:gd name="T117" fmla="*/ 437 h 1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1" h="1217">
                <a:moveTo>
                  <a:pt x="149" y="92"/>
                </a:moveTo>
                <a:lnTo>
                  <a:pt x="149" y="92"/>
                </a:lnTo>
                <a:lnTo>
                  <a:pt x="145" y="98"/>
                </a:lnTo>
                <a:lnTo>
                  <a:pt x="142" y="106"/>
                </a:lnTo>
                <a:lnTo>
                  <a:pt x="142" y="106"/>
                </a:lnTo>
                <a:lnTo>
                  <a:pt x="140" y="110"/>
                </a:lnTo>
                <a:lnTo>
                  <a:pt x="139" y="113"/>
                </a:lnTo>
                <a:lnTo>
                  <a:pt x="140" y="116"/>
                </a:lnTo>
                <a:lnTo>
                  <a:pt x="143" y="118"/>
                </a:lnTo>
                <a:lnTo>
                  <a:pt x="143" y="118"/>
                </a:lnTo>
                <a:lnTo>
                  <a:pt x="145" y="118"/>
                </a:lnTo>
                <a:lnTo>
                  <a:pt x="147" y="118"/>
                </a:lnTo>
                <a:lnTo>
                  <a:pt x="147" y="118"/>
                </a:lnTo>
                <a:lnTo>
                  <a:pt x="149" y="120"/>
                </a:lnTo>
                <a:lnTo>
                  <a:pt x="149" y="120"/>
                </a:lnTo>
                <a:lnTo>
                  <a:pt x="146" y="125"/>
                </a:lnTo>
                <a:lnTo>
                  <a:pt x="145" y="126"/>
                </a:lnTo>
                <a:lnTo>
                  <a:pt x="145" y="127"/>
                </a:lnTo>
                <a:lnTo>
                  <a:pt x="145" y="129"/>
                </a:lnTo>
                <a:lnTo>
                  <a:pt x="150" y="131"/>
                </a:lnTo>
                <a:lnTo>
                  <a:pt x="150" y="131"/>
                </a:lnTo>
                <a:lnTo>
                  <a:pt x="155" y="132"/>
                </a:lnTo>
                <a:lnTo>
                  <a:pt x="159" y="131"/>
                </a:lnTo>
                <a:lnTo>
                  <a:pt x="162" y="132"/>
                </a:lnTo>
                <a:lnTo>
                  <a:pt x="162" y="134"/>
                </a:lnTo>
                <a:lnTo>
                  <a:pt x="162" y="134"/>
                </a:lnTo>
                <a:lnTo>
                  <a:pt x="162" y="140"/>
                </a:lnTo>
                <a:lnTo>
                  <a:pt x="162" y="144"/>
                </a:lnTo>
                <a:lnTo>
                  <a:pt x="162" y="144"/>
                </a:lnTo>
                <a:lnTo>
                  <a:pt x="162" y="149"/>
                </a:lnTo>
                <a:lnTo>
                  <a:pt x="163" y="152"/>
                </a:lnTo>
                <a:lnTo>
                  <a:pt x="164" y="156"/>
                </a:lnTo>
                <a:lnTo>
                  <a:pt x="164" y="156"/>
                </a:lnTo>
                <a:lnTo>
                  <a:pt x="167" y="162"/>
                </a:lnTo>
                <a:lnTo>
                  <a:pt x="172" y="169"/>
                </a:lnTo>
                <a:lnTo>
                  <a:pt x="172" y="169"/>
                </a:lnTo>
                <a:lnTo>
                  <a:pt x="179" y="176"/>
                </a:lnTo>
                <a:lnTo>
                  <a:pt x="184" y="178"/>
                </a:lnTo>
                <a:lnTo>
                  <a:pt x="184" y="178"/>
                </a:lnTo>
                <a:lnTo>
                  <a:pt x="189" y="183"/>
                </a:lnTo>
                <a:lnTo>
                  <a:pt x="191" y="185"/>
                </a:lnTo>
                <a:lnTo>
                  <a:pt x="192" y="187"/>
                </a:lnTo>
                <a:lnTo>
                  <a:pt x="192" y="187"/>
                </a:lnTo>
                <a:lnTo>
                  <a:pt x="192" y="190"/>
                </a:lnTo>
                <a:lnTo>
                  <a:pt x="192" y="191"/>
                </a:lnTo>
                <a:lnTo>
                  <a:pt x="189" y="193"/>
                </a:lnTo>
                <a:lnTo>
                  <a:pt x="180" y="200"/>
                </a:lnTo>
                <a:lnTo>
                  <a:pt x="180" y="200"/>
                </a:lnTo>
                <a:lnTo>
                  <a:pt x="167" y="210"/>
                </a:lnTo>
                <a:lnTo>
                  <a:pt x="153" y="219"/>
                </a:lnTo>
                <a:lnTo>
                  <a:pt x="140" y="229"/>
                </a:lnTo>
                <a:lnTo>
                  <a:pt x="129" y="238"/>
                </a:lnTo>
                <a:lnTo>
                  <a:pt x="129" y="238"/>
                </a:lnTo>
                <a:lnTo>
                  <a:pt x="105" y="264"/>
                </a:lnTo>
                <a:lnTo>
                  <a:pt x="91" y="279"/>
                </a:lnTo>
                <a:lnTo>
                  <a:pt x="91" y="279"/>
                </a:lnTo>
                <a:lnTo>
                  <a:pt x="81" y="307"/>
                </a:lnTo>
                <a:lnTo>
                  <a:pt x="73" y="328"/>
                </a:lnTo>
                <a:lnTo>
                  <a:pt x="70" y="336"/>
                </a:lnTo>
                <a:lnTo>
                  <a:pt x="66" y="343"/>
                </a:lnTo>
                <a:lnTo>
                  <a:pt x="66" y="343"/>
                </a:lnTo>
                <a:lnTo>
                  <a:pt x="52" y="364"/>
                </a:lnTo>
                <a:lnTo>
                  <a:pt x="30" y="400"/>
                </a:lnTo>
                <a:lnTo>
                  <a:pt x="8" y="435"/>
                </a:lnTo>
                <a:lnTo>
                  <a:pt x="2" y="448"/>
                </a:lnTo>
                <a:lnTo>
                  <a:pt x="0" y="453"/>
                </a:lnTo>
                <a:lnTo>
                  <a:pt x="0" y="455"/>
                </a:lnTo>
                <a:lnTo>
                  <a:pt x="0" y="455"/>
                </a:lnTo>
                <a:lnTo>
                  <a:pt x="2" y="461"/>
                </a:lnTo>
                <a:lnTo>
                  <a:pt x="9" y="470"/>
                </a:lnTo>
                <a:lnTo>
                  <a:pt x="31" y="494"/>
                </a:lnTo>
                <a:lnTo>
                  <a:pt x="55" y="519"/>
                </a:lnTo>
                <a:lnTo>
                  <a:pt x="67" y="529"/>
                </a:lnTo>
                <a:lnTo>
                  <a:pt x="77" y="536"/>
                </a:lnTo>
                <a:lnTo>
                  <a:pt x="77" y="536"/>
                </a:lnTo>
                <a:lnTo>
                  <a:pt x="93" y="546"/>
                </a:lnTo>
                <a:lnTo>
                  <a:pt x="107" y="554"/>
                </a:lnTo>
                <a:lnTo>
                  <a:pt x="118" y="560"/>
                </a:lnTo>
                <a:lnTo>
                  <a:pt x="124" y="561"/>
                </a:lnTo>
                <a:lnTo>
                  <a:pt x="124" y="561"/>
                </a:lnTo>
                <a:lnTo>
                  <a:pt x="131" y="560"/>
                </a:lnTo>
                <a:lnTo>
                  <a:pt x="137" y="560"/>
                </a:lnTo>
                <a:lnTo>
                  <a:pt x="137" y="560"/>
                </a:lnTo>
                <a:lnTo>
                  <a:pt x="137" y="595"/>
                </a:lnTo>
                <a:lnTo>
                  <a:pt x="138" y="620"/>
                </a:lnTo>
                <a:lnTo>
                  <a:pt x="138" y="636"/>
                </a:lnTo>
                <a:lnTo>
                  <a:pt x="138" y="636"/>
                </a:lnTo>
                <a:lnTo>
                  <a:pt x="140" y="639"/>
                </a:lnTo>
                <a:lnTo>
                  <a:pt x="143" y="644"/>
                </a:lnTo>
                <a:lnTo>
                  <a:pt x="150" y="648"/>
                </a:lnTo>
                <a:lnTo>
                  <a:pt x="150" y="648"/>
                </a:lnTo>
                <a:lnTo>
                  <a:pt x="156" y="652"/>
                </a:lnTo>
                <a:lnTo>
                  <a:pt x="159" y="654"/>
                </a:lnTo>
                <a:lnTo>
                  <a:pt x="159" y="654"/>
                </a:lnTo>
                <a:lnTo>
                  <a:pt x="172" y="705"/>
                </a:lnTo>
                <a:lnTo>
                  <a:pt x="172" y="705"/>
                </a:lnTo>
                <a:lnTo>
                  <a:pt x="177" y="717"/>
                </a:lnTo>
                <a:lnTo>
                  <a:pt x="184" y="731"/>
                </a:lnTo>
                <a:lnTo>
                  <a:pt x="192" y="748"/>
                </a:lnTo>
                <a:lnTo>
                  <a:pt x="192" y="748"/>
                </a:lnTo>
                <a:lnTo>
                  <a:pt x="182" y="745"/>
                </a:lnTo>
                <a:lnTo>
                  <a:pt x="175" y="744"/>
                </a:lnTo>
                <a:lnTo>
                  <a:pt x="171" y="742"/>
                </a:lnTo>
                <a:lnTo>
                  <a:pt x="171" y="742"/>
                </a:lnTo>
                <a:lnTo>
                  <a:pt x="163" y="736"/>
                </a:lnTo>
                <a:lnTo>
                  <a:pt x="149" y="727"/>
                </a:lnTo>
                <a:lnTo>
                  <a:pt x="149" y="727"/>
                </a:lnTo>
                <a:lnTo>
                  <a:pt x="136" y="718"/>
                </a:lnTo>
                <a:lnTo>
                  <a:pt x="126" y="712"/>
                </a:lnTo>
                <a:lnTo>
                  <a:pt x="126" y="712"/>
                </a:lnTo>
                <a:lnTo>
                  <a:pt x="123" y="710"/>
                </a:lnTo>
                <a:lnTo>
                  <a:pt x="119" y="707"/>
                </a:lnTo>
                <a:lnTo>
                  <a:pt x="114" y="707"/>
                </a:lnTo>
                <a:lnTo>
                  <a:pt x="111" y="707"/>
                </a:lnTo>
                <a:lnTo>
                  <a:pt x="107" y="709"/>
                </a:lnTo>
                <a:lnTo>
                  <a:pt x="107" y="709"/>
                </a:lnTo>
                <a:lnTo>
                  <a:pt x="103" y="712"/>
                </a:lnTo>
                <a:lnTo>
                  <a:pt x="98" y="716"/>
                </a:lnTo>
                <a:lnTo>
                  <a:pt x="93" y="720"/>
                </a:lnTo>
                <a:lnTo>
                  <a:pt x="88" y="726"/>
                </a:lnTo>
                <a:lnTo>
                  <a:pt x="86" y="733"/>
                </a:lnTo>
                <a:lnTo>
                  <a:pt x="84" y="740"/>
                </a:lnTo>
                <a:lnTo>
                  <a:pt x="84" y="750"/>
                </a:lnTo>
                <a:lnTo>
                  <a:pt x="85" y="759"/>
                </a:lnTo>
                <a:lnTo>
                  <a:pt x="85" y="759"/>
                </a:lnTo>
                <a:lnTo>
                  <a:pt x="88" y="770"/>
                </a:lnTo>
                <a:lnTo>
                  <a:pt x="92" y="779"/>
                </a:lnTo>
                <a:lnTo>
                  <a:pt x="101" y="795"/>
                </a:lnTo>
                <a:lnTo>
                  <a:pt x="111" y="810"/>
                </a:lnTo>
                <a:lnTo>
                  <a:pt x="114" y="817"/>
                </a:lnTo>
                <a:lnTo>
                  <a:pt x="117" y="824"/>
                </a:lnTo>
                <a:lnTo>
                  <a:pt x="117" y="824"/>
                </a:lnTo>
                <a:lnTo>
                  <a:pt x="118" y="832"/>
                </a:lnTo>
                <a:lnTo>
                  <a:pt x="117" y="841"/>
                </a:lnTo>
                <a:lnTo>
                  <a:pt x="116" y="858"/>
                </a:lnTo>
                <a:lnTo>
                  <a:pt x="117" y="868"/>
                </a:lnTo>
                <a:lnTo>
                  <a:pt x="119" y="877"/>
                </a:lnTo>
                <a:lnTo>
                  <a:pt x="123" y="882"/>
                </a:lnTo>
                <a:lnTo>
                  <a:pt x="126" y="887"/>
                </a:lnTo>
                <a:lnTo>
                  <a:pt x="130" y="891"/>
                </a:lnTo>
                <a:lnTo>
                  <a:pt x="136" y="896"/>
                </a:lnTo>
                <a:lnTo>
                  <a:pt x="136" y="896"/>
                </a:lnTo>
                <a:lnTo>
                  <a:pt x="147" y="904"/>
                </a:lnTo>
                <a:lnTo>
                  <a:pt x="158" y="910"/>
                </a:lnTo>
                <a:lnTo>
                  <a:pt x="166" y="915"/>
                </a:lnTo>
                <a:lnTo>
                  <a:pt x="175" y="918"/>
                </a:lnTo>
                <a:lnTo>
                  <a:pt x="182" y="920"/>
                </a:lnTo>
                <a:lnTo>
                  <a:pt x="186" y="920"/>
                </a:lnTo>
                <a:lnTo>
                  <a:pt x="191" y="917"/>
                </a:lnTo>
                <a:lnTo>
                  <a:pt x="195" y="915"/>
                </a:lnTo>
                <a:lnTo>
                  <a:pt x="195" y="915"/>
                </a:lnTo>
                <a:lnTo>
                  <a:pt x="197" y="910"/>
                </a:lnTo>
                <a:lnTo>
                  <a:pt x="198" y="904"/>
                </a:lnTo>
                <a:lnTo>
                  <a:pt x="197" y="888"/>
                </a:lnTo>
                <a:lnTo>
                  <a:pt x="196" y="871"/>
                </a:lnTo>
                <a:lnTo>
                  <a:pt x="195" y="858"/>
                </a:lnTo>
                <a:lnTo>
                  <a:pt x="195" y="858"/>
                </a:lnTo>
                <a:lnTo>
                  <a:pt x="196" y="851"/>
                </a:lnTo>
                <a:lnTo>
                  <a:pt x="197" y="844"/>
                </a:lnTo>
                <a:lnTo>
                  <a:pt x="199" y="838"/>
                </a:lnTo>
                <a:lnTo>
                  <a:pt x="199" y="838"/>
                </a:lnTo>
                <a:lnTo>
                  <a:pt x="198" y="832"/>
                </a:lnTo>
                <a:lnTo>
                  <a:pt x="197" y="828"/>
                </a:lnTo>
                <a:lnTo>
                  <a:pt x="197" y="824"/>
                </a:lnTo>
                <a:lnTo>
                  <a:pt x="197" y="824"/>
                </a:lnTo>
                <a:lnTo>
                  <a:pt x="199" y="823"/>
                </a:lnTo>
                <a:lnTo>
                  <a:pt x="204" y="821"/>
                </a:lnTo>
                <a:lnTo>
                  <a:pt x="209" y="818"/>
                </a:lnTo>
                <a:lnTo>
                  <a:pt x="212" y="817"/>
                </a:lnTo>
                <a:lnTo>
                  <a:pt x="212" y="817"/>
                </a:lnTo>
                <a:lnTo>
                  <a:pt x="226" y="821"/>
                </a:lnTo>
                <a:lnTo>
                  <a:pt x="237" y="823"/>
                </a:lnTo>
                <a:lnTo>
                  <a:pt x="237" y="823"/>
                </a:lnTo>
                <a:lnTo>
                  <a:pt x="250" y="860"/>
                </a:lnTo>
                <a:lnTo>
                  <a:pt x="258" y="887"/>
                </a:lnTo>
                <a:lnTo>
                  <a:pt x="263" y="902"/>
                </a:lnTo>
                <a:lnTo>
                  <a:pt x="263" y="902"/>
                </a:lnTo>
                <a:lnTo>
                  <a:pt x="264" y="910"/>
                </a:lnTo>
                <a:lnTo>
                  <a:pt x="264" y="921"/>
                </a:lnTo>
                <a:lnTo>
                  <a:pt x="264" y="921"/>
                </a:lnTo>
                <a:lnTo>
                  <a:pt x="269" y="949"/>
                </a:lnTo>
                <a:lnTo>
                  <a:pt x="271" y="967"/>
                </a:lnTo>
                <a:lnTo>
                  <a:pt x="272" y="982"/>
                </a:lnTo>
                <a:lnTo>
                  <a:pt x="272" y="982"/>
                </a:lnTo>
                <a:lnTo>
                  <a:pt x="274" y="999"/>
                </a:lnTo>
                <a:lnTo>
                  <a:pt x="277" y="1018"/>
                </a:lnTo>
                <a:lnTo>
                  <a:pt x="281" y="1042"/>
                </a:lnTo>
                <a:lnTo>
                  <a:pt x="281" y="1042"/>
                </a:lnTo>
                <a:lnTo>
                  <a:pt x="282" y="1046"/>
                </a:lnTo>
                <a:lnTo>
                  <a:pt x="284" y="1051"/>
                </a:lnTo>
                <a:lnTo>
                  <a:pt x="288" y="1056"/>
                </a:lnTo>
                <a:lnTo>
                  <a:pt x="295" y="1058"/>
                </a:lnTo>
                <a:lnTo>
                  <a:pt x="295" y="1069"/>
                </a:lnTo>
                <a:lnTo>
                  <a:pt x="295" y="1069"/>
                </a:lnTo>
                <a:lnTo>
                  <a:pt x="289" y="1078"/>
                </a:lnTo>
                <a:lnTo>
                  <a:pt x="289" y="1078"/>
                </a:lnTo>
                <a:lnTo>
                  <a:pt x="287" y="1086"/>
                </a:lnTo>
                <a:lnTo>
                  <a:pt x="284" y="1099"/>
                </a:lnTo>
                <a:lnTo>
                  <a:pt x="281" y="1124"/>
                </a:lnTo>
                <a:lnTo>
                  <a:pt x="281" y="1124"/>
                </a:lnTo>
                <a:lnTo>
                  <a:pt x="281" y="1126"/>
                </a:lnTo>
                <a:lnTo>
                  <a:pt x="282" y="1128"/>
                </a:lnTo>
                <a:lnTo>
                  <a:pt x="287" y="1133"/>
                </a:lnTo>
                <a:lnTo>
                  <a:pt x="293" y="1139"/>
                </a:lnTo>
                <a:lnTo>
                  <a:pt x="301" y="1145"/>
                </a:lnTo>
                <a:lnTo>
                  <a:pt x="318" y="1155"/>
                </a:lnTo>
                <a:lnTo>
                  <a:pt x="333" y="1167"/>
                </a:lnTo>
                <a:lnTo>
                  <a:pt x="333" y="1167"/>
                </a:lnTo>
                <a:lnTo>
                  <a:pt x="347" y="1179"/>
                </a:lnTo>
                <a:lnTo>
                  <a:pt x="364" y="1191"/>
                </a:lnTo>
                <a:lnTo>
                  <a:pt x="383" y="1201"/>
                </a:lnTo>
                <a:lnTo>
                  <a:pt x="393" y="1207"/>
                </a:lnTo>
                <a:lnTo>
                  <a:pt x="403" y="1211"/>
                </a:lnTo>
                <a:lnTo>
                  <a:pt x="403" y="1211"/>
                </a:lnTo>
                <a:lnTo>
                  <a:pt x="413" y="1214"/>
                </a:lnTo>
                <a:lnTo>
                  <a:pt x="423" y="1217"/>
                </a:lnTo>
                <a:lnTo>
                  <a:pt x="433" y="1217"/>
                </a:lnTo>
                <a:lnTo>
                  <a:pt x="442" y="1216"/>
                </a:lnTo>
                <a:lnTo>
                  <a:pt x="451" y="1213"/>
                </a:lnTo>
                <a:lnTo>
                  <a:pt x="458" y="1210"/>
                </a:lnTo>
                <a:lnTo>
                  <a:pt x="463" y="1205"/>
                </a:lnTo>
                <a:lnTo>
                  <a:pt x="467" y="1199"/>
                </a:lnTo>
                <a:lnTo>
                  <a:pt x="467" y="1199"/>
                </a:lnTo>
                <a:lnTo>
                  <a:pt x="474" y="1187"/>
                </a:lnTo>
                <a:lnTo>
                  <a:pt x="478" y="1181"/>
                </a:lnTo>
                <a:lnTo>
                  <a:pt x="478" y="1179"/>
                </a:lnTo>
                <a:lnTo>
                  <a:pt x="478" y="1177"/>
                </a:lnTo>
                <a:lnTo>
                  <a:pt x="474" y="1170"/>
                </a:lnTo>
                <a:lnTo>
                  <a:pt x="474" y="1170"/>
                </a:lnTo>
                <a:lnTo>
                  <a:pt x="471" y="1166"/>
                </a:lnTo>
                <a:lnTo>
                  <a:pt x="465" y="1161"/>
                </a:lnTo>
                <a:lnTo>
                  <a:pt x="452" y="1151"/>
                </a:lnTo>
                <a:lnTo>
                  <a:pt x="436" y="1140"/>
                </a:lnTo>
                <a:lnTo>
                  <a:pt x="422" y="1128"/>
                </a:lnTo>
                <a:lnTo>
                  <a:pt x="422" y="1128"/>
                </a:lnTo>
                <a:lnTo>
                  <a:pt x="416" y="1122"/>
                </a:lnTo>
                <a:lnTo>
                  <a:pt x="409" y="1114"/>
                </a:lnTo>
                <a:lnTo>
                  <a:pt x="396" y="1095"/>
                </a:lnTo>
                <a:lnTo>
                  <a:pt x="384" y="1079"/>
                </a:lnTo>
                <a:lnTo>
                  <a:pt x="380" y="1072"/>
                </a:lnTo>
                <a:lnTo>
                  <a:pt x="380" y="1072"/>
                </a:lnTo>
                <a:lnTo>
                  <a:pt x="377" y="1068"/>
                </a:lnTo>
                <a:lnTo>
                  <a:pt x="375" y="1066"/>
                </a:lnTo>
                <a:lnTo>
                  <a:pt x="373" y="1065"/>
                </a:lnTo>
                <a:lnTo>
                  <a:pt x="373" y="1065"/>
                </a:lnTo>
                <a:lnTo>
                  <a:pt x="364" y="1061"/>
                </a:lnTo>
                <a:lnTo>
                  <a:pt x="357" y="1052"/>
                </a:lnTo>
                <a:lnTo>
                  <a:pt x="357" y="1052"/>
                </a:lnTo>
                <a:lnTo>
                  <a:pt x="363" y="1047"/>
                </a:lnTo>
                <a:lnTo>
                  <a:pt x="367" y="1040"/>
                </a:lnTo>
                <a:lnTo>
                  <a:pt x="369" y="1033"/>
                </a:lnTo>
                <a:lnTo>
                  <a:pt x="369" y="1033"/>
                </a:lnTo>
                <a:lnTo>
                  <a:pt x="370" y="1021"/>
                </a:lnTo>
                <a:lnTo>
                  <a:pt x="370" y="1014"/>
                </a:lnTo>
                <a:lnTo>
                  <a:pt x="367" y="1006"/>
                </a:lnTo>
                <a:lnTo>
                  <a:pt x="367" y="1006"/>
                </a:lnTo>
                <a:lnTo>
                  <a:pt x="366" y="999"/>
                </a:lnTo>
                <a:lnTo>
                  <a:pt x="367" y="989"/>
                </a:lnTo>
                <a:lnTo>
                  <a:pt x="368" y="979"/>
                </a:lnTo>
                <a:lnTo>
                  <a:pt x="370" y="967"/>
                </a:lnTo>
                <a:lnTo>
                  <a:pt x="380" y="929"/>
                </a:lnTo>
                <a:lnTo>
                  <a:pt x="380" y="929"/>
                </a:lnTo>
                <a:lnTo>
                  <a:pt x="382" y="913"/>
                </a:lnTo>
                <a:lnTo>
                  <a:pt x="382" y="891"/>
                </a:lnTo>
                <a:lnTo>
                  <a:pt x="382" y="867"/>
                </a:lnTo>
                <a:lnTo>
                  <a:pt x="382" y="867"/>
                </a:lnTo>
                <a:lnTo>
                  <a:pt x="386" y="868"/>
                </a:lnTo>
                <a:lnTo>
                  <a:pt x="388" y="868"/>
                </a:lnTo>
                <a:lnTo>
                  <a:pt x="393" y="867"/>
                </a:lnTo>
                <a:lnTo>
                  <a:pt x="397" y="864"/>
                </a:lnTo>
                <a:lnTo>
                  <a:pt x="403" y="861"/>
                </a:lnTo>
                <a:lnTo>
                  <a:pt x="410" y="855"/>
                </a:lnTo>
                <a:lnTo>
                  <a:pt x="416" y="847"/>
                </a:lnTo>
                <a:lnTo>
                  <a:pt x="416" y="847"/>
                </a:lnTo>
                <a:lnTo>
                  <a:pt x="423" y="838"/>
                </a:lnTo>
                <a:lnTo>
                  <a:pt x="428" y="835"/>
                </a:lnTo>
                <a:lnTo>
                  <a:pt x="432" y="831"/>
                </a:lnTo>
                <a:lnTo>
                  <a:pt x="434" y="829"/>
                </a:lnTo>
                <a:lnTo>
                  <a:pt x="436" y="825"/>
                </a:lnTo>
                <a:lnTo>
                  <a:pt x="438" y="818"/>
                </a:lnTo>
                <a:lnTo>
                  <a:pt x="439" y="790"/>
                </a:lnTo>
                <a:lnTo>
                  <a:pt x="439" y="790"/>
                </a:lnTo>
                <a:lnTo>
                  <a:pt x="439" y="748"/>
                </a:lnTo>
                <a:lnTo>
                  <a:pt x="438" y="709"/>
                </a:lnTo>
                <a:lnTo>
                  <a:pt x="436" y="666"/>
                </a:lnTo>
                <a:lnTo>
                  <a:pt x="436" y="666"/>
                </a:lnTo>
                <a:lnTo>
                  <a:pt x="434" y="562"/>
                </a:lnTo>
                <a:lnTo>
                  <a:pt x="434" y="562"/>
                </a:lnTo>
                <a:lnTo>
                  <a:pt x="436" y="561"/>
                </a:lnTo>
                <a:lnTo>
                  <a:pt x="441" y="557"/>
                </a:lnTo>
                <a:lnTo>
                  <a:pt x="446" y="549"/>
                </a:lnTo>
                <a:lnTo>
                  <a:pt x="448" y="546"/>
                </a:lnTo>
                <a:lnTo>
                  <a:pt x="448" y="542"/>
                </a:lnTo>
                <a:lnTo>
                  <a:pt x="448" y="542"/>
                </a:lnTo>
                <a:lnTo>
                  <a:pt x="446" y="524"/>
                </a:lnTo>
                <a:lnTo>
                  <a:pt x="445" y="503"/>
                </a:lnTo>
                <a:lnTo>
                  <a:pt x="445" y="503"/>
                </a:lnTo>
                <a:lnTo>
                  <a:pt x="440" y="466"/>
                </a:lnTo>
                <a:lnTo>
                  <a:pt x="436" y="437"/>
                </a:lnTo>
                <a:lnTo>
                  <a:pt x="436" y="437"/>
                </a:lnTo>
                <a:lnTo>
                  <a:pt x="434" y="436"/>
                </a:lnTo>
                <a:lnTo>
                  <a:pt x="434" y="435"/>
                </a:lnTo>
                <a:lnTo>
                  <a:pt x="438" y="430"/>
                </a:lnTo>
                <a:lnTo>
                  <a:pt x="438" y="430"/>
                </a:lnTo>
                <a:lnTo>
                  <a:pt x="441" y="427"/>
                </a:lnTo>
                <a:lnTo>
                  <a:pt x="445" y="424"/>
                </a:lnTo>
                <a:lnTo>
                  <a:pt x="446" y="423"/>
                </a:lnTo>
                <a:lnTo>
                  <a:pt x="447" y="420"/>
                </a:lnTo>
                <a:lnTo>
                  <a:pt x="447" y="420"/>
                </a:lnTo>
                <a:lnTo>
                  <a:pt x="448" y="403"/>
                </a:lnTo>
                <a:lnTo>
                  <a:pt x="448" y="403"/>
                </a:lnTo>
                <a:lnTo>
                  <a:pt x="449" y="404"/>
                </a:lnTo>
                <a:lnTo>
                  <a:pt x="452" y="406"/>
                </a:lnTo>
                <a:lnTo>
                  <a:pt x="454" y="406"/>
                </a:lnTo>
                <a:lnTo>
                  <a:pt x="456" y="404"/>
                </a:lnTo>
                <a:lnTo>
                  <a:pt x="459" y="402"/>
                </a:lnTo>
                <a:lnTo>
                  <a:pt x="459" y="402"/>
                </a:lnTo>
                <a:lnTo>
                  <a:pt x="463" y="396"/>
                </a:lnTo>
                <a:lnTo>
                  <a:pt x="467" y="389"/>
                </a:lnTo>
                <a:lnTo>
                  <a:pt x="468" y="383"/>
                </a:lnTo>
                <a:lnTo>
                  <a:pt x="468" y="377"/>
                </a:lnTo>
                <a:lnTo>
                  <a:pt x="468" y="377"/>
                </a:lnTo>
                <a:lnTo>
                  <a:pt x="469" y="369"/>
                </a:lnTo>
                <a:lnTo>
                  <a:pt x="472" y="364"/>
                </a:lnTo>
                <a:lnTo>
                  <a:pt x="472" y="364"/>
                </a:lnTo>
                <a:lnTo>
                  <a:pt x="480" y="327"/>
                </a:lnTo>
                <a:lnTo>
                  <a:pt x="487" y="290"/>
                </a:lnTo>
                <a:lnTo>
                  <a:pt x="487" y="290"/>
                </a:lnTo>
                <a:lnTo>
                  <a:pt x="489" y="283"/>
                </a:lnTo>
                <a:lnTo>
                  <a:pt x="491" y="276"/>
                </a:lnTo>
                <a:lnTo>
                  <a:pt x="491" y="272"/>
                </a:lnTo>
                <a:lnTo>
                  <a:pt x="489" y="269"/>
                </a:lnTo>
                <a:lnTo>
                  <a:pt x="489" y="269"/>
                </a:lnTo>
                <a:lnTo>
                  <a:pt x="486" y="262"/>
                </a:lnTo>
                <a:lnTo>
                  <a:pt x="481" y="255"/>
                </a:lnTo>
                <a:lnTo>
                  <a:pt x="466" y="237"/>
                </a:lnTo>
                <a:lnTo>
                  <a:pt x="466" y="237"/>
                </a:lnTo>
                <a:lnTo>
                  <a:pt x="439" y="204"/>
                </a:lnTo>
                <a:lnTo>
                  <a:pt x="439" y="204"/>
                </a:lnTo>
                <a:lnTo>
                  <a:pt x="434" y="202"/>
                </a:lnTo>
                <a:lnTo>
                  <a:pt x="430" y="198"/>
                </a:lnTo>
                <a:lnTo>
                  <a:pt x="430" y="198"/>
                </a:lnTo>
                <a:lnTo>
                  <a:pt x="408" y="167"/>
                </a:lnTo>
                <a:lnTo>
                  <a:pt x="408" y="167"/>
                </a:lnTo>
                <a:lnTo>
                  <a:pt x="405" y="164"/>
                </a:lnTo>
                <a:lnTo>
                  <a:pt x="401" y="160"/>
                </a:lnTo>
                <a:lnTo>
                  <a:pt x="392" y="157"/>
                </a:lnTo>
                <a:lnTo>
                  <a:pt x="392" y="157"/>
                </a:lnTo>
                <a:lnTo>
                  <a:pt x="381" y="156"/>
                </a:lnTo>
                <a:lnTo>
                  <a:pt x="362" y="154"/>
                </a:lnTo>
                <a:lnTo>
                  <a:pt x="335" y="152"/>
                </a:lnTo>
                <a:lnTo>
                  <a:pt x="335" y="152"/>
                </a:lnTo>
                <a:lnTo>
                  <a:pt x="346" y="141"/>
                </a:lnTo>
                <a:lnTo>
                  <a:pt x="355" y="133"/>
                </a:lnTo>
                <a:lnTo>
                  <a:pt x="362" y="127"/>
                </a:lnTo>
                <a:lnTo>
                  <a:pt x="362" y="127"/>
                </a:lnTo>
                <a:lnTo>
                  <a:pt x="367" y="125"/>
                </a:lnTo>
                <a:lnTo>
                  <a:pt x="369" y="121"/>
                </a:lnTo>
                <a:lnTo>
                  <a:pt x="372" y="119"/>
                </a:lnTo>
                <a:lnTo>
                  <a:pt x="373" y="117"/>
                </a:lnTo>
                <a:lnTo>
                  <a:pt x="373" y="117"/>
                </a:lnTo>
                <a:lnTo>
                  <a:pt x="372" y="114"/>
                </a:lnTo>
                <a:lnTo>
                  <a:pt x="366" y="111"/>
                </a:lnTo>
                <a:lnTo>
                  <a:pt x="350" y="99"/>
                </a:lnTo>
                <a:lnTo>
                  <a:pt x="327" y="84"/>
                </a:lnTo>
                <a:lnTo>
                  <a:pt x="327" y="84"/>
                </a:lnTo>
                <a:lnTo>
                  <a:pt x="314" y="62"/>
                </a:lnTo>
                <a:lnTo>
                  <a:pt x="301" y="44"/>
                </a:lnTo>
                <a:lnTo>
                  <a:pt x="294" y="34"/>
                </a:lnTo>
                <a:lnTo>
                  <a:pt x="287" y="26"/>
                </a:lnTo>
                <a:lnTo>
                  <a:pt x="287" y="26"/>
                </a:lnTo>
                <a:lnTo>
                  <a:pt x="278" y="19"/>
                </a:lnTo>
                <a:lnTo>
                  <a:pt x="270" y="12"/>
                </a:lnTo>
                <a:lnTo>
                  <a:pt x="261" y="7"/>
                </a:lnTo>
                <a:lnTo>
                  <a:pt x="251" y="4"/>
                </a:lnTo>
                <a:lnTo>
                  <a:pt x="241" y="1"/>
                </a:lnTo>
                <a:lnTo>
                  <a:pt x="231" y="0"/>
                </a:lnTo>
                <a:lnTo>
                  <a:pt x="222" y="1"/>
                </a:lnTo>
                <a:lnTo>
                  <a:pt x="212" y="2"/>
                </a:lnTo>
                <a:lnTo>
                  <a:pt x="212" y="2"/>
                </a:lnTo>
                <a:lnTo>
                  <a:pt x="204" y="6"/>
                </a:lnTo>
                <a:lnTo>
                  <a:pt x="196" y="11"/>
                </a:lnTo>
                <a:lnTo>
                  <a:pt x="188" y="15"/>
                </a:lnTo>
                <a:lnTo>
                  <a:pt x="180" y="21"/>
                </a:lnTo>
                <a:lnTo>
                  <a:pt x="175" y="27"/>
                </a:lnTo>
                <a:lnTo>
                  <a:pt x="169" y="33"/>
                </a:lnTo>
                <a:lnTo>
                  <a:pt x="164" y="40"/>
                </a:lnTo>
                <a:lnTo>
                  <a:pt x="160" y="47"/>
                </a:lnTo>
                <a:lnTo>
                  <a:pt x="160" y="47"/>
                </a:lnTo>
                <a:lnTo>
                  <a:pt x="157" y="54"/>
                </a:lnTo>
                <a:lnTo>
                  <a:pt x="155" y="61"/>
                </a:lnTo>
                <a:lnTo>
                  <a:pt x="151" y="77"/>
                </a:lnTo>
                <a:lnTo>
                  <a:pt x="149" y="92"/>
                </a:lnTo>
                <a:lnTo>
                  <a:pt x="149" y="92"/>
                </a:lnTo>
                <a:close/>
                <a:moveTo>
                  <a:pt x="129" y="402"/>
                </a:moveTo>
                <a:lnTo>
                  <a:pt x="129" y="402"/>
                </a:lnTo>
                <a:lnTo>
                  <a:pt x="136" y="448"/>
                </a:lnTo>
                <a:lnTo>
                  <a:pt x="136" y="448"/>
                </a:lnTo>
                <a:lnTo>
                  <a:pt x="136" y="475"/>
                </a:lnTo>
                <a:lnTo>
                  <a:pt x="136" y="496"/>
                </a:lnTo>
                <a:lnTo>
                  <a:pt x="136" y="496"/>
                </a:lnTo>
                <a:lnTo>
                  <a:pt x="116" y="482"/>
                </a:lnTo>
                <a:lnTo>
                  <a:pt x="100" y="470"/>
                </a:lnTo>
                <a:lnTo>
                  <a:pt x="92" y="462"/>
                </a:lnTo>
                <a:lnTo>
                  <a:pt x="92" y="462"/>
                </a:lnTo>
                <a:lnTo>
                  <a:pt x="88" y="457"/>
                </a:lnTo>
                <a:lnTo>
                  <a:pt x="85" y="453"/>
                </a:lnTo>
                <a:lnTo>
                  <a:pt x="85" y="449"/>
                </a:lnTo>
                <a:lnTo>
                  <a:pt x="85" y="447"/>
                </a:lnTo>
                <a:lnTo>
                  <a:pt x="86" y="445"/>
                </a:lnTo>
                <a:lnTo>
                  <a:pt x="87" y="443"/>
                </a:lnTo>
                <a:lnTo>
                  <a:pt x="87" y="443"/>
                </a:lnTo>
                <a:lnTo>
                  <a:pt x="93" y="437"/>
                </a:lnTo>
                <a:lnTo>
                  <a:pt x="99" y="429"/>
                </a:lnTo>
                <a:lnTo>
                  <a:pt x="107" y="417"/>
                </a:lnTo>
                <a:lnTo>
                  <a:pt x="107" y="417"/>
                </a:lnTo>
                <a:lnTo>
                  <a:pt x="119" y="409"/>
                </a:lnTo>
                <a:lnTo>
                  <a:pt x="129" y="402"/>
                </a:lnTo>
                <a:lnTo>
                  <a:pt x="129" y="40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EEE17241-AFBC-44F3-839C-D01483321FBF}"/>
              </a:ext>
            </a:extLst>
          </p:cNvPr>
          <p:cNvSpPr>
            <a:spLocks noEditPoints="1"/>
          </p:cNvSpPr>
          <p:nvPr/>
        </p:nvSpPr>
        <p:spPr bwMode="auto">
          <a:xfrm>
            <a:off x="2688526" y="2663915"/>
            <a:ext cx="776523" cy="1660779"/>
          </a:xfrm>
          <a:custGeom>
            <a:avLst/>
            <a:gdLst>
              <a:gd name="T0" fmla="*/ 237 w 555"/>
              <a:gd name="T1" fmla="*/ 197 h 1187"/>
              <a:gd name="T2" fmla="*/ 193 w 555"/>
              <a:gd name="T3" fmla="*/ 187 h 1187"/>
              <a:gd name="T4" fmla="*/ 110 w 555"/>
              <a:gd name="T5" fmla="*/ 250 h 1187"/>
              <a:gd name="T6" fmla="*/ 46 w 555"/>
              <a:gd name="T7" fmla="*/ 346 h 1187"/>
              <a:gd name="T8" fmla="*/ 16 w 555"/>
              <a:gd name="T9" fmla="*/ 445 h 1187"/>
              <a:gd name="T10" fmla="*/ 4 w 555"/>
              <a:gd name="T11" fmla="*/ 486 h 1187"/>
              <a:gd name="T12" fmla="*/ 4 w 555"/>
              <a:gd name="T13" fmla="*/ 510 h 1187"/>
              <a:gd name="T14" fmla="*/ 0 w 555"/>
              <a:gd name="T15" fmla="*/ 559 h 1187"/>
              <a:gd name="T16" fmla="*/ 5 w 555"/>
              <a:gd name="T17" fmla="*/ 573 h 1187"/>
              <a:gd name="T18" fmla="*/ 26 w 555"/>
              <a:gd name="T19" fmla="*/ 589 h 1187"/>
              <a:gd name="T20" fmla="*/ 36 w 555"/>
              <a:gd name="T21" fmla="*/ 596 h 1187"/>
              <a:gd name="T22" fmla="*/ 44 w 555"/>
              <a:gd name="T23" fmla="*/ 657 h 1187"/>
              <a:gd name="T24" fmla="*/ 67 w 555"/>
              <a:gd name="T25" fmla="*/ 703 h 1187"/>
              <a:gd name="T26" fmla="*/ 89 w 555"/>
              <a:gd name="T27" fmla="*/ 776 h 1187"/>
              <a:gd name="T28" fmla="*/ 68 w 555"/>
              <a:gd name="T29" fmla="*/ 868 h 1187"/>
              <a:gd name="T30" fmla="*/ 88 w 555"/>
              <a:gd name="T31" fmla="*/ 880 h 1187"/>
              <a:gd name="T32" fmla="*/ 87 w 555"/>
              <a:gd name="T33" fmla="*/ 924 h 1187"/>
              <a:gd name="T34" fmla="*/ 89 w 555"/>
              <a:gd name="T35" fmla="*/ 978 h 1187"/>
              <a:gd name="T36" fmla="*/ 120 w 555"/>
              <a:gd name="T37" fmla="*/ 984 h 1187"/>
              <a:gd name="T38" fmla="*/ 136 w 555"/>
              <a:gd name="T39" fmla="*/ 1006 h 1187"/>
              <a:gd name="T40" fmla="*/ 145 w 555"/>
              <a:gd name="T41" fmla="*/ 1039 h 1187"/>
              <a:gd name="T42" fmla="*/ 119 w 555"/>
              <a:gd name="T43" fmla="*/ 1097 h 1187"/>
              <a:gd name="T44" fmla="*/ 90 w 555"/>
              <a:gd name="T45" fmla="*/ 1169 h 1187"/>
              <a:gd name="T46" fmla="*/ 119 w 555"/>
              <a:gd name="T47" fmla="*/ 1187 h 1187"/>
              <a:gd name="T48" fmla="*/ 188 w 555"/>
              <a:gd name="T49" fmla="*/ 1165 h 1187"/>
              <a:gd name="T50" fmla="*/ 238 w 555"/>
              <a:gd name="T51" fmla="*/ 1132 h 1187"/>
              <a:gd name="T52" fmla="*/ 247 w 555"/>
              <a:gd name="T53" fmla="*/ 1092 h 1187"/>
              <a:gd name="T54" fmla="*/ 217 w 555"/>
              <a:gd name="T55" fmla="*/ 1084 h 1187"/>
              <a:gd name="T56" fmla="*/ 234 w 555"/>
              <a:gd name="T57" fmla="*/ 1056 h 1187"/>
              <a:gd name="T58" fmla="*/ 281 w 555"/>
              <a:gd name="T59" fmla="*/ 944 h 1187"/>
              <a:gd name="T60" fmla="*/ 408 w 555"/>
              <a:gd name="T61" fmla="*/ 842 h 1187"/>
              <a:gd name="T62" fmla="*/ 425 w 555"/>
              <a:gd name="T63" fmla="*/ 805 h 1187"/>
              <a:gd name="T64" fmla="*/ 410 w 555"/>
              <a:gd name="T65" fmla="*/ 731 h 1187"/>
              <a:gd name="T66" fmla="*/ 447 w 555"/>
              <a:gd name="T67" fmla="*/ 569 h 1187"/>
              <a:gd name="T68" fmla="*/ 470 w 555"/>
              <a:gd name="T69" fmla="*/ 581 h 1187"/>
              <a:gd name="T70" fmla="*/ 481 w 555"/>
              <a:gd name="T71" fmla="*/ 598 h 1187"/>
              <a:gd name="T72" fmla="*/ 478 w 555"/>
              <a:gd name="T73" fmla="*/ 628 h 1187"/>
              <a:gd name="T74" fmla="*/ 513 w 555"/>
              <a:gd name="T75" fmla="*/ 643 h 1187"/>
              <a:gd name="T76" fmla="*/ 543 w 555"/>
              <a:gd name="T77" fmla="*/ 631 h 1187"/>
              <a:gd name="T78" fmla="*/ 546 w 555"/>
              <a:gd name="T79" fmla="*/ 612 h 1187"/>
              <a:gd name="T80" fmla="*/ 550 w 555"/>
              <a:gd name="T81" fmla="*/ 549 h 1187"/>
              <a:gd name="T82" fmla="*/ 491 w 555"/>
              <a:gd name="T83" fmla="*/ 360 h 1187"/>
              <a:gd name="T84" fmla="*/ 462 w 555"/>
              <a:gd name="T85" fmla="*/ 311 h 1187"/>
              <a:gd name="T86" fmla="*/ 471 w 555"/>
              <a:gd name="T87" fmla="*/ 286 h 1187"/>
              <a:gd name="T88" fmla="*/ 470 w 555"/>
              <a:gd name="T89" fmla="*/ 244 h 1187"/>
              <a:gd name="T90" fmla="*/ 465 w 555"/>
              <a:gd name="T91" fmla="*/ 191 h 1187"/>
              <a:gd name="T92" fmla="*/ 487 w 555"/>
              <a:gd name="T93" fmla="*/ 163 h 1187"/>
              <a:gd name="T94" fmla="*/ 458 w 555"/>
              <a:gd name="T95" fmla="*/ 138 h 1187"/>
              <a:gd name="T96" fmla="*/ 449 w 555"/>
              <a:gd name="T97" fmla="*/ 78 h 1187"/>
              <a:gd name="T98" fmla="*/ 405 w 555"/>
              <a:gd name="T99" fmla="*/ 38 h 1187"/>
              <a:gd name="T100" fmla="*/ 369 w 555"/>
              <a:gd name="T101" fmla="*/ 10 h 1187"/>
              <a:gd name="T102" fmla="*/ 305 w 555"/>
              <a:gd name="T103" fmla="*/ 2 h 1187"/>
              <a:gd name="T104" fmla="*/ 259 w 555"/>
              <a:gd name="T105" fmla="*/ 28 h 1187"/>
              <a:gd name="T106" fmla="*/ 238 w 555"/>
              <a:gd name="T107" fmla="*/ 111 h 1187"/>
              <a:gd name="T108" fmla="*/ 257 w 555"/>
              <a:gd name="T109" fmla="*/ 198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5" h="1187">
                <a:moveTo>
                  <a:pt x="257" y="198"/>
                </a:moveTo>
                <a:lnTo>
                  <a:pt x="257" y="198"/>
                </a:lnTo>
                <a:lnTo>
                  <a:pt x="252" y="200"/>
                </a:lnTo>
                <a:lnTo>
                  <a:pt x="245" y="201"/>
                </a:lnTo>
                <a:lnTo>
                  <a:pt x="245" y="201"/>
                </a:lnTo>
                <a:lnTo>
                  <a:pt x="241" y="200"/>
                </a:lnTo>
                <a:lnTo>
                  <a:pt x="237" y="197"/>
                </a:lnTo>
                <a:lnTo>
                  <a:pt x="224" y="190"/>
                </a:lnTo>
                <a:lnTo>
                  <a:pt x="224" y="190"/>
                </a:lnTo>
                <a:lnTo>
                  <a:pt x="218" y="188"/>
                </a:lnTo>
                <a:lnTo>
                  <a:pt x="211" y="187"/>
                </a:lnTo>
                <a:lnTo>
                  <a:pt x="202" y="186"/>
                </a:lnTo>
                <a:lnTo>
                  <a:pt x="193" y="187"/>
                </a:lnTo>
                <a:lnTo>
                  <a:pt x="193" y="187"/>
                </a:lnTo>
                <a:lnTo>
                  <a:pt x="186" y="189"/>
                </a:lnTo>
                <a:lnTo>
                  <a:pt x="178" y="194"/>
                </a:lnTo>
                <a:lnTo>
                  <a:pt x="156" y="208"/>
                </a:lnTo>
                <a:lnTo>
                  <a:pt x="125" y="234"/>
                </a:lnTo>
                <a:lnTo>
                  <a:pt x="125" y="234"/>
                </a:lnTo>
                <a:lnTo>
                  <a:pt x="118" y="241"/>
                </a:lnTo>
                <a:lnTo>
                  <a:pt x="110" y="250"/>
                </a:lnTo>
                <a:lnTo>
                  <a:pt x="100" y="269"/>
                </a:lnTo>
                <a:lnTo>
                  <a:pt x="100" y="269"/>
                </a:lnTo>
                <a:lnTo>
                  <a:pt x="92" y="281"/>
                </a:lnTo>
                <a:lnTo>
                  <a:pt x="81" y="296"/>
                </a:lnTo>
                <a:lnTo>
                  <a:pt x="56" y="329"/>
                </a:lnTo>
                <a:lnTo>
                  <a:pt x="56" y="329"/>
                </a:lnTo>
                <a:lnTo>
                  <a:pt x="46" y="346"/>
                </a:lnTo>
                <a:lnTo>
                  <a:pt x="34" y="367"/>
                </a:lnTo>
                <a:lnTo>
                  <a:pt x="24" y="387"/>
                </a:lnTo>
                <a:lnTo>
                  <a:pt x="18" y="401"/>
                </a:lnTo>
                <a:lnTo>
                  <a:pt x="18" y="401"/>
                </a:lnTo>
                <a:lnTo>
                  <a:pt x="17" y="413"/>
                </a:lnTo>
                <a:lnTo>
                  <a:pt x="17" y="427"/>
                </a:lnTo>
                <a:lnTo>
                  <a:pt x="16" y="445"/>
                </a:lnTo>
                <a:lnTo>
                  <a:pt x="15" y="464"/>
                </a:lnTo>
                <a:lnTo>
                  <a:pt x="15" y="464"/>
                </a:lnTo>
                <a:lnTo>
                  <a:pt x="14" y="472"/>
                </a:lnTo>
                <a:lnTo>
                  <a:pt x="11" y="478"/>
                </a:lnTo>
                <a:lnTo>
                  <a:pt x="10" y="481"/>
                </a:lnTo>
                <a:lnTo>
                  <a:pt x="8" y="484"/>
                </a:lnTo>
                <a:lnTo>
                  <a:pt x="4" y="486"/>
                </a:lnTo>
                <a:lnTo>
                  <a:pt x="2" y="489"/>
                </a:lnTo>
                <a:lnTo>
                  <a:pt x="0" y="493"/>
                </a:lnTo>
                <a:lnTo>
                  <a:pt x="0" y="493"/>
                </a:lnTo>
                <a:lnTo>
                  <a:pt x="0" y="497"/>
                </a:lnTo>
                <a:lnTo>
                  <a:pt x="1" y="502"/>
                </a:lnTo>
                <a:lnTo>
                  <a:pt x="2" y="506"/>
                </a:lnTo>
                <a:lnTo>
                  <a:pt x="4" y="510"/>
                </a:lnTo>
                <a:lnTo>
                  <a:pt x="10" y="516"/>
                </a:lnTo>
                <a:lnTo>
                  <a:pt x="13" y="518"/>
                </a:lnTo>
                <a:lnTo>
                  <a:pt x="13" y="518"/>
                </a:lnTo>
                <a:lnTo>
                  <a:pt x="5" y="535"/>
                </a:lnTo>
                <a:lnTo>
                  <a:pt x="1" y="547"/>
                </a:lnTo>
                <a:lnTo>
                  <a:pt x="0" y="553"/>
                </a:lnTo>
                <a:lnTo>
                  <a:pt x="0" y="559"/>
                </a:lnTo>
                <a:lnTo>
                  <a:pt x="0" y="559"/>
                </a:lnTo>
                <a:lnTo>
                  <a:pt x="2" y="565"/>
                </a:lnTo>
                <a:lnTo>
                  <a:pt x="3" y="566"/>
                </a:lnTo>
                <a:lnTo>
                  <a:pt x="3" y="568"/>
                </a:lnTo>
                <a:lnTo>
                  <a:pt x="4" y="570"/>
                </a:lnTo>
                <a:lnTo>
                  <a:pt x="4" y="570"/>
                </a:lnTo>
                <a:lnTo>
                  <a:pt x="5" y="573"/>
                </a:lnTo>
                <a:lnTo>
                  <a:pt x="8" y="578"/>
                </a:lnTo>
                <a:lnTo>
                  <a:pt x="8" y="578"/>
                </a:lnTo>
                <a:lnTo>
                  <a:pt x="11" y="581"/>
                </a:lnTo>
                <a:lnTo>
                  <a:pt x="18" y="584"/>
                </a:lnTo>
                <a:lnTo>
                  <a:pt x="18" y="584"/>
                </a:lnTo>
                <a:lnTo>
                  <a:pt x="23" y="586"/>
                </a:lnTo>
                <a:lnTo>
                  <a:pt x="26" y="589"/>
                </a:lnTo>
                <a:lnTo>
                  <a:pt x="27" y="590"/>
                </a:lnTo>
                <a:lnTo>
                  <a:pt x="27" y="590"/>
                </a:lnTo>
                <a:lnTo>
                  <a:pt x="29" y="592"/>
                </a:lnTo>
                <a:lnTo>
                  <a:pt x="30" y="595"/>
                </a:lnTo>
                <a:lnTo>
                  <a:pt x="34" y="596"/>
                </a:lnTo>
                <a:lnTo>
                  <a:pt x="34" y="596"/>
                </a:lnTo>
                <a:lnTo>
                  <a:pt x="36" y="596"/>
                </a:lnTo>
                <a:lnTo>
                  <a:pt x="40" y="596"/>
                </a:lnTo>
                <a:lnTo>
                  <a:pt x="43" y="595"/>
                </a:lnTo>
                <a:lnTo>
                  <a:pt x="43" y="595"/>
                </a:lnTo>
                <a:lnTo>
                  <a:pt x="43" y="604"/>
                </a:lnTo>
                <a:lnTo>
                  <a:pt x="42" y="626"/>
                </a:lnTo>
                <a:lnTo>
                  <a:pt x="43" y="642"/>
                </a:lnTo>
                <a:lnTo>
                  <a:pt x="44" y="657"/>
                </a:lnTo>
                <a:lnTo>
                  <a:pt x="48" y="671"/>
                </a:lnTo>
                <a:lnTo>
                  <a:pt x="51" y="685"/>
                </a:lnTo>
                <a:lnTo>
                  <a:pt x="51" y="685"/>
                </a:lnTo>
                <a:lnTo>
                  <a:pt x="55" y="691"/>
                </a:lnTo>
                <a:lnTo>
                  <a:pt x="59" y="696"/>
                </a:lnTo>
                <a:lnTo>
                  <a:pt x="62" y="701"/>
                </a:lnTo>
                <a:lnTo>
                  <a:pt x="67" y="703"/>
                </a:lnTo>
                <a:lnTo>
                  <a:pt x="76" y="708"/>
                </a:lnTo>
                <a:lnTo>
                  <a:pt x="87" y="710"/>
                </a:lnTo>
                <a:lnTo>
                  <a:pt x="95" y="711"/>
                </a:lnTo>
                <a:lnTo>
                  <a:pt x="103" y="711"/>
                </a:lnTo>
                <a:lnTo>
                  <a:pt x="110" y="710"/>
                </a:lnTo>
                <a:lnTo>
                  <a:pt x="110" y="710"/>
                </a:lnTo>
                <a:lnTo>
                  <a:pt x="89" y="776"/>
                </a:lnTo>
                <a:lnTo>
                  <a:pt x="74" y="826"/>
                </a:lnTo>
                <a:lnTo>
                  <a:pt x="69" y="845"/>
                </a:lnTo>
                <a:lnTo>
                  <a:pt x="67" y="855"/>
                </a:lnTo>
                <a:lnTo>
                  <a:pt x="67" y="855"/>
                </a:lnTo>
                <a:lnTo>
                  <a:pt x="66" y="861"/>
                </a:lnTo>
                <a:lnTo>
                  <a:pt x="67" y="865"/>
                </a:lnTo>
                <a:lnTo>
                  <a:pt x="68" y="868"/>
                </a:lnTo>
                <a:lnTo>
                  <a:pt x="69" y="871"/>
                </a:lnTo>
                <a:lnTo>
                  <a:pt x="74" y="873"/>
                </a:lnTo>
                <a:lnTo>
                  <a:pt x="76" y="876"/>
                </a:lnTo>
                <a:lnTo>
                  <a:pt x="76" y="876"/>
                </a:lnTo>
                <a:lnTo>
                  <a:pt x="79" y="878"/>
                </a:lnTo>
                <a:lnTo>
                  <a:pt x="81" y="879"/>
                </a:lnTo>
                <a:lnTo>
                  <a:pt x="88" y="880"/>
                </a:lnTo>
                <a:lnTo>
                  <a:pt x="97" y="882"/>
                </a:lnTo>
                <a:lnTo>
                  <a:pt x="97" y="882"/>
                </a:lnTo>
                <a:lnTo>
                  <a:pt x="93" y="905"/>
                </a:lnTo>
                <a:lnTo>
                  <a:pt x="93" y="905"/>
                </a:lnTo>
                <a:lnTo>
                  <a:pt x="90" y="917"/>
                </a:lnTo>
                <a:lnTo>
                  <a:pt x="87" y="924"/>
                </a:lnTo>
                <a:lnTo>
                  <a:pt x="87" y="924"/>
                </a:lnTo>
                <a:lnTo>
                  <a:pt x="86" y="939"/>
                </a:lnTo>
                <a:lnTo>
                  <a:pt x="84" y="953"/>
                </a:lnTo>
                <a:lnTo>
                  <a:pt x="84" y="967"/>
                </a:lnTo>
                <a:lnTo>
                  <a:pt x="84" y="967"/>
                </a:lnTo>
                <a:lnTo>
                  <a:pt x="86" y="972"/>
                </a:lnTo>
                <a:lnTo>
                  <a:pt x="87" y="975"/>
                </a:lnTo>
                <a:lnTo>
                  <a:pt x="89" y="978"/>
                </a:lnTo>
                <a:lnTo>
                  <a:pt x="92" y="978"/>
                </a:lnTo>
                <a:lnTo>
                  <a:pt x="97" y="979"/>
                </a:lnTo>
                <a:lnTo>
                  <a:pt x="102" y="979"/>
                </a:lnTo>
                <a:lnTo>
                  <a:pt x="108" y="981"/>
                </a:lnTo>
                <a:lnTo>
                  <a:pt x="108" y="981"/>
                </a:lnTo>
                <a:lnTo>
                  <a:pt x="114" y="984"/>
                </a:lnTo>
                <a:lnTo>
                  <a:pt x="120" y="984"/>
                </a:lnTo>
                <a:lnTo>
                  <a:pt x="127" y="984"/>
                </a:lnTo>
                <a:lnTo>
                  <a:pt x="133" y="983"/>
                </a:lnTo>
                <a:lnTo>
                  <a:pt x="141" y="979"/>
                </a:lnTo>
                <a:lnTo>
                  <a:pt x="145" y="978"/>
                </a:lnTo>
                <a:lnTo>
                  <a:pt x="145" y="978"/>
                </a:lnTo>
                <a:lnTo>
                  <a:pt x="140" y="993"/>
                </a:lnTo>
                <a:lnTo>
                  <a:pt x="136" y="1006"/>
                </a:lnTo>
                <a:lnTo>
                  <a:pt x="136" y="1013"/>
                </a:lnTo>
                <a:lnTo>
                  <a:pt x="136" y="1019"/>
                </a:lnTo>
                <a:lnTo>
                  <a:pt x="136" y="1019"/>
                </a:lnTo>
                <a:lnTo>
                  <a:pt x="140" y="1027"/>
                </a:lnTo>
                <a:lnTo>
                  <a:pt x="142" y="1034"/>
                </a:lnTo>
                <a:lnTo>
                  <a:pt x="145" y="1039"/>
                </a:lnTo>
                <a:lnTo>
                  <a:pt x="145" y="1039"/>
                </a:lnTo>
                <a:lnTo>
                  <a:pt x="128" y="1087"/>
                </a:lnTo>
                <a:lnTo>
                  <a:pt x="128" y="1087"/>
                </a:lnTo>
                <a:lnTo>
                  <a:pt x="127" y="1091"/>
                </a:lnTo>
                <a:lnTo>
                  <a:pt x="125" y="1092"/>
                </a:lnTo>
                <a:lnTo>
                  <a:pt x="122" y="1095"/>
                </a:lnTo>
                <a:lnTo>
                  <a:pt x="119" y="1097"/>
                </a:lnTo>
                <a:lnTo>
                  <a:pt x="119" y="1097"/>
                </a:lnTo>
                <a:lnTo>
                  <a:pt x="112" y="1106"/>
                </a:lnTo>
                <a:lnTo>
                  <a:pt x="103" y="1121"/>
                </a:lnTo>
                <a:lnTo>
                  <a:pt x="96" y="1138"/>
                </a:lnTo>
                <a:lnTo>
                  <a:pt x="92" y="1154"/>
                </a:lnTo>
                <a:lnTo>
                  <a:pt x="92" y="1154"/>
                </a:lnTo>
                <a:lnTo>
                  <a:pt x="89" y="1164"/>
                </a:lnTo>
                <a:lnTo>
                  <a:pt x="90" y="1169"/>
                </a:lnTo>
                <a:lnTo>
                  <a:pt x="93" y="1174"/>
                </a:lnTo>
                <a:lnTo>
                  <a:pt x="97" y="1178"/>
                </a:lnTo>
                <a:lnTo>
                  <a:pt x="97" y="1178"/>
                </a:lnTo>
                <a:lnTo>
                  <a:pt x="101" y="1182"/>
                </a:lnTo>
                <a:lnTo>
                  <a:pt x="106" y="1184"/>
                </a:lnTo>
                <a:lnTo>
                  <a:pt x="112" y="1185"/>
                </a:lnTo>
                <a:lnTo>
                  <a:pt x="119" y="1187"/>
                </a:lnTo>
                <a:lnTo>
                  <a:pt x="125" y="1187"/>
                </a:lnTo>
                <a:lnTo>
                  <a:pt x="132" y="1187"/>
                </a:lnTo>
                <a:lnTo>
                  <a:pt x="139" y="1184"/>
                </a:lnTo>
                <a:lnTo>
                  <a:pt x="145" y="1183"/>
                </a:lnTo>
                <a:lnTo>
                  <a:pt x="145" y="1183"/>
                </a:lnTo>
                <a:lnTo>
                  <a:pt x="162" y="1175"/>
                </a:lnTo>
                <a:lnTo>
                  <a:pt x="188" y="1165"/>
                </a:lnTo>
                <a:lnTo>
                  <a:pt x="188" y="1165"/>
                </a:lnTo>
                <a:lnTo>
                  <a:pt x="207" y="1159"/>
                </a:lnTo>
                <a:lnTo>
                  <a:pt x="214" y="1156"/>
                </a:lnTo>
                <a:lnTo>
                  <a:pt x="221" y="1151"/>
                </a:lnTo>
                <a:lnTo>
                  <a:pt x="227" y="1146"/>
                </a:lnTo>
                <a:lnTo>
                  <a:pt x="233" y="1141"/>
                </a:lnTo>
                <a:lnTo>
                  <a:pt x="238" y="1132"/>
                </a:lnTo>
                <a:lnTo>
                  <a:pt x="243" y="1123"/>
                </a:lnTo>
                <a:lnTo>
                  <a:pt x="243" y="1123"/>
                </a:lnTo>
                <a:lnTo>
                  <a:pt x="246" y="1112"/>
                </a:lnTo>
                <a:lnTo>
                  <a:pt x="248" y="1105"/>
                </a:lnTo>
                <a:lnTo>
                  <a:pt x="248" y="1099"/>
                </a:lnTo>
                <a:lnTo>
                  <a:pt x="248" y="1096"/>
                </a:lnTo>
                <a:lnTo>
                  <a:pt x="247" y="1092"/>
                </a:lnTo>
                <a:lnTo>
                  <a:pt x="245" y="1090"/>
                </a:lnTo>
                <a:lnTo>
                  <a:pt x="238" y="1085"/>
                </a:lnTo>
                <a:lnTo>
                  <a:pt x="238" y="1085"/>
                </a:lnTo>
                <a:lnTo>
                  <a:pt x="234" y="1083"/>
                </a:lnTo>
                <a:lnTo>
                  <a:pt x="228" y="1083"/>
                </a:lnTo>
                <a:lnTo>
                  <a:pt x="222" y="1083"/>
                </a:lnTo>
                <a:lnTo>
                  <a:pt x="217" y="1084"/>
                </a:lnTo>
                <a:lnTo>
                  <a:pt x="207" y="1086"/>
                </a:lnTo>
                <a:lnTo>
                  <a:pt x="204" y="1087"/>
                </a:lnTo>
                <a:lnTo>
                  <a:pt x="213" y="1064"/>
                </a:lnTo>
                <a:lnTo>
                  <a:pt x="213" y="1064"/>
                </a:lnTo>
                <a:lnTo>
                  <a:pt x="218" y="1064"/>
                </a:lnTo>
                <a:lnTo>
                  <a:pt x="225" y="1060"/>
                </a:lnTo>
                <a:lnTo>
                  <a:pt x="234" y="1056"/>
                </a:lnTo>
                <a:lnTo>
                  <a:pt x="234" y="1056"/>
                </a:lnTo>
                <a:lnTo>
                  <a:pt x="240" y="1044"/>
                </a:lnTo>
                <a:lnTo>
                  <a:pt x="246" y="1030"/>
                </a:lnTo>
                <a:lnTo>
                  <a:pt x="246" y="1030"/>
                </a:lnTo>
                <a:lnTo>
                  <a:pt x="261" y="991"/>
                </a:lnTo>
                <a:lnTo>
                  <a:pt x="281" y="944"/>
                </a:lnTo>
                <a:lnTo>
                  <a:pt x="281" y="944"/>
                </a:lnTo>
                <a:lnTo>
                  <a:pt x="290" y="921"/>
                </a:lnTo>
                <a:lnTo>
                  <a:pt x="301" y="885"/>
                </a:lnTo>
                <a:lnTo>
                  <a:pt x="317" y="834"/>
                </a:lnTo>
                <a:lnTo>
                  <a:pt x="317" y="834"/>
                </a:lnTo>
                <a:lnTo>
                  <a:pt x="404" y="842"/>
                </a:lnTo>
                <a:lnTo>
                  <a:pt x="404" y="842"/>
                </a:lnTo>
                <a:lnTo>
                  <a:pt x="408" y="842"/>
                </a:lnTo>
                <a:lnTo>
                  <a:pt x="411" y="842"/>
                </a:lnTo>
                <a:lnTo>
                  <a:pt x="415" y="840"/>
                </a:lnTo>
                <a:lnTo>
                  <a:pt x="417" y="836"/>
                </a:lnTo>
                <a:lnTo>
                  <a:pt x="421" y="828"/>
                </a:lnTo>
                <a:lnTo>
                  <a:pt x="424" y="814"/>
                </a:lnTo>
                <a:lnTo>
                  <a:pt x="424" y="814"/>
                </a:lnTo>
                <a:lnTo>
                  <a:pt x="425" y="805"/>
                </a:lnTo>
                <a:lnTo>
                  <a:pt x="424" y="794"/>
                </a:lnTo>
                <a:lnTo>
                  <a:pt x="422" y="782"/>
                </a:lnTo>
                <a:lnTo>
                  <a:pt x="419" y="770"/>
                </a:lnTo>
                <a:lnTo>
                  <a:pt x="412" y="748"/>
                </a:lnTo>
                <a:lnTo>
                  <a:pt x="411" y="738"/>
                </a:lnTo>
                <a:lnTo>
                  <a:pt x="410" y="731"/>
                </a:lnTo>
                <a:lnTo>
                  <a:pt x="410" y="731"/>
                </a:lnTo>
                <a:lnTo>
                  <a:pt x="411" y="720"/>
                </a:lnTo>
                <a:lnTo>
                  <a:pt x="415" y="708"/>
                </a:lnTo>
                <a:lnTo>
                  <a:pt x="421" y="683"/>
                </a:lnTo>
                <a:lnTo>
                  <a:pt x="421" y="683"/>
                </a:lnTo>
                <a:lnTo>
                  <a:pt x="437" y="611"/>
                </a:lnTo>
                <a:lnTo>
                  <a:pt x="437" y="611"/>
                </a:lnTo>
                <a:lnTo>
                  <a:pt x="447" y="569"/>
                </a:lnTo>
                <a:lnTo>
                  <a:pt x="451" y="550"/>
                </a:lnTo>
                <a:lnTo>
                  <a:pt x="454" y="543"/>
                </a:lnTo>
                <a:lnTo>
                  <a:pt x="454" y="543"/>
                </a:lnTo>
                <a:lnTo>
                  <a:pt x="464" y="568"/>
                </a:lnTo>
                <a:lnTo>
                  <a:pt x="464" y="568"/>
                </a:lnTo>
                <a:lnTo>
                  <a:pt x="469" y="577"/>
                </a:lnTo>
                <a:lnTo>
                  <a:pt x="470" y="581"/>
                </a:lnTo>
                <a:lnTo>
                  <a:pt x="472" y="582"/>
                </a:lnTo>
                <a:lnTo>
                  <a:pt x="472" y="582"/>
                </a:lnTo>
                <a:lnTo>
                  <a:pt x="475" y="585"/>
                </a:lnTo>
                <a:lnTo>
                  <a:pt x="477" y="590"/>
                </a:lnTo>
                <a:lnTo>
                  <a:pt x="478" y="595"/>
                </a:lnTo>
                <a:lnTo>
                  <a:pt x="481" y="598"/>
                </a:lnTo>
                <a:lnTo>
                  <a:pt x="481" y="598"/>
                </a:lnTo>
                <a:lnTo>
                  <a:pt x="485" y="605"/>
                </a:lnTo>
                <a:lnTo>
                  <a:pt x="489" y="611"/>
                </a:lnTo>
                <a:lnTo>
                  <a:pt x="489" y="623"/>
                </a:lnTo>
                <a:lnTo>
                  <a:pt x="489" y="623"/>
                </a:lnTo>
                <a:lnTo>
                  <a:pt x="484" y="624"/>
                </a:lnTo>
                <a:lnTo>
                  <a:pt x="482" y="625"/>
                </a:lnTo>
                <a:lnTo>
                  <a:pt x="478" y="628"/>
                </a:lnTo>
                <a:lnTo>
                  <a:pt x="478" y="628"/>
                </a:lnTo>
                <a:lnTo>
                  <a:pt x="478" y="629"/>
                </a:lnTo>
                <a:lnTo>
                  <a:pt x="480" y="631"/>
                </a:lnTo>
                <a:lnTo>
                  <a:pt x="487" y="635"/>
                </a:lnTo>
                <a:lnTo>
                  <a:pt x="508" y="642"/>
                </a:lnTo>
                <a:lnTo>
                  <a:pt x="508" y="642"/>
                </a:lnTo>
                <a:lnTo>
                  <a:pt x="513" y="643"/>
                </a:lnTo>
                <a:lnTo>
                  <a:pt x="517" y="644"/>
                </a:lnTo>
                <a:lnTo>
                  <a:pt x="521" y="643"/>
                </a:lnTo>
                <a:lnTo>
                  <a:pt x="526" y="642"/>
                </a:lnTo>
                <a:lnTo>
                  <a:pt x="533" y="638"/>
                </a:lnTo>
                <a:lnTo>
                  <a:pt x="541" y="634"/>
                </a:lnTo>
                <a:lnTo>
                  <a:pt x="541" y="634"/>
                </a:lnTo>
                <a:lnTo>
                  <a:pt x="543" y="631"/>
                </a:lnTo>
                <a:lnTo>
                  <a:pt x="544" y="629"/>
                </a:lnTo>
                <a:lnTo>
                  <a:pt x="546" y="626"/>
                </a:lnTo>
                <a:lnTo>
                  <a:pt x="544" y="624"/>
                </a:lnTo>
                <a:lnTo>
                  <a:pt x="542" y="622"/>
                </a:lnTo>
                <a:lnTo>
                  <a:pt x="541" y="621"/>
                </a:lnTo>
                <a:lnTo>
                  <a:pt x="541" y="621"/>
                </a:lnTo>
                <a:lnTo>
                  <a:pt x="546" y="612"/>
                </a:lnTo>
                <a:lnTo>
                  <a:pt x="553" y="603"/>
                </a:lnTo>
                <a:lnTo>
                  <a:pt x="553" y="603"/>
                </a:lnTo>
                <a:lnTo>
                  <a:pt x="554" y="596"/>
                </a:lnTo>
                <a:lnTo>
                  <a:pt x="555" y="583"/>
                </a:lnTo>
                <a:lnTo>
                  <a:pt x="554" y="565"/>
                </a:lnTo>
                <a:lnTo>
                  <a:pt x="550" y="549"/>
                </a:lnTo>
                <a:lnTo>
                  <a:pt x="550" y="549"/>
                </a:lnTo>
                <a:lnTo>
                  <a:pt x="543" y="524"/>
                </a:lnTo>
                <a:lnTo>
                  <a:pt x="531" y="491"/>
                </a:lnTo>
                <a:lnTo>
                  <a:pt x="516" y="450"/>
                </a:lnTo>
                <a:lnTo>
                  <a:pt x="516" y="450"/>
                </a:lnTo>
                <a:lnTo>
                  <a:pt x="504" y="413"/>
                </a:lnTo>
                <a:lnTo>
                  <a:pt x="496" y="384"/>
                </a:lnTo>
                <a:lnTo>
                  <a:pt x="491" y="360"/>
                </a:lnTo>
                <a:lnTo>
                  <a:pt x="491" y="360"/>
                </a:lnTo>
                <a:lnTo>
                  <a:pt x="489" y="352"/>
                </a:lnTo>
                <a:lnTo>
                  <a:pt x="485" y="344"/>
                </a:lnTo>
                <a:lnTo>
                  <a:pt x="476" y="327"/>
                </a:lnTo>
                <a:lnTo>
                  <a:pt x="467" y="315"/>
                </a:lnTo>
                <a:lnTo>
                  <a:pt x="464" y="312"/>
                </a:lnTo>
                <a:lnTo>
                  <a:pt x="462" y="311"/>
                </a:lnTo>
                <a:lnTo>
                  <a:pt x="462" y="311"/>
                </a:lnTo>
                <a:lnTo>
                  <a:pt x="461" y="311"/>
                </a:lnTo>
                <a:lnTo>
                  <a:pt x="461" y="309"/>
                </a:lnTo>
                <a:lnTo>
                  <a:pt x="462" y="307"/>
                </a:lnTo>
                <a:lnTo>
                  <a:pt x="467" y="298"/>
                </a:lnTo>
                <a:lnTo>
                  <a:pt x="467" y="298"/>
                </a:lnTo>
                <a:lnTo>
                  <a:pt x="471" y="286"/>
                </a:lnTo>
                <a:lnTo>
                  <a:pt x="476" y="269"/>
                </a:lnTo>
                <a:lnTo>
                  <a:pt x="476" y="269"/>
                </a:lnTo>
                <a:lnTo>
                  <a:pt x="477" y="262"/>
                </a:lnTo>
                <a:lnTo>
                  <a:pt x="477" y="260"/>
                </a:lnTo>
                <a:lnTo>
                  <a:pt x="474" y="255"/>
                </a:lnTo>
                <a:lnTo>
                  <a:pt x="470" y="244"/>
                </a:lnTo>
                <a:lnTo>
                  <a:pt x="470" y="244"/>
                </a:lnTo>
                <a:lnTo>
                  <a:pt x="468" y="233"/>
                </a:lnTo>
                <a:lnTo>
                  <a:pt x="468" y="223"/>
                </a:lnTo>
                <a:lnTo>
                  <a:pt x="469" y="216"/>
                </a:lnTo>
                <a:lnTo>
                  <a:pt x="468" y="204"/>
                </a:lnTo>
                <a:lnTo>
                  <a:pt x="468" y="204"/>
                </a:lnTo>
                <a:lnTo>
                  <a:pt x="467" y="194"/>
                </a:lnTo>
                <a:lnTo>
                  <a:pt x="465" y="191"/>
                </a:lnTo>
                <a:lnTo>
                  <a:pt x="465" y="191"/>
                </a:lnTo>
                <a:lnTo>
                  <a:pt x="468" y="190"/>
                </a:lnTo>
                <a:lnTo>
                  <a:pt x="468" y="190"/>
                </a:lnTo>
                <a:lnTo>
                  <a:pt x="472" y="186"/>
                </a:lnTo>
                <a:lnTo>
                  <a:pt x="478" y="180"/>
                </a:lnTo>
                <a:lnTo>
                  <a:pt x="483" y="171"/>
                </a:lnTo>
                <a:lnTo>
                  <a:pt x="487" y="163"/>
                </a:lnTo>
                <a:lnTo>
                  <a:pt x="487" y="163"/>
                </a:lnTo>
                <a:lnTo>
                  <a:pt x="487" y="162"/>
                </a:lnTo>
                <a:lnTo>
                  <a:pt x="485" y="160"/>
                </a:lnTo>
                <a:lnTo>
                  <a:pt x="482" y="155"/>
                </a:lnTo>
                <a:lnTo>
                  <a:pt x="477" y="150"/>
                </a:lnTo>
                <a:lnTo>
                  <a:pt x="470" y="145"/>
                </a:lnTo>
                <a:lnTo>
                  <a:pt x="458" y="138"/>
                </a:lnTo>
                <a:lnTo>
                  <a:pt x="455" y="136"/>
                </a:lnTo>
                <a:lnTo>
                  <a:pt x="454" y="135"/>
                </a:lnTo>
                <a:lnTo>
                  <a:pt x="454" y="135"/>
                </a:lnTo>
                <a:lnTo>
                  <a:pt x="455" y="127"/>
                </a:lnTo>
                <a:lnTo>
                  <a:pt x="454" y="110"/>
                </a:lnTo>
                <a:lnTo>
                  <a:pt x="451" y="89"/>
                </a:lnTo>
                <a:lnTo>
                  <a:pt x="449" y="78"/>
                </a:lnTo>
                <a:lnTo>
                  <a:pt x="445" y="68"/>
                </a:lnTo>
                <a:lnTo>
                  <a:pt x="445" y="68"/>
                </a:lnTo>
                <a:lnTo>
                  <a:pt x="441" y="59"/>
                </a:lnTo>
                <a:lnTo>
                  <a:pt x="434" y="52"/>
                </a:lnTo>
                <a:lnTo>
                  <a:pt x="426" y="48"/>
                </a:lnTo>
                <a:lnTo>
                  <a:pt x="418" y="43"/>
                </a:lnTo>
                <a:lnTo>
                  <a:pt x="405" y="38"/>
                </a:lnTo>
                <a:lnTo>
                  <a:pt x="399" y="37"/>
                </a:lnTo>
                <a:lnTo>
                  <a:pt x="399" y="37"/>
                </a:lnTo>
                <a:lnTo>
                  <a:pt x="398" y="35"/>
                </a:lnTo>
                <a:lnTo>
                  <a:pt x="392" y="28"/>
                </a:lnTo>
                <a:lnTo>
                  <a:pt x="383" y="18"/>
                </a:lnTo>
                <a:lnTo>
                  <a:pt x="376" y="15"/>
                </a:lnTo>
                <a:lnTo>
                  <a:pt x="369" y="10"/>
                </a:lnTo>
                <a:lnTo>
                  <a:pt x="369" y="10"/>
                </a:lnTo>
                <a:lnTo>
                  <a:pt x="360" y="6"/>
                </a:lnTo>
                <a:lnTo>
                  <a:pt x="351" y="4"/>
                </a:lnTo>
                <a:lnTo>
                  <a:pt x="340" y="2"/>
                </a:lnTo>
                <a:lnTo>
                  <a:pt x="329" y="0"/>
                </a:lnTo>
                <a:lnTo>
                  <a:pt x="317" y="0"/>
                </a:lnTo>
                <a:lnTo>
                  <a:pt x="305" y="2"/>
                </a:lnTo>
                <a:lnTo>
                  <a:pt x="292" y="5"/>
                </a:lnTo>
                <a:lnTo>
                  <a:pt x="279" y="10"/>
                </a:lnTo>
                <a:lnTo>
                  <a:pt x="279" y="10"/>
                </a:lnTo>
                <a:lnTo>
                  <a:pt x="273" y="13"/>
                </a:lnTo>
                <a:lnTo>
                  <a:pt x="268" y="17"/>
                </a:lnTo>
                <a:lnTo>
                  <a:pt x="264" y="22"/>
                </a:lnTo>
                <a:lnTo>
                  <a:pt x="259" y="28"/>
                </a:lnTo>
                <a:lnTo>
                  <a:pt x="252" y="39"/>
                </a:lnTo>
                <a:lnTo>
                  <a:pt x="247" y="52"/>
                </a:lnTo>
                <a:lnTo>
                  <a:pt x="243" y="66"/>
                </a:lnTo>
                <a:lnTo>
                  <a:pt x="240" y="82"/>
                </a:lnTo>
                <a:lnTo>
                  <a:pt x="239" y="97"/>
                </a:lnTo>
                <a:lnTo>
                  <a:pt x="238" y="111"/>
                </a:lnTo>
                <a:lnTo>
                  <a:pt x="238" y="111"/>
                </a:lnTo>
                <a:lnTo>
                  <a:pt x="239" y="127"/>
                </a:lnTo>
                <a:lnTo>
                  <a:pt x="240" y="142"/>
                </a:lnTo>
                <a:lnTo>
                  <a:pt x="244" y="156"/>
                </a:lnTo>
                <a:lnTo>
                  <a:pt x="247" y="169"/>
                </a:lnTo>
                <a:lnTo>
                  <a:pt x="254" y="190"/>
                </a:lnTo>
                <a:lnTo>
                  <a:pt x="257" y="198"/>
                </a:lnTo>
                <a:lnTo>
                  <a:pt x="257" y="198"/>
                </a:lnTo>
                <a:close/>
                <a:moveTo>
                  <a:pt x="186" y="874"/>
                </a:moveTo>
                <a:lnTo>
                  <a:pt x="169" y="919"/>
                </a:lnTo>
                <a:lnTo>
                  <a:pt x="158" y="921"/>
                </a:lnTo>
                <a:lnTo>
                  <a:pt x="169" y="882"/>
                </a:lnTo>
                <a:lnTo>
                  <a:pt x="186" y="87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35768709-2FFF-4717-B985-59176B7A6375}"/>
              </a:ext>
            </a:extLst>
          </p:cNvPr>
          <p:cNvSpPr>
            <a:spLocks/>
          </p:cNvSpPr>
          <p:nvPr/>
        </p:nvSpPr>
        <p:spPr bwMode="auto">
          <a:xfrm>
            <a:off x="963003" y="2705891"/>
            <a:ext cx="728952" cy="1783903"/>
          </a:xfrm>
          <a:custGeom>
            <a:avLst/>
            <a:gdLst>
              <a:gd name="T0" fmla="*/ 248 w 521"/>
              <a:gd name="T1" fmla="*/ 218 h 1275"/>
              <a:gd name="T2" fmla="*/ 170 w 521"/>
              <a:gd name="T3" fmla="*/ 210 h 1275"/>
              <a:gd name="T4" fmla="*/ 106 w 521"/>
              <a:gd name="T5" fmla="*/ 220 h 1275"/>
              <a:gd name="T6" fmla="*/ 67 w 521"/>
              <a:gd name="T7" fmla="*/ 299 h 1275"/>
              <a:gd name="T8" fmla="*/ 38 w 521"/>
              <a:gd name="T9" fmla="*/ 416 h 1275"/>
              <a:gd name="T10" fmla="*/ 8 w 521"/>
              <a:gd name="T11" fmla="*/ 526 h 1275"/>
              <a:gd name="T12" fmla="*/ 6 w 521"/>
              <a:gd name="T13" fmla="*/ 535 h 1275"/>
              <a:gd name="T14" fmla="*/ 26 w 521"/>
              <a:gd name="T15" fmla="*/ 560 h 1275"/>
              <a:gd name="T16" fmla="*/ 12 w 521"/>
              <a:gd name="T17" fmla="*/ 596 h 1275"/>
              <a:gd name="T18" fmla="*/ 1 w 521"/>
              <a:gd name="T19" fmla="*/ 645 h 1275"/>
              <a:gd name="T20" fmla="*/ 9 w 521"/>
              <a:gd name="T21" fmla="*/ 646 h 1275"/>
              <a:gd name="T22" fmla="*/ 12 w 521"/>
              <a:gd name="T23" fmla="*/ 661 h 1275"/>
              <a:gd name="T24" fmla="*/ 21 w 521"/>
              <a:gd name="T25" fmla="*/ 658 h 1275"/>
              <a:gd name="T26" fmla="*/ 29 w 521"/>
              <a:gd name="T27" fmla="*/ 652 h 1275"/>
              <a:gd name="T28" fmla="*/ 51 w 521"/>
              <a:gd name="T29" fmla="*/ 601 h 1275"/>
              <a:gd name="T30" fmla="*/ 58 w 521"/>
              <a:gd name="T31" fmla="*/ 615 h 1275"/>
              <a:gd name="T32" fmla="*/ 68 w 521"/>
              <a:gd name="T33" fmla="*/ 610 h 1275"/>
              <a:gd name="T34" fmla="*/ 99 w 521"/>
              <a:gd name="T35" fmla="*/ 659 h 1275"/>
              <a:gd name="T36" fmla="*/ 124 w 521"/>
              <a:gd name="T37" fmla="*/ 715 h 1275"/>
              <a:gd name="T38" fmla="*/ 176 w 521"/>
              <a:gd name="T39" fmla="*/ 738 h 1275"/>
              <a:gd name="T40" fmla="*/ 134 w 521"/>
              <a:gd name="T41" fmla="*/ 846 h 1275"/>
              <a:gd name="T42" fmla="*/ 105 w 521"/>
              <a:gd name="T43" fmla="*/ 1017 h 1275"/>
              <a:gd name="T44" fmla="*/ 95 w 521"/>
              <a:gd name="T45" fmla="*/ 1049 h 1275"/>
              <a:gd name="T46" fmla="*/ 115 w 521"/>
              <a:gd name="T47" fmla="*/ 1067 h 1275"/>
              <a:gd name="T48" fmla="*/ 104 w 521"/>
              <a:gd name="T49" fmla="*/ 1142 h 1275"/>
              <a:gd name="T50" fmla="*/ 78 w 521"/>
              <a:gd name="T51" fmla="*/ 1204 h 1275"/>
              <a:gd name="T52" fmla="*/ 66 w 521"/>
              <a:gd name="T53" fmla="*/ 1251 h 1275"/>
              <a:gd name="T54" fmla="*/ 90 w 521"/>
              <a:gd name="T55" fmla="*/ 1271 h 1275"/>
              <a:gd name="T56" fmla="*/ 132 w 521"/>
              <a:gd name="T57" fmla="*/ 1272 h 1275"/>
              <a:gd name="T58" fmla="*/ 172 w 521"/>
              <a:gd name="T59" fmla="*/ 1229 h 1275"/>
              <a:gd name="T60" fmla="*/ 212 w 521"/>
              <a:gd name="T61" fmla="*/ 1188 h 1275"/>
              <a:gd name="T62" fmla="*/ 202 w 521"/>
              <a:gd name="T63" fmla="*/ 1155 h 1275"/>
              <a:gd name="T64" fmla="*/ 239 w 521"/>
              <a:gd name="T65" fmla="*/ 1061 h 1275"/>
              <a:gd name="T66" fmla="*/ 283 w 521"/>
              <a:gd name="T67" fmla="*/ 943 h 1275"/>
              <a:gd name="T68" fmla="*/ 357 w 521"/>
              <a:gd name="T69" fmla="*/ 793 h 1275"/>
              <a:gd name="T70" fmla="*/ 474 w 521"/>
              <a:gd name="T71" fmla="*/ 750 h 1275"/>
              <a:gd name="T72" fmla="*/ 499 w 521"/>
              <a:gd name="T73" fmla="*/ 731 h 1275"/>
              <a:gd name="T74" fmla="*/ 521 w 521"/>
              <a:gd name="T75" fmla="*/ 674 h 1275"/>
              <a:gd name="T76" fmla="*/ 501 w 521"/>
              <a:gd name="T77" fmla="*/ 589 h 1275"/>
              <a:gd name="T78" fmla="*/ 467 w 521"/>
              <a:gd name="T79" fmla="*/ 544 h 1275"/>
              <a:gd name="T80" fmla="*/ 489 w 521"/>
              <a:gd name="T81" fmla="*/ 539 h 1275"/>
              <a:gd name="T82" fmla="*/ 509 w 521"/>
              <a:gd name="T83" fmla="*/ 504 h 1275"/>
              <a:gd name="T84" fmla="*/ 506 w 521"/>
              <a:gd name="T85" fmla="*/ 445 h 1275"/>
              <a:gd name="T86" fmla="*/ 478 w 521"/>
              <a:gd name="T87" fmla="*/ 344 h 1275"/>
              <a:gd name="T88" fmla="*/ 466 w 521"/>
              <a:gd name="T89" fmla="*/ 309 h 1275"/>
              <a:gd name="T90" fmla="*/ 436 w 521"/>
              <a:gd name="T91" fmla="*/ 289 h 1275"/>
              <a:gd name="T92" fmla="*/ 402 w 521"/>
              <a:gd name="T93" fmla="*/ 277 h 1275"/>
              <a:gd name="T94" fmla="*/ 356 w 521"/>
              <a:gd name="T95" fmla="*/ 256 h 1275"/>
              <a:gd name="T96" fmla="*/ 354 w 521"/>
              <a:gd name="T97" fmla="*/ 230 h 1275"/>
              <a:gd name="T98" fmla="*/ 402 w 521"/>
              <a:gd name="T99" fmla="*/ 211 h 1275"/>
              <a:gd name="T100" fmla="*/ 436 w 521"/>
              <a:gd name="T101" fmla="*/ 182 h 1275"/>
              <a:gd name="T102" fmla="*/ 450 w 521"/>
              <a:gd name="T103" fmla="*/ 116 h 1275"/>
              <a:gd name="T104" fmla="*/ 439 w 521"/>
              <a:gd name="T105" fmla="*/ 58 h 1275"/>
              <a:gd name="T106" fmla="*/ 417 w 521"/>
              <a:gd name="T107" fmla="*/ 29 h 1275"/>
              <a:gd name="T108" fmla="*/ 381 w 521"/>
              <a:gd name="T109" fmla="*/ 10 h 1275"/>
              <a:gd name="T110" fmla="*/ 341 w 521"/>
              <a:gd name="T111" fmla="*/ 4 h 1275"/>
              <a:gd name="T112" fmla="*/ 315 w 521"/>
              <a:gd name="T113" fmla="*/ 1 h 1275"/>
              <a:gd name="T114" fmla="*/ 289 w 521"/>
              <a:gd name="T115" fmla="*/ 17 h 1275"/>
              <a:gd name="T116" fmla="*/ 246 w 521"/>
              <a:gd name="T117" fmla="*/ 56 h 1275"/>
              <a:gd name="T118" fmla="*/ 226 w 521"/>
              <a:gd name="T119" fmla="*/ 115 h 1275"/>
              <a:gd name="T120" fmla="*/ 236 w 521"/>
              <a:gd name="T121" fmla="*/ 171 h 1275"/>
              <a:gd name="T122" fmla="*/ 266 w 521"/>
              <a:gd name="T123" fmla="*/ 20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1" h="1275">
                <a:moveTo>
                  <a:pt x="266" y="204"/>
                </a:moveTo>
                <a:lnTo>
                  <a:pt x="266" y="204"/>
                </a:lnTo>
                <a:lnTo>
                  <a:pt x="261" y="208"/>
                </a:lnTo>
                <a:lnTo>
                  <a:pt x="255" y="214"/>
                </a:lnTo>
                <a:lnTo>
                  <a:pt x="248" y="218"/>
                </a:lnTo>
                <a:lnTo>
                  <a:pt x="248" y="218"/>
                </a:lnTo>
                <a:lnTo>
                  <a:pt x="243" y="219"/>
                </a:lnTo>
                <a:lnTo>
                  <a:pt x="236" y="219"/>
                </a:lnTo>
                <a:lnTo>
                  <a:pt x="216" y="217"/>
                </a:lnTo>
                <a:lnTo>
                  <a:pt x="193" y="212"/>
                </a:lnTo>
                <a:lnTo>
                  <a:pt x="170" y="210"/>
                </a:lnTo>
                <a:lnTo>
                  <a:pt x="170" y="210"/>
                </a:lnTo>
                <a:lnTo>
                  <a:pt x="131" y="206"/>
                </a:lnTo>
                <a:lnTo>
                  <a:pt x="119" y="206"/>
                </a:lnTo>
                <a:lnTo>
                  <a:pt x="115" y="206"/>
                </a:lnTo>
                <a:lnTo>
                  <a:pt x="113" y="207"/>
                </a:lnTo>
                <a:lnTo>
                  <a:pt x="113" y="207"/>
                </a:lnTo>
                <a:lnTo>
                  <a:pt x="106" y="220"/>
                </a:lnTo>
                <a:lnTo>
                  <a:pt x="94" y="244"/>
                </a:lnTo>
                <a:lnTo>
                  <a:pt x="81" y="269"/>
                </a:lnTo>
                <a:lnTo>
                  <a:pt x="74" y="282"/>
                </a:lnTo>
                <a:lnTo>
                  <a:pt x="74" y="282"/>
                </a:lnTo>
                <a:lnTo>
                  <a:pt x="71" y="287"/>
                </a:lnTo>
                <a:lnTo>
                  <a:pt x="67" y="299"/>
                </a:lnTo>
                <a:lnTo>
                  <a:pt x="57" y="331"/>
                </a:lnTo>
                <a:lnTo>
                  <a:pt x="46" y="366"/>
                </a:lnTo>
                <a:lnTo>
                  <a:pt x="42" y="382"/>
                </a:lnTo>
                <a:lnTo>
                  <a:pt x="41" y="392"/>
                </a:lnTo>
                <a:lnTo>
                  <a:pt x="41" y="392"/>
                </a:lnTo>
                <a:lnTo>
                  <a:pt x="38" y="416"/>
                </a:lnTo>
                <a:lnTo>
                  <a:pt x="31" y="449"/>
                </a:lnTo>
                <a:lnTo>
                  <a:pt x="23" y="481"/>
                </a:lnTo>
                <a:lnTo>
                  <a:pt x="18" y="500"/>
                </a:lnTo>
                <a:lnTo>
                  <a:pt x="18" y="500"/>
                </a:lnTo>
                <a:lnTo>
                  <a:pt x="11" y="517"/>
                </a:lnTo>
                <a:lnTo>
                  <a:pt x="8" y="526"/>
                </a:lnTo>
                <a:lnTo>
                  <a:pt x="8" y="530"/>
                </a:lnTo>
                <a:lnTo>
                  <a:pt x="8" y="530"/>
                </a:lnTo>
                <a:lnTo>
                  <a:pt x="7" y="531"/>
                </a:lnTo>
                <a:lnTo>
                  <a:pt x="7" y="533"/>
                </a:lnTo>
                <a:lnTo>
                  <a:pt x="6" y="534"/>
                </a:lnTo>
                <a:lnTo>
                  <a:pt x="6" y="535"/>
                </a:lnTo>
                <a:lnTo>
                  <a:pt x="6" y="536"/>
                </a:lnTo>
                <a:lnTo>
                  <a:pt x="9" y="543"/>
                </a:lnTo>
                <a:lnTo>
                  <a:pt x="9" y="543"/>
                </a:lnTo>
                <a:lnTo>
                  <a:pt x="16" y="550"/>
                </a:lnTo>
                <a:lnTo>
                  <a:pt x="21" y="556"/>
                </a:lnTo>
                <a:lnTo>
                  <a:pt x="26" y="560"/>
                </a:lnTo>
                <a:lnTo>
                  <a:pt x="26" y="560"/>
                </a:lnTo>
                <a:lnTo>
                  <a:pt x="23" y="569"/>
                </a:lnTo>
                <a:lnTo>
                  <a:pt x="20" y="577"/>
                </a:lnTo>
                <a:lnTo>
                  <a:pt x="16" y="587"/>
                </a:lnTo>
                <a:lnTo>
                  <a:pt x="16" y="587"/>
                </a:lnTo>
                <a:lnTo>
                  <a:pt x="12" y="596"/>
                </a:lnTo>
                <a:lnTo>
                  <a:pt x="8" y="607"/>
                </a:lnTo>
                <a:lnTo>
                  <a:pt x="3" y="623"/>
                </a:lnTo>
                <a:lnTo>
                  <a:pt x="3" y="623"/>
                </a:lnTo>
                <a:lnTo>
                  <a:pt x="1" y="633"/>
                </a:lnTo>
                <a:lnTo>
                  <a:pt x="0" y="638"/>
                </a:lnTo>
                <a:lnTo>
                  <a:pt x="1" y="645"/>
                </a:lnTo>
                <a:lnTo>
                  <a:pt x="1" y="645"/>
                </a:lnTo>
                <a:lnTo>
                  <a:pt x="2" y="647"/>
                </a:lnTo>
                <a:lnTo>
                  <a:pt x="3" y="649"/>
                </a:lnTo>
                <a:lnTo>
                  <a:pt x="6" y="649"/>
                </a:lnTo>
                <a:lnTo>
                  <a:pt x="7" y="648"/>
                </a:lnTo>
                <a:lnTo>
                  <a:pt x="9" y="646"/>
                </a:lnTo>
                <a:lnTo>
                  <a:pt x="9" y="645"/>
                </a:lnTo>
                <a:lnTo>
                  <a:pt x="9" y="645"/>
                </a:lnTo>
                <a:lnTo>
                  <a:pt x="9" y="653"/>
                </a:lnTo>
                <a:lnTo>
                  <a:pt x="9" y="659"/>
                </a:lnTo>
                <a:lnTo>
                  <a:pt x="11" y="660"/>
                </a:lnTo>
                <a:lnTo>
                  <a:pt x="12" y="661"/>
                </a:lnTo>
                <a:lnTo>
                  <a:pt x="12" y="661"/>
                </a:lnTo>
                <a:lnTo>
                  <a:pt x="15" y="660"/>
                </a:lnTo>
                <a:lnTo>
                  <a:pt x="18" y="656"/>
                </a:lnTo>
                <a:lnTo>
                  <a:pt x="20" y="653"/>
                </a:lnTo>
                <a:lnTo>
                  <a:pt x="20" y="653"/>
                </a:lnTo>
                <a:lnTo>
                  <a:pt x="21" y="658"/>
                </a:lnTo>
                <a:lnTo>
                  <a:pt x="23" y="660"/>
                </a:lnTo>
                <a:lnTo>
                  <a:pt x="25" y="660"/>
                </a:lnTo>
                <a:lnTo>
                  <a:pt x="26" y="659"/>
                </a:lnTo>
                <a:lnTo>
                  <a:pt x="26" y="659"/>
                </a:lnTo>
                <a:lnTo>
                  <a:pt x="28" y="656"/>
                </a:lnTo>
                <a:lnTo>
                  <a:pt x="29" y="652"/>
                </a:lnTo>
                <a:lnTo>
                  <a:pt x="33" y="639"/>
                </a:lnTo>
                <a:lnTo>
                  <a:pt x="39" y="618"/>
                </a:lnTo>
                <a:lnTo>
                  <a:pt x="39" y="618"/>
                </a:lnTo>
                <a:lnTo>
                  <a:pt x="41" y="613"/>
                </a:lnTo>
                <a:lnTo>
                  <a:pt x="46" y="607"/>
                </a:lnTo>
                <a:lnTo>
                  <a:pt x="51" y="601"/>
                </a:lnTo>
                <a:lnTo>
                  <a:pt x="53" y="599"/>
                </a:lnTo>
                <a:lnTo>
                  <a:pt x="53" y="599"/>
                </a:lnTo>
                <a:lnTo>
                  <a:pt x="54" y="600"/>
                </a:lnTo>
                <a:lnTo>
                  <a:pt x="54" y="601"/>
                </a:lnTo>
                <a:lnTo>
                  <a:pt x="57" y="608"/>
                </a:lnTo>
                <a:lnTo>
                  <a:pt x="58" y="615"/>
                </a:lnTo>
                <a:lnTo>
                  <a:pt x="60" y="616"/>
                </a:lnTo>
                <a:lnTo>
                  <a:pt x="61" y="618"/>
                </a:lnTo>
                <a:lnTo>
                  <a:pt x="61" y="618"/>
                </a:lnTo>
                <a:lnTo>
                  <a:pt x="64" y="616"/>
                </a:lnTo>
                <a:lnTo>
                  <a:pt x="66" y="615"/>
                </a:lnTo>
                <a:lnTo>
                  <a:pt x="68" y="610"/>
                </a:lnTo>
                <a:lnTo>
                  <a:pt x="72" y="605"/>
                </a:lnTo>
                <a:lnTo>
                  <a:pt x="72" y="605"/>
                </a:lnTo>
                <a:lnTo>
                  <a:pt x="82" y="623"/>
                </a:lnTo>
                <a:lnTo>
                  <a:pt x="92" y="641"/>
                </a:lnTo>
                <a:lnTo>
                  <a:pt x="95" y="651"/>
                </a:lnTo>
                <a:lnTo>
                  <a:pt x="99" y="659"/>
                </a:lnTo>
                <a:lnTo>
                  <a:pt x="99" y="659"/>
                </a:lnTo>
                <a:lnTo>
                  <a:pt x="105" y="677"/>
                </a:lnTo>
                <a:lnTo>
                  <a:pt x="111" y="693"/>
                </a:lnTo>
                <a:lnTo>
                  <a:pt x="118" y="706"/>
                </a:lnTo>
                <a:lnTo>
                  <a:pt x="120" y="712"/>
                </a:lnTo>
                <a:lnTo>
                  <a:pt x="124" y="715"/>
                </a:lnTo>
                <a:lnTo>
                  <a:pt x="124" y="715"/>
                </a:lnTo>
                <a:lnTo>
                  <a:pt x="128" y="718"/>
                </a:lnTo>
                <a:lnTo>
                  <a:pt x="134" y="721"/>
                </a:lnTo>
                <a:lnTo>
                  <a:pt x="152" y="728"/>
                </a:lnTo>
                <a:lnTo>
                  <a:pt x="176" y="738"/>
                </a:lnTo>
                <a:lnTo>
                  <a:pt x="176" y="738"/>
                </a:lnTo>
                <a:lnTo>
                  <a:pt x="163" y="760"/>
                </a:lnTo>
                <a:lnTo>
                  <a:pt x="152" y="784"/>
                </a:lnTo>
                <a:lnTo>
                  <a:pt x="143" y="810"/>
                </a:lnTo>
                <a:lnTo>
                  <a:pt x="143" y="810"/>
                </a:lnTo>
                <a:lnTo>
                  <a:pt x="138" y="826"/>
                </a:lnTo>
                <a:lnTo>
                  <a:pt x="134" y="846"/>
                </a:lnTo>
                <a:lnTo>
                  <a:pt x="126" y="893"/>
                </a:lnTo>
                <a:lnTo>
                  <a:pt x="120" y="936"/>
                </a:lnTo>
                <a:lnTo>
                  <a:pt x="118" y="959"/>
                </a:lnTo>
                <a:lnTo>
                  <a:pt x="118" y="959"/>
                </a:lnTo>
                <a:lnTo>
                  <a:pt x="105" y="1017"/>
                </a:lnTo>
                <a:lnTo>
                  <a:pt x="105" y="1017"/>
                </a:lnTo>
                <a:lnTo>
                  <a:pt x="103" y="1024"/>
                </a:lnTo>
                <a:lnTo>
                  <a:pt x="99" y="1034"/>
                </a:lnTo>
                <a:lnTo>
                  <a:pt x="99" y="1034"/>
                </a:lnTo>
                <a:lnTo>
                  <a:pt x="97" y="1040"/>
                </a:lnTo>
                <a:lnTo>
                  <a:pt x="95" y="1044"/>
                </a:lnTo>
                <a:lnTo>
                  <a:pt x="95" y="1049"/>
                </a:lnTo>
                <a:lnTo>
                  <a:pt x="99" y="1055"/>
                </a:lnTo>
                <a:lnTo>
                  <a:pt x="99" y="1055"/>
                </a:lnTo>
                <a:lnTo>
                  <a:pt x="101" y="1059"/>
                </a:lnTo>
                <a:lnTo>
                  <a:pt x="105" y="1061"/>
                </a:lnTo>
                <a:lnTo>
                  <a:pt x="115" y="1067"/>
                </a:lnTo>
                <a:lnTo>
                  <a:pt x="115" y="1067"/>
                </a:lnTo>
                <a:lnTo>
                  <a:pt x="125" y="1070"/>
                </a:lnTo>
                <a:lnTo>
                  <a:pt x="132" y="1073"/>
                </a:lnTo>
                <a:lnTo>
                  <a:pt x="140" y="1073"/>
                </a:lnTo>
                <a:lnTo>
                  <a:pt x="140" y="1073"/>
                </a:lnTo>
                <a:lnTo>
                  <a:pt x="119" y="1113"/>
                </a:lnTo>
                <a:lnTo>
                  <a:pt x="104" y="1142"/>
                </a:lnTo>
                <a:lnTo>
                  <a:pt x="94" y="1162"/>
                </a:lnTo>
                <a:lnTo>
                  <a:pt x="94" y="1162"/>
                </a:lnTo>
                <a:lnTo>
                  <a:pt x="86" y="1187"/>
                </a:lnTo>
                <a:lnTo>
                  <a:pt x="86" y="1187"/>
                </a:lnTo>
                <a:lnTo>
                  <a:pt x="82" y="1195"/>
                </a:lnTo>
                <a:lnTo>
                  <a:pt x="78" y="1204"/>
                </a:lnTo>
                <a:lnTo>
                  <a:pt x="73" y="1214"/>
                </a:lnTo>
                <a:lnTo>
                  <a:pt x="71" y="1220"/>
                </a:lnTo>
                <a:lnTo>
                  <a:pt x="69" y="1226"/>
                </a:lnTo>
                <a:lnTo>
                  <a:pt x="69" y="1226"/>
                </a:lnTo>
                <a:lnTo>
                  <a:pt x="67" y="1240"/>
                </a:lnTo>
                <a:lnTo>
                  <a:pt x="66" y="1251"/>
                </a:lnTo>
                <a:lnTo>
                  <a:pt x="66" y="1255"/>
                </a:lnTo>
                <a:lnTo>
                  <a:pt x="67" y="1260"/>
                </a:lnTo>
                <a:lnTo>
                  <a:pt x="71" y="1264"/>
                </a:lnTo>
                <a:lnTo>
                  <a:pt x="75" y="1266"/>
                </a:lnTo>
                <a:lnTo>
                  <a:pt x="75" y="1266"/>
                </a:lnTo>
                <a:lnTo>
                  <a:pt x="90" y="1271"/>
                </a:lnTo>
                <a:lnTo>
                  <a:pt x="104" y="1274"/>
                </a:lnTo>
                <a:lnTo>
                  <a:pt x="118" y="1275"/>
                </a:lnTo>
                <a:lnTo>
                  <a:pt x="124" y="1275"/>
                </a:lnTo>
                <a:lnTo>
                  <a:pt x="127" y="1274"/>
                </a:lnTo>
                <a:lnTo>
                  <a:pt x="127" y="1274"/>
                </a:lnTo>
                <a:lnTo>
                  <a:pt x="132" y="1272"/>
                </a:lnTo>
                <a:lnTo>
                  <a:pt x="136" y="1268"/>
                </a:lnTo>
                <a:lnTo>
                  <a:pt x="144" y="1258"/>
                </a:lnTo>
                <a:lnTo>
                  <a:pt x="151" y="1247"/>
                </a:lnTo>
                <a:lnTo>
                  <a:pt x="159" y="1239"/>
                </a:lnTo>
                <a:lnTo>
                  <a:pt x="159" y="1239"/>
                </a:lnTo>
                <a:lnTo>
                  <a:pt x="172" y="1229"/>
                </a:lnTo>
                <a:lnTo>
                  <a:pt x="187" y="1218"/>
                </a:lnTo>
                <a:lnTo>
                  <a:pt x="187" y="1218"/>
                </a:lnTo>
                <a:lnTo>
                  <a:pt x="198" y="1209"/>
                </a:lnTo>
                <a:lnTo>
                  <a:pt x="207" y="1199"/>
                </a:lnTo>
                <a:lnTo>
                  <a:pt x="210" y="1194"/>
                </a:lnTo>
                <a:lnTo>
                  <a:pt x="212" y="1188"/>
                </a:lnTo>
                <a:lnTo>
                  <a:pt x="213" y="1182"/>
                </a:lnTo>
                <a:lnTo>
                  <a:pt x="212" y="1176"/>
                </a:lnTo>
                <a:lnTo>
                  <a:pt x="212" y="1176"/>
                </a:lnTo>
                <a:lnTo>
                  <a:pt x="211" y="1171"/>
                </a:lnTo>
                <a:lnTo>
                  <a:pt x="207" y="1166"/>
                </a:lnTo>
                <a:lnTo>
                  <a:pt x="202" y="1155"/>
                </a:lnTo>
                <a:lnTo>
                  <a:pt x="194" y="1146"/>
                </a:lnTo>
                <a:lnTo>
                  <a:pt x="194" y="1146"/>
                </a:lnTo>
                <a:lnTo>
                  <a:pt x="207" y="1122"/>
                </a:lnTo>
                <a:lnTo>
                  <a:pt x="229" y="1081"/>
                </a:lnTo>
                <a:lnTo>
                  <a:pt x="229" y="1081"/>
                </a:lnTo>
                <a:lnTo>
                  <a:pt x="239" y="1061"/>
                </a:lnTo>
                <a:lnTo>
                  <a:pt x="251" y="1037"/>
                </a:lnTo>
                <a:lnTo>
                  <a:pt x="261" y="1014"/>
                </a:lnTo>
                <a:lnTo>
                  <a:pt x="266" y="996"/>
                </a:lnTo>
                <a:lnTo>
                  <a:pt x="266" y="996"/>
                </a:lnTo>
                <a:lnTo>
                  <a:pt x="276" y="964"/>
                </a:lnTo>
                <a:lnTo>
                  <a:pt x="283" y="943"/>
                </a:lnTo>
                <a:lnTo>
                  <a:pt x="283" y="943"/>
                </a:lnTo>
                <a:lnTo>
                  <a:pt x="322" y="860"/>
                </a:lnTo>
                <a:lnTo>
                  <a:pt x="322" y="860"/>
                </a:lnTo>
                <a:lnTo>
                  <a:pt x="341" y="824"/>
                </a:lnTo>
                <a:lnTo>
                  <a:pt x="357" y="793"/>
                </a:lnTo>
                <a:lnTo>
                  <a:pt x="357" y="793"/>
                </a:lnTo>
                <a:lnTo>
                  <a:pt x="378" y="757"/>
                </a:lnTo>
                <a:lnTo>
                  <a:pt x="378" y="757"/>
                </a:lnTo>
                <a:lnTo>
                  <a:pt x="421" y="756"/>
                </a:lnTo>
                <a:lnTo>
                  <a:pt x="454" y="753"/>
                </a:lnTo>
                <a:lnTo>
                  <a:pt x="466" y="752"/>
                </a:lnTo>
                <a:lnTo>
                  <a:pt x="474" y="750"/>
                </a:lnTo>
                <a:lnTo>
                  <a:pt x="474" y="750"/>
                </a:lnTo>
                <a:lnTo>
                  <a:pt x="481" y="746"/>
                </a:lnTo>
                <a:lnTo>
                  <a:pt x="488" y="743"/>
                </a:lnTo>
                <a:lnTo>
                  <a:pt x="492" y="740"/>
                </a:lnTo>
                <a:lnTo>
                  <a:pt x="495" y="735"/>
                </a:lnTo>
                <a:lnTo>
                  <a:pt x="499" y="731"/>
                </a:lnTo>
                <a:lnTo>
                  <a:pt x="502" y="724"/>
                </a:lnTo>
                <a:lnTo>
                  <a:pt x="502" y="724"/>
                </a:lnTo>
                <a:lnTo>
                  <a:pt x="509" y="707"/>
                </a:lnTo>
                <a:lnTo>
                  <a:pt x="516" y="693"/>
                </a:lnTo>
                <a:lnTo>
                  <a:pt x="520" y="680"/>
                </a:lnTo>
                <a:lnTo>
                  <a:pt x="521" y="674"/>
                </a:lnTo>
                <a:lnTo>
                  <a:pt x="521" y="669"/>
                </a:lnTo>
                <a:lnTo>
                  <a:pt x="521" y="669"/>
                </a:lnTo>
                <a:lnTo>
                  <a:pt x="518" y="652"/>
                </a:lnTo>
                <a:lnTo>
                  <a:pt x="512" y="625"/>
                </a:lnTo>
                <a:lnTo>
                  <a:pt x="505" y="599"/>
                </a:lnTo>
                <a:lnTo>
                  <a:pt x="501" y="589"/>
                </a:lnTo>
                <a:lnTo>
                  <a:pt x="499" y="585"/>
                </a:lnTo>
                <a:lnTo>
                  <a:pt x="499" y="585"/>
                </a:lnTo>
                <a:lnTo>
                  <a:pt x="492" y="575"/>
                </a:lnTo>
                <a:lnTo>
                  <a:pt x="488" y="570"/>
                </a:lnTo>
                <a:lnTo>
                  <a:pt x="488" y="570"/>
                </a:lnTo>
                <a:lnTo>
                  <a:pt x="467" y="544"/>
                </a:lnTo>
                <a:lnTo>
                  <a:pt x="467" y="544"/>
                </a:lnTo>
                <a:lnTo>
                  <a:pt x="470" y="546"/>
                </a:lnTo>
                <a:lnTo>
                  <a:pt x="476" y="544"/>
                </a:lnTo>
                <a:lnTo>
                  <a:pt x="481" y="544"/>
                </a:lnTo>
                <a:lnTo>
                  <a:pt x="485" y="542"/>
                </a:lnTo>
                <a:lnTo>
                  <a:pt x="489" y="539"/>
                </a:lnTo>
                <a:lnTo>
                  <a:pt x="492" y="535"/>
                </a:lnTo>
                <a:lnTo>
                  <a:pt x="492" y="535"/>
                </a:lnTo>
                <a:lnTo>
                  <a:pt x="499" y="526"/>
                </a:lnTo>
                <a:lnTo>
                  <a:pt x="505" y="516"/>
                </a:lnTo>
                <a:lnTo>
                  <a:pt x="507" y="510"/>
                </a:lnTo>
                <a:lnTo>
                  <a:pt x="509" y="504"/>
                </a:lnTo>
                <a:lnTo>
                  <a:pt x="511" y="495"/>
                </a:lnTo>
                <a:lnTo>
                  <a:pt x="511" y="486"/>
                </a:lnTo>
                <a:lnTo>
                  <a:pt x="511" y="486"/>
                </a:lnTo>
                <a:lnTo>
                  <a:pt x="511" y="474"/>
                </a:lnTo>
                <a:lnTo>
                  <a:pt x="509" y="463"/>
                </a:lnTo>
                <a:lnTo>
                  <a:pt x="506" y="445"/>
                </a:lnTo>
                <a:lnTo>
                  <a:pt x="503" y="430"/>
                </a:lnTo>
                <a:lnTo>
                  <a:pt x="500" y="418"/>
                </a:lnTo>
                <a:lnTo>
                  <a:pt x="500" y="418"/>
                </a:lnTo>
                <a:lnTo>
                  <a:pt x="496" y="403"/>
                </a:lnTo>
                <a:lnTo>
                  <a:pt x="489" y="379"/>
                </a:lnTo>
                <a:lnTo>
                  <a:pt x="478" y="344"/>
                </a:lnTo>
                <a:lnTo>
                  <a:pt x="478" y="344"/>
                </a:lnTo>
                <a:lnTo>
                  <a:pt x="473" y="328"/>
                </a:lnTo>
                <a:lnTo>
                  <a:pt x="470" y="319"/>
                </a:lnTo>
                <a:lnTo>
                  <a:pt x="467" y="313"/>
                </a:lnTo>
                <a:lnTo>
                  <a:pt x="467" y="313"/>
                </a:lnTo>
                <a:lnTo>
                  <a:pt x="466" y="309"/>
                </a:lnTo>
                <a:lnTo>
                  <a:pt x="466" y="305"/>
                </a:lnTo>
                <a:lnTo>
                  <a:pt x="465" y="303"/>
                </a:lnTo>
                <a:lnTo>
                  <a:pt x="459" y="298"/>
                </a:lnTo>
                <a:lnTo>
                  <a:pt x="459" y="298"/>
                </a:lnTo>
                <a:lnTo>
                  <a:pt x="444" y="292"/>
                </a:lnTo>
                <a:lnTo>
                  <a:pt x="436" y="289"/>
                </a:lnTo>
                <a:lnTo>
                  <a:pt x="436" y="289"/>
                </a:lnTo>
                <a:lnTo>
                  <a:pt x="430" y="286"/>
                </a:lnTo>
                <a:lnTo>
                  <a:pt x="423" y="284"/>
                </a:lnTo>
                <a:lnTo>
                  <a:pt x="423" y="284"/>
                </a:lnTo>
                <a:lnTo>
                  <a:pt x="410" y="279"/>
                </a:lnTo>
                <a:lnTo>
                  <a:pt x="402" y="277"/>
                </a:lnTo>
                <a:lnTo>
                  <a:pt x="397" y="276"/>
                </a:lnTo>
                <a:lnTo>
                  <a:pt x="397" y="276"/>
                </a:lnTo>
                <a:lnTo>
                  <a:pt x="391" y="274"/>
                </a:lnTo>
                <a:lnTo>
                  <a:pt x="386" y="272"/>
                </a:lnTo>
                <a:lnTo>
                  <a:pt x="376" y="267"/>
                </a:lnTo>
                <a:lnTo>
                  <a:pt x="356" y="256"/>
                </a:lnTo>
                <a:lnTo>
                  <a:pt x="356" y="256"/>
                </a:lnTo>
                <a:lnTo>
                  <a:pt x="353" y="249"/>
                </a:lnTo>
                <a:lnTo>
                  <a:pt x="351" y="241"/>
                </a:lnTo>
                <a:lnTo>
                  <a:pt x="351" y="237"/>
                </a:lnTo>
                <a:lnTo>
                  <a:pt x="351" y="237"/>
                </a:lnTo>
                <a:lnTo>
                  <a:pt x="354" y="230"/>
                </a:lnTo>
                <a:lnTo>
                  <a:pt x="356" y="226"/>
                </a:lnTo>
                <a:lnTo>
                  <a:pt x="356" y="226"/>
                </a:lnTo>
                <a:lnTo>
                  <a:pt x="358" y="225"/>
                </a:lnTo>
                <a:lnTo>
                  <a:pt x="365" y="223"/>
                </a:lnTo>
                <a:lnTo>
                  <a:pt x="389" y="216"/>
                </a:lnTo>
                <a:lnTo>
                  <a:pt x="402" y="211"/>
                </a:lnTo>
                <a:lnTo>
                  <a:pt x="415" y="205"/>
                </a:lnTo>
                <a:lnTo>
                  <a:pt x="426" y="198"/>
                </a:lnTo>
                <a:lnTo>
                  <a:pt x="429" y="194"/>
                </a:lnTo>
                <a:lnTo>
                  <a:pt x="432" y="191"/>
                </a:lnTo>
                <a:lnTo>
                  <a:pt x="432" y="191"/>
                </a:lnTo>
                <a:lnTo>
                  <a:pt x="436" y="182"/>
                </a:lnTo>
                <a:lnTo>
                  <a:pt x="440" y="174"/>
                </a:lnTo>
                <a:lnTo>
                  <a:pt x="446" y="155"/>
                </a:lnTo>
                <a:lnTo>
                  <a:pt x="449" y="139"/>
                </a:lnTo>
                <a:lnTo>
                  <a:pt x="450" y="127"/>
                </a:lnTo>
                <a:lnTo>
                  <a:pt x="450" y="127"/>
                </a:lnTo>
                <a:lnTo>
                  <a:pt x="450" y="116"/>
                </a:lnTo>
                <a:lnTo>
                  <a:pt x="450" y="104"/>
                </a:lnTo>
                <a:lnTo>
                  <a:pt x="449" y="92"/>
                </a:lnTo>
                <a:lnTo>
                  <a:pt x="447" y="79"/>
                </a:lnTo>
                <a:lnTo>
                  <a:pt x="447" y="79"/>
                </a:lnTo>
                <a:lnTo>
                  <a:pt x="443" y="68"/>
                </a:lnTo>
                <a:lnTo>
                  <a:pt x="439" y="58"/>
                </a:lnTo>
                <a:lnTo>
                  <a:pt x="433" y="48"/>
                </a:lnTo>
                <a:lnTo>
                  <a:pt x="426" y="40"/>
                </a:lnTo>
                <a:lnTo>
                  <a:pt x="426" y="40"/>
                </a:lnTo>
                <a:lnTo>
                  <a:pt x="421" y="34"/>
                </a:lnTo>
                <a:lnTo>
                  <a:pt x="420" y="32"/>
                </a:lnTo>
                <a:lnTo>
                  <a:pt x="417" y="29"/>
                </a:lnTo>
                <a:lnTo>
                  <a:pt x="409" y="26"/>
                </a:lnTo>
                <a:lnTo>
                  <a:pt x="409" y="26"/>
                </a:lnTo>
                <a:lnTo>
                  <a:pt x="393" y="15"/>
                </a:lnTo>
                <a:lnTo>
                  <a:pt x="387" y="13"/>
                </a:lnTo>
                <a:lnTo>
                  <a:pt x="381" y="10"/>
                </a:lnTo>
                <a:lnTo>
                  <a:pt x="381" y="10"/>
                </a:lnTo>
                <a:lnTo>
                  <a:pt x="371" y="10"/>
                </a:lnTo>
                <a:lnTo>
                  <a:pt x="360" y="10"/>
                </a:lnTo>
                <a:lnTo>
                  <a:pt x="345" y="10"/>
                </a:lnTo>
                <a:lnTo>
                  <a:pt x="345" y="10"/>
                </a:lnTo>
                <a:lnTo>
                  <a:pt x="344" y="9"/>
                </a:lnTo>
                <a:lnTo>
                  <a:pt x="341" y="4"/>
                </a:lnTo>
                <a:lnTo>
                  <a:pt x="338" y="3"/>
                </a:lnTo>
                <a:lnTo>
                  <a:pt x="334" y="1"/>
                </a:lnTo>
                <a:lnTo>
                  <a:pt x="329" y="1"/>
                </a:lnTo>
                <a:lnTo>
                  <a:pt x="322" y="0"/>
                </a:lnTo>
                <a:lnTo>
                  <a:pt x="322" y="0"/>
                </a:lnTo>
                <a:lnTo>
                  <a:pt x="315" y="1"/>
                </a:lnTo>
                <a:lnTo>
                  <a:pt x="307" y="3"/>
                </a:lnTo>
                <a:lnTo>
                  <a:pt x="292" y="10"/>
                </a:lnTo>
                <a:lnTo>
                  <a:pt x="282" y="16"/>
                </a:lnTo>
                <a:lnTo>
                  <a:pt x="277" y="19"/>
                </a:lnTo>
                <a:lnTo>
                  <a:pt x="289" y="17"/>
                </a:lnTo>
                <a:lnTo>
                  <a:pt x="289" y="17"/>
                </a:lnTo>
                <a:lnTo>
                  <a:pt x="286" y="19"/>
                </a:lnTo>
                <a:lnTo>
                  <a:pt x="271" y="29"/>
                </a:lnTo>
                <a:lnTo>
                  <a:pt x="271" y="29"/>
                </a:lnTo>
                <a:lnTo>
                  <a:pt x="264" y="35"/>
                </a:lnTo>
                <a:lnTo>
                  <a:pt x="258" y="41"/>
                </a:lnTo>
                <a:lnTo>
                  <a:pt x="246" y="56"/>
                </a:lnTo>
                <a:lnTo>
                  <a:pt x="237" y="73"/>
                </a:lnTo>
                <a:lnTo>
                  <a:pt x="231" y="87"/>
                </a:lnTo>
                <a:lnTo>
                  <a:pt x="231" y="87"/>
                </a:lnTo>
                <a:lnTo>
                  <a:pt x="229" y="95"/>
                </a:lnTo>
                <a:lnTo>
                  <a:pt x="228" y="105"/>
                </a:lnTo>
                <a:lnTo>
                  <a:pt x="226" y="115"/>
                </a:lnTo>
                <a:lnTo>
                  <a:pt x="226" y="127"/>
                </a:lnTo>
                <a:lnTo>
                  <a:pt x="226" y="139"/>
                </a:lnTo>
                <a:lnTo>
                  <a:pt x="229" y="151"/>
                </a:lnTo>
                <a:lnTo>
                  <a:pt x="231" y="161"/>
                </a:lnTo>
                <a:lnTo>
                  <a:pt x="236" y="171"/>
                </a:lnTo>
                <a:lnTo>
                  <a:pt x="236" y="171"/>
                </a:lnTo>
                <a:lnTo>
                  <a:pt x="240" y="178"/>
                </a:lnTo>
                <a:lnTo>
                  <a:pt x="246" y="185"/>
                </a:lnTo>
                <a:lnTo>
                  <a:pt x="256" y="195"/>
                </a:lnTo>
                <a:lnTo>
                  <a:pt x="264" y="201"/>
                </a:lnTo>
                <a:lnTo>
                  <a:pt x="266" y="204"/>
                </a:lnTo>
                <a:lnTo>
                  <a:pt x="266" y="20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45F70A7C-A015-41F1-A650-9EFC8253B7A4}"/>
              </a:ext>
            </a:extLst>
          </p:cNvPr>
          <p:cNvSpPr>
            <a:spLocks noEditPoints="1"/>
          </p:cNvSpPr>
          <p:nvPr/>
        </p:nvSpPr>
        <p:spPr bwMode="auto">
          <a:xfrm>
            <a:off x="8334435" y="2781073"/>
            <a:ext cx="673100" cy="1633538"/>
          </a:xfrm>
          <a:custGeom>
            <a:avLst/>
            <a:gdLst>
              <a:gd name="T0" fmla="*/ 41 w 424"/>
              <a:gd name="T1" fmla="*/ 161 h 1029"/>
              <a:gd name="T2" fmla="*/ 12 w 424"/>
              <a:gd name="T3" fmla="*/ 226 h 1029"/>
              <a:gd name="T4" fmla="*/ 2 w 424"/>
              <a:gd name="T5" fmla="*/ 392 h 1029"/>
              <a:gd name="T6" fmla="*/ 19 w 424"/>
              <a:gd name="T7" fmla="*/ 435 h 1029"/>
              <a:gd name="T8" fmla="*/ 21 w 424"/>
              <a:gd name="T9" fmla="*/ 547 h 1029"/>
              <a:gd name="T10" fmla="*/ 22 w 424"/>
              <a:gd name="T11" fmla="*/ 597 h 1029"/>
              <a:gd name="T12" fmla="*/ 54 w 424"/>
              <a:gd name="T13" fmla="*/ 633 h 1029"/>
              <a:gd name="T14" fmla="*/ 64 w 424"/>
              <a:gd name="T15" fmla="*/ 583 h 1029"/>
              <a:gd name="T16" fmla="*/ 90 w 424"/>
              <a:gd name="T17" fmla="*/ 608 h 1029"/>
              <a:gd name="T18" fmla="*/ 77 w 424"/>
              <a:gd name="T19" fmla="*/ 566 h 1029"/>
              <a:gd name="T20" fmla="*/ 57 w 424"/>
              <a:gd name="T21" fmla="*/ 500 h 1029"/>
              <a:gd name="T22" fmla="*/ 113 w 424"/>
              <a:gd name="T23" fmla="*/ 605 h 1029"/>
              <a:gd name="T24" fmla="*/ 168 w 424"/>
              <a:gd name="T25" fmla="*/ 790 h 1029"/>
              <a:gd name="T26" fmla="*/ 192 w 424"/>
              <a:gd name="T27" fmla="*/ 875 h 1029"/>
              <a:gd name="T28" fmla="*/ 179 w 424"/>
              <a:gd name="T29" fmla="*/ 922 h 1029"/>
              <a:gd name="T30" fmla="*/ 141 w 424"/>
              <a:gd name="T31" fmla="*/ 975 h 1029"/>
              <a:gd name="T32" fmla="*/ 181 w 424"/>
              <a:gd name="T33" fmla="*/ 1010 h 1029"/>
              <a:gd name="T34" fmla="*/ 247 w 424"/>
              <a:gd name="T35" fmla="*/ 954 h 1029"/>
              <a:gd name="T36" fmla="*/ 271 w 424"/>
              <a:gd name="T37" fmla="*/ 895 h 1029"/>
              <a:gd name="T38" fmla="*/ 273 w 424"/>
              <a:gd name="T39" fmla="*/ 843 h 1029"/>
              <a:gd name="T40" fmla="*/ 252 w 424"/>
              <a:gd name="T41" fmla="*/ 754 h 1029"/>
              <a:gd name="T42" fmla="*/ 276 w 424"/>
              <a:gd name="T43" fmla="*/ 797 h 1029"/>
              <a:gd name="T44" fmla="*/ 285 w 424"/>
              <a:gd name="T45" fmla="*/ 875 h 1029"/>
              <a:gd name="T46" fmla="*/ 318 w 424"/>
              <a:gd name="T47" fmla="*/ 943 h 1029"/>
              <a:gd name="T48" fmla="*/ 379 w 424"/>
              <a:gd name="T49" fmla="*/ 1024 h 1029"/>
              <a:gd name="T50" fmla="*/ 418 w 424"/>
              <a:gd name="T51" fmla="*/ 1016 h 1029"/>
              <a:gd name="T52" fmla="*/ 417 w 424"/>
              <a:gd name="T53" fmla="*/ 962 h 1029"/>
              <a:gd name="T54" fmla="*/ 377 w 424"/>
              <a:gd name="T55" fmla="*/ 891 h 1029"/>
              <a:gd name="T56" fmla="*/ 377 w 424"/>
              <a:gd name="T57" fmla="*/ 856 h 1029"/>
              <a:gd name="T58" fmla="*/ 365 w 424"/>
              <a:gd name="T59" fmla="*/ 801 h 1029"/>
              <a:gd name="T60" fmla="*/ 358 w 424"/>
              <a:gd name="T61" fmla="*/ 692 h 1029"/>
              <a:gd name="T62" fmla="*/ 357 w 424"/>
              <a:gd name="T63" fmla="*/ 614 h 1029"/>
              <a:gd name="T64" fmla="*/ 360 w 424"/>
              <a:gd name="T65" fmla="*/ 562 h 1029"/>
              <a:gd name="T66" fmla="*/ 370 w 424"/>
              <a:gd name="T67" fmla="*/ 583 h 1029"/>
              <a:gd name="T68" fmla="*/ 392 w 424"/>
              <a:gd name="T69" fmla="*/ 592 h 1029"/>
              <a:gd name="T70" fmla="*/ 417 w 424"/>
              <a:gd name="T71" fmla="*/ 566 h 1029"/>
              <a:gd name="T72" fmla="*/ 419 w 424"/>
              <a:gd name="T73" fmla="*/ 498 h 1029"/>
              <a:gd name="T74" fmla="*/ 416 w 424"/>
              <a:gd name="T75" fmla="*/ 385 h 1029"/>
              <a:gd name="T76" fmla="*/ 410 w 424"/>
              <a:gd name="T77" fmla="*/ 306 h 1029"/>
              <a:gd name="T78" fmla="*/ 398 w 424"/>
              <a:gd name="T79" fmla="*/ 231 h 1029"/>
              <a:gd name="T80" fmla="*/ 379 w 424"/>
              <a:gd name="T81" fmla="*/ 155 h 1029"/>
              <a:gd name="T82" fmla="*/ 326 w 424"/>
              <a:gd name="T83" fmla="*/ 118 h 1029"/>
              <a:gd name="T84" fmla="*/ 287 w 424"/>
              <a:gd name="T85" fmla="*/ 102 h 1029"/>
              <a:gd name="T86" fmla="*/ 279 w 424"/>
              <a:gd name="T87" fmla="*/ 65 h 1029"/>
              <a:gd name="T88" fmla="*/ 280 w 424"/>
              <a:gd name="T89" fmla="*/ 37 h 1029"/>
              <a:gd name="T90" fmla="*/ 233 w 424"/>
              <a:gd name="T91" fmla="*/ 8 h 1029"/>
              <a:gd name="T92" fmla="*/ 205 w 424"/>
              <a:gd name="T93" fmla="*/ 0 h 1029"/>
              <a:gd name="T94" fmla="*/ 161 w 424"/>
              <a:gd name="T95" fmla="*/ 3 h 1029"/>
              <a:gd name="T96" fmla="*/ 137 w 424"/>
              <a:gd name="T97" fmla="*/ 39 h 1029"/>
              <a:gd name="T98" fmla="*/ 141 w 424"/>
              <a:gd name="T99" fmla="*/ 86 h 1029"/>
              <a:gd name="T100" fmla="*/ 149 w 424"/>
              <a:gd name="T101" fmla="*/ 114 h 1029"/>
              <a:gd name="T102" fmla="*/ 345 w 424"/>
              <a:gd name="T103" fmla="*/ 323 h 1029"/>
              <a:gd name="T104" fmla="*/ 370 w 424"/>
              <a:gd name="T105" fmla="*/ 381 h 1029"/>
              <a:gd name="T106" fmla="*/ 375 w 424"/>
              <a:gd name="T107" fmla="*/ 505 h 1029"/>
              <a:gd name="T108" fmla="*/ 354 w 424"/>
              <a:gd name="T109" fmla="*/ 514 h 1029"/>
              <a:gd name="T110" fmla="*/ 342 w 424"/>
              <a:gd name="T111" fmla="*/ 438 h 1029"/>
              <a:gd name="T112" fmla="*/ 337 w 424"/>
              <a:gd name="T113" fmla="*/ 347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4" h="1029">
                <a:moveTo>
                  <a:pt x="144" y="114"/>
                </a:moveTo>
                <a:lnTo>
                  <a:pt x="144" y="114"/>
                </a:lnTo>
                <a:lnTo>
                  <a:pt x="130" y="119"/>
                </a:lnTo>
                <a:lnTo>
                  <a:pt x="97" y="133"/>
                </a:lnTo>
                <a:lnTo>
                  <a:pt x="78" y="141"/>
                </a:lnTo>
                <a:lnTo>
                  <a:pt x="61" y="149"/>
                </a:lnTo>
                <a:lnTo>
                  <a:pt x="46" y="158"/>
                </a:lnTo>
                <a:lnTo>
                  <a:pt x="41" y="161"/>
                </a:lnTo>
                <a:lnTo>
                  <a:pt x="37" y="166"/>
                </a:lnTo>
                <a:lnTo>
                  <a:pt x="37" y="166"/>
                </a:lnTo>
                <a:lnTo>
                  <a:pt x="31" y="173"/>
                </a:lnTo>
                <a:lnTo>
                  <a:pt x="26" y="180"/>
                </a:lnTo>
                <a:lnTo>
                  <a:pt x="23" y="187"/>
                </a:lnTo>
                <a:lnTo>
                  <a:pt x="21" y="194"/>
                </a:lnTo>
                <a:lnTo>
                  <a:pt x="16" y="210"/>
                </a:lnTo>
                <a:lnTo>
                  <a:pt x="12" y="226"/>
                </a:lnTo>
                <a:lnTo>
                  <a:pt x="12" y="226"/>
                </a:lnTo>
                <a:lnTo>
                  <a:pt x="10" y="239"/>
                </a:lnTo>
                <a:lnTo>
                  <a:pt x="9" y="258"/>
                </a:lnTo>
                <a:lnTo>
                  <a:pt x="8" y="309"/>
                </a:lnTo>
                <a:lnTo>
                  <a:pt x="6" y="356"/>
                </a:lnTo>
                <a:lnTo>
                  <a:pt x="5" y="378"/>
                </a:lnTo>
                <a:lnTo>
                  <a:pt x="5" y="378"/>
                </a:lnTo>
                <a:lnTo>
                  <a:pt x="2" y="392"/>
                </a:lnTo>
                <a:lnTo>
                  <a:pt x="0" y="396"/>
                </a:lnTo>
                <a:lnTo>
                  <a:pt x="0" y="401"/>
                </a:lnTo>
                <a:lnTo>
                  <a:pt x="2" y="405"/>
                </a:lnTo>
                <a:lnTo>
                  <a:pt x="3" y="410"/>
                </a:lnTo>
                <a:lnTo>
                  <a:pt x="3" y="410"/>
                </a:lnTo>
                <a:lnTo>
                  <a:pt x="9" y="419"/>
                </a:lnTo>
                <a:lnTo>
                  <a:pt x="13" y="428"/>
                </a:lnTo>
                <a:lnTo>
                  <a:pt x="19" y="435"/>
                </a:lnTo>
                <a:lnTo>
                  <a:pt x="19" y="435"/>
                </a:lnTo>
                <a:lnTo>
                  <a:pt x="23" y="460"/>
                </a:lnTo>
                <a:lnTo>
                  <a:pt x="24" y="482"/>
                </a:lnTo>
                <a:lnTo>
                  <a:pt x="25" y="502"/>
                </a:lnTo>
                <a:lnTo>
                  <a:pt x="25" y="502"/>
                </a:lnTo>
                <a:lnTo>
                  <a:pt x="25" y="520"/>
                </a:lnTo>
                <a:lnTo>
                  <a:pt x="23" y="535"/>
                </a:lnTo>
                <a:lnTo>
                  <a:pt x="21" y="547"/>
                </a:lnTo>
                <a:lnTo>
                  <a:pt x="19" y="554"/>
                </a:lnTo>
                <a:lnTo>
                  <a:pt x="19" y="554"/>
                </a:lnTo>
                <a:lnTo>
                  <a:pt x="17" y="560"/>
                </a:lnTo>
                <a:lnTo>
                  <a:pt x="17" y="567"/>
                </a:lnTo>
                <a:lnTo>
                  <a:pt x="17" y="576"/>
                </a:lnTo>
                <a:lnTo>
                  <a:pt x="19" y="588"/>
                </a:lnTo>
                <a:lnTo>
                  <a:pt x="19" y="588"/>
                </a:lnTo>
                <a:lnTo>
                  <a:pt x="22" y="597"/>
                </a:lnTo>
                <a:lnTo>
                  <a:pt x="25" y="606"/>
                </a:lnTo>
                <a:lnTo>
                  <a:pt x="29" y="612"/>
                </a:lnTo>
                <a:lnTo>
                  <a:pt x="32" y="616"/>
                </a:lnTo>
                <a:lnTo>
                  <a:pt x="32" y="616"/>
                </a:lnTo>
                <a:lnTo>
                  <a:pt x="38" y="623"/>
                </a:lnTo>
                <a:lnTo>
                  <a:pt x="44" y="629"/>
                </a:lnTo>
                <a:lnTo>
                  <a:pt x="51" y="633"/>
                </a:lnTo>
                <a:lnTo>
                  <a:pt x="54" y="633"/>
                </a:lnTo>
                <a:lnTo>
                  <a:pt x="55" y="633"/>
                </a:lnTo>
                <a:lnTo>
                  <a:pt x="55" y="633"/>
                </a:lnTo>
                <a:lnTo>
                  <a:pt x="56" y="630"/>
                </a:lnTo>
                <a:lnTo>
                  <a:pt x="57" y="626"/>
                </a:lnTo>
                <a:lnTo>
                  <a:pt x="59" y="614"/>
                </a:lnTo>
                <a:lnTo>
                  <a:pt x="62" y="599"/>
                </a:lnTo>
                <a:lnTo>
                  <a:pt x="64" y="583"/>
                </a:lnTo>
                <a:lnTo>
                  <a:pt x="64" y="583"/>
                </a:lnTo>
                <a:lnTo>
                  <a:pt x="68" y="590"/>
                </a:lnTo>
                <a:lnTo>
                  <a:pt x="75" y="601"/>
                </a:lnTo>
                <a:lnTo>
                  <a:pt x="75" y="601"/>
                </a:lnTo>
                <a:lnTo>
                  <a:pt x="79" y="606"/>
                </a:lnTo>
                <a:lnTo>
                  <a:pt x="84" y="609"/>
                </a:lnTo>
                <a:lnTo>
                  <a:pt x="87" y="609"/>
                </a:lnTo>
                <a:lnTo>
                  <a:pt x="89" y="609"/>
                </a:lnTo>
                <a:lnTo>
                  <a:pt x="90" y="608"/>
                </a:lnTo>
                <a:lnTo>
                  <a:pt x="91" y="606"/>
                </a:lnTo>
                <a:lnTo>
                  <a:pt x="91" y="606"/>
                </a:lnTo>
                <a:lnTo>
                  <a:pt x="91" y="601"/>
                </a:lnTo>
                <a:lnTo>
                  <a:pt x="90" y="596"/>
                </a:lnTo>
                <a:lnTo>
                  <a:pt x="87" y="583"/>
                </a:lnTo>
                <a:lnTo>
                  <a:pt x="82" y="572"/>
                </a:lnTo>
                <a:lnTo>
                  <a:pt x="79" y="568"/>
                </a:lnTo>
                <a:lnTo>
                  <a:pt x="77" y="566"/>
                </a:lnTo>
                <a:lnTo>
                  <a:pt x="77" y="566"/>
                </a:lnTo>
                <a:lnTo>
                  <a:pt x="72" y="560"/>
                </a:lnTo>
                <a:lnTo>
                  <a:pt x="67" y="553"/>
                </a:lnTo>
                <a:lnTo>
                  <a:pt x="62" y="544"/>
                </a:lnTo>
                <a:lnTo>
                  <a:pt x="59" y="539"/>
                </a:lnTo>
                <a:lnTo>
                  <a:pt x="59" y="539"/>
                </a:lnTo>
                <a:lnTo>
                  <a:pt x="58" y="523"/>
                </a:lnTo>
                <a:lnTo>
                  <a:pt x="57" y="500"/>
                </a:lnTo>
                <a:lnTo>
                  <a:pt x="57" y="500"/>
                </a:lnTo>
                <a:lnTo>
                  <a:pt x="58" y="484"/>
                </a:lnTo>
                <a:lnTo>
                  <a:pt x="61" y="467"/>
                </a:lnTo>
                <a:lnTo>
                  <a:pt x="64" y="447"/>
                </a:lnTo>
                <a:lnTo>
                  <a:pt x="64" y="447"/>
                </a:lnTo>
                <a:lnTo>
                  <a:pt x="91" y="556"/>
                </a:lnTo>
                <a:lnTo>
                  <a:pt x="91" y="556"/>
                </a:lnTo>
                <a:lnTo>
                  <a:pt x="113" y="605"/>
                </a:lnTo>
                <a:lnTo>
                  <a:pt x="128" y="641"/>
                </a:lnTo>
                <a:lnTo>
                  <a:pt x="133" y="658"/>
                </a:lnTo>
                <a:lnTo>
                  <a:pt x="136" y="668"/>
                </a:lnTo>
                <a:lnTo>
                  <a:pt x="136" y="668"/>
                </a:lnTo>
                <a:lnTo>
                  <a:pt x="142" y="695"/>
                </a:lnTo>
                <a:lnTo>
                  <a:pt x="151" y="733"/>
                </a:lnTo>
                <a:lnTo>
                  <a:pt x="161" y="768"/>
                </a:lnTo>
                <a:lnTo>
                  <a:pt x="168" y="790"/>
                </a:lnTo>
                <a:lnTo>
                  <a:pt x="168" y="790"/>
                </a:lnTo>
                <a:lnTo>
                  <a:pt x="181" y="827"/>
                </a:lnTo>
                <a:lnTo>
                  <a:pt x="188" y="846"/>
                </a:lnTo>
                <a:lnTo>
                  <a:pt x="189" y="853"/>
                </a:lnTo>
                <a:lnTo>
                  <a:pt x="190" y="857"/>
                </a:lnTo>
                <a:lnTo>
                  <a:pt x="190" y="857"/>
                </a:lnTo>
                <a:lnTo>
                  <a:pt x="190" y="864"/>
                </a:lnTo>
                <a:lnTo>
                  <a:pt x="192" y="875"/>
                </a:lnTo>
                <a:lnTo>
                  <a:pt x="194" y="891"/>
                </a:lnTo>
                <a:lnTo>
                  <a:pt x="194" y="891"/>
                </a:lnTo>
                <a:lnTo>
                  <a:pt x="193" y="897"/>
                </a:lnTo>
                <a:lnTo>
                  <a:pt x="190" y="905"/>
                </a:lnTo>
                <a:lnTo>
                  <a:pt x="184" y="915"/>
                </a:lnTo>
                <a:lnTo>
                  <a:pt x="182" y="919"/>
                </a:lnTo>
                <a:lnTo>
                  <a:pt x="179" y="922"/>
                </a:lnTo>
                <a:lnTo>
                  <a:pt x="179" y="922"/>
                </a:lnTo>
                <a:lnTo>
                  <a:pt x="169" y="929"/>
                </a:lnTo>
                <a:lnTo>
                  <a:pt x="157" y="936"/>
                </a:lnTo>
                <a:lnTo>
                  <a:pt x="151" y="942"/>
                </a:lnTo>
                <a:lnTo>
                  <a:pt x="146" y="948"/>
                </a:lnTo>
                <a:lnTo>
                  <a:pt x="142" y="956"/>
                </a:lnTo>
                <a:lnTo>
                  <a:pt x="141" y="965"/>
                </a:lnTo>
                <a:lnTo>
                  <a:pt x="141" y="965"/>
                </a:lnTo>
                <a:lnTo>
                  <a:pt x="141" y="975"/>
                </a:lnTo>
                <a:lnTo>
                  <a:pt x="142" y="984"/>
                </a:lnTo>
                <a:lnTo>
                  <a:pt x="144" y="994"/>
                </a:lnTo>
                <a:lnTo>
                  <a:pt x="149" y="1001"/>
                </a:lnTo>
                <a:lnTo>
                  <a:pt x="155" y="1007"/>
                </a:lnTo>
                <a:lnTo>
                  <a:pt x="162" y="1010"/>
                </a:lnTo>
                <a:lnTo>
                  <a:pt x="170" y="1011"/>
                </a:lnTo>
                <a:lnTo>
                  <a:pt x="181" y="1010"/>
                </a:lnTo>
                <a:lnTo>
                  <a:pt x="181" y="1010"/>
                </a:lnTo>
                <a:lnTo>
                  <a:pt x="192" y="1007"/>
                </a:lnTo>
                <a:lnTo>
                  <a:pt x="201" y="1001"/>
                </a:lnTo>
                <a:lnTo>
                  <a:pt x="209" y="995"/>
                </a:lnTo>
                <a:lnTo>
                  <a:pt x="217" y="987"/>
                </a:lnTo>
                <a:lnTo>
                  <a:pt x="230" y="972"/>
                </a:lnTo>
                <a:lnTo>
                  <a:pt x="240" y="961"/>
                </a:lnTo>
                <a:lnTo>
                  <a:pt x="240" y="961"/>
                </a:lnTo>
                <a:lnTo>
                  <a:pt x="247" y="954"/>
                </a:lnTo>
                <a:lnTo>
                  <a:pt x="253" y="949"/>
                </a:lnTo>
                <a:lnTo>
                  <a:pt x="259" y="945"/>
                </a:lnTo>
                <a:lnTo>
                  <a:pt x="262" y="941"/>
                </a:lnTo>
                <a:lnTo>
                  <a:pt x="262" y="941"/>
                </a:lnTo>
                <a:lnTo>
                  <a:pt x="268" y="925"/>
                </a:lnTo>
                <a:lnTo>
                  <a:pt x="271" y="913"/>
                </a:lnTo>
                <a:lnTo>
                  <a:pt x="271" y="913"/>
                </a:lnTo>
                <a:lnTo>
                  <a:pt x="271" y="895"/>
                </a:lnTo>
                <a:lnTo>
                  <a:pt x="268" y="875"/>
                </a:lnTo>
                <a:lnTo>
                  <a:pt x="268" y="875"/>
                </a:lnTo>
                <a:lnTo>
                  <a:pt x="269" y="870"/>
                </a:lnTo>
                <a:lnTo>
                  <a:pt x="271" y="862"/>
                </a:lnTo>
                <a:lnTo>
                  <a:pt x="273" y="853"/>
                </a:lnTo>
                <a:lnTo>
                  <a:pt x="273" y="846"/>
                </a:lnTo>
                <a:lnTo>
                  <a:pt x="273" y="846"/>
                </a:lnTo>
                <a:lnTo>
                  <a:pt x="273" y="843"/>
                </a:lnTo>
                <a:lnTo>
                  <a:pt x="274" y="842"/>
                </a:lnTo>
                <a:lnTo>
                  <a:pt x="274" y="839"/>
                </a:lnTo>
                <a:lnTo>
                  <a:pt x="271" y="830"/>
                </a:lnTo>
                <a:lnTo>
                  <a:pt x="271" y="830"/>
                </a:lnTo>
                <a:lnTo>
                  <a:pt x="262" y="803"/>
                </a:lnTo>
                <a:lnTo>
                  <a:pt x="258" y="785"/>
                </a:lnTo>
                <a:lnTo>
                  <a:pt x="258" y="785"/>
                </a:lnTo>
                <a:lnTo>
                  <a:pt x="252" y="754"/>
                </a:lnTo>
                <a:lnTo>
                  <a:pt x="248" y="733"/>
                </a:lnTo>
                <a:lnTo>
                  <a:pt x="246" y="720"/>
                </a:lnTo>
                <a:lnTo>
                  <a:pt x="246" y="658"/>
                </a:lnTo>
                <a:lnTo>
                  <a:pt x="246" y="658"/>
                </a:lnTo>
                <a:lnTo>
                  <a:pt x="268" y="767"/>
                </a:lnTo>
                <a:lnTo>
                  <a:pt x="268" y="767"/>
                </a:lnTo>
                <a:lnTo>
                  <a:pt x="274" y="786"/>
                </a:lnTo>
                <a:lnTo>
                  <a:pt x="276" y="797"/>
                </a:lnTo>
                <a:lnTo>
                  <a:pt x="278" y="804"/>
                </a:lnTo>
                <a:lnTo>
                  <a:pt x="278" y="804"/>
                </a:lnTo>
                <a:lnTo>
                  <a:pt x="279" y="811"/>
                </a:lnTo>
                <a:lnTo>
                  <a:pt x="281" y="820"/>
                </a:lnTo>
                <a:lnTo>
                  <a:pt x="284" y="831"/>
                </a:lnTo>
                <a:lnTo>
                  <a:pt x="285" y="839"/>
                </a:lnTo>
                <a:lnTo>
                  <a:pt x="285" y="875"/>
                </a:lnTo>
                <a:lnTo>
                  <a:pt x="285" y="875"/>
                </a:lnTo>
                <a:lnTo>
                  <a:pt x="284" y="897"/>
                </a:lnTo>
                <a:lnTo>
                  <a:pt x="284" y="910"/>
                </a:lnTo>
                <a:lnTo>
                  <a:pt x="285" y="918"/>
                </a:lnTo>
                <a:lnTo>
                  <a:pt x="285" y="918"/>
                </a:lnTo>
                <a:lnTo>
                  <a:pt x="287" y="921"/>
                </a:lnTo>
                <a:lnTo>
                  <a:pt x="291" y="923"/>
                </a:lnTo>
                <a:lnTo>
                  <a:pt x="304" y="932"/>
                </a:lnTo>
                <a:lnTo>
                  <a:pt x="318" y="943"/>
                </a:lnTo>
                <a:lnTo>
                  <a:pt x="324" y="948"/>
                </a:lnTo>
                <a:lnTo>
                  <a:pt x="327" y="954"/>
                </a:lnTo>
                <a:lnTo>
                  <a:pt x="327" y="954"/>
                </a:lnTo>
                <a:lnTo>
                  <a:pt x="337" y="971"/>
                </a:lnTo>
                <a:lnTo>
                  <a:pt x="351" y="995"/>
                </a:lnTo>
                <a:lnTo>
                  <a:pt x="360" y="1007"/>
                </a:lnTo>
                <a:lnTo>
                  <a:pt x="370" y="1016"/>
                </a:lnTo>
                <a:lnTo>
                  <a:pt x="379" y="1024"/>
                </a:lnTo>
                <a:lnTo>
                  <a:pt x="384" y="1027"/>
                </a:lnTo>
                <a:lnTo>
                  <a:pt x="388" y="1028"/>
                </a:lnTo>
                <a:lnTo>
                  <a:pt x="388" y="1028"/>
                </a:lnTo>
                <a:lnTo>
                  <a:pt x="397" y="1029"/>
                </a:lnTo>
                <a:lnTo>
                  <a:pt x="404" y="1028"/>
                </a:lnTo>
                <a:lnTo>
                  <a:pt x="410" y="1025"/>
                </a:lnTo>
                <a:lnTo>
                  <a:pt x="414" y="1021"/>
                </a:lnTo>
                <a:lnTo>
                  <a:pt x="418" y="1016"/>
                </a:lnTo>
                <a:lnTo>
                  <a:pt x="420" y="1009"/>
                </a:lnTo>
                <a:lnTo>
                  <a:pt x="423" y="1002"/>
                </a:lnTo>
                <a:lnTo>
                  <a:pt x="424" y="994"/>
                </a:lnTo>
                <a:lnTo>
                  <a:pt x="424" y="994"/>
                </a:lnTo>
                <a:lnTo>
                  <a:pt x="424" y="985"/>
                </a:lnTo>
                <a:lnTo>
                  <a:pt x="423" y="977"/>
                </a:lnTo>
                <a:lnTo>
                  <a:pt x="420" y="970"/>
                </a:lnTo>
                <a:lnTo>
                  <a:pt x="417" y="962"/>
                </a:lnTo>
                <a:lnTo>
                  <a:pt x="410" y="949"/>
                </a:lnTo>
                <a:lnTo>
                  <a:pt x="401" y="938"/>
                </a:lnTo>
                <a:lnTo>
                  <a:pt x="401" y="938"/>
                </a:lnTo>
                <a:lnTo>
                  <a:pt x="392" y="926"/>
                </a:lnTo>
                <a:lnTo>
                  <a:pt x="386" y="916"/>
                </a:lnTo>
                <a:lnTo>
                  <a:pt x="386" y="916"/>
                </a:lnTo>
                <a:lnTo>
                  <a:pt x="379" y="902"/>
                </a:lnTo>
                <a:lnTo>
                  <a:pt x="377" y="891"/>
                </a:lnTo>
                <a:lnTo>
                  <a:pt x="377" y="891"/>
                </a:lnTo>
                <a:lnTo>
                  <a:pt x="377" y="885"/>
                </a:lnTo>
                <a:lnTo>
                  <a:pt x="377" y="877"/>
                </a:lnTo>
                <a:lnTo>
                  <a:pt x="377" y="870"/>
                </a:lnTo>
                <a:lnTo>
                  <a:pt x="377" y="864"/>
                </a:lnTo>
                <a:lnTo>
                  <a:pt x="377" y="864"/>
                </a:lnTo>
                <a:lnTo>
                  <a:pt x="377" y="859"/>
                </a:lnTo>
                <a:lnTo>
                  <a:pt x="377" y="856"/>
                </a:lnTo>
                <a:lnTo>
                  <a:pt x="377" y="850"/>
                </a:lnTo>
                <a:lnTo>
                  <a:pt x="377" y="842"/>
                </a:lnTo>
                <a:lnTo>
                  <a:pt x="377" y="842"/>
                </a:lnTo>
                <a:lnTo>
                  <a:pt x="375" y="831"/>
                </a:lnTo>
                <a:lnTo>
                  <a:pt x="372" y="820"/>
                </a:lnTo>
                <a:lnTo>
                  <a:pt x="368" y="810"/>
                </a:lnTo>
                <a:lnTo>
                  <a:pt x="365" y="801"/>
                </a:lnTo>
                <a:lnTo>
                  <a:pt x="365" y="801"/>
                </a:lnTo>
                <a:lnTo>
                  <a:pt x="363" y="797"/>
                </a:lnTo>
                <a:lnTo>
                  <a:pt x="360" y="792"/>
                </a:lnTo>
                <a:lnTo>
                  <a:pt x="359" y="784"/>
                </a:lnTo>
                <a:lnTo>
                  <a:pt x="359" y="767"/>
                </a:lnTo>
                <a:lnTo>
                  <a:pt x="359" y="767"/>
                </a:lnTo>
                <a:lnTo>
                  <a:pt x="361" y="720"/>
                </a:lnTo>
                <a:lnTo>
                  <a:pt x="361" y="720"/>
                </a:lnTo>
                <a:lnTo>
                  <a:pt x="358" y="692"/>
                </a:lnTo>
                <a:lnTo>
                  <a:pt x="354" y="668"/>
                </a:lnTo>
                <a:lnTo>
                  <a:pt x="354" y="668"/>
                </a:lnTo>
                <a:lnTo>
                  <a:pt x="353" y="662"/>
                </a:lnTo>
                <a:lnTo>
                  <a:pt x="352" y="653"/>
                </a:lnTo>
                <a:lnTo>
                  <a:pt x="352" y="653"/>
                </a:lnTo>
                <a:lnTo>
                  <a:pt x="354" y="623"/>
                </a:lnTo>
                <a:lnTo>
                  <a:pt x="354" y="623"/>
                </a:lnTo>
                <a:lnTo>
                  <a:pt x="357" y="614"/>
                </a:lnTo>
                <a:lnTo>
                  <a:pt x="357" y="612"/>
                </a:lnTo>
                <a:lnTo>
                  <a:pt x="357" y="608"/>
                </a:lnTo>
                <a:lnTo>
                  <a:pt x="357" y="608"/>
                </a:lnTo>
                <a:lnTo>
                  <a:pt x="355" y="597"/>
                </a:lnTo>
                <a:lnTo>
                  <a:pt x="355" y="581"/>
                </a:lnTo>
                <a:lnTo>
                  <a:pt x="357" y="559"/>
                </a:lnTo>
                <a:lnTo>
                  <a:pt x="357" y="559"/>
                </a:lnTo>
                <a:lnTo>
                  <a:pt x="360" y="562"/>
                </a:lnTo>
                <a:lnTo>
                  <a:pt x="363" y="564"/>
                </a:lnTo>
                <a:lnTo>
                  <a:pt x="365" y="566"/>
                </a:lnTo>
                <a:lnTo>
                  <a:pt x="365" y="566"/>
                </a:lnTo>
                <a:lnTo>
                  <a:pt x="366" y="566"/>
                </a:lnTo>
                <a:lnTo>
                  <a:pt x="367" y="567"/>
                </a:lnTo>
                <a:lnTo>
                  <a:pt x="367" y="572"/>
                </a:lnTo>
                <a:lnTo>
                  <a:pt x="368" y="577"/>
                </a:lnTo>
                <a:lnTo>
                  <a:pt x="370" y="583"/>
                </a:lnTo>
                <a:lnTo>
                  <a:pt x="370" y="583"/>
                </a:lnTo>
                <a:lnTo>
                  <a:pt x="373" y="588"/>
                </a:lnTo>
                <a:lnTo>
                  <a:pt x="378" y="592"/>
                </a:lnTo>
                <a:lnTo>
                  <a:pt x="384" y="594"/>
                </a:lnTo>
                <a:lnTo>
                  <a:pt x="384" y="594"/>
                </a:lnTo>
                <a:lnTo>
                  <a:pt x="386" y="594"/>
                </a:lnTo>
                <a:lnTo>
                  <a:pt x="390" y="594"/>
                </a:lnTo>
                <a:lnTo>
                  <a:pt x="392" y="592"/>
                </a:lnTo>
                <a:lnTo>
                  <a:pt x="392" y="592"/>
                </a:lnTo>
                <a:lnTo>
                  <a:pt x="398" y="588"/>
                </a:lnTo>
                <a:lnTo>
                  <a:pt x="404" y="583"/>
                </a:lnTo>
                <a:lnTo>
                  <a:pt x="404" y="583"/>
                </a:lnTo>
                <a:lnTo>
                  <a:pt x="412" y="576"/>
                </a:lnTo>
                <a:lnTo>
                  <a:pt x="416" y="572"/>
                </a:lnTo>
                <a:lnTo>
                  <a:pt x="417" y="568"/>
                </a:lnTo>
                <a:lnTo>
                  <a:pt x="417" y="566"/>
                </a:lnTo>
                <a:lnTo>
                  <a:pt x="417" y="566"/>
                </a:lnTo>
                <a:lnTo>
                  <a:pt x="418" y="556"/>
                </a:lnTo>
                <a:lnTo>
                  <a:pt x="419" y="543"/>
                </a:lnTo>
                <a:lnTo>
                  <a:pt x="419" y="543"/>
                </a:lnTo>
                <a:lnTo>
                  <a:pt x="419" y="524"/>
                </a:lnTo>
                <a:lnTo>
                  <a:pt x="419" y="511"/>
                </a:lnTo>
                <a:lnTo>
                  <a:pt x="419" y="511"/>
                </a:lnTo>
                <a:lnTo>
                  <a:pt x="419" y="498"/>
                </a:lnTo>
                <a:lnTo>
                  <a:pt x="419" y="491"/>
                </a:lnTo>
                <a:lnTo>
                  <a:pt x="419" y="482"/>
                </a:lnTo>
                <a:lnTo>
                  <a:pt x="419" y="482"/>
                </a:lnTo>
                <a:lnTo>
                  <a:pt x="420" y="467"/>
                </a:lnTo>
                <a:lnTo>
                  <a:pt x="419" y="445"/>
                </a:lnTo>
                <a:lnTo>
                  <a:pt x="417" y="403"/>
                </a:lnTo>
                <a:lnTo>
                  <a:pt x="417" y="403"/>
                </a:lnTo>
                <a:lnTo>
                  <a:pt x="416" y="385"/>
                </a:lnTo>
                <a:lnTo>
                  <a:pt x="414" y="365"/>
                </a:lnTo>
                <a:lnTo>
                  <a:pt x="411" y="343"/>
                </a:lnTo>
                <a:lnTo>
                  <a:pt x="411" y="343"/>
                </a:lnTo>
                <a:lnTo>
                  <a:pt x="410" y="340"/>
                </a:lnTo>
                <a:lnTo>
                  <a:pt x="410" y="335"/>
                </a:lnTo>
                <a:lnTo>
                  <a:pt x="411" y="318"/>
                </a:lnTo>
                <a:lnTo>
                  <a:pt x="411" y="318"/>
                </a:lnTo>
                <a:lnTo>
                  <a:pt x="410" y="306"/>
                </a:lnTo>
                <a:lnTo>
                  <a:pt x="409" y="294"/>
                </a:lnTo>
                <a:lnTo>
                  <a:pt x="406" y="276"/>
                </a:lnTo>
                <a:lnTo>
                  <a:pt x="406" y="276"/>
                </a:lnTo>
                <a:lnTo>
                  <a:pt x="405" y="261"/>
                </a:lnTo>
                <a:lnTo>
                  <a:pt x="404" y="252"/>
                </a:lnTo>
                <a:lnTo>
                  <a:pt x="401" y="241"/>
                </a:lnTo>
                <a:lnTo>
                  <a:pt x="401" y="241"/>
                </a:lnTo>
                <a:lnTo>
                  <a:pt x="398" y="231"/>
                </a:lnTo>
                <a:lnTo>
                  <a:pt x="394" y="221"/>
                </a:lnTo>
                <a:lnTo>
                  <a:pt x="392" y="213"/>
                </a:lnTo>
                <a:lnTo>
                  <a:pt x="390" y="206"/>
                </a:lnTo>
                <a:lnTo>
                  <a:pt x="390" y="206"/>
                </a:lnTo>
                <a:lnTo>
                  <a:pt x="387" y="185"/>
                </a:lnTo>
                <a:lnTo>
                  <a:pt x="384" y="167"/>
                </a:lnTo>
                <a:lnTo>
                  <a:pt x="384" y="167"/>
                </a:lnTo>
                <a:lnTo>
                  <a:pt x="379" y="155"/>
                </a:lnTo>
                <a:lnTo>
                  <a:pt x="375" y="146"/>
                </a:lnTo>
                <a:lnTo>
                  <a:pt x="372" y="141"/>
                </a:lnTo>
                <a:lnTo>
                  <a:pt x="372" y="141"/>
                </a:lnTo>
                <a:lnTo>
                  <a:pt x="366" y="136"/>
                </a:lnTo>
                <a:lnTo>
                  <a:pt x="355" y="131"/>
                </a:lnTo>
                <a:lnTo>
                  <a:pt x="337" y="120"/>
                </a:lnTo>
                <a:lnTo>
                  <a:pt x="337" y="120"/>
                </a:lnTo>
                <a:lnTo>
                  <a:pt x="326" y="118"/>
                </a:lnTo>
                <a:lnTo>
                  <a:pt x="322" y="115"/>
                </a:lnTo>
                <a:lnTo>
                  <a:pt x="318" y="114"/>
                </a:lnTo>
                <a:lnTo>
                  <a:pt x="318" y="114"/>
                </a:lnTo>
                <a:lnTo>
                  <a:pt x="311" y="108"/>
                </a:lnTo>
                <a:lnTo>
                  <a:pt x="307" y="106"/>
                </a:lnTo>
                <a:lnTo>
                  <a:pt x="302" y="105"/>
                </a:lnTo>
                <a:lnTo>
                  <a:pt x="302" y="105"/>
                </a:lnTo>
                <a:lnTo>
                  <a:pt x="287" y="102"/>
                </a:lnTo>
                <a:lnTo>
                  <a:pt x="275" y="98"/>
                </a:lnTo>
                <a:lnTo>
                  <a:pt x="275" y="98"/>
                </a:lnTo>
                <a:lnTo>
                  <a:pt x="278" y="88"/>
                </a:lnTo>
                <a:lnTo>
                  <a:pt x="280" y="81"/>
                </a:lnTo>
                <a:lnTo>
                  <a:pt x="280" y="75"/>
                </a:lnTo>
                <a:lnTo>
                  <a:pt x="280" y="75"/>
                </a:lnTo>
                <a:lnTo>
                  <a:pt x="279" y="69"/>
                </a:lnTo>
                <a:lnTo>
                  <a:pt x="279" y="65"/>
                </a:lnTo>
                <a:lnTo>
                  <a:pt x="280" y="60"/>
                </a:lnTo>
                <a:lnTo>
                  <a:pt x="280" y="60"/>
                </a:lnTo>
                <a:lnTo>
                  <a:pt x="282" y="54"/>
                </a:lnTo>
                <a:lnTo>
                  <a:pt x="284" y="47"/>
                </a:lnTo>
                <a:lnTo>
                  <a:pt x="284" y="42"/>
                </a:lnTo>
                <a:lnTo>
                  <a:pt x="282" y="40"/>
                </a:lnTo>
                <a:lnTo>
                  <a:pt x="280" y="37"/>
                </a:lnTo>
                <a:lnTo>
                  <a:pt x="280" y="37"/>
                </a:lnTo>
                <a:lnTo>
                  <a:pt x="271" y="28"/>
                </a:lnTo>
                <a:lnTo>
                  <a:pt x="266" y="24"/>
                </a:lnTo>
                <a:lnTo>
                  <a:pt x="260" y="22"/>
                </a:lnTo>
                <a:lnTo>
                  <a:pt x="260" y="22"/>
                </a:lnTo>
                <a:lnTo>
                  <a:pt x="254" y="20"/>
                </a:lnTo>
                <a:lnTo>
                  <a:pt x="249" y="17"/>
                </a:lnTo>
                <a:lnTo>
                  <a:pt x="233" y="8"/>
                </a:lnTo>
                <a:lnTo>
                  <a:pt x="233" y="8"/>
                </a:lnTo>
                <a:lnTo>
                  <a:pt x="228" y="6"/>
                </a:lnTo>
                <a:lnTo>
                  <a:pt x="225" y="3"/>
                </a:lnTo>
                <a:lnTo>
                  <a:pt x="223" y="0"/>
                </a:lnTo>
                <a:lnTo>
                  <a:pt x="223" y="0"/>
                </a:lnTo>
                <a:lnTo>
                  <a:pt x="222" y="0"/>
                </a:lnTo>
                <a:lnTo>
                  <a:pt x="215" y="0"/>
                </a:lnTo>
                <a:lnTo>
                  <a:pt x="215" y="0"/>
                </a:lnTo>
                <a:lnTo>
                  <a:pt x="205" y="0"/>
                </a:lnTo>
                <a:lnTo>
                  <a:pt x="196" y="1"/>
                </a:lnTo>
                <a:lnTo>
                  <a:pt x="188" y="3"/>
                </a:lnTo>
                <a:lnTo>
                  <a:pt x="181" y="3"/>
                </a:lnTo>
                <a:lnTo>
                  <a:pt x="181" y="3"/>
                </a:lnTo>
                <a:lnTo>
                  <a:pt x="175" y="3"/>
                </a:lnTo>
                <a:lnTo>
                  <a:pt x="170" y="1"/>
                </a:lnTo>
                <a:lnTo>
                  <a:pt x="167" y="1"/>
                </a:lnTo>
                <a:lnTo>
                  <a:pt x="161" y="3"/>
                </a:lnTo>
                <a:lnTo>
                  <a:pt x="161" y="3"/>
                </a:lnTo>
                <a:lnTo>
                  <a:pt x="155" y="7"/>
                </a:lnTo>
                <a:lnTo>
                  <a:pt x="153" y="7"/>
                </a:lnTo>
                <a:lnTo>
                  <a:pt x="150" y="9"/>
                </a:lnTo>
                <a:lnTo>
                  <a:pt x="147" y="15"/>
                </a:lnTo>
                <a:lnTo>
                  <a:pt x="147" y="15"/>
                </a:lnTo>
                <a:lnTo>
                  <a:pt x="140" y="32"/>
                </a:lnTo>
                <a:lnTo>
                  <a:pt x="137" y="39"/>
                </a:lnTo>
                <a:lnTo>
                  <a:pt x="136" y="47"/>
                </a:lnTo>
                <a:lnTo>
                  <a:pt x="136" y="47"/>
                </a:lnTo>
                <a:lnTo>
                  <a:pt x="135" y="56"/>
                </a:lnTo>
                <a:lnTo>
                  <a:pt x="136" y="65"/>
                </a:lnTo>
                <a:lnTo>
                  <a:pt x="136" y="65"/>
                </a:lnTo>
                <a:lnTo>
                  <a:pt x="138" y="77"/>
                </a:lnTo>
                <a:lnTo>
                  <a:pt x="138" y="77"/>
                </a:lnTo>
                <a:lnTo>
                  <a:pt x="141" y="86"/>
                </a:lnTo>
                <a:lnTo>
                  <a:pt x="143" y="92"/>
                </a:lnTo>
                <a:lnTo>
                  <a:pt x="143" y="92"/>
                </a:lnTo>
                <a:lnTo>
                  <a:pt x="144" y="98"/>
                </a:lnTo>
                <a:lnTo>
                  <a:pt x="147" y="102"/>
                </a:lnTo>
                <a:lnTo>
                  <a:pt x="147" y="102"/>
                </a:lnTo>
                <a:lnTo>
                  <a:pt x="149" y="108"/>
                </a:lnTo>
                <a:lnTo>
                  <a:pt x="149" y="109"/>
                </a:lnTo>
                <a:lnTo>
                  <a:pt x="149" y="114"/>
                </a:lnTo>
                <a:lnTo>
                  <a:pt x="144" y="114"/>
                </a:lnTo>
                <a:close/>
                <a:moveTo>
                  <a:pt x="322" y="298"/>
                </a:moveTo>
                <a:lnTo>
                  <a:pt x="332" y="291"/>
                </a:lnTo>
                <a:lnTo>
                  <a:pt x="332" y="291"/>
                </a:lnTo>
                <a:lnTo>
                  <a:pt x="334" y="299"/>
                </a:lnTo>
                <a:lnTo>
                  <a:pt x="340" y="316"/>
                </a:lnTo>
                <a:lnTo>
                  <a:pt x="340" y="316"/>
                </a:lnTo>
                <a:lnTo>
                  <a:pt x="345" y="323"/>
                </a:lnTo>
                <a:lnTo>
                  <a:pt x="348" y="327"/>
                </a:lnTo>
                <a:lnTo>
                  <a:pt x="354" y="333"/>
                </a:lnTo>
                <a:lnTo>
                  <a:pt x="354" y="333"/>
                </a:lnTo>
                <a:lnTo>
                  <a:pt x="367" y="352"/>
                </a:lnTo>
                <a:lnTo>
                  <a:pt x="367" y="352"/>
                </a:lnTo>
                <a:lnTo>
                  <a:pt x="368" y="358"/>
                </a:lnTo>
                <a:lnTo>
                  <a:pt x="370" y="381"/>
                </a:lnTo>
                <a:lnTo>
                  <a:pt x="370" y="381"/>
                </a:lnTo>
                <a:lnTo>
                  <a:pt x="374" y="432"/>
                </a:lnTo>
                <a:lnTo>
                  <a:pt x="379" y="475"/>
                </a:lnTo>
                <a:lnTo>
                  <a:pt x="379" y="475"/>
                </a:lnTo>
                <a:lnTo>
                  <a:pt x="379" y="483"/>
                </a:lnTo>
                <a:lnTo>
                  <a:pt x="378" y="491"/>
                </a:lnTo>
                <a:lnTo>
                  <a:pt x="377" y="502"/>
                </a:lnTo>
                <a:lnTo>
                  <a:pt x="377" y="502"/>
                </a:lnTo>
                <a:lnTo>
                  <a:pt x="375" y="505"/>
                </a:lnTo>
                <a:lnTo>
                  <a:pt x="373" y="508"/>
                </a:lnTo>
                <a:lnTo>
                  <a:pt x="365" y="514"/>
                </a:lnTo>
                <a:lnTo>
                  <a:pt x="365" y="514"/>
                </a:lnTo>
                <a:lnTo>
                  <a:pt x="361" y="517"/>
                </a:lnTo>
                <a:lnTo>
                  <a:pt x="359" y="521"/>
                </a:lnTo>
                <a:lnTo>
                  <a:pt x="357" y="524"/>
                </a:lnTo>
                <a:lnTo>
                  <a:pt x="357" y="524"/>
                </a:lnTo>
                <a:lnTo>
                  <a:pt x="354" y="514"/>
                </a:lnTo>
                <a:lnTo>
                  <a:pt x="352" y="497"/>
                </a:lnTo>
                <a:lnTo>
                  <a:pt x="352" y="497"/>
                </a:lnTo>
                <a:lnTo>
                  <a:pt x="351" y="489"/>
                </a:lnTo>
                <a:lnTo>
                  <a:pt x="347" y="477"/>
                </a:lnTo>
                <a:lnTo>
                  <a:pt x="345" y="464"/>
                </a:lnTo>
                <a:lnTo>
                  <a:pt x="342" y="455"/>
                </a:lnTo>
                <a:lnTo>
                  <a:pt x="342" y="455"/>
                </a:lnTo>
                <a:lnTo>
                  <a:pt x="342" y="438"/>
                </a:lnTo>
                <a:lnTo>
                  <a:pt x="342" y="419"/>
                </a:lnTo>
                <a:lnTo>
                  <a:pt x="342" y="419"/>
                </a:lnTo>
                <a:lnTo>
                  <a:pt x="342" y="409"/>
                </a:lnTo>
                <a:lnTo>
                  <a:pt x="342" y="399"/>
                </a:lnTo>
                <a:lnTo>
                  <a:pt x="340" y="381"/>
                </a:lnTo>
                <a:lnTo>
                  <a:pt x="340" y="381"/>
                </a:lnTo>
                <a:lnTo>
                  <a:pt x="339" y="364"/>
                </a:lnTo>
                <a:lnTo>
                  <a:pt x="337" y="347"/>
                </a:lnTo>
                <a:lnTo>
                  <a:pt x="337" y="347"/>
                </a:lnTo>
                <a:lnTo>
                  <a:pt x="328" y="319"/>
                </a:lnTo>
                <a:lnTo>
                  <a:pt x="322" y="298"/>
                </a:lnTo>
                <a:lnTo>
                  <a:pt x="322" y="29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5">
            <a:extLst>
              <a:ext uri="{FF2B5EF4-FFF2-40B4-BE49-F238E27FC236}">
                <a16:creationId xmlns:a16="http://schemas.microsoft.com/office/drawing/2014/main" id="{0B3928B0-687D-4A4E-91B7-1D6C67D382F4}"/>
              </a:ext>
            </a:extLst>
          </p:cNvPr>
          <p:cNvSpPr>
            <a:spLocks/>
          </p:cNvSpPr>
          <p:nvPr/>
        </p:nvSpPr>
        <p:spPr bwMode="auto">
          <a:xfrm>
            <a:off x="4664212" y="2705891"/>
            <a:ext cx="611538" cy="1747439"/>
          </a:xfrm>
          <a:custGeom>
            <a:avLst/>
            <a:gdLst>
              <a:gd name="T0" fmla="*/ 231 w 470"/>
              <a:gd name="T1" fmla="*/ 193 h 1343"/>
              <a:gd name="T2" fmla="*/ 193 w 470"/>
              <a:gd name="T3" fmla="*/ 228 h 1343"/>
              <a:gd name="T4" fmla="*/ 100 w 470"/>
              <a:gd name="T5" fmla="*/ 224 h 1343"/>
              <a:gd name="T6" fmla="*/ 64 w 470"/>
              <a:gd name="T7" fmla="*/ 260 h 1343"/>
              <a:gd name="T8" fmla="*/ 9 w 470"/>
              <a:gd name="T9" fmla="*/ 407 h 1343"/>
              <a:gd name="T10" fmla="*/ 8 w 470"/>
              <a:gd name="T11" fmla="*/ 534 h 1343"/>
              <a:gd name="T12" fmla="*/ 0 w 470"/>
              <a:gd name="T13" fmla="*/ 678 h 1343"/>
              <a:gd name="T14" fmla="*/ 21 w 470"/>
              <a:gd name="T15" fmla="*/ 709 h 1343"/>
              <a:gd name="T16" fmla="*/ 27 w 470"/>
              <a:gd name="T17" fmla="*/ 692 h 1343"/>
              <a:gd name="T18" fmla="*/ 33 w 470"/>
              <a:gd name="T19" fmla="*/ 754 h 1343"/>
              <a:gd name="T20" fmla="*/ 40 w 470"/>
              <a:gd name="T21" fmla="*/ 855 h 1343"/>
              <a:gd name="T22" fmla="*/ 8 w 470"/>
              <a:gd name="T23" fmla="*/ 1103 h 1343"/>
              <a:gd name="T24" fmla="*/ 4 w 470"/>
              <a:gd name="T25" fmla="*/ 1235 h 1343"/>
              <a:gd name="T26" fmla="*/ 7 w 470"/>
              <a:gd name="T27" fmla="*/ 1276 h 1343"/>
              <a:gd name="T28" fmla="*/ 64 w 470"/>
              <a:gd name="T29" fmla="*/ 1288 h 1343"/>
              <a:gd name="T30" fmla="*/ 97 w 470"/>
              <a:gd name="T31" fmla="*/ 1229 h 1343"/>
              <a:gd name="T32" fmla="*/ 100 w 470"/>
              <a:gd name="T33" fmla="*/ 1191 h 1343"/>
              <a:gd name="T34" fmla="*/ 120 w 470"/>
              <a:gd name="T35" fmla="*/ 1145 h 1343"/>
              <a:gd name="T36" fmla="*/ 116 w 470"/>
              <a:gd name="T37" fmla="*/ 1092 h 1343"/>
              <a:gd name="T38" fmla="*/ 125 w 470"/>
              <a:gd name="T39" fmla="*/ 1034 h 1343"/>
              <a:gd name="T40" fmla="*/ 163 w 470"/>
              <a:gd name="T41" fmla="*/ 875 h 1343"/>
              <a:gd name="T42" fmla="*/ 176 w 470"/>
              <a:gd name="T43" fmla="*/ 951 h 1343"/>
              <a:gd name="T44" fmla="*/ 182 w 470"/>
              <a:gd name="T45" fmla="*/ 1105 h 1343"/>
              <a:gd name="T46" fmla="*/ 173 w 470"/>
              <a:gd name="T47" fmla="*/ 1164 h 1343"/>
              <a:gd name="T48" fmla="*/ 161 w 470"/>
              <a:gd name="T49" fmla="*/ 1247 h 1343"/>
              <a:gd name="T50" fmla="*/ 152 w 470"/>
              <a:gd name="T51" fmla="*/ 1304 h 1343"/>
              <a:gd name="T52" fmla="*/ 189 w 470"/>
              <a:gd name="T53" fmla="*/ 1342 h 1343"/>
              <a:gd name="T54" fmla="*/ 234 w 470"/>
              <a:gd name="T55" fmla="*/ 1314 h 1343"/>
              <a:gd name="T56" fmla="*/ 280 w 470"/>
              <a:gd name="T57" fmla="*/ 1271 h 1343"/>
              <a:gd name="T58" fmla="*/ 290 w 470"/>
              <a:gd name="T59" fmla="*/ 1221 h 1343"/>
              <a:gd name="T60" fmla="*/ 273 w 470"/>
              <a:gd name="T61" fmla="*/ 1183 h 1343"/>
              <a:gd name="T62" fmla="*/ 297 w 470"/>
              <a:gd name="T63" fmla="*/ 964 h 1343"/>
              <a:gd name="T64" fmla="*/ 349 w 470"/>
              <a:gd name="T65" fmla="*/ 823 h 1343"/>
              <a:gd name="T66" fmla="*/ 359 w 470"/>
              <a:gd name="T67" fmla="*/ 790 h 1343"/>
              <a:gd name="T68" fmla="*/ 405 w 470"/>
              <a:gd name="T69" fmla="*/ 801 h 1343"/>
              <a:gd name="T70" fmla="*/ 430 w 470"/>
              <a:gd name="T71" fmla="*/ 773 h 1343"/>
              <a:gd name="T72" fmla="*/ 432 w 470"/>
              <a:gd name="T73" fmla="*/ 661 h 1343"/>
              <a:gd name="T74" fmla="*/ 437 w 470"/>
              <a:gd name="T75" fmla="*/ 549 h 1343"/>
              <a:gd name="T76" fmla="*/ 466 w 470"/>
              <a:gd name="T77" fmla="*/ 526 h 1343"/>
              <a:gd name="T78" fmla="*/ 459 w 470"/>
              <a:gd name="T79" fmla="*/ 381 h 1343"/>
              <a:gd name="T80" fmla="*/ 432 w 470"/>
              <a:gd name="T81" fmla="*/ 317 h 1343"/>
              <a:gd name="T82" fmla="*/ 376 w 470"/>
              <a:gd name="T83" fmla="*/ 284 h 1343"/>
              <a:gd name="T84" fmla="*/ 325 w 470"/>
              <a:gd name="T85" fmla="*/ 241 h 1343"/>
              <a:gd name="T86" fmla="*/ 343 w 470"/>
              <a:gd name="T87" fmla="*/ 183 h 1343"/>
              <a:gd name="T88" fmla="*/ 358 w 470"/>
              <a:gd name="T89" fmla="*/ 183 h 1343"/>
              <a:gd name="T90" fmla="*/ 364 w 470"/>
              <a:gd name="T91" fmla="*/ 151 h 1343"/>
              <a:gd name="T92" fmla="*/ 389 w 470"/>
              <a:gd name="T93" fmla="*/ 85 h 1343"/>
              <a:gd name="T94" fmla="*/ 383 w 470"/>
              <a:gd name="T95" fmla="*/ 44 h 1343"/>
              <a:gd name="T96" fmla="*/ 358 w 470"/>
              <a:gd name="T97" fmla="*/ 16 h 1343"/>
              <a:gd name="T98" fmla="*/ 326 w 470"/>
              <a:gd name="T99" fmla="*/ 4 h 1343"/>
              <a:gd name="T100" fmla="*/ 293 w 470"/>
              <a:gd name="T101" fmla="*/ 1 h 1343"/>
              <a:gd name="T102" fmla="*/ 280 w 470"/>
              <a:gd name="T103" fmla="*/ 4 h 1343"/>
              <a:gd name="T104" fmla="*/ 257 w 470"/>
              <a:gd name="T105" fmla="*/ 36 h 1343"/>
              <a:gd name="T106" fmla="*/ 229 w 470"/>
              <a:gd name="T107" fmla="*/ 60 h 1343"/>
              <a:gd name="T108" fmla="*/ 218 w 470"/>
              <a:gd name="T109" fmla="*/ 116 h 1343"/>
              <a:gd name="T110" fmla="*/ 218 w 470"/>
              <a:gd name="T111" fmla="*/ 149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0" h="1343">
                <a:moveTo>
                  <a:pt x="232" y="154"/>
                </a:moveTo>
                <a:lnTo>
                  <a:pt x="232" y="154"/>
                </a:lnTo>
                <a:lnTo>
                  <a:pt x="233" y="167"/>
                </a:lnTo>
                <a:lnTo>
                  <a:pt x="234" y="176"/>
                </a:lnTo>
                <a:lnTo>
                  <a:pt x="234" y="184"/>
                </a:lnTo>
                <a:lnTo>
                  <a:pt x="234" y="184"/>
                </a:lnTo>
                <a:lnTo>
                  <a:pt x="231" y="193"/>
                </a:lnTo>
                <a:lnTo>
                  <a:pt x="225" y="204"/>
                </a:lnTo>
                <a:lnTo>
                  <a:pt x="218" y="217"/>
                </a:lnTo>
                <a:lnTo>
                  <a:pt x="218" y="217"/>
                </a:lnTo>
                <a:lnTo>
                  <a:pt x="207" y="221"/>
                </a:lnTo>
                <a:lnTo>
                  <a:pt x="199" y="224"/>
                </a:lnTo>
                <a:lnTo>
                  <a:pt x="193" y="228"/>
                </a:lnTo>
                <a:lnTo>
                  <a:pt x="193" y="228"/>
                </a:lnTo>
                <a:lnTo>
                  <a:pt x="188" y="229"/>
                </a:lnTo>
                <a:lnTo>
                  <a:pt x="179" y="228"/>
                </a:lnTo>
                <a:lnTo>
                  <a:pt x="150" y="226"/>
                </a:lnTo>
                <a:lnTo>
                  <a:pt x="121" y="222"/>
                </a:lnTo>
                <a:lnTo>
                  <a:pt x="108" y="222"/>
                </a:lnTo>
                <a:lnTo>
                  <a:pt x="100" y="224"/>
                </a:lnTo>
                <a:lnTo>
                  <a:pt x="100" y="224"/>
                </a:lnTo>
                <a:lnTo>
                  <a:pt x="93" y="227"/>
                </a:lnTo>
                <a:lnTo>
                  <a:pt x="88" y="230"/>
                </a:lnTo>
                <a:lnTo>
                  <a:pt x="82" y="234"/>
                </a:lnTo>
                <a:lnTo>
                  <a:pt x="79" y="238"/>
                </a:lnTo>
                <a:lnTo>
                  <a:pt x="70" y="248"/>
                </a:lnTo>
                <a:lnTo>
                  <a:pt x="64" y="260"/>
                </a:lnTo>
                <a:lnTo>
                  <a:pt x="64" y="260"/>
                </a:lnTo>
                <a:lnTo>
                  <a:pt x="53" y="287"/>
                </a:lnTo>
                <a:lnTo>
                  <a:pt x="34" y="333"/>
                </a:lnTo>
                <a:lnTo>
                  <a:pt x="16" y="378"/>
                </a:lnTo>
                <a:lnTo>
                  <a:pt x="10" y="394"/>
                </a:lnTo>
                <a:lnTo>
                  <a:pt x="8" y="402"/>
                </a:lnTo>
                <a:lnTo>
                  <a:pt x="8" y="402"/>
                </a:lnTo>
                <a:lnTo>
                  <a:pt x="9" y="407"/>
                </a:lnTo>
                <a:lnTo>
                  <a:pt x="10" y="413"/>
                </a:lnTo>
                <a:lnTo>
                  <a:pt x="16" y="428"/>
                </a:lnTo>
                <a:lnTo>
                  <a:pt x="25" y="447"/>
                </a:lnTo>
                <a:lnTo>
                  <a:pt x="25" y="447"/>
                </a:lnTo>
                <a:lnTo>
                  <a:pt x="18" y="481"/>
                </a:lnTo>
                <a:lnTo>
                  <a:pt x="12" y="511"/>
                </a:lnTo>
                <a:lnTo>
                  <a:pt x="8" y="534"/>
                </a:lnTo>
                <a:lnTo>
                  <a:pt x="8" y="534"/>
                </a:lnTo>
                <a:lnTo>
                  <a:pt x="7" y="560"/>
                </a:lnTo>
                <a:lnTo>
                  <a:pt x="4" y="592"/>
                </a:lnTo>
                <a:lnTo>
                  <a:pt x="2" y="633"/>
                </a:lnTo>
                <a:lnTo>
                  <a:pt x="2" y="633"/>
                </a:lnTo>
                <a:lnTo>
                  <a:pt x="0" y="661"/>
                </a:lnTo>
                <a:lnTo>
                  <a:pt x="0" y="678"/>
                </a:lnTo>
                <a:lnTo>
                  <a:pt x="1" y="685"/>
                </a:lnTo>
                <a:lnTo>
                  <a:pt x="2" y="690"/>
                </a:lnTo>
                <a:lnTo>
                  <a:pt x="2" y="690"/>
                </a:lnTo>
                <a:lnTo>
                  <a:pt x="7" y="697"/>
                </a:lnTo>
                <a:lnTo>
                  <a:pt x="12" y="702"/>
                </a:lnTo>
                <a:lnTo>
                  <a:pt x="21" y="709"/>
                </a:lnTo>
                <a:lnTo>
                  <a:pt x="21" y="709"/>
                </a:lnTo>
                <a:lnTo>
                  <a:pt x="22" y="709"/>
                </a:lnTo>
                <a:lnTo>
                  <a:pt x="23" y="708"/>
                </a:lnTo>
                <a:lnTo>
                  <a:pt x="24" y="705"/>
                </a:lnTo>
                <a:lnTo>
                  <a:pt x="25" y="702"/>
                </a:lnTo>
                <a:lnTo>
                  <a:pt x="25" y="702"/>
                </a:lnTo>
                <a:lnTo>
                  <a:pt x="25" y="695"/>
                </a:lnTo>
                <a:lnTo>
                  <a:pt x="27" y="692"/>
                </a:lnTo>
                <a:lnTo>
                  <a:pt x="34" y="710"/>
                </a:lnTo>
                <a:lnTo>
                  <a:pt x="34" y="710"/>
                </a:lnTo>
                <a:lnTo>
                  <a:pt x="34" y="716"/>
                </a:lnTo>
                <a:lnTo>
                  <a:pt x="34" y="723"/>
                </a:lnTo>
                <a:lnTo>
                  <a:pt x="34" y="736"/>
                </a:lnTo>
                <a:lnTo>
                  <a:pt x="34" y="736"/>
                </a:lnTo>
                <a:lnTo>
                  <a:pt x="33" y="754"/>
                </a:lnTo>
                <a:lnTo>
                  <a:pt x="33" y="775"/>
                </a:lnTo>
                <a:lnTo>
                  <a:pt x="34" y="808"/>
                </a:lnTo>
                <a:lnTo>
                  <a:pt x="34" y="808"/>
                </a:lnTo>
                <a:lnTo>
                  <a:pt x="34" y="819"/>
                </a:lnTo>
                <a:lnTo>
                  <a:pt x="36" y="832"/>
                </a:lnTo>
                <a:lnTo>
                  <a:pt x="38" y="843"/>
                </a:lnTo>
                <a:lnTo>
                  <a:pt x="40" y="855"/>
                </a:lnTo>
                <a:lnTo>
                  <a:pt x="40" y="855"/>
                </a:lnTo>
                <a:lnTo>
                  <a:pt x="35" y="890"/>
                </a:lnTo>
                <a:lnTo>
                  <a:pt x="25" y="953"/>
                </a:lnTo>
                <a:lnTo>
                  <a:pt x="10" y="1054"/>
                </a:lnTo>
                <a:lnTo>
                  <a:pt x="10" y="1054"/>
                </a:lnTo>
                <a:lnTo>
                  <a:pt x="9" y="1076"/>
                </a:lnTo>
                <a:lnTo>
                  <a:pt x="8" y="1103"/>
                </a:lnTo>
                <a:lnTo>
                  <a:pt x="8" y="1137"/>
                </a:lnTo>
                <a:lnTo>
                  <a:pt x="8" y="1185"/>
                </a:lnTo>
                <a:lnTo>
                  <a:pt x="8" y="1185"/>
                </a:lnTo>
                <a:lnTo>
                  <a:pt x="8" y="1208"/>
                </a:lnTo>
                <a:lnTo>
                  <a:pt x="7" y="1227"/>
                </a:lnTo>
                <a:lnTo>
                  <a:pt x="7" y="1227"/>
                </a:lnTo>
                <a:lnTo>
                  <a:pt x="4" y="1235"/>
                </a:lnTo>
                <a:lnTo>
                  <a:pt x="1" y="1248"/>
                </a:lnTo>
                <a:lnTo>
                  <a:pt x="0" y="1256"/>
                </a:lnTo>
                <a:lnTo>
                  <a:pt x="0" y="1264"/>
                </a:lnTo>
                <a:lnTo>
                  <a:pt x="2" y="1270"/>
                </a:lnTo>
                <a:lnTo>
                  <a:pt x="4" y="1274"/>
                </a:lnTo>
                <a:lnTo>
                  <a:pt x="7" y="1276"/>
                </a:lnTo>
                <a:lnTo>
                  <a:pt x="7" y="1276"/>
                </a:lnTo>
                <a:lnTo>
                  <a:pt x="12" y="1281"/>
                </a:lnTo>
                <a:lnTo>
                  <a:pt x="21" y="1284"/>
                </a:lnTo>
                <a:lnTo>
                  <a:pt x="29" y="1288"/>
                </a:lnTo>
                <a:lnTo>
                  <a:pt x="38" y="1290"/>
                </a:lnTo>
                <a:lnTo>
                  <a:pt x="48" y="1291"/>
                </a:lnTo>
                <a:lnTo>
                  <a:pt x="57" y="1290"/>
                </a:lnTo>
                <a:lnTo>
                  <a:pt x="64" y="1288"/>
                </a:lnTo>
                <a:lnTo>
                  <a:pt x="70" y="1284"/>
                </a:lnTo>
                <a:lnTo>
                  <a:pt x="70" y="1284"/>
                </a:lnTo>
                <a:lnTo>
                  <a:pt x="75" y="1278"/>
                </a:lnTo>
                <a:lnTo>
                  <a:pt x="80" y="1271"/>
                </a:lnTo>
                <a:lnTo>
                  <a:pt x="88" y="1256"/>
                </a:lnTo>
                <a:lnTo>
                  <a:pt x="94" y="1239"/>
                </a:lnTo>
                <a:lnTo>
                  <a:pt x="97" y="1229"/>
                </a:lnTo>
                <a:lnTo>
                  <a:pt x="97" y="1229"/>
                </a:lnTo>
                <a:lnTo>
                  <a:pt x="99" y="1219"/>
                </a:lnTo>
                <a:lnTo>
                  <a:pt x="99" y="1209"/>
                </a:lnTo>
                <a:lnTo>
                  <a:pt x="99" y="1198"/>
                </a:lnTo>
                <a:lnTo>
                  <a:pt x="99" y="1195"/>
                </a:lnTo>
                <a:lnTo>
                  <a:pt x="100" y="1191"/>
                </a:lnTo>
                <a:lnTo>
                  <a:pt x="100" y="1191"/>
                </a:lnTo>
                <a:lnTo>
                  <a:pt x="106" y="1178"/>
                </a:lnTo>
                <a:lnTo>
                  <a:pt x="112" y="1166"/>
                </a:lnTo>
                <a:lnTo>
                  <a:pt x="112" y="1166"/>
                </a:lnTo>
                <a:lnTo>
                  <a:pt x="115" y="1163"/>
                </a:lnTo>
                <a:lnTo>
                  <a:pt x="117" y="1159"/>
                </a:lnTo>
                <a:lnTo>
                  <a:pt x="120" y="1155"/>
                </a:lnTo>
                <a:lnTo>
                  <a:pt x="120" y="1145"/>
                </a:lnTo>
                <a:lnTo>
                  <a:pt x="120" y="1145"/>
                </a:lnTo>
                <a:lnTo>
                  <a:pt x="119" y="1124"/>
                </a:lnTo>
                <a:lnTo>
                  <a:pt x="119" y="1111"/>
                </a:lnTo>
                <a:lnTo>
                  <a:pt x="119" y="1111"/>
                </a:lnTo>
                <a:lnTo>
                  <a:pt x="117" y="1106"/>
                </a:lnTo>
                <a:lnTo>
                  <a:pt x="117" y="1100"/>
                </a:lnTo>
                <a:lnTo>
                  <a:pt x="116" y="1092"/>
                </a:lnTo>
                <a:lnTo>
                  <a:pt x="116" y="1081"/>
                </a:lnTo>
                <a:lnTo>
                  <a:pt x="116" y="1081"/>
                </a:lnTo>
                <a:lnTo>
                  <a:pt x="116" y="1071"/>
                </a:lnTo>
                <a:lnTo>
                  <a:pt x="117" y="1061"/>
                </a:lnTo>
                <a:lnTo>
                  <a:pt x="120" y="1050"/>
                </a:lnTo>
                <a:lnTo>
                  <a:pt x="125" y="1034"/>
                </a:lnTo>
                <a:lnTo>
                  <a:pt x="125" y="1034"/>
                </a:lnTo>
                <a:lnTo>
                  <a:pt x="130" y="1012"/>
                </a:lnTo>
                <a:lnTo>
                  <a:pt x="135" y="988"/>
                </a:lnTo>
                <a:lnTo>
                  <a:pt x="140" y="967"/>
                </a:lnTo>
                <a:lnTo>
                  <a:pt x="143" y="955"/>
                </a:lnTo>
                <a:lnTo>
                  <a:pt x="143" y="955"/>
                </a:lnTo>
                <a:lnTo>
                  <a:pt x="150" y="927"/>
                </a:lnTo>
                <a:lnTo>
                  <a:pt x="163" y="875"/>
                </a:lnTo>
                <a:lnTo>
                  <a:pt x="182" y="800"/>
                </a:lnTo>
                <a:lnTo>
                  <a:pt x="182" y="839"/>
                </a:lnTo>
                <a:lnTo>
                  <a:pt x="182" y="839"/>
                </a:lnTo>
                <a:lnTo>
                  <a:pt x="181" y="865"/>
                </a:lnTo>
                <a:lnTo>
                  <a:pt x="179" y="900"/>
                </a:lnTo>
                <a:lnTo>
                  <a:pt x="176" y="951"/>
                </a:lnTo>
                <a:lnTo>
                  <a:pt x="176" y="951"/>
                </a:lnTo>
                <a:lnTo>
                  <a:pt x="178" y="980"/>
                </a:lnTo>
                <a:lnTo>
                  <a:pt x="180" y="1013"/>
                </a:lnTo>
                <a:lnTo>
                  <a:pt x="180" y="1013"/>
                </a:lnTo>
                <a:lnTo>
                  <a:pt x="181" y="1052"/>
                </a:lnTo>
                <a:lnTo>
                  <a:pt x="182" y="1092"/>
                </a:lnTo>
                <a:lnTo>
                  <a:pt x="182" y="1092"/>
                </a:lnTo>
                <a:lnTo>
                  <a:pt x="182" y="1105"/>
                </a:lnTo>
                <a:lnTo>
                  <a:pt x="181" y="1117"/>
                </a:lnTo>
                <a:lnTo>
                  <a:pt x="178" y="1133"/>
                </a:lnTo>
                <a:lnTo>
                  <a:pt x="178" y="1133"/>
                </a:lnTo>
                <a:lnTo>
                  <a:pt x="176" y="1143"/>
                </a:lnTo>
                <a:lnTo>
                  <a:pt x="176" y="1152"/>
                </a:lnTo>
                <a:lnTo>
                  <a:pt x="176" y="1152"/>
                </a:lnTo>
                <a:lnTo>
                  <a:pt x="173" y="1164"/>
                </a:lnTo>
                <a:lnTo>
                  <a:pt x="167" y="1185"/>
                </a:lnTo>
                <a:lnTo>
                  <a:pt x="162" y="1205"/>
                </a:lnTo>
                <a:lnTo>
                  <a:pt x="160" y="1216"/>
                </a:lnTo>
                <a:lnTo>
                  <a:pt x="160" y="1216"/>
                </a:lnTo>
                <a:lnTo>
                  <a:pt x="161" y="1231"/>
                </a:lnTo>
                <a:lnTo>
                  <a:pt x="161" y="1247"/>
                </a:lnTo>
                <a:lnTo>
                  <a:pt x="161" y="1247"/>
                </a:lnTo>
                <a:lnTo>
                  <a:pt x="161" y="1251"/>
                </a:lnTo>
                <a:lnTo>
                  <a:pt x="159" y="1257"/>
                </a:lnTo>
                <a:lnTo>
                  <a:pt x="156" y="1264"/>
                </a:lnTo>
                <a:lnTo>
                  <a:pt x="153" y="1274"/>
                </a:lnTo>
                <a:lnTo>
                  <a:pt x="153" y="1274"/>
                </a:lnTo>
                <a:lnTo>
                  <a:pt x="152" y="1288"/>
                </a:lnTo>
                <a:lnTo>
                  <a:pt x="152" y="1304"/>
                </a:lnTo>
                <a:lnTo>
                  <a:pt x="152" y="1321"/>
                </a:lnTo>
                <a:lnTo>
                  <a:pt x="153" y="1330"/>
                </a:lnTo>
                <a:lnTo>
                  <a:pt x="153" y="1330"/>
                </a:lnTo>
                <a:lnTo>
                  <a:pt x="155" y="1333"/>
                </a:lnTo>
                <a:lnTo>
                  <a:pt x="160" y="1335"/>
                </a:lnTo>
                <a:lnTo>
                  <a:pt x="174" y="1340"/>
                </a:lnTo>
                <a:lnTo>
                  <a:pt x="189" y="1342"/>
                </a:lnTo>
                <a:lnTo>
                  <a:pt x="196" y="1343"/>
                </a:lnTo>
                <a:lnTo>
                  <a:pt x="201" y="1342"/>
                </a:lnTo>
                <a:lnTo>
                  <a:pt x="201" y="1342"/>
                </a:lnTo>
                <a:lnTo>
                  <a:pt x="205" y="1341"/>
                </a:lnTo>
                <a:lnTo>
                  <a:pt x="211" y="1336"/>
                </a:lnTo>
                <a:lnTo>
                  <a:pt x="222" y="1326"/>
                </a:lnTo>
                <a:lnTo>
                  <a:pt x="234" y="1314"/>
                </a:lnTo>
                <a:lnTo>
                  <a:pt x="246" y="1306"/>
                </a:lnTo>
                <a:lnTo>
                  <a:pt x="246" y="1306"/>
                </a:lnTo>
                <a:lnTo>
                  <a:pt x="258" y="1298"/>
                </a:lnTo>
                <a:lnTo>
                  <a:pt x="267" y="1289"/>
                </a:lnTo>
                <a:lnTo>
                  <a:pt x="272" y="1284"/>
                </a:lnTo>
                <a:lnTo>
                  <a:pt x="277" y="1278"/>
                </a:lnTo>
                <a:lnTo>
                  <a:pt x="280" y="1271"/>
                </a:lnTo>
                <a:lnTo>
                  <a:pt x="284" y="1264"/>
                </a:lnTo>
                <a:lnTo>
                  <a:pt x="284" y="1264"/>
                </a:lnTo>
                <a:lnTo>
                  <a:pt x="288" y="1249"/>
                </a:lnTo>
                <a:lnTo>
                  <a:pt x="291" y="1237"/>
                </a:lnTo>
                <a:lnTo>
                  <a:pt x="291" y="1228"/>
                </a:lnTo>
                <a:lnTo>
                  <a:pt x="290" y="1221"/>
                </a:lnTo>
                <a:lnTo>
                  <a:pt x="290" y="1221"/>
                </a:lnTo>
                <a:lnTo>
                  <a:pt x="288" y="1217"/>
                </a:lnTo>
                <a:lnTo>
                  <a:pt x="286" y="1215"/>
                </a:lnTo>
                <a:lnTo>
                  <a:pt x="279" y="1211"/>
                </a:lnTo>
                <a:lnTo>
                  <a:pt x="274" y="1210"/>
                </a:lnTo>
                <a:lnTo>
                  <a:pt x="271" y="1210"/>
                </a:lnTo>
                <a:lnTo>
                  <a:pt x="271" y="1210"/>
                </a:lnTo>
                <a:lnTo>
                  <a:pt x="273" y="1183"/>
                </a:lnTo>
                <a:lnTo>
                  <a:pt x="273" y="1183"/>
                </a:lnTo>
                <a:lnTo>
                  <a:pt x="273" y="1173"/>
                </a:lnTo>
                <a:lnTo>
                  <a:pt x="273" y="1170"/>
                </a:lnTo>
                <a:lnTo>
                  <a:pt x="273" y="1170"/>
                </a:lnTo>
                <a:lnTo>
                  <a:pt x="285" y="1066"/>
                </a:lnTo>
                <a:lnTo>
                  <a:pt x="297" y="964"/>
                </a:lnTo>
                <a:lnTo>
                  <a:pt x="297" y="964"/>
                </a:lnTo>
                <a:lnTo>
                  <a:pt x="314" y="909"/>
                </a:lnTo>
                <a:lnTo>
                  <a:pt x="329" y="870"/>
                </a:lnTo>
                <a:lnTo>
                  <a:pt x="334" y="856"/>
                </a:lnTo>
                <a:lnTo>
                  <a:pt x="338" y="849"/>
                </a:lnTo>
                <a:lnTo>
                  <a:pt x="338" y="849"/>
                </a:lnTo>
                <a:lnTo>
                  <a:pt x="343" y="839"/>
                </a:lnTo>
                <a:lnTo>
                  <a:pt x="349" y="823"/>
                </a:lnTo>
                <a:lnTo>
                  <a:pt x="356" y="802"/>
                </a:lnTo>
                <a:lnTo>
                  <a:pt x="356" y="802"/>
                </a:lnTo>
                <a:lnTo>
                  <a:pt x="357" y="800"/>
                </a:lnTo>
                <a:lnTo>
                  <a:pt x="358" y="795"/>
                </a:lnTo>
                <a:lnTo>
                  <a:pt x="358" y="789"/>
                </a:lnTo>
                <a:lnTo>
                  <a:pt x="358" y="789"/>
                </a:lnTo>
                <a:lnTo>
                  <a:pt x="359" y="790"/>
                </a:lnTo>
                <a:lnTo>
                  <a:pt x="360" y="793"/>
                </a:lnTo>
                <a:lnTo>
                  <a:pt x="364" y="796"/>
                </a:lnTo>
                <a:lnTo>
                  <a:pt x="371" y="797"/>
                </a:lnTo>
                <a:lnTo>
                  <a:pt x="371" y="797"/>
                </a:lnTo>
                <a:lnTo>
                  <a:pt x="393" y="801"/>
                </a:lnTo>
                <a:lnTo>
                  <a:pt x="399" y="801"/>
                </a:lnTo>
                <a:lnTo>
                  <a:pt x="405" y="801"/>
                </a:lnTo>
                <a:lnTo>
                  <a:pt x="410" y="800"/>
                </a:lnTo>
                <a:lnTo>
                  <a:pt x="415" y="797"/>
                </a:lnTo>
                <a:lnTo>
                  <a:pt x="415" y="797"/>
                </a:lnTo>
                <a:lnTo>
                  <a:pt x="421" y="791"/>
                </a:lnTo>
                <a:lnTo>
                  <a:pt x="425" y="784"/>
                </a:lnTo>
                <a:lnTo>
                  <a:pt x="430" y="777"/>
                </a:lnTo>
                <a:lnTo>
                  <a:pt x="430" y="773"/>
                </a:lnTo>
                <a:lnTo>
                  <a:pt x="431" y="769"/>
                </a:lnTo>
                <a:lnTo>
                  <a:pt x="431" y="769"/>
                </a:lnTo>
                <a:lnTo>
                  <a:pt x="429" y="725"/>
                </a:lnTo>
                <a:lnTo>
                  <a:pt x="429" y="725"/>
                </a:lnTo>
                <a:lnTo>
                  <a:pt x="431" y="697"/>
                </a:lnTo>
                <a:lnTo>
                  <a:pt x="432" y="676"/>
                </a:lnTo>
                <a:lnTo>
                  <a:pt x="432" y="661"/>
                </a:lnTo>
                <a:lnTo>
                  <a:pt x="432" y="661"/>
                </a:lnTo>
                <a:lnTo>
                  <a:pt x="432" y="646"/>
                </a:lnTo>
                <a:lnTo>
                  <a:pt x="433" y="626"/>
                </a:lnTo>
                <a:lnTo>
                  <a:pt x="435" y="589"/>
                </a:lnTo>
                <a:lnTo>
                  <a:pt x="435" y="589"/>
                </a:lnTo>
                <a:lnTo>
                  <a:pt x="437" y="549"/>
                </a:lnTo>
                <a:lnTo>
                  <a:pt x="437" y="549"/>
                </a:lnTo>
                <a:lnTo>
                  <a:pt x="441" y="547"/>
                </a:lnTo>
                <a:lnTo>
                  <a:pt x="450" y="543"/>
                </a:lnTo>
                <a:lnTo>
                  <a:pt x="456" y="539"/>
                </a:lnTo>
                <a:lnTo>
                  <a:pt x="461" y="536"/>
                </a:lnTo>
                <a:lnTo>
                  <a:pt x="464" y="531"/>
                </a:lnTo>
                <a:lnTo>
                  <a:pt x="466" y="526"/>
                </a:lnTo>
                <a:lnTo>
                  <a:pt x="466" y="526"/>
                </a:lnTo>
                <a:lnTo>
                  <a:pt x="469" y="510"/>
                </a:lnTo>
                <a:lnTo>
                  <a:pt x="470" y="505"/>
                </a:lnTo>
                <a:lnTo>
                  <a:pt x="470" y="501"/>
                </a:lnTo>
                <a:lnTo>
                  <a:pt x="470" y="501"/>
                </a:lnTo>
                <a:lnTo>
                  <a:pt x="464" y="447"/>
                </a:lnTo>
                <a:lnTo>
                  <a:pt x="462" y="408"/>
                </a:lnTo>
                <a:lnTo>
                  <a:pt x="459" y="381"/>
                </a:lnTo>
                <a:lnTo>
                  <a:pt x="459" y="381"/>
                </a:lnTo>
                <a:lnTo>
                  <a:pt x="458" y="373"/>
                </a:lnTo>
                <a:lnTo>
                  <a:pt x="456" y="363"/>
                </a:lnTo>
                <a:lnTo>
                  <a:pt x="452" y="353"/>
                </a:lnTo>
                <a:lnTo>
                  <a:pt x="448" y="342"/>
                </a:lnTo>
                <a:lnTo>
                  <a:pt x="437" y="323"/>
                </a:lnTo>
                <a:lnTo>
                  <a:pt x="432" y="317"/>
                </a:lnTo>
                <a:lnTo>
                  <a:pt x="429" y="313"/>
                </a:lnTo>
                <a:lnTo>
                  <a:pt x="429" y="313"/>
                </a:lnTo>
                <a:lnTo>
                  <a:pt x="418" y="305"/>
                </a:lnTo>
                <a:lnTo>
                  <a:pt x="411" y="301"/>
                </a:lnTo>
                <a:lnTo>
                  <a:pt x="402" y="296"/>
                </a:lnTo>
                <a:lnTo>
                  <a:pt x="402" y="296"/>
                </a:lnTo>
                <a:lnTo>
                  <a:pt x="376" y="284"/>
                </a:lnTo>
                <a:lnTo>
                  <a:pt x="358" y="276"/>
                </a:lnTo>
                <a:lnTo>
                  <a:pt x="358" y="276"/>
                </a:lnTo>
                <a:lnTo>
                  <a:pt x="352" y="271"/>
                </a:lnTo>
                <a:lnTo>
                  <a:pt x="344" y="263"/>
                </a:lnTo>
                <a:lnTo>
                  <a:pt x="331" y="253"/>
                </a:lnTo>
                <a:lnTo>
                  <a:pt x="325" y="241"/>
                </a:lnTo>
                <a:lnTo>
                  <a:pt x="325" y="241"/>
                </a:lnTo>
                <a:lnTo>
                  <a:pt x="324" y="235"/>
                </a:lnTo>
                <a:lnTo>
                  <a:pt x="324" y="230"/>
                </a:lnTo>
                <a:lnTo>
                  <a:pt x="325" y="224"/>
                </a:lnTo>
                <a:lnTo>
                  <a:pt x="325" y="224"/>
                </a:lnTo>
                <a:lnTo>
                  <a:pt x="339" y="187"/>
                </a:lnTo>
                <a:lnTo>
                  <a:pt x="339" y="187"/>
                </a:lnTo>
                <a:lnTo>
                  <a:pt x="343" y="183"/>
                </a:lnTo>
                <a:lnTo>
                  <a:pt x="346" y="181"/>
                </a:lnTo>
                <a:lnTo>
                  <a:pt x="346" y="181"/>
                </a:lnTo>
                <a:lnTo>
                  <a:pt x="351" y="183"/>
                </a:lnTo>
                <a:lnTo>
                  <a:pt x="354" y="184"/>
                </a:lnTo>
                <a:lnTo>
                  <a:pt x="357" y="183"/>
                </a:lnTo>
                <a:lnTo>
                  <a:pt x="358" y="183"/>
                </a:lnTo>
                <a:lnTo>
                  <a:pt x="358" y="183"/>
                </a:lnTo>
                <a:lnTo>
                  <a:pt x="359" y="180"/>
                </a:lnTo>
                <a:lnTo>
                  <a:pt x="360" y="176"/>
                </a:lnTo>
                <a:lnTo>
                  <a:pt x="362" y="167"/>
                </a:lnTo>
                <a:lnTo>
                  <a:pt x="363" y="157"/>
                </a:lnTo>
                <a:lnTo>
                  <a:pt x="364" y="154"/>
                </a:lnTo>
                <a:lnTo>
                  <a:pt x="364" y="151"/>
                </a:lnTo>
                <a:lnTo>
                  <a:pt x="364" y="151"/>
                </a:lnTo>
                <a:lnTo>
                  <a:pt x="373" y="139"/>
                </a:lnTo>
                <a:lnTo>
                  <a:pt x="378" y="132"/>
                </a:lnTo>
                <a:lnTo>
                  <a:pt x="382" y="126"/>
                </a:lnTo>
                <a:lnTo>
                  <a:pt x="382" y="126"/>
                </a:lnTo>
                <a:lnTo>
                  <a:pt x="387" y="85"/>
                </a:lnTo>
                <a:lnTo>
                  <a:pt x="387" y="85"/>
                </a:lnTo>
                <a:lnTo>
                  <a:pt x="389" y="85"/>
                </a:lnTo>
                <a:lnTo>
                  <a:pt x="390" y="83"/>
                </a:lnTo>
                <a:lnTo>
                  <a:pt x="392" y="80"/>
                </a:lnTo>
                <a:lnTo>
                  <a:pt x="393" y="75"/>
                </a:lnTo>
                <a:lnTo>
                  <a:pt x="393" y="75"/>
                </a:lnTo>
                <a:lnTo>
                  <a:pt x="392" y="66"/>
                </a:lnTo>
                <a:lnTo>
                  <a:pt x="389" y="57"/>
                </a:lnTo>
                <a:lnTo>
                  <a:pt x="383" y="44"/>
                </a:lnTo>
                <a:lnTo>
                  <a:pt x="383" y="44"/>
                </a:lnTo>
                <a:lnTo>
                  <a:pt x="373" y="32"/>
                </a:lnTo>
                <a:lnTo>
                  <a:pt x="366" y="24"/>
                </a:lnTo>
                <a:lnTo>
                  <a:pt x="360" y="19"/>
                </a:lnTo>
                <a:lnTo>
                  <a:pt x="360" y="19"/>
                </a:lnTo>
                <a:lnTo>
                  <a:pt x="359" y="17"/>
                </a:lnTo>
                <a:lnTo>
                  <a:pt x="358" y="16"/>
                </a:lnTo>
                <a:lnTo>
                  <a:pt x="358" y="13"/>
                </a:lnTo>
                <a:lnTo>
                  <a:pt x="357" y="12"/>
                </a:lnTo>
                <a:lnTo>
                  <a:pt x="354" y="11"/>
                </a:lnTo>
                <a:lnTo>
                  <a:pt x="344" y="9"/>
                </a:lnTo>
                <a:lnTo>
                  <a:pt x="344" y="9"/>
                </a:lnTo>
                <a:lnTo>
                  <a:pt x="332" y="6"/>
                </a:lnTo>
                <a:lnTo>
                  <a:pt x="326" y="4"/>
                </a:lnTo>
                <a:lnTo>
                  <a:pt x="323" y="3"/>
                </a:lnTo>
                <a:lnTo>
                  <a:pt x="317" y="3"/>
                </a:lnTo>
                <a:lnTo>
                  <a:pt x="317" y="3"/>
                </a:lnTo>
                <a:lnTo>
                  <a:pt x="310" y="1"/>
                </a:lnTo>
                <a:lnTo>
                  <a:pt x="303" y="0"/>
                </a:lnTo>
                <a:lnTo>
                  <a:pt x="297" y="0"/>
                </a:lnTo>
                <a:lnTo>
                  <a:pt x="293" y="1"/>
                </a:lnTo>
                <a:lnTo>
                  <a:pt x="290" y="3"/>
                </a:lnTo>
                <a:lnTo>
                  <a:pt x="290" y="3"/>
                </a:lnTo>
                <a:lnTo>
                  <a:pt x="287" y="4"/>
                </a:lnTo>
                <a:lnTo>
                  <a:pt x="285" y="4"/>
                </a:lnTo>
                <a:lnTo>
                  <a:pt x="283" y="3"/>
                </a:lnTo>
                <a:lnTo>
                  <a:pt x="281" y="3"/>
                </a:lnTo>
                <a:lnTo>
                  <a:pt x="280" y="4"/>
                </a:lnTo>
                <a:lnTo>
                  <a:pt x="275" y="11"/>
                </a:lnTo>
                <a:lnTo>
                  <a:pt x="275" y="11"/>
                </a:lnTo>
                <a:lnTo>
                  <a:pt x="270" y="20"/>
                </a:lnTo>
                <a:lnTo>
                  <a:pt x="264" y="29"/>
                </a:lnTo>
                <a:lnTo>
                  <a:pt x="260" y="33"/>
                </a:lnTo>
                <a:lnTo>
                  <a:pt x="257" y="36"/>
                </a:lnTo>
                <a:lnTo>
                  <a:pt x="257" y="36"/>
                </a:lnTo>
                <a:lnTo>
                  <a:pt x="246" y="40"/>
                </a:lnTo>
                <a:lnTo>
                  <a:pt x="240" y="44"/>
                </a:lnTo>
                <a:lnTo>
                  <a:pt x="237" y="47"/>
                </a:lnTo>
                <a:lnTo>
                  <a:pt x="237" y="47"/>
                </a:lnTo>
                <a:lnTo>
                  <a:pt x="233" y="52"/>
                </a:lnTo>
                <a:lnTo>
                  <a:pt x="229" y="60"/>
                </a:lnTo>
                <a:lnTo>
                  <a:pt x="229" y="60"/>
                </a:lnTo>
                <a:lnTo>
                  <a:pt x="222" y="78"/>
                </a:lnTo>
                <a:lnTo>
                  <a:pt x="219" y="88"/>
                </a:lnTo>
                <a:lnTo>
                  <a:pt x="218" y="92"/>
                </a:lnTo>
                <a:lnTo>
                  <a:pt x="218" y="96"/>
                </a:lnTo>
                <a:lnTo>
                  <a:pt x="218" y="96"/>
                </a:lnTo>
                <a:lnTo>
                  <a:pt x="218" y="105"/>
                </a:lnTo>
                <a:lnTo>
                  <a:pt x="218" y="116"/>
                </a:lnTo>
                <a:lnTo>
                  <a:pt x="218" y="116"/>
                </a:lnTo>
                <a:lnTo>
                  <a:pt x="216" y="129"/>
                </a:lnTo>
                <a:lnTo>
                  <a:pt x="215" y="137"/>
                </a:lnTo>
                <a:lnTo>
                  <a:pt x="215" y="137"/>
                </a:lnTo>
                <a:lnTo>
                  <a:pt x="215" y="141"/>
                </a:lnTo>
                <a:lnTo>
                  <a:pt x="216" y="145"/>
                </a:lnTo>
                <a:lnTo>
                  <a:pt x="218" y="149"/>
                </a:lnTo>
                <a:lnTo>
                  <a:pt x="221" y="151"/>
                </a:lnTo>
                <a:lnTo>
                  <a:pt x="232" y="15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2DFDDB8F-333D-4C11-B401-E6A52FB56803}"/>
              </a:ext>
            </a:extLst>
          </p:cNvPr>
          <p:cNvSpPr>
            <a:spLocks/>
          </p:cNvSpPr>
          <p:nvPr/>
        </p:nvSpPr>
        <p:spPr bwMode="auto">
          <a:xfrm>
            <a:off x="6528175" y="2765001"/>
            <a:ext cx="659485" cy="1672120"/>
          </a:xfrm>
          <a:custGeom>
            <a:avLst/>
            <a:gdLst>
              <a:gd name="T0" fmla="*/ 97 w 493"/>
              <a:gd name="T1" fmla="*/ 46 h 1250"/>
              <a:gd name="T2" fmla="*/ 78 w 493"/>
              <a:gd name="T3" fmla="*/ 82 h 1250"/>
              <a:gd name="T4" fmla="*/ 72 w 493"/>
              <a:gd name="T5" fmla="*/ 117 h 1250"/>
              <a:gd name="T6" fmla="*/ 78 w 493"/>
              <a:gd name="T7" fmla="*/ 149 h 1250"/>
              <a:gd name="T8" fmla="*/ 106 w 493"/>
              <a:gd name="T9" fmla="*/ 189 h 1250"/>
              <a:gd name="T10" fmla="*/ 124 w 493"/>
              <a:gd name="T11" fmla="*/ 221 h 1250"/>
              <a:gd name="T12" fmla="*/ 122 w 493"/>
              <a:gd name="T13" fmla="*/ 231 h 1250"/>
              <a:gd name="T14" fmla="*/ 110 w 493"/>
              <a:gd name="T15" fmla="*/ 247 h 1250"/>
              <a:gd name="T16" fmla="*/ 47 w 493"/>
              <a:gd name="T17" fmla="*/ 277 h 1250"/>
              <a:gd name="T18" fmla="*/ 19 w 493"/>
              <a:gd name="T19" fmla="*/ 308 h 1250"/>
              <a:gd name="T20" fmla="*/ 4 w 493"/>
              <a:gd name="T21" fmla="*/ 375 h 1250"/>
              <a:gd name="T22" fmla="*/ 26 w 493"/>
              <a:gd name="T23" fmla="*/ 546 h 1250"/>
              <a:gd name="T24" fmla="*/ 31 w 493"/>
              <a:gd name="T25" fmla="*/ 571 h 1250"/>
              <a:gd name="T26" fmla="*/ 38 w 493"/>
              <a:gd name="T27" fmla="*/ 590 h 1250"/>
              <a:gd name="T28" fmla="*/ 63 w 493"/>
              <a:gd name="T29" fmla="*/ 643 h 1250"/>
              <a:gd name="T30" fmla="*/ 84 w 493"/>
              <a:gd name="T31" fmla="*/ 687 h 1250"/>
              <a:gd name="T32" fmla="*/ 132 w 493"/>
              <a:gd name="T33" fmla="*/ 784 h 1250"/>
              <a:gd name="T34" fmla="*/ 184 w 493"/>
              <a:gd name="T35" fmla="*/ 907 h 1250"/>
              <a:gd name="T36" fmla="*/ 184 w 493"/>
              <a:gd name="T37" fmla="*/ 935 h 1250"/>
              <a:gd name="T38" fmla="*/ 156 w 493"/>
              <a:gd name="T39" fmla="*/ 955 h 1250"/>
              <a:gd name="T40" fmla="*/ 135 w 493"/>
              <a:gd name="T41" fmla="*/ 961 h 1250"/>
              <a:gd name="T42" fmla="*/ 99 w 493"/>
              <a:gd name="T43" fmla="*/ 967 h 1250"/>
              <a:gd name="T44" fmla="*/ 83 w 493"/>
              <a:gd name="T45" fmla="*/ 1000 h 1250"/>
              <a:gd name="T46" fmla="*/ 92 w 493"/>
              <a:gd name="T47" fmla="*/ 1021 h 1250"/>
              <a:gd name="T48" fmla="*/ 138 w 493"/>
              <a:gd name="T49" fmla="*/ 1050 h 1250"/>
              <a:gd name="T50" fmla="*/ 166 w 493"/>
              <a:gd name="T51" fmla="*/ 1087 h 1250"/>
              <a:gd name="T52" fmla="*/ 192 w 493"/>
              <a:gd name="T53" fmla="*/ 1089 h 1250"/>
              <a:gd name="T54" fmla="*/ 245 w 493"/>
              <a:gd name="T55" fmla="*/ 1109 h 1250"/>
              <a:gd name="T56" fmla="*/ 263 w 493"/>
              <a:gd name="T57" fmla="*/ 1156 h 1250"/>
              <a:gd name="T58" fmla="*/ 287 w 493"/>
              <a:gd name="T59" fmla="*/ 1201 h 1250"/>
              <a:gd name="T60" fmla="*/ 294 w 493"/>
              <a:gd name="T61" fmla="*/ 1237 h 1250"/>
              <a:gd name="T62" fmla="*/ 332 w 493"/>
              <a:gd name="T63" fmla="*/ 1250 h 1250"/>
              <a:gd name="T64" fmla="*/ 349 w 493"/>
              <a:gd name="T65" fmla="*/ 1236 h 1250"/>
              <a:gd name="T66" fmla="*/ 382 w 493"/>
              <a:gd name="T67" fmla="*/ 1174 h 1250"/>
              <a:gd name="T68" fmla="*/ 418 w 493"/>
              <a:gd name="T69" fmla="*/ 1135 h 1250"/>
              <a:gd name="T70" fmla="*/ 426 w 493"/>
              <a:gd name="T71" fmla="*/ 1099 h 1250"/>
              <a:gd name="T72" fmla="*/ 415 w 493"/>
              <a:gd name="T73" fmla="*/ 1072 h 1250"/>
              <a:gd name="T74" fmla="*/ 389 w 493"/>
              <a:gd name="T75" fmla="*/ 1069 h 1250"/>
              <a:gd name="T76" fmla="*/ 299 w 493"/>
              <a:gd name="T77" fmla="*/ 928 h 1250"/>
              <a:gd name="T78" fmla="*/ 373 w 493"/>
              <a:gd name="T79" fmla="*/ 816 h 1250"/>
              <a:gd name="T80" fmla="*/ 396 w 493"/>
              <a:gd name="T81" fmla="*/ 793 h 1250"/>
              <a:gd name="T82" fmla="*/ 409 w 493"/>
              <a:gd name="T83" fmla="*/ 722 h 1250"/>
              <a:gd name="T84" fmla="*/ 433 w 493"/>
              <a:gd name="T85" fmla="*/ 669 h 1250"/>
              <a:gd name="T86" fmla="*/ 451 w 493"/>
              <a:gd name="T87" fmla="*/ 615 h 1250"/>
              <a:gd name="T88" fmla="*/ 471 w 493"/>
              <a:gd name="T89" fmla="*/ 597 h 1250"/>
              <a:gd name="T90" fmla="*/ 490 w 493"/>
              <a:gd name="T91" fmla="*/ 583 h 1250"/>
              <a:gd name="T92" fmla="*/ 491 w 493"/>
              <a:gd name="T93" fmla="*/ 552 h 1250"/>
              <a:gd name="T94" fmla="*/ 467 w 493"/>
              <a:gd name="T95" fmla="*/ 445 h 1250"/>
              <a:gd name="T96" fmla="*/ 447 w 493"/>
              <a:gd name="T97" fmla="*/ 358 h 1250"/>
              <a:gd name="T98" fmla="*/ 414 w 493"/>
              <a:gd name="T99" fmla="*/ 267 h 1250"/>
              <a:gd name="T100" fmla="*/ 383 w 493"/>
              <a:gd name="T101" fmla="*/ 243 h 1250"/>
              <a:gd name="T102" fmla="*/ 323 w 493"/>
              <a:gd name="T103" fmla="*/ 233 h 1250"/>
              <a:gd name="T104" fmla="*/ 251 w 493"/>
              <a:gd name="T105" fmla="*/ 223 h 1250"/>
              <a:gd name="T106" fmla="*/ 230 w 493"/>
              <a:gd name="T107" fmla="*/ 211 h 1250"/>
              <a:gd name="T108" fmla="*/ 242 w 493"/>
              <a:gd name="T109" fmla="*/ 181 h 1250"/>
              <a:gd name="T110" fmla="*/ 248 w 493"/>
              <a:gd name="T111" fmla="*/ 127 h 1250"/>
              <a:gd name="T112" fmla="*/ 255 w 493"/>
              <a:gd name="T113" fmla="*/ 82 h 1250"/>
              <a:gd name="T114" fmla="*/ 229 w 493"/>
              <a:gd name="T115" fmla="*/ 31 h 1250"/>
              <a:gd name="T116" fmla="*/ 177 w 493"/>
              <a:gd name="T117" fmla="*/ 2 h 1250"/>
              <a:gd name="T118" fmla="*/ 155 w 493"/>
              <a:gd name="T119" fmla="*/ 3 h 1250"/>
              <a:gd name="T120" fmla="*/ 125 w 493"/>
              <a:gd name="T121" fmla="*/ 18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3" h="1250">
                <a:moveTo>
                  <a:pt x="125" y="18"/>
                </a:moveTo>
                <a:lnTo>
                  <a:pt x="125" y="18"/>
                </a:lnTo>
                <a:lnTo>
                  <a:pt x="116" y="26"/>
                </a:lnTo>
                <a:lnTo>
                  <a:pt x="106" y="36"/>
                </a:lnTo>
                <a:lnTo>
                  <a:pt x="97" y="46"/>
                </a:lnTo>
                <a:lnTo>
                  <a:pt x="97" y="46"/>
                </a:lnTo>
                <a:lnTo>
                  <a:pt x="89" y="55"/>
                </a:lnTo>
                <a:lnTo>
                  <a:pt x="85" y="62"/>
                </a:lnTo>
                <a:lnTo>
                  <a:pt x="82" y="70"/>
                </a:lnTo>
                <a:lnTo>
                  <a:pt x="78" y="82"/>
                </a:lnTo>
                <a:lnTo>
                  <a:pt x="78" y="82"/>
                </a:lnTo>
                <a:lnTo>
                  <a:pt x="72" y="99"/>
                </a:lnTo>
                <a:lnTo>
                  <a:pt x="72" y="107"/>
                </a:lnTo>
                <a:lnTo>
                  <a:pt x="72" y="117"/>
                </a:lnTo>
                <a:lnTo>
                  <a:pt x="72" y="117"/>
                </a:lnTo>
                <a:lnTo>
                  <a:pt x="71" y="127"/>
                </a:lnTo>
                <a:lnTo>
                  <a:pt x="71" y="132"/>
                </a:lnTo>
                <a:lnTo>
                  <a:pt x="72" y="138"/>
                </a:lnTo>
                <a:lnTo>
                  <a:pt x="78" y="149"/>
                </a:lnTo>
                <a:lnTo>
                  <a:pt x="78" y="149"/>
                </a:lnTo>
                <a:lnTo>
                  <a:pt x="86" y="164"/>
                </a:lnTo>
                <a:lnTo>
                  <a:pt x="96" y="176"/>
                </a:lnTo>
                <a:lnTo>
                  <a:pt x="103" y="186"/>
                </a:lnTo>
                <a:lnTo>
                  <a:pt x="106" y="189"/>
                </a:lnTo>
                <a:lnTo>
                  <a:pt x="106" y="189"/>
                </a:lnTo>
                <a:lnTo>
                  <a:pt x="110" y="194"/>
                </a:lnTo>
                <a:lnTo>
                  <a:pt x="115" y="203"/>
                </a:lnTo>
                <a:lnTo>
                  <a:pt x="123" y="217"/>
                </a:lnTo>
                <a:lnTo>
                  <a:pt x="123" y="217"/>
                </a:lnTo>
                <a:lnTo>
                  <a:pt x="124" y="221"/>
                </a:lnTo>
                <a:lnTo>
                  <a:pt x="124" y="224"/>
                </a:lnTo>
                <a:lnTo>
                  <a:pt x="123" y="227"/>
                </a:lnTo>
                <a:lnTo>
                  <a:pt x="123" y="227"/>
                </a:lnTo>
                <a:lnTo>
                  <a:pt x="122" y="229"/>
                </a:lnTo>
                <a:lnTo>
                  <a:pt x="122" y="231"/>
                </a:lnTo>
                <a:lnTo>
                  <a:pt x="122" y="234"/>
                </a:lnTo>
                <a:lnTo>
                  <a:pt x="120" y="234"/>
                </a:lnTo>
                <a:lnTo>
                  <a:pt x="120" y="234"/>
                </a:lnTo>
                <a:lnTo>
                  <a:pt x="117" y="239"/>
                </a:lnTo>
                <a:lnTo>
                  <a:pt x="110" y="247"/>
                </a:lnTo>
                <a:lnTo>
                  <a:pt x="103" y="256"/>
                </a:lnTo>
                <a:lnTo>
                  <a:pt x="98" y="261"/>
                </a:lnTo>
                <a:lnTo>
                  <a:pt x="98" y="261"/>
                </a:lnTo>
                <a:lnTo>
                  <a:pt x="78" y="267"/>
                </a:lnTo>
                <a:lnTo>
                  <a:pt x="47" y="277"/>
                </a:lnTo>
                <a:lnTo>
                  <a:pt x="47" y="277"/>
                </a:lnTo>
                <a:lnTo>
                  <a:pt x="41" y="281"/>
                </a:lnTo>
                <a:lnTo>
                  <a:pt x="34" y="288"/>
                </a:lnTo>
                <a:lnTo>
                  <a:pt x="26" y="298"/>
                </a:lnTo>
                <a:lnTo>
                  <a:pt x="19" y="308"/>
                </a:lnTo>
                <a:lnTo>
                  <a:pt x="6" y="329"/>
                </a:lnTo>
                <a:lnTo>
                  <a:pt x="1" y="336"/>
                </a:lnTo>
                <a:lnTo>
                  <a:pt x="0" y="341"/>
                </a:lnTo>
                <a:lnTo>
                  <a:pt x="0" y="341"/>
                </a:lnTo>
                <a:lnTo>
                  <a:pt x="4" y="375"/>
                </a:lnTo>
                <a:lnTo>
                  <a:pt x="13" y="443"/>
                </a:lnTo>
                <a:lnTo>
                  <a:pt x="23" y="512"/>
                </a:lnTo>
                <a:lnTo>
                  <a:pt x="26" y="536"/>
                </a:lnTo>
                <a:lnTo>
                  <a:pt x="26" y="546"/>
                </a:lnTo>
                <a:lnTo>
                  <a:pt x="26" y="546"/>
                </a:lnTo>
                <a:lnTo>
                  <a:pt x="26" y="552"/>
                </a:lnTo>
                <a:lnTo>
                  <a:pt x="26" y="557"/>
                </a:lnTo>
                <a:lnTo>
                  <a:pt x="27" y="563"/>
                </a:lnTo>
                <a:lnTo>
                  <a:pt x="31" y="571"/>
                </a:lnTo>
                <a:lnTo>
                  <a:pt x="31" y="571"/>
                </a:lnTo>
                <a:lnTo>
                  <a:pt x="33" y="577"/>
                </a:lnTo>
                <a:lnTo>
                  <a:pt x="34" y="577"/>
                </a:lnTo>
                <a:lnTo>
                  <a:pt x="36" y="579"/>
                </a:lnTo>
                <a:lnTo>
                  <a:pt x="38" y="590"/>
                </a:lnTo>
                <a:lnTo>
                  <a:pt x="38" y="590"/>
                </a:lnTo>
                <a:lnTo>
                  <a:pt x="43" y="608"/>
                </a:lnTo>
                <a:lnTo>
                  <a:pt x="47" y="623"/>
                </a:lnTo>
                <a:lnTo>
                  <a:pt x="54" y="641"/>
                </a:lnTo>
                <a:lnTo>
                  <a:pt x="54" y="641"/>
                </a:lnTo>
                <a:lnTo>
                  <a:pt x="63" y="643"/>
                </a:lnTo>
                <a:lnTo>
                  <a:pt x="67" y="645"/>
                </a:lnTo>
                <a:lnTo>
                  <a:pt x="69" y="647"/>
                </a:lnTo>
                <a:lnTo>
                  <a:pt x="70" y="649"/>
                </a:lnTo>
                <a:lnTo>
                  <a:pt x="70" y="649"/>
                </a:lnTo>
                <a:lnTo>
                  <a:pt x="84" y="687"/>
                </a:lnTo>
                <a:lnTo>
                  <a:pt x="96" y="715"/>
                </a:lnTo>
                <a:lnTo>
                  <a:pt x="104" y="735"/>
                </a:lnTo>
                <a:lnTo>
                  <a:pt x="104" y="735"/>
                </a:lnTo>
                <a:lnTo>
                  <a:pt x="116" y="755"/>
                </a:lnTo>
                <a:lnTo>
                  <a:pt x="132" y="784"/>
                </a:lnTo>
                <a:lnTo>
                  <a:pt x="150" y="812"/>
                </a:lnTo>
                <a:lnTo>
                  <a:pt x="158" y="829"/>
                </a:lnTo>
                <a:lnTo>
                  <a:pt x="158" y="829"/>
                </a:lnTo>
                <a:lnTo>
                  <a:pt x="175" y="879"/>
                </a:lnTo>
                <a:lnTo>
                  <a:pt x="184" y="907"/>
                </a:lnTo>
                <a:lnTo>
                  <a:pt x="187" y="921"/>
                </a:lnTo>
                <a:lnTo>
                  <a:pt x="187" y="921"/>
                </a:lnTo>
                <a:lnTo>
                  <a:pt x="187" y="925"/>
                </a:lnTo>
                <a:lnTo>
                  <a:pt x="185" y="932"/>
                </a:lnTo>
                <a:lnTo>
                  <a:pt x="184" y="935"/>
                </a:lnTo>
                <a:lnTo>
                  <a:pt x="182" y="939"/>
                </a:lnTo>
                <a:lnTo>
                  <a:pt x="178" y="942"/>
                </a:lnTo>
                <a:lnTo>
                  <a:pt x="174" y="946"/>
                </a:lnTo>
                <a:lnTo>
                  <a:pt x="174" y="946"/>
                </a:lnTo>
                <a:lnTo>
                  <a:pt x="156" y="955"/>
                </a:lnTo>
                <a:lnTo>
                  <a:pt x="148" y="961"/>
                </a:lnTo>
                <a:lnTo>
                  <a:pt x="148" y="961"/>
                </a:lnTo>
                <a:lnTo>
                  <a:pt x="145" y="961"/>
                </a:lnTo>
                <a:lnTo>
                  <a:pt x="142" y="961"/>
                </a:lnTo>
                <a:lnTo>
                  <a:pt x="135" y="961"/>
                </a:lnTo>
                <a:lnTo>
                  <a:pt x="125" y="961"/>
                </a:lnTo>
                <a:lnTo>
                  <a:pt x="125" y="961"/>
                </a:lnTo>
                <a:lnTo>
                  <a:pt x="115" y="963"/>
                </a:lnTo>
                <a:lnTo>
                  <a:pt x="106" y="964"/>
                </a:lnTo>
                <a:lnTo>
                  <a:pt x="99" y="967"/>
                </a:lnTo>
                <a:lnTo>
                  <a:pt x="95" y="972"/>
                </a:lnTo>
                <a:lnTo>
                  <a:pt x="95" y="972"/>
                </a:lnTo>
                <a:lnTo>
                  <a:pt x="90" y="980"/>
                </a:lnTo>
                <a:lnTo>
                  <a:pt x="84" y="993"/>
                </a:lnTo>
                <a:lnTo>
                  <a:pt x="83" y="1000"/>
                </a:lnTo>
                <a:lnTo>
                  <a:pt x="83" y="1006"/>
                </a:lnTo>
                <a:lnTo>
                  <a:pt x="84" y="1012"/>
                </a:lnTo>
                <a:lnTo>
                  <a:pt x="87" y="1018"/>
                </a:lnTo>
                <a:lnTo>
                  <a:pt x="87" y="1018"/>
                </a:lnTo>
                <a:lnTo>
                  <a:pt x="92" y="1021"/>
                </a:lnTo>
                <a:lnTo>
                  <a:pt x="99" y="1026"/>
                </a:lnTo>
                <a:lnTo>
                  <a:pt x="115" y="1036"/>
                </a:lnTo>
                <a:lnTo>
                  <a:pt x="130" y="1044"/>
                </a:lnTo>
                <a:lnTo>
                  <a:pt x="135" y="1046"/>
                </a:lnTo>
                <a:lnTo>
                  <a:pt x="138" y="1050"/>
                </a:lnTo>
                <a:lnTo>
                  <a:pt x="138" y="1050"/>
                </a:lnTo>
                <a:lnTo>
                  <a:pt x="149" y="1067"/>
                </a:lnTo>
                <a:lnTo>
                  <a:pt x="157" y="1078"/>
                </a:lnTo>
                <a:lnTo>
                  <a:pt x="162" y="1083"/>
                </a:lnTo>
                <a:lnTo>
                  <a:pt x="166" y="1087"/>
                </a:lnTo>
                <a:lnTo>
                  <a:pt x="166" y="1087"/>
                </a:lnTo>
                <a:lnTo>
                  <a:pt x="169" y="1089"/>
                </a:lnTo>
                <a:lnTo>
                  <a:pt x="174" y="1090"/>
                </a:lnTo>
                <a:lnTo>
                  <a:pt x="182" y="1090"/>
                </a:lnTo>
                <a:lnTo>
                  <a:pt x="192" y="1089"/>
                </a:lnTo>
                <a:lnTo>
                  <a:pt x="203" y="1086"/>
                </a:lnTo>
                <a:lnTo>
                  <a:pt x="221" y="1082"/>
                </a:lnTo>
                <a:lnTo>
                  <a:pt x="229" y="1079"/>
                </a:lnTo>
                <a:lnTo>
                  <a:pt x="229" y="1079"/>
                </a:lnTo>
                <a:lnTo>
                  <a:pt x="245" y="1109"/>
                </a:lnTo>
                <a:lnTo>
                  <a:pt x="257" y="1132"/>
                </a:lnTo>
                <a:lnTo>
                  <a:pt x="262" y="1142"/>
                </a:lnTo>
                <a:lnTo>
                  <a:pt x="263" y="1148"/>
                </a:lnTo>
                <a:lnTo>
                  <a:pt x="263" y="1148"/>
                </a:lnTo>
                <a:lnTo>
                  <a:pt x="263" y="1156"/>
                </a:lnTo>
                <a:lnTo>
                  <a:pt x="266" y="1163"/>
                </a:lnTo>
                <a:lnTo>
                  <a:pt x="268" y="1170"/>
                </a:lnTo>
                <a:lnTo>
                  <a:pt x="287" y="1181"/>
                </a:lnTo>
                <a:lnTo>
                  <a:pt x="287" y="1181"/>
                </a:lnTo>
                <a:lnTo>
                  <a:pt x="287" y="1201"/>
                </a:lnTo>
                <a:lnTo>
                  <a:pt x="287" y="1216"/>
                </a:lnTo>
                <a:lnTo>
                  <a:pt x="287" y="1228"/>
                </a:lnTo>
                <a:lnTo>
                  <a:pt x="287" y="1228"/>
                </a:lnTo>
                <a:lnTo>
                  <a:pt x="289" y="1233"/>
                </a:lnTo>
                <a:lnTo>
                  <a:pt x="294" y="1237"/>
                </a:lnTo>
                <a:lnTo>
                  <a:pt x="301" y="1241"/>
                </a:lnTo>
                <a:lnTo>
                  <a:pt x="308" y="1245"/>
                </a:lnTo>
                <a:lnTo>
                  <a:pt x="316" y="1248"/>
                </a:lnTo>
                <a:lnTo>
                  <a:pt x="324" y="1250"/>
                </a:lnTo>
                <a:lnTo>
                  <a:pt x="332" y="1250"/>
                </a:lnTo>
                <a:lnTo>
                  <a:pt x="339" y="1249"/>
                </a:lnTo>
                <a:lnTo>
                  <a:pt x="339" y="1249"/>
                </a:lnTo>
                <a:lnTo>
                  <a:pt x="341" y="1248"/>
                </a:lnTo>
                <a:lnTo>
                  <a:pt x="343" y="1244"/>
                </a:lnTo>
                <a:lnTo>
                  <a:pt x="349" y="1236"/>
                </a:lnTo>
                <a:lnTo>
                  <a:pt x="360" y="1212"/>
                </a:lnTo>
                <a:lnTo>
                  <a:pt x="366" y="1199"/>
                </a:lnTo>
                <a:lnTo>
                  <a:pt x="372" y="1188"/>
                </a:lnTo>
                <a:lnTo>
                  <a:pt x="379" y="1177"/>
                </a:lnTo>
                <a:lnTo>
                  <a:pt x="382" y="1174"/>
                </a:lnTo>
                <a:lnTo>
                  <a:pt x="386" y="1170"/>
                </a:lnTo>
                <a:lnTo>
                  <a:pt x="386" y="1170"/>
                </a:lnTo>
                <a:lnTo>
                  <a:pt x="399" y="1158"/>
                </a:lnTo>
                <a:lnTo>
                  <a:pt x="409" y="1146"/>
                </a:lnTo>
                <a:lnTo>
                  <a:pt x="418" y="1135"/>
                </a:lnTo>
                <a:lnTo>
                  <a:pt x="424" y="1125"/>
                </a:lnTo>
                <a:lnTo>
                  <a:pt x="424" y="1125"/>
                </a:lnTo>
                <a:lnTo>
                  <a:pt x="426" y="1113"/>
                </a:lnTo>
                <a:lnTo>
                  <a:pt x="426" y="1106"/>
                </a:lnTo>
                <a:lnTo>
                  <a:pt x="426" y="1099"/>
                </a:lnTo>
                <a:lnTo>
                  <a:pt x="425" y="1092"/>
                </a:lnTo>
                <a:lnTo>
                  <a:pt x="424" y="1085"/>
                </a:lnTo>
                <a:lnTo>
                  <a:pt x="420" y="1078"/>
                </a:lnTo>
                <a:lnTo>
                  <a:pt x="415" y="1072"/>
                </a:lnTo>
                <a:lnTo>
                  <a:pt x="415" y="1072"/>
                </a:lnTo>
                <a:lnTo>
                  <a:pt x="413" y="1070"/>
                </a:lnTo>
                <a:lnTo>
                  <a:pt x="408" y="1067"/>
                </a:lnTo>
                <a:lnTo>
                  <a:pt x="405" y="1067"/>
                </a:lnTo>
                <a:lnTo>
                  <a:pt x="400" y="1067"/>
                </a:lnTo>
                <a:lnTo>
                  <a:pt x="389" y="1069"/>
                </a:lnTo>
                <a:lnTo>
                  <a:pt x="378" y="1072"/>
                </a:lnTo>
                <a:lnTo>
                  <a:pt x="360" y="1080"/>
                </a:lnTo>
                <a:lnTo>
                  <a:pt x="352" y="1085"/>
                </a:lnTo>
                <a:lnTo>
                  <a:pt x="299" y="928"/>
                </a:lnTo>
                <a:lnTo>
                  <a:pt x="299" y="928"/>
                </a:lnTo>
                <a:lnTo>
                  <a:pt x="326" y="878"/>
                </a:lnTo>
                <a:lnTo>
                  <a:pt x="355" y="826"/>
                </a:lnTo>
                <a:lnTo>
                  <a:pt x="355" y="826"/>
                </a:lnTo>
                <a:lnTo>
                  <a:pt x="361" y="822"/>
                </a:lnTo>
                <a:lnTo>
                  <a:pt x="373" y="816"/>
                </a:lnTo>
                <a:lnTo>
                  <a:pt x="379" y="812"/>
                </a:lnTo>
                <a:lnTo>
                  <a:pt x="386" y="807"/>
                </a:lnTo>
                <a:lnTo>
                  <a:pt x="392" y="800"/>
                </a:lnTo>
                <a:lnTo>
                  <a:pt x="396" y="793"/>
                </a:lnTo>
                <a:lnTo>
                  <a:pt x="396" y="793"/>
                </a:lnTo>
                <a:lnTo>
                  <a:pt x="400" y="784"/>
                </a:lnTo>
                <a:lnTo>
                  <a:pt x="403" y="774"/>
                </a:lnTo>
                <a:lnTo>
                  <a:pt x="407" y="750"/>
                </a:lnTo>
                <a:lnTo>
                  <a:pt x="409" y="731"/>
                </a:lnTo>
                <a:lnTo>
                  <a:pt x="409" y="722"/>
                </a:lnTo>
                <a:lnTo>
                  <a:pt x="409" y="722"/>
                </a:lnTo>
                <a:lnTo>
                  <a:pt x="421" y="696"/>
                </a:lnTo>
                <a:lnTo>
                  <a:pt x="428" y="680"/>
                </a:lnTo>
                <a:lnTo>
                  <a:pt x="433" y="669"/>
                </a:lnTo>
                <a:lnTo>
                  <a:pt x="433" y="669"/>
                </a:lnTo>
                <a:lnTo>
                  <a:pt x="437" y="647"/>
                </a:lnTo>
                <a:lnTo>
                  <a:pt x="446" y="624"/>
                </a:lnTo>
                <a:lnTo>
                  <a:pt x="446" y="624"/>
                </a:lnTo>
                <a:lnTo>
                  <a:pt x="447" y="619"/>
                </a:lnTo>
                <a:lnTo>
                  <a:pt x="451" y="615"/>
                </a:lnTo>
                <a:lnTo>
                  <a:pt x="455" y="611"/>
                </a:lnTo>
                <a:lnTo>
                  <a:pt x="455" y="611"/>
                </a:lnTo>
                <a:lnTo>
                  <a:pt x="466" y="603"/>
                </a:lnTo>
                <a:lnTo>
                  <a:pt x="468" y="599"/>
                </a:lnTo>
                <a:lnTo>
                  <a:pt x="471" y="597"/>
                </a:lnTo>
                <a:lnTo>
                  <a:pt x="471" y="597"/>
                </a:lnTo>
                <a:lnTo>
                  <a:pt x="474" y="596"/>
                </a:lnTo>
                <a:lnTo>
                  <a:pt x="481" y="591"/>
                </a:lnTo>
                <a:lnTo>
                  <a:pt x="486" y="588"/>
                </a:lnTo>
                <a:lnTo>
                  <a:pt x="490" y="583"/>
                </a:lnTo>
                <a:lnTo>
                  <a:pt x="492" y="578"/>
                </a:lnTo>
                <a:lnTo>
                  <a:pt x="493" y="571"/>
                </a:lnTo>
                <a:lnTo>
                  <a:pt x="493" y="571"/>
                </a:lnTo>
                <a:lnTo>
                  <a:pt x="492" y="563"/>
                </a:lnTo>
                <a:lnTo>
                  <a:pt x="491" y="552"/>
                </a:lnTo>
                <a:lnTo>
                  <a:pt x="486" y="531"/>
                </a:lnTo>
                <a:lnTo>
                  <a:pt x="478" y="504"/>
                </a:lnTo>
                <a:lnTo>
                  <a:pt x="478" y="504"/>
                </a:lnTo>
                <a:lnTo>
                  <a:pt x="471" y="471"/>
                </a:lnTo>
                <a:lnTo>
                  <a:pt x="467" y="445"/>
                </a:lnTo>
                <a:lnTo>
                  <a:pt x="465" y="424"/>
                </a:lnTo>
                <a:lnTo>
                  <a:pt x="465" y="424"/>
                </a:lnTo>
                <a:lnTo>
                  <a:pt x="462" y="413"/>
                </a:lnTo>
                <a:lnTo>
                  <a:pt x="459" y="398"/>
                </a:lnTo>
                <a:lnTo>
                  <a:pt x="447" y="358"/>
                </a:lnTo>
                <a:lnTo>
                  <a:pt x="427" y="294"/>
                </a:lnTo>
                <a:lnTo>
                  <a:pt x="427" y="294"/>
                </a:lnTo>
                <a:lnTo>
                  <a:pt x="422" y="281"/>
                </a:lnTo>
                <a:lnTo>
                  <a:pt x="419" y="274"/>
                </a:lnTo>
                <a:lnTo>
                  <a:pt x="414" y="267"/>
                </a:lnTo>
                <a:lnTo>
                  <a:pt x="409" y="260"/>
                </a:lnTo>
                <a:lnTo>
                  <a:pt x="402" y="254"/>
                </a:lnTo>
                <a:lnTo>
                  <a:pt x="394" y="248"/>
                </a:lnTo>
                <a:lnTo>
                  <a:pt x="383" y="243"/>
                </a:lnTo>
                <a:lnTo>
                  <a:pt x="383" y="243"/>
                </a:lnTo>
                <a:lnTo>
                  <a:pt x="372" y="240"/>
                </a:lnTo>
                <a:lnTo>
                  <a:pt x="361" y="236"/>
                </a:lnTo>
                <a:lnTo>
                  <a:pt x="341" y="233"/>
                </a:lnTo>
                <a:lnTo>
                  <a:pt x="328" y="233"/>
                </a:lnTo>
                <a:lnTo>
                  <a:pt x="323" y="233"/>
                </a:lnTo>
                <a:lnTo>
                  <a:pt x="306" y="233"/>
                </a:lnTo>
                <a:lnTo>
                  <a:pt x="293" y="224"/>
                </a:lnTo>
                <a:lnTo>
                  <a:pt x="293" y="224"/>
                </a:lnTo>
                <a:lnTo>
                  <a:pt x="273" y="224"/>
                </a:lnTo>
                <a:lnTo>
                  <a:pt x="251" y="223"/>
                </a:lnTo>
                <a:lnTo>
                  <a:pt x="251" y="223"/>
                </a:lnTo>
                <a:lnTo>
                  <a:pt x="248" y="223"/>
                </a:lnTo>
                <a:lnTo>
                  <a:pt x="242" y="223"/>
                </a:lnTo>
                <a:lnTo>
                  <a:pt x="235" y="224"/>
                </a:lnTo>
                <a:lnTo>
                  <a:pt x="230" y="211"/>
                </a:lnTo>
                <a:lnTo>
                  <a:pt x="230" y="211"/>
                </a:lnTo>
                <a:lnTo>
                  <a:pt x="235" y="203"/>
                </a:lnTo>
                <a:lnTo>
                  <a:pt x="238" y="194"/>
                </a:lnTo>
                <a:lnTo>
                  <a:pt x="242" y="181"/>
                </a:lnTo>
                <a:lnTo>
                  <a:pt x="242" y="181"/>
                </a:lnTo>
                <a:lnTo>
                  <a:pt x="243" y="167"/>
                </a:lnTo>
                <a:lnTo>
                  <a:pt x="244" y="151"/>
                </a:lnTo>
                <a:lnTo>
                  <a:pt x="245" y="137"/>
                </a:lnTo>
                <a:lnTo>
                  <a:pt x="248" y="127"/>
                </a:lnTo>
                <a:lnTo>
                  <a:pt x="248" y="127"/>
                </a:lnTo>
                <a:lnTo>
                  <a:pt x="250" y="117"/>
                </a:lnTo>
                <a:lnTo>
                  <a:pt x="254" y="105"/>
                </a:lnTo>
                <a:lnTo>
                  <a:pt x="256" y="92"/>
                </a:lnTo>
                <a:lnTo>
                  <a:pt x="256" y="86"/>
                </a:lnTo>
                <a:lnTo>
                  <a:pt x="255" y="82"/>
                </a:lnTo>
                <a:lnTo>
                  <a:pt x="255" y="82"/>
                </a:lnTo>
                <a:lnTo>
                  <a:pt x="253" y="76"/>
                </a:lnTo>
                <a:lnTo>
                  <a:pt x="250" y="68"/>
                </a:lnTo>
                <a:lnTo>
                  <a:pt x="241" y="51"/>
                </a:lnTo>
                <a:lnTo>
                  <a:pt x="229" y="31"/>
                </a:lnTo>
                <a:lnTo>
                  <a:pt x="229" y="31"/>
                </a:lnTo>
                <a:lnTo>
                  <a:pt x="192" y="9"/>
                </a:lnTo>
                <a:lnTo>
                  <a:pt x="192" y="9"/>
                </a:lnTo>
                <a:lnTo>
                  <a:pt x="184" y="4"/>
                </a:lnTo>
                <a:lnTo>
                  <a:pt x="177" y="2"/>
                </a:lnTo>
                <a:lnTo>
                  <a:pt x="168" y="0"/>
                </a:lnTo>
                <a:lnTo>
                  <a:pt x="168" y="0"/>
                </a:lnTo>
                <a:lnTo>
                  <a:pt x="164" y="0"/>
                </a:lnTo>
                <a:lnTo>
                  <a:pt x="159" y="2"/>
                </a:lnTo>
                <a:lnTo>
                  <a:pt x="155" y="3"/>
                </a:lnTo>
                <a:lnTo>
                  <a:pt x="153" y="4"/>
                </a:lnTo>
                <a:lnTo>
                  <a:pt x="153" y="4"/>
                </a:lnTo>
                <a:lnTo>
                  <a:pt x="149" y="7"/>
                </a:lnTo>
                <a:lnTo>
                  <a:pt x="138" y="12"/>
                </a:lnTo>
                <a:lnTo>
                  <a:pt x="125" y="18"/>
                </a:lnTo>
                <a:lnTo>
                  <a:pt x="125" y="1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3">
            <a:extLst>
              <a:ext uri="{FF2B5EF4-FFF2-40B4-BE49-F238E27FC236}">
                <a16:creationId xmlns:a16="http://schemas.microsoft.com/office/drawing/2014/main" id="{13AA7406-DDB8-445C-946F-9F3617F28627}"/>
              </a:ext>
            </a:extLst>
          </p:cNvPr>
          <p:cNvSpPr>
            <a:spLocks noEditPoints="1"/>
          </p:cNvSpPr>
          <p:nvPr/>
        </p:nvSpPr>
        <p:spPr bwMode="auto">
          <a:xfrm>
            <a:off x="6377648" y="4673600"/>
            <a:ext cx="1036896" cy="1638081"/>
          </a:xfrm>
          <a:custGeom>
            <a:avLst/>
            <a:gdLst>
              <a:gd name="T0" fmla="*/ 272 w 871"/>
              <a:gd name="T1" fmla="*/ 14 h 1376"/>
              <a:gd name="T2" fmla="*/ 129 w 871"/>
              <a:gd name="T3" fmla="*/ 211 h 1376"/>
              <a:gd name="T4" fmla="*/ 2 w 871"/>
              <a:gd name="T5" fmla="*/ 370 h 1376"/>
              <a:gd name="T6" fmla="*/ 2 w 871"/>
              <a:gd name="T7" fmla="*/ 439 h 1376"/>
              <a:gd name="T8" fmla="*/ 19 w 871"/>
              <a:gd name="T9" fmla="*/ 458 h 1376"/>
              <a:gd name="T10" fmla="*/ 92 w 871"/>
              <a:gd name="T11" fmla="*/ 478 h 1376"/>
              <a:gd name="T12" fmla="*/ 121 w 871"/>
              <a:gd name="T13" fmla="*/ 461 h 1376"/>
              <a:gd name="T14" fmla="*/ 109 w 871"/>
              <a:gd name="T15" fmla="*/ 659 h 1376"/>
              <a:gd name="T16" fmla="*/ 131 w 871"/>
              <a:gd name="T17" fmla="*/ 765 h 1376"/>
              <a:gd name="T18" fmla="*/ 163 w 871"/>
              <a:gd name="T19" fmla="*/ 873 h 1376"/>
              <a:gd name="T20" fmla="*/ 143 w 871"/>
              <a:gd name="T21" fmla="*/ 943 h 1376"/>
              <a:gd name="T22" fmla="*/ 157 w 871"/>
              <a:gd name="T23" fmla="*/ 1009 h 1376"/>
              <a:gd name="T24" fmla="*/ 161 w 871"/>
              <a:gd name="T25" fmla="*/ 1079 h 1376"/>
              <a:gd name="T26" fmla="*/ 181 w 871"/>
              <a:gd name="T27" fmla="*/ 1129 h 1376"/>
              <a:gd name="T28" fmla="*/ 227 w 871"/>
              <a:gd name="T29" fmla="*/ 1087 h 1376"/>
              <a:gd name="T30" fmla="*/ 229 w 871"/>
              <a:gd name="T31" fmla="*/ 979 h 1376"/>
              <a:gd name="T32" fmla="*/ 282 w 871"/>
              <a:gd name="T33" fmla="*/ 881 h 1376"/>
              <a:gd name="T34" fmla="*/ 315 w 871"/>
              <a:gd name="T35" fmla="*/ 744 h 1376"/>
              <a:gd name="T36" fmla="*/ 388 w 871"/>
              <a:gd name="T37" fmla="*/ 626 h 1376"/>
              <a:gd name="T38" fmla="*/ 356 w 871"/>
              <a:gd name="T39" fmla="*/ 708 h 1376"/>
              <a:gd name="T40" fmla="*/ 307 w 871"/>
              <a:gd name="T41" fmla="*/ 818 h 1376"/>
              <a:gd name="T42" fmla="*/ 355 w 871"/>
              <a:gd name="T43" fmla="*/ 1019 h 1376"/>
              <a:gd name="T44" fmla="*/ 332 w 871"/>
              <a:gd name="T45" fmla="*/ 1250 h 1376"/>
              <a:gd name="T46" fmla="*/ 264 w 871"/>
              <a:gd name="T47" fmla="*/ 1301 h 1376"/>
              <a:gd name="T48" fmla="*/ 201 w 871"/>
              <a:gd name="T49" fmla="*/ 1316 h 1376"/>
              <a:gd name="T50" fmla="*/ 260 w 871"/>
              <a:gd name="T51" fmla="*/ 1358 h 1376"/>
              <a:gd name="T52" fmla="*/ 397 w 871"/>
              <a:gd name="T53" fmla="*/ 1375 h 1376"/>
              <a:gd name="T54" fmla="*/ 427 w 871"/>
              <a:gd name="T55" fmla="*/ 1315 h 1376"/>
              <a:gd name="T56" fmla="*/ 452 w 871"/>
              <a:gd name="T57" fmla="*/ 1117 h 1376"/>
              <a:gd name="T58" fmla="*/ 505 w 871"/>
              <a:gd name="T59" fmla="*/ 947 h 1376"/>
              <a:gd name="T60" fmla="*/ 604 w 871"/>
              <a:gd name="T61" fmla="*/ 840 h 1376"/>
              <a:gd name="T62" fmla="*/ 610 w 871"/>
              <a:gd name="T63" fmla="*/ 996 h 1376"/>
              <a:gd name="T64" fmla="*/ 570 w 871"/>
              <a:gd name="T65" fmla="*/ 1183 h 1376"/>
              <a:gd name="T66" fmla="*/ 545 w 871"/>
              <a:gd name="T67" fmla="*/ 1282 h 1376"/>
              <a:gd name="T68" fmla="*/ 596 w 871"/>
              <a:gd name="T69" fmla="*/ 1315 h 1376"/>
              <a:gd name="T70" fmla="*/ 650 w 871"/>
              <a:gd name="T71" fmla="*/ 1236 h 1376"/>
              <a:gd name="T72" fmla="*/ 665 w 871"/>
              <a:gd name="T73" fmla="*/ 1193 h 1376"/>
              <a:gd name="T74" fmla="*/ 711 w 871"/>
              <a:gd name="T75" fmla="*/ 988 h 1376"/>
              <a:gd name="T76" fmla="*/ 761 w 871"/>
              <a:gd name="T77" fmla="*/ 816 h 1376"/>
              <a:gd name="T78" fmla="*/ 807 w 871"/>
              <a:gd name="T79" fmla="*/ 762 h 1376"/>
              <a:gd name="T80" fmla="*/ 835 w 871"/>
              <a:gd name="T81" fmla="*/ 649 h 1376"/>
              <a:gd name="T82" fmla="*/ 871 w 871"/>
              <a:gd name="T83" fmla="*/ 616 h 1376"/>
              <a:gd name="T84" fmla="*/ 854 w 871"/>
              <a:gd name="T85" fmla="*/ 452 h 1376"/>
              <a:gd name="T86" fmla="*/ 777 w 871"/>
              <a:gd name="T87" fmla="*/ 336 h 1376"/>
              <a:gd name="T88" fmla="*/ 798 w 871"/>
              <a:gd name="T89" fmla="*/ 240 h 1376"/>
              <a:gd name="T90" fmla="*/ 763 w 871"/>
              <a:gd name="T91" fmla="*/ 184 h 1376"/>
              <a:gd name="T92" fmla="*/ 701 w 871"/>
              <a:gd name="T93" fmla="*/ 168 h 1376"/>
              <a:gd name="T94" fmla="*/ 668 w 871"/>
              <a:gd name="T95" fmla="*/ 185 h 1376"/>
              <a:gd name="T96" fmla="*/ 634 w 871"/>
              <a:gd name="T97" fmla="*/ 219 h 1376"/>
              <a:gd name="T98" fmla="*/ 606 w 871"/>
              <a:gd name="T99" fmla="*/ 264 h 1376"/>
              <a:gd name="T100" fmla="*/ 612 w 871"/>
              <a:gd name="T101" fmla="*/ 298 h 1376"/>
              <a:gd name="T102" fmla="*/ 553 w 871"/>
              <a:gd name="T103" fmla="*/ 314 h 1376"/>
              <a:gd name="T104" fmla="*/ 484 w 871"/>
              <a:gd name="T105" fmla="*/ 244 h 1376"/>
              <a:gd name="T106" fmla="*/ 421 w 871"/>
              <a:gd name="T107" fmla="*/ 168 h 1376"/>
              <a:gd name="T108" fmla="*/ 380 w 871"/>
              <a:gd name="T109" fmla="*/ 31 h 1376"/>
              <a:gd name="T110" fmla="*/ 356 w 871"/>
              <a:gd name="T111" fmla="*/ 5 h 1376"/>
              <a:gd name="T112" fmla="*/ 457 w 871"/>
              <a:gd name="T113" fmla="*/ 580 h 1376"/>
              <a:gd name="T114" fmla="*/ 503 w 871"/>
              <a:gd name="T115" fmla="*/ 567 h 1376"/>
              <a:gd name="T116" fmla="*/ 525 w 871"/>
              <a:gd name="T117" fmla="*/ 551 h 1376"/>
              <a:gd name="T118" fmla="*/ 493 w 871"/>
              <a:gd name="T119" fmla="*/ 625 h 1376"/>
              <a:gd name="T120" fmla="*/ 419 w 871"/>
              <a:gd name="T121" fmla="*/ 703 h 1376"/>
              <a:gd name="T122" fmla="*/ 415 w 871"/>
              <a:gd name="T123" fmla="*/ 671 h 1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1" h="1376">
                <a:moveTo>
                  <a:pt x="318" y="3"/>
                </a:moveTo>
                <a:lnTo>
                  <a:pt x="318" y="3"/>
                </a:lnTo>
                <a:lnTo>
                  <a:pt x="315" y="1"/>
                </a:lnTo>
                <a:lnTo>
                  <a:pt x="307" y="0"/>
                </a:lnTo>
                <a:lnTo>
                  <a:pt x="301" y="0"/>
                </a:lnTo>
                <a:lnTo>
                  <a:pt x="294" y="3"/>
                </a:lnTo>
                <a:lnTo>
                  <a:pt x="286" y="5"/>
                </a:lnTo>
                <a:lnTo>
                  <a:pt x="276" y="11"/>
                </a:lnTo>
                <a:lnTo>
                  <a:pt x="276" y="11"/>
                </a:lnTo>
                <a:lnTo>
                  <a:pt x="272" y="14"/>
                </a:lnTo>
                <a:lnTo>
                  <a:pt x="264" y="21"/>
                </a:lnTo>
                <a:lnTo>
                  <a:pt x="249" y="38"/>
                </a:lnTo>
                <a:lnTo>
                  <a:pt x="233" y="59"/>
                </a:lnTo>
                <a:lnTo>
                  <a:pt x="216" y="83"/>
                </a:lnTo>
                <a:lnTo>
                  <a:pt x="185" y="128"/>
                </a:lnTo>
                <a:lnTo>
                  <a:pt x="176" y="144"/>
                </a:lnTo>
                <a:lnTo>
                  <a:pt x="171" y="153"/>
                </a:lnTo>
                <a:lnTo>
                  <a:pt x="171" y="153"/>
                </a:lnTo>
                <a:lnTo>
                  <a:pt x="164" y="172"/>
                </a:lnTo>
                <a:lnTo>
                  <a:pt x="129" y="211"/>
                </a:lnTo>
                <a:lnTo>
                  <a:pt x="129" y="211"/>
                </a:lnTo>
                <a:lnTo>
                  <a:pt x="86" y="256"/>
                </a:lnTo>
                <a:lnTo>
                  <a:pt x="55" y="290"/>
                </a:lnTo>
                <a:lnTo>
                  <a:pt x="35" y="313"/>
                </a:lnTo>
                <a:lnTo>
                  <a:pt x="35" y="313"/>
                </a:lnTo>
                <a:lnTo>
                  <a:pt x="20" y="331"/>
                </a:lnTo>
                <a:lnTo>
                  <a:pt x="13" y="344"/>
                </a:lnTo>
                <a:lnTo>
                  <a:pt x="13" y="344"/>
                </a:lnTo>
                <a:lnTo>
                  <a:pt x="2" y="370"/>
                </a:lnTo>
                <a:lnTo>
                  <a:pt x="2" y="370"/>
                </a:lnTo>
                <a:lnTo>
                  <a:pt x="0" y="377"/>
                </a:lnTo>
                <a:lnTo>
                  <a:pt x="0" y="387"/>
                </a:lnTo>
                <a:lnTo>
                  <a:pt x="2" y="405"/>
                </a:lnTo>
                <a:lnTo>
                  <a:pt x="2" y="405"/>
                </a:lnTo>
                <a:lnTo>
                  <a:pt x="3" y="412"/>
                </a:lnTo>
                <a:lnTo>
                  <a:pt x="6" y="420"/>
                </a:lnTo>
                <a:lnTo>
                  <a:pt x="11" y="431"/>
                </a:lnTo>
                <a:lnTo>
                  <a:pt x="11" y="431"/>
                </a:lnTo>
                <a:lnTo>
                  <a:pt x="5" y="435"/>
                </a:lnTo>
                <a:lnTo>
                  <a:pt x="2" y="439"/>
                </a:lnTo>
                <a:lnTo>
                  <a:pt x="0" y="441"/>
                </a:lnTo>
                <a:lnTo>
                  <a:pt x="2" y="441"/>
                </a:lnTo>
                <a:lnTo>
                  <a:pt x="2" y="441"/>
                </a:lnTo>
                <a:lnTo>
                  <a:pt x="6" y="442"/>
                </a:lnTo>
                <a:lnTo>
                  <a:pt x="9" y="444"/>
                </a:lnTo>
                <a:lnTo>
                  <a:pt x="10" y="446"/>
                </a:lnTo>
                <a:lnTo>
                  <a:pt x="10" y="446"/>
                </a:lnTo>
                <a:lnTo>
                  <a:pt x="11" y="448"/>
                </a:lnTo>
                <a:lnTo>
                  <a:pt x="14" y="453"/>
                </a:lnTo>
                <a:lnTo>
                  <a:pt x="19" y="458"/>
                </a:lnTo>
                <a:lnTo>
                  <a:pt x="51" y="449"/>
                </a:lnTo>
                <a:lnTo>
                  <a:pt x="104" y="398"/>
                </a:lnTo>
                <a:lnTo>
                  <a:pt x="104" y="398"/>
                </a:lnTo>
                <a:lnTo>
                  <a:pt x="97" y="422"/>
                </a:lnTo>
                <a:lnTo>
                  <a:pt x="92" y="444"/>
                </a:lnTo>
                <a:lnTo>
                  <a:pt x="90" y="453"/>
                </a:lnTo>
                <a:lnTo>
                  <a:pt x="90" y="460"/>
                </a:lnTo>
                <a:lnTo>
                  <a:pt x="90" y="460"/>
                </a:lnTo>
                <a:lnTo>
                  <a:pt x="91" y="475"/>
                </a:lnTo>
                <a:lnTo>
                  <a:pt x="92" y="478"/>
                </a:lnTo>
                <a:lnTo>
                  <a:pt x="95" y="477"/>
                </a:lnTo>
                <a:lnTo>
                  <a:pt x="95" y="477"/>
                </a:lnTo>
                <a:lnTo>
                  <a:pt x="101" y="467"/>
                </a:lnTo>
                <a:lnTo>
                  <a:pt x="112" y="451"/>
                </a:lnTo>
                <a:lnTo>
                  <a:pt x="123" y="435"/>
                </a:lnTo>
                <a:lnTo>
                  <a:pt x="127" y="431"/>
                </a:lnTo>
                <a:lnTo>
                  <a:pt x="127" y="431"/>
                </a:lnTo>
                <a:lnTo>
                  <a:pt x="128" y="431"/>
                </a:lnTo>
                <a:lnTo>
                  <a:pt x="128" y="431"/>
                </a:lnTo>
                <a:lnTo>
                  <a:pt x="121" y="461"/>
                </a:lnTo>
                <a:lnTo>
                  <a:pt x="104" y="524"/>
                </a:lnTo>
                <a:lnTo>
                  <a:pt x="89" y="586"/>
                </a:lnTo>
                <a:lnTo>
                  <a:pt x="83" y="609"/>
                </a:lnTo>
                <a:lnTo>
                  <a:pt x="82" y="619"/>
                </a:lnTo>
                <a:lnTo>
                  <a:pt x="82" y="619"/>
                </a:lnTo>
                <a:lnTo>
                  <a:pt x="83" y="625"/>
                </a:lnTo>
                <a:lnTo>
                  <a:pt x="86" y="631"/>
                </a:lnTo>
                <a:lnTo>
                  <a:pt x="96" y="643"/>
                </a:lnTo>
                <a:lnTo>
                  <a:pt x="105" y="655"/>
                </a:lnTo>
                <a:lnTo>
                  <a:pt x="109" y="659"/>
                </a:lnTo>
                <a:lnTo>
                  <a:pt x="111" y="663"/>
                </a:lnTo>
                <a:lnTo>
                  <a:pt x="111" y="663"/>
                </a:lnTo>
                <a:lnTo>
                  <a:pt x="115" y="672"/>
                </a:lnTo>
                <a:lnTo>
                  <a:pt x="122" y="686"/>
                </a:lnTo>
                <a:lnTo>
                  <a:pt x="131" y="704"/>
                </a:lnTo>
                <a:lnTo>
                  <a:pt x="137" y="715"/>
                </a:lnTo>
                <a:lnTo>
                  <a:pt x="137" y="715"/>
                </a:lnTo>
                <a:lnTo>
                  <a:pt x="136" y="722"/>
                </a:lnTo>
                <a:lnTo>
                  <a:pt x="134" y="741"/>
                </a:lnTo>
                <a:lnTo>
                  <a:pt x="131" y="765"/>
                </a:lnTo>
                <a:lnTo>
                  <a:pt x="131" y="780"/>
                </a:lnTo>
                <a:lnTo>
                  <a:pt x="131" y="794"/>
                </a:lnTo>
                <a:lnTo>
                  <a:pt x="131" y="794"/>
                </a:lnTo>
                <a:lnTo>
                  <a:pt x="134" y="807"/>
                </a:lnTo>
                <a:lnTo>
                  <a:pt x="137" y="818"/>
                </a:lnTo>
                <a:lnTo>
                  <a:pt x="143" y="829"/>
                </a:lnTo>
                <a:lnTo>
                  <a:pt x="148" y="840"/>
                </a:lnTo>
                <a:lnTo>
                  <a:pt x="158" y="857"/>
                </a:lnTo>
                <a:lnTo>
                  <a:pt x="161" y="864"/>
                </a:lnTo>
                <a:lnTo>
                  <a:pt x="163" y="873"/>
                </a:lnTo>
                <a:lnTo>
                  <a:pt x="163" y="873"/>
                </a:lnTo>
                <a:lnTo>
                  <a:pt x="162" y="880"/>
                </a:lnTo>
                <a:lnTo>
                  <a:pt x="161" y="889"/>
                </a:lnTo>
                <a:lnTo>
                  <a:pt x="157" y="908"/>
                </a:lnTo>
                <a:lnTo>
                  <a:pt x="152" y="925"/>
                </a:lnTo>
                <a:lnTo>
                  <a:pt x="150" y="929"/>
                </a:lnTo>
                <a:lnTo>
                  <a:pt x="148" y="933"/>
                </a:lnTo>
                <a:lnTo>
                  <a:pt x="148" y="933"/>
                </a:lnTo>
                <a:lnTo>
                  <a:pt x="145" y="936"/>
                </a:lnTo>
                <a:lnTo>
                  <a:pt x="143" y="943"/>
                </a:lnTo>
                <a:lnTo>
                  <a:pt x="139" y="958"/>
                </a:lnTo>
                <a:lnTo>
                  <a:pt x="139" y="958"/>
                </a:lnTo>
                <a:lnTo>
                  <a:pt x="138" y="961"/>
                </a:lnTo>
                <a:lnTo>
                  <a:pt x="138" y="966"/>
                </a:lnTo>
                <a:lnTo>
                  <a:pt x="139" y="973"/>
                </a:lnTo>
                <a:lnTo>
                  <a:pt x="144" y="984"/>
                </a:lnTo>
                <a:lnTo>
                  <a:pt x="144" y="984"/>
                </a:lnTo>
                <a:lnTo>
                  <a:pt x="154" y="1005"/>
                </a:lnTo>
                <a:lnTo>
                  <a:pt x="155" y="1007"/>
                </a:lnTo>
                <a:lnTo>
                  <a:pt x="157" y="1009"/>
                </a:lnTo>
                <a:lnTo>
                  <a:pt x="160" y="1011"/>
                </a:lnTo>
                <a:lnTo>
                  <a:pt x="163" y="1011"/>
                </a:lnTo>
                <a:lnTo>
                  <a:pt x="163" y="1011"/>
                </a:lnTo>
                <a:lnTo>
                  <a:pt x="169" y="1011"/>
                </a:lnTo>
                <a:lnTo>
                  <a:pt x="173" y="1009"/>
                </a:lnTo>
                <a:lnTo>
                  <a:pt x="175" y="1009"/>
                </a:lnTo>
                <a:lnTo>
                  <a:pt x="175" y="1009"/>
                </a:lnTo>
                <a:lnTo>
                  <a:pt x="169" y="1039"/>
                </a:lnTo>
                <a:lnTo>
                  <a:pt x="164" y="1063"/>
                </a:lnTo>
                <a:lnTo>
                  <a:pt x="161" y="1079"/>
                </a:lnTo>
                <a:lnTo>
                  <a:pt x="161" y="1079"/>
                </a:lnTo>
                <a:lnTo>
                  <a:pt x="158" y="1087"/>
                </a:lnTo>
                <a:lnTo>
                  <a:pt x="157" y="1094"/>
                </a:lnTo>
                <a:lnTo>
                  <a:pt x="158" y="1101"/>
                </a:lnTo>
                <a:lnTo>
                  <a:pt x="163" y="1111"/>
                </a:lnTo>
                <a:lnTo>
                  <a:pt x="163" y="1111"/>
                </a:lnTo>
                <a:lnTo>
                  <a:pt x="169" y="1120"/>
                </a:lnTo>
                <a:lnTo>
                  <a:pt x="173" y="1124"/>
                </a:lnTo>
                <a:lnTo>
                  <a:pt x="176" y="1126"/>
                </a:lnTo>
                <a:lnTo>
                  <a:pt x="181" y="1129"/>
                </a:lnTo>
                <a:lnTo>
                  <a:pt x="184" y="1130"/>
                </a:lnTo>
                <a:lnTo>
                  <a:pt x="189" y="1130"/>
                </a:lnTo>
                <a:lnTo>
                  <a:pt x="194" y="1129"/>
                </a:lnTo>
                <a:lnTo>
                  <a:pt x="194" y="1129"/>
                </a:lnTo>
                <a:lnTo>
                  <a:pt x="198" y="1126"/>
                </a:lnTo>
                <a:lnTo>
                  <a:pt x="204" y="1121"/>
                </a:lnTo>
                <a:lnTo>
                  <a:pt x="210" y="1116"/>
                </a:lnTo>
                <a:lnTo>
                  <a:pt x="216" y="1107"/>
                </a:lnTo>
                <a:lnTo>
                  <a:pt x="222" y="1098"/>
                </a:lnTo>
                <a:lnTo>
                  <a:pt x="227" y="1087"/>
                </a:lnTo>
                <a:lnTo>
                  <a:pt x="230" y="1077"/>
                </a:lnTo>
                <a:lnTo>
                  <a:pt x="233" y="1067"/>
                </a:lnTo>
                <a:lnTo>
                  <a:pt x="233" y="1067"/>
                </a:lnTo>
                <a:lnTo>
                  <a:pt x="234" y="1057"/>
                </a:lnTo>
                <a:lnTo>
                  <a:pt x="234" y="1044"/>
                </a:lnTo>
                <a:lnTo>
                  <a:pt x="233" y="1020"/>
                </a:lnTo>
                <a:lnTo>
                  <a:pt x="229" y="991"/>
                </a:lnTo>
                <a:lnTo>
                  <a:pt x="229" y="991"/>
                </a:lnTo>
                <a:lnTo>
                  <a:pt x="229" y="986"/>
                </a:lnTo>
                <a:lnTo>
                  <a:pt x="229" y="979"/>
                </a:lnTo>
                <a:lnTo>
                  <a:pt x="231" y="968"/>
                </a:lnTo>
                <a:lnTo>
                  <a:pt x="237" y="953"/>
                </a:lnTo>
                <a:lnTo>
                  <a:pt x="237" y="953"/>
                </a:lnTo>
                <a:lnTo>
                  <a:pt x="242" y="945"/>
                </a:lnTo>
                <a:lnTo>
                  <a:pt x="248" y="935"/>
                </a:lnTo>
                <a:lnTo>
                  <a:pt x="261" y="915"/>
                </a:lnTo>
                <a:lnTo>
                  <a:pt x="274" y="897"/>
                </a:lnTo>
                <a:lnTo>
                  <a:pt x="280" y="888"/>
                </a:lnTo>
                <a:lnTo>
                  <a:pt x="282" y="881"/>
                </a:lnTo>
                <a:lnTo>
                  <a:pt x="282" y="881"/>
                </a:lnTo>
                <a:lnTo>
                  <a:pt x="285" y="870"/>
                </a:lnTo>
                <a:lnTo>
                  <a:pt x="287" y="857"/>
                </a:lnTo>
                <a:lnTo>
                  <a:pt x="290" y="826"/>
                </a:lnTo>
                <a:lnTo>
                  <a:pt x="293" y="785"/>
                </a:lnTo>
                <a:lnTo>
                  <a:pt x="293" y="785"/>
                </a:lnTo>
                <a:lnTo>
                  <a:pt x="296" y="783"/>
                </a:lnTo>
                <a:lnTo>
                  <a:pt x="299" y="780"/>
                </a:lnTo>
                <a:lnTo>
                  <a:pt x="301" y="772"/>
                </a:lnTo>
                <a:lnTo>
                  <a:pt x="301" y="772"/>
                </a:lnTo>
                <a:lnTo>
                  <a:pt x="315" y="744"/>
                </a:lnTo>
                <a:lnTo>
                  <a:pt x="341" y="692"/>
                </a:lnTo>
                <a:lnTo>
                  <a:pt x="367" y="642"/>
                </a:lnTo>
                <a:lnTo>
                  <a:pt x="380" y="618"/>
                </a:lnTo>
                <a:lnTo>
                  <a:pt x="380" y="618"/>
                </a:lnTo>
                <a:lnTo>
                  <a:pt x="402" y="565"/>
                </a:lnTo>
                <a:lnTo>
                  <a:pt x="424" y="515"/>
                </a:lnTo>
                <a:lnTo>
                  <a:pt x="424" y="515"/>
                </a:lnTo>
                <a:lnTo>
                  <a:pt x="407" y="566"/>
                </a:lnTo>
                <a:lnTo>
                  <a:pt x="388" y="626"/>
                </a:lnTo>
                <a:lnTo>
                  <a:pt x="388" y="626"/>
                </a:lnTo>
                <a:lnTo>
                  <a:pt x="379" y="656"/>
                </a:lnTo>
                <a:lnTo>
                  <a:pt x="373" y="671"/>
                </a:lnTo>
                <a:lnTo>
                  <a:pt x="371" y="677"/>
                </a:lnTo>
                <a:lnTo>
                  <a:pt x="367" y="682"/>
                </a:lnTo>
                <a:lnTo>
                  <a:pt x="367" y="682"/>
                </a:lnTo>
                <a:lnTo>
                  <a:pt x="364" y="688"/>
                </a:lnTo>
                <a:lnTo>
                  <a:pt x="360" y="693"/>
                </a:lnTo>
                <a:lnTo>
                  <a:pt x="358" y="703"/>
                </a:lnTo>
                <a:lnTo>
                  <a:pt x="358" y="703"/>
                </a:lnTo>
                <a:lnTo>
                  <a:pt x="356" y="708"/>
                </a:lnTo>
                <a:lnTo>
                  <a:pt x="358" y="715"/>
                </a:lnTo>
                <a:lnTo>
                  <a:pt x="359" y="723"/>
                </a:lnTo>
                <a:lnTo>
                  <a:pt x="359" y="723"/>
                </a:lnTo>
                <a:lnTo>
                  <a:pt x="346" y="742"/>
                </a:lnTo>
                <a:lnTo>
                  <a:pt x="326" y="770"/>
                </a:lnTo>
                <a:lnTo>
                  <a:pt x="326" y="770"/>
                </a:lnTo>
                <a:lnTo>
                  <a:pt x="322" y="776"/>
                </a:lnTo>
                <a:lnTo>
                  <a:pt x="320" y="783"/>
                </a:lnTo>
                <a:lnTo>
                  <a:pt x="314" y="797"/>
                </a:lnTo>
                <a:lnTo>
                  <a:pt x="307" y="818"/>
                </a:lnTo>
                <a:lnTo>
                  <a:pt x="307" y="818"/>
                </a:lnTo>
                <a:lnTo>
                  <a:pt x="302" y="848"/>
                </a:lnTo>
                <a:lnTo>
                  <a:pt x="293" y="908"/>
                </a:lnTo>
                <a:lnTo>
                  <a:pt x="285" y="968"/>
                </a:lnTo>
                <a:lnTo>
                  <a:pt x="282" y="988"/>
                </a:lnTo>
                <a:lnTo>
                  <a:pt x="282" y="996"/>
                </a:lnTo>
                <a:lnTo>
                  <a:pt x="282" y="996"/>
                </a:lnTo>
                <a:lnTo>
                  <a:pt x="295" y="1001"/>
                </a:lnTo>
                <a:lnTo>
                  <a:pt x="320" y="1009"/>
                </a:lnTo>
                <a:lnTo>
                  <a:pt x="355" y="1019"/>
                </a:lnTo>
                <a:lnTo>
                  <a:pt x="355" y="1019"/>
                </a:lnTo>
                <a:lnTo>
                  <a:pt x="354" y="1053"/>
                </a:lnTo>
                <a:lnTo>
                  <a:pt x="351" y="1129"/>
                </a:lnTo>
                <a:lnTo>
                  <a:pt x="348" y="1169"/>
                </a:lnTo>
                <a:lnTo>
                  <a:pt x="346" y="1205"/>
                </a:lnTo>
                <a:lnTo>
                  <a:pt x="342" y="1231"/>
                </a:lnTo>
                <a:lnTo>
                  <a:pt x="340" y="1239"/>
                </a:lnTo>
                <a:lnTo>
                  <a:pt x="339" y="1243"/>
                </a:lnTo>
                <a:lnTo>
                  <a:pt x="339" y="1243"/>
                </a:lnTo>
                <a:lnTo>
                  <a:pt x="332" y="1250"/>
                </a:lnTo>
                <a:lnTo>
                  <a:pt x="325" y="1258"/>
                </a:lnTo>
                <a:lnTo>
                  <a:pt x="315" y="1272"/>
                </a:lnTo>
                <a:lnTo>
                  <a:pt x="315" y="1272"/>
                </a:lnTo>
                <a:lnTo>
                  <a:pt x="310" y="1279"/>
                </a:lnTo>
                <a:lnTo>
                  <a:pt x="309" y="1282"/>
                </a:lnTo>
                <a:lnTo>
                  <a:pt x="309" y="1282"/>
                </a:lnTo>
                <a:lnTo>
                  <a:pt x="292" y="1291"/>
                </a:lnTo>
                <a:lnTo>
                  <a:pt x="277" y="1298"/>
                </a:lnTo>
                <a:lnTo>
                  <a:pt x="270" y="1301"/>
                </a:lnTo>
                <a:lnTo>
                  <a:pt x="264" y="1301"/>
                </a:lnTo>
                <a:lnTo>
                  <a:pt x="264" y="1301"/>
                </a:lnTo>
                <a:lnTo>
                  <a:pt x="235" y="1299"/>
                </a:lnTo>
                <a:lnTo>
                  <a:pt x="220" y="1299"/>
                </a:lnTo>
                <a:lnTo>
                  <a:pt x="213" y="1301"/>
                </a:lnTo>
                <a:lnTo>
                  <a:pt x="208" y="1303"/>
                </a:lnTo>
                <a:lnTo>
                  <a:pt x="208" y="1303"/>
                </a:lnTo>
                <a:lnTo>
                  <a:pt x="204" y="1305"/>
                </a:lnTo>
                <a:lnTo>
                  <a:pt x="202" y="1309"/>
                </a:lnTo>
                <a:lnTo>
                  <a:pt x="201" y="1312"/>
                </a:lnTo>
                <a:lnTo>
                  <a:pt x="201" y="1316"/>
                </a:lnTo>
                <a:lnTo>
                  <a:pt x="202" y="1320"/>
                </a:lnTo>
                <a:lnTo>
                  <a:pt x="203" y="1323"/>
                </a:lnTo>
                <a:lnTo>
                  <a:pt x="210" y="1333"/>
                </a:lnTo>
                <a:lnTo>
                  <a:pt x="210" y="1333"/>
                </a:lnTo>
                <a:lnTo>
                  <a:pt x="215" y="1336"/>
                </a:lnTo>
                <a:lnTo>
                  <a:pt x="221" y="1341"/>
                </a:lnTo>
                <a:lnTo>
                  <a:pt x="234" y="1348"/>
                </a:lnTo>
                <a:lnTo>
                  <a:pt x="248" y="1354"/>
                </a:lnTo>
                <a:lnTo>
                  <a:pt x="260" y="1358"/>
                </a:lnTo>
                <a:lnTo>
                  <a:pt x="260" y="1358"/>
                </a:lnTo>
                <a:lnTo>
                  <a:pt x="270" y="1362"/>
                </a:lnTo>
                <a:lnTo>
                  <a:pt x="282" y="1362"/>
                </a:lnTo>
                <a:lnTo>
                  <a:pt x="296" y="1362"/>
                </a:lnTo>
                <a:lnTo>
                  <a:pt x="314" y="1363"/>
                </a:lnTo>
                <a:lnTo>
                  <a:pt x="314" y="1363"/>
                </a:lnTo>
                <a:lnTo>
                  <a:pt x="336" y="1367"/>
                </a:lnTo>
                <a:lnTo>
                  <a:pt x="360" y="1371"/>
                </a:lnTo>
                <a:lnTo>
                  <a:pt x="382" y="1375"/>
                </a:lnTo>
                <a:lnTo>
                  <a:pt x="391" y="1376"/>
                </a:lnTo>
                <a:lnTo>
                  <a:pt x="397" y="1375"/>
                </a:lnTo>
                <a:lnTo>
                  <a:pt x="397" y="1375"/>
                </a:lnTo>
                <a:lnTo>
                  <a:pt x="401" y="1374"/>
                </a:lnTo>
                <a:lnTo>
                  <a:pt x="406" y="1371"/>
                </a:lnTo>
                <a:lnTo>
                  <a:pt x="413" y="1366"/>
                </a:lnTo>
                <a:lnTo>
                  <a:pt x="419" y="1358"/>
                </a:lnTo>
                <a:lnTo>
                  <a:pt x="421" y="1353"/>
                </a:lnTo>
                <a:lnTo>
                  <a:pt x="421" y="1353"/>
                </a:lnTo>
                <a:lnTo>
                  <a:pt x="426" y="1317"/>
                </a:lnTo>
                <a:lnTo>
                  <a:pt x="426" y="1317"/>
                </a:lnTo>
                <a:lnTo>
                  <a:pt x="427" y="1315"/>
                </a:lnTo>
                <a:lnTo>
                  <a:pt x="428" y="1312"/>
                </a:lnTo>
                <a:lnTo>
                  <a:pt x="430" y="1309"/>
                </a:lnTo>
                <a:lnTo>
                  <a:pt x="430" y="1309"/>
                </a:lnTo>
                <a:lnTo>
                  <a:pt x="430" y="1292"/>
                </a:lnTo>
                <a:lnTo>
                  <a:pt x="434" y="1256"/>
                </a:lnTo>
                <a:lnTo>
                  <a:pt x="434" y="1256"/>
                </a:lnTo>
                <a:lnTo>
                  <a:pt x="441" y="1195"/>
                </a:lnTo>
                <a:lnTo>
                  <a:pt x="448" y="1144"/>
                </a:lnTo>
                <a:lnTo>
                  <a:pt x="448" y="1144"/>
                </a:lnTo>
                <a:lnTo>
                  <a:pt x="452" y="1117"/>
                </a:lnTo>
                <a:lnTo>
                  <a:pt x="459" y="1078"/>
                </a:lnTo>
                <a:lnTo>
                  <a:pt x="468" y="1027"/>
                </a:lnTo>
                <a:lnTo>
                  <a:pt x="468" y="1027"/>
                </a:lnTo>
                <a:lnTo>
                  <a:pt x="470" y="1024"/>
                </a:lnTo>
                <a:lnTo>
                  <a:pt x="471" y="1013"/>
                </a:lnTo>
                <a:lnTo>
                  <a:pt x="476" y="999"/>
                </a:lnTo>
                <a:lnTo>
                  <a:pt x="479" y="991"/>
                </a:lnTo>
                <a:lnTo>
                  <a:pt x="484" y="982"/>
                </a:lnTo>
                <a:lnTo>
                  <a:pt x="484" y="982"/>
                </a:lnTo>
                <a:lnTo>
                  <a:pt x="505" y="947"/>
                </a:lnTo>
                <a:lnTo>
                  <a:pt x="539" y="893"/>
                </a:lnTo>
                <a:lnTo>
                  <a:pt x="557" y="866"/>
                </a:lnTo>
                <a:lnTo>
                  <a:pt x="573" y="843"/>
                </a:lnTo>
                <a:lnTo>
                  <a:pt x="585" y="828"/>
                </a:lnTo>
                <a:lnTo>
                  <a:pt x="589" y="823"/>
                </a:lnTo>
                <a:lnTo>
                  <a:pt x="591" y="822"/>
                </a:lnTo>
                <a:lnTo>
                  <a:pt x="591" y="822"/>
                </a:lnTo>
                <a:lnTo>
                  <a:pt x="593" y="824"/>
                </a:lnTo>
                <a:lnTo>
                  <a:pt x="597" y="828"/>
                </a:lnTo>
                <a:lnTo>
                  <a:pt x="604" y="840"/>
                </a:lnTo>
                <a:lnTo>
                  <a:pt x="606" y="847"/>
                </a:lnTo>
                <a:lnTo>
                  <a:pt x="609" y="854"/>
                </a:lnTo>
                <a:lnTo>
                  <a:pt x="610" y="862"/>
                </a:lnTo>
                <a:lnTo>
                  <a:pt x="610" y="870"/>
                </a:lnTo>
                <a:lnTo>
                  <a:pt x="610" y="870"/>
                </a:lnTo>
                <a:lnTo>
                  <a:pt x="610" y="899"/>
                </a:lnTo>
                <a:lnTo>
                  <a:pt x="611" y="940"/>
                </a:lnTo>
                <a:lnTo>
                  <a:pt x="611" y="979"/>
                </a:lnTo>
                <a:lnTo>
                  <a:pt x="611" y="993"/>
                </a:lnTo>
                <a:lnTo>
                  <a:pt x="610" y="996"/>
                </a:lnTo>
                <a:lnTo>
                  <a:pt x="610" y="999"/>
                </a:lnTo>
                <a:lnTo>
                  <a:pt x="610" y="999"/>
                </a:lnTo>
                <a:lnTo>
                  <a:pt x="606" y="1005"/>
                </a:lnTo>
                <a:lnTo>
                  <a:pt x="603" y="1020"/>
                </a:lnTo>
                <a:lnTo>
                  <a:pt x="592" y="1063"/>
                </a:lnTo>
                <a:lnTo>
                  <a:pt x="575" y="1139"/>
                </a:lnTo>
                <a:lnTo>
                  <a:pt x="575" y="1139"/>
                </a:lnTo>
                <a:lnTo>
                  <a:pt x="572" y="1156"/>
                </a:lnTo>
                <a:lnTo>
                  <a:pt x="571" y="1170"/>
                </a:lnTo>
                <a:lnTo>
                  <a:pt x="570" y="1183"/>
                </a:lnTo>
                <a:lnTo>
                  <a:pt x="577" y="1193"/>
                </a:lnTo>
                <a:lnTo>
                  <a:pt x="577" y="1193"/>
                </a:lnTo>
                <a:lnTo>
                  <a:pt x="572" y="1202"/>
                </a:lnTo>
                <a:lnTo>
                  <a:pt x="562" y="1220"/>
                </a:lnTo>
                <a:lnTo>
                  <a:pt x="556" y="1232"/>
                </a:lnTo>
                <a:lnTo>
                  <a:pt x="551" y="1245"/>
                </a:lnTo>
                <a:lnTo>
                  <a:pt x="548" y="1256"/>
                </a:lnTo>
                <a:lnTo>
                  <a:pt x="545" y="1265"/>
                </a:lnTo>
                <a:lnTo>
                  <a:pt x="545" y="1265"/>
                </a:lnTo>
                <a:lnTo>
                  <a:pt x="545" y="1282"/>
                </a:lnTo>
                <a:lnTo>
                  <a:pt x="545" y="1290"/>
                </a:lnTo>
                <a:lnTo>
                  <a:pt x="545" y="1297"/>
                </a:lnTo>
                <a:lnTo>
                  <a:pt x="549" y="1303"/>
                </a:lnTo>
                <a:lnTo>
                  <a:pt x="552" y="1309"/>
                </a:lnTo>
                <a:lnTo>
                  <a:pt x="559" y="1312"/>
                </a:lnTo>
                <a:lnTo>
                  <a:pt x="569" y="1316"/>
                </a:lnTo>
                <a:lnTo>
                  <a:pt x="569" y="1316"/>
                </a:lnTo>
                <a:lnTo>
                  <a:pt x="578" y="1317"/>
                </a:lnTo>
                <a:lnTo>
                  <a:pt x="588" y="1316"/>
                </a:lnTo>
                <a:lnTo>
                  <a:pt x="596" y="1315"/>
                </a:lnTo>
                <a:lnTo>
                  <a:pt x="604" y="1312"/>
                </a:lnTo>
                <a:lnTo>
                  <a:pt x="611" y="1308"/>
                </a:lnTo>
                <a:lnTo>
                  <a:pt x="618" y="1302"/>
                </a:lnTo>
                <a:lnTo>
                  <a:pt x="624" y="1294"/>
                </a:lnTo>
                <a:lnTo>
                  <a:pt x="630" y="1284"/>
                </a:lnTo>
                <a:lnTo>
                  <a:pt x="630" y="1284"/>
                </a:lnTo>
                <a:lnTo>
                  <a:pt x="636" y="1274"/>
                </a:lnTo>
                <a:lnTo>
                  <a:pt x="642" y="1261"/>
                </a:lnTo>
                <a:lnTo>
                  <a:pt x="647" y="1248"/>
                </a:lnTo>
                <a:lnTo>
                  <a:pt x="650" y="1236"/>
                </a:lnTo>
                <a:lnTo>
                  <a:pt x="655" y="1215"/>
                </a:lnTo>
                <a:lnTo>
                  <a:pt x="656" y="1209"/>
                </a:lnTo>
                <a:lnTo>
                  <a:pt x="655" y="1205"/>
                </a:lnTo>
                <a:lnTo>
                  <a:pt x="655" y="1205"/>
                </a:lnTo>
                <a:lnTo>
                  <a:pt x="655" y="1205"/>
                </a:lnTo>
                <a:lnTo>
                  <a:pt x="655" y="1205"/>
                </a:lnTo>
                <a:lnTo>
                  <a:pt x="656" y="1205"/>
                </a:lnTo>
                <a:lnTo>
                  <a:pt x="658" y="1204"/>
                </a:lnTo>
                <a:lnTo>
                  <a:pt x="662" y="1200"/>
                </a:lnTo>
                <a:lnTo>
                  <a:pt x="665" y="1193"/>
                </a:lnTo>
                <a:lnTo>
                  <a:pt x="665" y="1193"/>
                </a:lnTo>
                <a:lnTo>
                  <a:pt x="674" y="1172"/>
                </a:lnTo>
                <a:lnTo>
                  <a:pt x="685" y="1140"/>
                </a:lnTo>
                <a:lnTo>
                  <a:pt x="697" y="1107"/>
                </a:lnTo>
                <a:lnTo>
                  <a:pt x="701" y="1094"/>
                </a:lnTo>
                <a:lnTo>
                  <a:pt x="703" y="1084"/>
                </a:lnTo>
                <a:lnTo>
                  <a:pt x="703" y="1084"/>
                </a:lnTo>
                <a:lnTo>
                  <a:pt x="709" y="1033"/>
                </a:lnTo>
                <a:lnTo>
                  <a:pt x="710" y="1007"/>
                </a:lnTo>
                <a:lnTo>
                  <a:pt x="711" y="988"/>
                </a:lnTo>
                <a:lnTo>
                  <a:pt x="711" y="988"/>
                </a:lnTo>
                <a:lnTo>
                  <a:pt x="710" y="966"/>
                </a:lnTo>
                <a:lnTo>
                  <a:pt x="710" y="953"/>
                </a:lnTo>
                <a:lnTo>
                  <a:pt x="714" y="939"/>
                </a:lnTo>
                <a:lnTo>
                  <a:pt x="714" y="939"/>
                </a:lnTo>
                <a:lnTo>
                  <a:pt x="720" y="919"/>
                </a:lnTo>
                <a:lnTo>
                  <a:pt x="730" y="893"/>
                </a:lnTo>
                <a:lnTo>
                  <a:pt x="747" y="854"/>
                </a:lnTo>
                <a:lnTo>
                  <a:pt x="747" y="854"/>
                </a:lnTo>
                <a:lnTo>
                  <a:pt x="761" y="816"/>
                </a:lnTo>
                <a:lnTo>
                  <a:pt x="761" y="816"/>
                </a:lnTo>
                <a:lnTo>
                  <a:pt x="772" y="809"/>
                </a:lnTo>
                <a:lnTo>
                  <a:pt x="780" y="803"/>
                </a:lnTo>
                <a:lnTo>
                  <a:pt x="783" y="800"/>
                </a:lnTo>
                <a:lnTo>
                  <a:pt x="786" y="796"/>
                </a:lnTo>
                <a:lnTo>
                  <a:pt x="786" y="796"/>
                </a:lnTo>
                <a:lnTo>
                  <a:pt x="794" y="778"/>
                </a:lnTo>
                <a:lnTo>
                  <a:pt x="800" y="769"/>
                </a:lnTo>
                <a:lnTo>
                  <a:pt x="807" y="762"/>
                </a:lnTo>
                <a:lnTo>
                  <a:pt x="807" y="762"/>
                </a:lnTo>
                <a:lnTo>
                  <a:pt x="813" y="757"/>
                </a:lnTo>
                <a:lnTo>
                  <a:pt x="820" y="754"/>
                </a:lnTo>
                <a:lnTo>
                  <a:pt x="825" y="750"/>
                </a:lnTo>
                <a:lnTo>
                  <a:pt x="827" y="748"/>
                </a:lnTo>
                <a:lnTo>
                  <a:pt x="827" y="745"/>
                </a:lnTo>
                <a:lnTo>
                  <a:pt x="827" y="745"/>
                </a:lnTo>
                <a:lnTo>
                  <a:pt x="826" y="736"/>
                </a:lnTo>
                <a:lnTo>
                  <a:pt x="822" y="719"/>
                </a:lnTo>
                <a:lnTo>
                  <a:pt x="816" y="696"/>
                </a:lnTo>
                <a:lnTo>
                  <a:pt x="835" y="649"/>
                </a:lnTo>
                <a:lnTo>
                  <a:pt x="835" y="649"/>
                </a:lnTo>
                <a:lnTo>
                  <a:pt x="839" y="647"/>
                </a:lnTo>
                <a:lnTo>
                  <a:pt x="848" y="645"/>
                </a:lnTo>
                <a:lnTo>
                  <a:pt x="853" y="643"/>
                </a:lnTo>
                <a:lnTo>
                  <a:pt x="858" y="639"/>
                </a:lnTo>
                <a:lnTo>
                  <a:pt x="861" y="636"/>
                </a:lnTo>
                <a:lnTo>
                  <a:pt x="865" y="632"/>
                </a:lnTo>
                <a:lnTo>
                  <a:pt x="865" y="632"/>
                </a:lnTo>
                <a:lnTo>
                  <a:pt x="869" y="619"/>
                </a:lnTo>
                <a:lnTo>
                  <a:pt x="871" y="616"/>
                </a:lnTo>
                <a:lnTo>
                  <a:pt x="871" y="616"/>
                </a:lnTo>
                <a:lnTo>
                  <a:pt x="869" y="589"/>
                </a:lnTo>
                <a:lnTo>
                  <a:pt x="868" y="567"/>
                </a:lnTo>
                <a:lnTo>
                  <a:pt x="866" y="553"/>
                </a:lnTo>
                <a:lnTo>
                  <a:pt x="866" y="553"/>
                </a:lnTo>
                <a:lnTo>
                  <a:pt x="864" y="532"/>
                </a:lnTo>
                <a:lnTo>
                  <a:pt x="860" y="499"/>
                </a:lnTo>
                <a:lnTo>
                  <a:pt x="856" y="467"/>
                </a:lnTo>
                <a:lnTo>
                  <a:pt x="854" y="452"/>
                </a:lnTo>
                <a:lnTo>
                  <a:pt x="854" y="452"/>
                </a:lnTo>
                <a:lnTo>
                  <a:pt x="833" y="416"/>
                </a:lnTo>
                <a:lnTo>
                  <a:pt x="813" y="383"/>
                </a:lnTo>
                <a:lnTo>
                  <a:pt x="773" y="359"/>
                </a:lnTo>
                <a:lnTo>
                  <a:pt x="773" y="359"/>
                </a:lnTo>
                <a:lnTo>
                  <a:pt x="775" y="357"/>
                </a:lnTo>
                <a:lnTo>
                  <a:pt x="777" y="353"/>
                </a:lnTo>
                <a:lnTo>
                  <a:pt x="779" y="346"/>
                </a:lnTo>
                <a:lnTo>
                  <a:pt x="779" y="341"/>
                </a:lnTo>
                <a:lnTo>
                  <a:pt x="777" y="336"/>
                </a:lnTo>
                <a:lnTo>
                  <a:pt x="777" y="336"/>
                </a:lnTo>
                <a:lnTo>
                  <a:pt x="775" y="327"/>
                </a:lnTo>
                <a:lnTo>
                  <a:pt x="773" y="323"/>
                </a:lnTo>
                <a:lnTo>
                  <a:pt x="772" y="320"/>
                </a:lnTo>
                <a:lnTo>
                  <a:pt x="772" y="320"/>
                </a:lnTo>
                <a:lnTo>
                  <a:pt x="783" y="291"/>
                </a:lnTo>
                <a:lnTo>
                  <a:pt x="792" y="271"/>
                </a:lnTo>
                <a:lnTo>
                  <a:pt x="795" y="263"/>
                </a:lnTo>
                <a:lnTo>
                  <a:pt x="796" y="257"/>
                </a:lnTo>
                <a:lnTo>
                  <a:pt x="796" y="257"/>
                </a:lnTo>
                <a:lnTo>
                  <a:pt x="798" y="240"/>
                </a:lnTo>
                <a:lnTo>
                  <a:pt x="798" y="232"/>
                </a:lnTo>
                <a:lnTo>
                  <a:pt x="796" y="224"/>
                </a:lnTo>
                <a:lnTo>
                  <a:pt x="796" y="224"/>
                </a:lnTo>
                <a:lnTo>
                  <a:pt x="792" y="207"/>
                </a:lnTo>
                <a:lnTo>
                  <a:pt x="789" y="201"/>
                </a:lnTo>
                <a:lnTo>
                  <a:pt x="788" y="197"/>
                </a:lnTo>
                <a:lnTo>
                  <a:pt x="788" y="197"/>
                </a:lnTo>
                <a:lnTo>
                  <a:pt x="777" y="191"/>
                </a:lnTo>
                <a:lnTo>
                  <a:pt x="769" y="186"/>
                </a:lnTo>
                <a:lnTo>
                  <a:pt x="763" y="184"/>
                </a:lnTo>
                <a:lnTo>
                  <a:pt x="763" y="184"/>
                </a:lnTo>
                <a:lnTo>
                  <a:pt x="747" y="181"/>
                </a:lnTo>
                <a:lnTo>
                  <a:pt x="737" y="179"/>
                </a:lnTo>
                <a:lnTo>
                  <a:pt x="730" y="178"/>
                </a:lnTo>
                <a:lnTo>
                  <a:pt x="730" y="178"/>
                </a:lnTo>
                <a:lnTo>
                  <a:pt x="727" y="178"/>
                </a:lnTo>
                <a:lnTo>
                  <a:pt x="723" y="176"/>
                </a:lnTo>
                <a:lnTo>
                  <a:pt x="715" y="172"/>
                </a:lnTo>
                <a:lnTo>
                  <a:pt x="706" y="169"/>
                </a:lnTo>
                <a:lnTo>
                  <a:pt x="701" y="168"/>
                </a:lnTo>
                <a:lnTo>
                  <a:pt x="697" y="168"/>
                </a:lnTo>
                <a:lnTo>
                  <a:pt x="697" y="168"/>
                </a:lnTo>
                <a:lnTo>
                  <a:pt x="689" y="171"/>
                </a:lnTo>
                <a:lnTo>
                  <a:pt x="682" y="176"/>
                </a:lnTo>
                <a:lnTo>
                  <a:pt x="676" y="181"/>
                </a:lnTo>
                <a:lnTo>
                  <a:pt x="671" y="183"/>
                </a:lnTo>
                <a:lnTo>
                  <a:pt x="671" y="183"/>
                </a:lnTo>
                <a:lnTo>
                  <a:pt x="670" y="183"/>
                </a:lnTo>
                <a:lnTo>
                  <a:pt x="669" y="184"/>
                </a:lnTo>
                <a:lnTo>
                  <a:pt x="668" y="185"/>
                </a:lnTo>
                <a:lnTo>
                  <a:pt x="662" y="189"/>
                </a:lnTo>
                <a:lnTo>
                  <a:pt x="662" y="189"/>
                </a:lnTo>
                <a:lnTo>
                  <a:pt x="654" y="194"/>
                </a:lnTo>
                <a:lnTo>
                  <a:pt x="648" y="198"/>
                </a:lnTo>
                <a:lnTo>
                  <a:pt x="643" y="204"/>
                </a:lnTo>
                <a:lnTo>
                  <a:pt x="638" y="209"/>
                </a:lnTo>
                <a:lnTo>
                  <a:pt x="638" y="209"/>
                </a:lnTo>
                <a:lnTo>
                  <a:pt x="636" y="214"/>
                </a:lnTo>
                <a:lnTo>
                  <a:pt x="635" y="217"/>
                </a:lnTo>
                <a:lnTo>
                  <a:pt x="634" y="219"/>
                </a:lnTo>
                <a:lnTo>
                  <a:pt x="630" y="224"/>
                </a:lnTo>
                <a:lnTo>
                  <a:pt x="630" y="224"/>
                </a:lnTo>
                <a:lnTo>
                  <a:pt x="624" y="231"/>
                </a:lnTo>
                <a:lnTo>
                  <a:pt x="618" y="241"/>
                </a:lnTo>
                <a:lnTo>
                  <a:pt x="618" y="241"/>
                </a:lnTo>
                <a:lnTo>
                  <a:pt x="611" y="250"/>
                </a:lnTo>
                <a:lnTo>
                  <a:pt x="610" y="254"/>
                </a:lnTo>
                <a:lnTo>
                  <a:pt x="608" y="260"/>
                </a:lnTo>
                <a:lnTo>
                  <a:pt x="608" y="260"/>
                </a:lnTo>
                <a:lnTo>
                  <a:pt x="606" y="264"/>
                </a:lnTo>
                <a:lnTo>
                  <a:pt x="608" y="269"/>
                </a:lnTo>
                <a:lnTo>
                  <a:pt x="608" y="274"/>
                </a:lnTo>
                <a:lnTo>
                  <a:pt x="608" y="277"/>
                </a:lnTo>
                <a:lnTo>
                  <a:pt x="608" y="277"/>
                </a:lnTo>
                <a:lnTo>
                  <a:pt x="608" y="288"/>
                </a:lnTo>
                <a:lnTo>
                  <a:pt x="608" y="294"/>
                </a:lnTo>
                <a:lnTo>
                  <a:pt x="608" y="294"/>
                </a:lnTo>
                <a:lnTo>
                  <a:pt x="609" y="295"/>
                </a:lnTo>
                <a:lnTo>
                  <a:pt x="612" y="297"/>
                </a:lnTo>
                <a:lnTo>
                  <a:pt x="612" y="298"/>
                </a:lnTo>
                <a:lnTo>
                  <a:pt x="612" y="300"/>
                </a:lnTo>
                <a:lnTo>
                  <a:pt x="610" y="300"/>
                </a:lnTo>
                <a:lnTo>
                  <a:pt x="605" y="301"/>
                </a:lnTo>
                <a:lnTo>
                  <a:pt x="605" y="301"/>
                </a:lnTo>
                <a:lnTo>
                  <a:pt x="589" y="301"/>
                </a:lnTo>
                <a:lnTo>
                  <a:pt x="582" y="302"/>
                </a:lnTo>
                <a:lnTo>
                  <a:pt x="575" y="304"/>
                </a:lnTo>
                <a:lnTo>
                  <a:pt x="575" y="304"/>
                </a:lnTo>
                <a:lnTo>
                  <a:pt x="565" y="309"/>
                </a:lnTo>
                <a:lnTo>
                  <a:pt x="553" y="314"/>
                </a:lnTo>
                <a:lnTo>
                  <a:pt x="543" y="317"/>
                </a:lnTo>
                <a:lnTo>
                  <a:pt x="536" y="321"/>
                </a:lnTo>
                <a:lnTo>
                  <a:pt x="492" y="346"/>
                </a:lnTo>
                <a:lnTo>
                  <a:pt x="492" y="304"/>
                </a:lnTo>
                <a:lnTo>
                  <a:pt x="492" y="304"/>
                </a:lnTo>
                <a:lnTo>
                  <a:pt x="491" y="290"/>
                </a:lnTo>
                <a:lnTo>
                  <a:pt x="489" y="271"/>
                </a:lnTo>
                <a:lnTo>
                  <a:pt x="486" y="255"/>
                </a:lnTo>
                <a:lnTo>
                  <a:pt x="484" y="244"/>
                </a:lnTo>
                <a:lnTo>
                  <a:pt x="484" y="244"/>
                </a:lnTo>
                <a:lnTo>
                  <a:pt x="477" y="228"/>
                </a:lnTo>
                <a:lnTo>
                  <a:pt x="474" y="218"/>
                </a:lnTo>
                <a:lnTo>
                  <a:pt x="471" y="214"/>
                </a:lnTo>
                <a:lnTo>
                  <a:pt x="471" y="214"/>
                </a:lnTo>
                <a:lnTo>
                  <a:pt x="465" y="210"/>
                </a:lnTo>
                <a:lnTo>
                  <a:pt x="456" y="204"/>
                </a:lnTo>
                <a:lnTo>
                  <a:pt x="443" y="197"/>
                </a:lnTo>
                <a:lnTo>
                  <a:pt x="419" y="184"/>
                </a:lnTo>
                <a:lnTo>
                  <a:pt x="419" y="184"/>
                </a:lnTo>
                <a:lnTo>
                  <a:pt x="421" y="168"/>
                </a:lnTo>
                <a:lnTo>
                  <a:pt x="423" y="152"/>
                </a:lnTo>
                <a:lnTo>
                  <a:pt x="424" y="139"/>
                </a:lnTo>
                <a:lnTo>
                  <a:pt x="424" y="139"/>
                </a:lnTo>
                <a:lnTo>
                  <a:pt x="423" y="128"/>
                </a:lnTo>
                <a:lnTo>
                  <a:pt x="419" y="117"/>
                </a:lnTo>
                <a:lnTo>
                  <a:pt x="407" y="90"/>
                </a:lnTo>
                <a:lnTo>
                  <a:pt x="407" y="90"/>
                </a:lnTo>
                <a:lnTo>
                  <a:pt x="393" y="56"/>
                </a:lnTo>
                <a:lnTo>
                  <a:pt x="386" y="41"/>
                </a:lnTo>
                <a:lnTo>
                  <a:pt x="380" y="31"/>
                </a:lnTo>
                <a:lnTo>
                  <a:pt x="380" y="31"/>
                </a:lnTo>
                <a:lnTo>
                  <a:pt x="378" y="27"/>
                </a:lnTo>
                <a:lnTo>
                  <a:pt x="377" y="25"/>
                </a:lnTo>
                <a:lnTo>
                  <a:pt x="375" y="20"/>
                </a:lnTo>
                <a:lnTo>
                  <a:pt x="374" y="18"/>
                </a:lnTo>
                <a:lnTo>
                  <a:pt x="373" y="16"/>
                </a:lnTo>
                <a:lnTo>
                  <a:pt x="369" y="12"/>
                </a:lnTo>
                <a:lnTo>
                  <a:pt x="364" y="8"/>
                </a:lnTo>
                <a:lnTo>
                  <a:pt x="364" y="8"/>
                </a:lnTo>
                <a:lnTo>
                  <a:pt x="356" y="5"/>
                </a:lnTo>
                <a:lnTo>
                  <a:pt x="349" y="4"/>
                </a:lnTo>
                <a:lnTo>
                  <a:pt x="342" y="3"/>
                </a:lnTo>
                <a:lnTo>
                  <a:pt x="336" y="3"/>
                </a:lnTo>
                <a:lnTo>
                  <a:pt x="327" y="4"/>
                </a:lnTo>
                <a:lnTo>
                  <a:pt x="323" y="5"/>
                </a:lnTo>
                <a:lnTo>
                  <a:pt x="318" y="3"/>
                </a:lnTo>
                <a:close/>
                <a:moveTo>
                  <a:pt x="454" y="580"/>
                </a:moveTo>
                <a:lnTo>
                  <a:pt x="454" y="580"/>
                </a:lnTo>
                <a:lnTo>
                  <a:pt x="456" y="579"/>
                </a:lnTo>
                <a:lnTo>
                  <a:pt x="457" y="580"/>
                </a:lnTo>
                <a:lnTo>
                  <a:pt x="461" y="583"/>
                </a:lnTo>
                <a:lnTo>
                  <a:pt x="467" y="585"/>
                </a:lnTo>
                <a:lnTo>
                  <a:pt x="471" y="586"/>
                </a:lnTo>
                <a:lnTo>
                  <a:pt x="476" y="586"/>
                </a:lnTo>
                <a:lnTo>
                  <a:pt x="476" y="586"/>
                </a:lnTo>
                <a:lnTo>
                  <a:pt x="483" y="586"/>
                </a:lnTo>
                <a:lnTo>
                  <a:pt x="486" y="584"/>
                </a:lnTo>
                <a:lnTo>
                  <a:pt x="498" y="572"/>
                </a:lnTo>
                <a:lnTo>
                  <a:pt x="498" y="572"/>
                </a:lnTo>
                <a:lnTo>
                  <a:pt x="503" y="567"/>
                </a:lnTo>
                <a:lnTo>
                  <a:pt x="506" y="561"/>
                </a:lnTo>
                <a:lnTo>
                  <a:pt x="510" y="552"/>
                </a:lnTo>
                <a:lnTo>
                  <a:pt x="512" y="541"/>
                </a:lnTo>
                <a:lnTo>
                  <a:pt x="512" y="541"/>
                </a:lnTo>
                <a:lnTo>
                  <a:pt x="519" y="514"/>
                </a:lnTo>
                <a:lnTo>
                  <a:pt x="525" y="489"/>
                </a:lnTo>
                <a:lnTo>
                  <a:pt x="525" y="489"/>
                </a:lnTo>
                <a:lnTo>
                  <a:pt x="524" y="518"/>
                </a:lnTo>
                <a:lnTo>
                  <a:pt x="524" y="538"/>
                </a:lnTo>
                <a:lnTo>
                  <a:pt x="525" y="551"/>
                </a:lnTo>
                <a:lnTo>
                  <a:pt x="525" y="551"/>
                </a:lnTo>
                <a:lnTo>
                  <a:pt x="525" y="557"/>
                </a:lnTo>
                <a:lnTo>
                  <a:pt x="523" y="561"/>
                </a:lnTo>
                <a:lnTo>
                  <a:pt x="519" y="572"/>
                </a:lnTo>
                <a:lnTo>
                  <a:pt x="519" y="572"/>
                </a:lnTo>
                <a:lnTo>
                  <a:pt x="511" y="586"/>
                </a:lnTo>
                <a:lnTo>
                  <a:pt x="505" y="594"/>
                </a:lnTo>
                <a:lnTo>
                  <a:pt x="502" y="603"/>
                </a:lnTo>
                <a:lnTo>
                  <a:pt x="502" y="603"/>
                </a:lnTo>
                <a:lnTo>
                  <a:pt x="493" y="625"/>
                </a:lnTo>
                <a:lnTo>
                  <a:pt x="481" y="652"/>
                </a:lnTo>
                <a:lnTo>
                  <a:pt x="481" y="652"/>
                </a:lnTo>
                <a:lnTo>
                  <a:pt x="463" y="696"/>
                </a:lnTo>
                <a:lnTo>
                  <a:pt x="463" y="696"/>
                </a:lnTo>
                <a:lnTo>
                  <a:pt x="456" y="717"/>
                </a:lnTo>
                <a:lnTo>
                  <a:pt x="451" y="734"/>
                </a:lnTo>
                <a:lnTo>
                  <a:pt x="419" y="717"/>
                </a:lnTo>
                <a:lnTo>
                  <a:pt x="419" y="717"/>
                </a:lnTo>
                <a:lnTo>
                  <a:pt x="420" y="712"/>
                </a:lnTo>
                <a:lnTo>
                  <a:pt x="419" y="703"/>
                </a:lnTo>
                <a:lnTo>
                  <a:pt x="419" y="703"/>
                </a:lnTo>
                <a:lnTo>
                  <a:pt x="418" y="697"/>
                </a:lnTo>
                <a:lnTo>
                  <a:pt x="417" y="695"/>
                </a:lnTo>
                <a:lnTo>
                  <a:pt x="413" y="692"/>
                </a:lnTo>
                <a:lnTo>
                  <a:pt x="413" y="692"/>
                </a:lnTo>
                <a:lnTo>
                  <a:pt x="412" y="689"/>
                </a:lnTo>
                <a:lnTo>
                  <a:pt x="412" y="683"/>
                </a:lnTo>
                <a:lnTo>
                  <a:pt x="413" y="677"/>
                </a:lnTo>
                <a:lnTo>
                  <a:pt x="415" y="671"/>
                </a:lnTo>
                <a:lnTo>
                  <a:pt x="415" y="671"/>
                </a:lnTo>
                <a:lnTo>
                  <a:pt x="418" y="665"/>
                </a:lnTo>
                <a:lnTo>
                  <a:pt x="419" y="659"/>
                </a:lnTo>
                <a:lnTo>
                  <a:pt x="420" y="651"/>
                </a:lnTo>
                <a:lnTo>
                  <a:pt x="424" y="644"/>
                </a:lnTo>
                <a:lnTo>
                  <a:pt x="424" y="644"/>
                </a:lnTo>
                <a:lnTo>
                  <a:pt x="440" y="610"/>
                </a:lnTo>
                <a:lnTo>
                  <a:pt x="454" y="580"/>
                </a:lnTo>
                <a:lnTo>
                  <a:pt x="454" y="58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521D860A-BA40-49EC-B115-CEC850268508}"/>
              </a:ext>
            </a:extLst>
          </p:cNvPr>
          <p:cNvSpPr>
            <a:spLocks/>
          </p:cNvSpPr>
          <p:nvPr/>
        </p:nvSpPr>
        <p:spPr bwMode="auto">
          <a:xfrm>
            <a:off x="4339447" y="4683596"/>
            <a:ext cx="988465" cy="1652456"/>
          </a:xfrm>
          <a:custGeom>
            <a:avLst/>
            <a:gdLst>
              <a:gd name="T0" fmla="*/ 281 w 920"/>
              <a:gd name="T1" fmla="*/ 213 h 1538"/>
              <a:gd name="T2" fmla="*/ 110 w 920"/>
              <a:gd name="T3" fmla="*/ 310 h 1538"/>
              <a:gd name="T4" fmla="*/ 10 w 920"/>
              <a:gd name="T5" fmla="*/ 372 h 1538"/>
              <a:gd name="T6" fmla="*/ 2 w 920"/>
              <a:gd name="T7" fmla="*/ 415 h 1538"/>
              <a:gd name="T8" fmla="*/ 78 w 920"/>
              <a:gd name="T9" fmla="*/ 415 h 1538"/>
              <a:gd name="T10" fmla="*/ 101 w 920"/>
              <a:gd name="T11" fmla="*/ 375 h 1538"/>
              <a:gd name="T12" fmla="*/ 372 w 920"/>
              <a:gd name="T13" fmla="*/ 276 h 1538"/>
              <a:gd name="T14" fmla="*/ 342 w 920"/>
              <a:gd name="T15" fmla="*/ 500 h 1538"/>
              <a:gd name="T16" fmla="*/ 233 w 920"/>
              <a:gd name="T17" fmla="*/ 780 h 1538"/>
              <a:gd name="T18" fmla="*/ 269 w 920"/>
              <a:gd name="T19" fmla="*/ 906 h 1538"/>
              <a:gd name="T20" fmla="*/ 320 w 920"/>
              <a:gd name="T21" fmla="*/ 1018 h 1538"/>
              <a:gd name="T22" fmla="*/ 238 w 920"/>
              <a:gd name="T23" fmla="*/ 1084 h 1538"/>
              <a:gd name="T24" fmla="*/ 292 w 920"/>
              <a:gd name="T25" fmla="*/ 1105 h 1538"/>
              <a:gd name="T26" fmla="*/ 365 w 920"/>
              <a:gd name="T27" fmla="*/ 1066 h 1538"/>
              <a:gd name="T28" fmla="*/ 419 w 920"/>
              <a:gd name="T29" fmla="*/ 1041 h 1538"/>
              <a:gd name="T30" fmla="*/ 372 w 920"/>
              <a:gd name="T31" fmla="*/ 924 h 1538"/>
              <a:gd name="T32" fmla="*/ 420 w 920"/>
              <a:gd name="T33" fmla="*/ 895 h 1538"/>
              <a:gd name="T34" fmla="*/ 488 w 920"/>
              <a:gd name="T35" fmla="*/ 945 h 1538"/>
              <a:gd name="T36" fmla="*/ 529 w 920"/>
              <a:gd name="T37" fmla="*/ 1084 h 1538"/>
              <a:gd name="T38" fmla="*/ 456 w 920"/>
              <a:gd name="T39" fmla="*/ 1169 h 1538"/>
              <a:gd name="T40" fmla="*/ 493 w 920"/>
              <a:gd name="T41" fmla="*/ 1185 h 1538"/>
              <a:gd name="T42" fmla="*/ 585 w 920"/>
              <a:gd name="T43" fmla="*/ 1136 h 1538"/>
              <a:gd name="T44" fmla="*/ 608 w 920"/>
              <a:gd name="T45" fmla="*/ 1063 h 1538"/>
              <a:gd name="T46" fmla="*/ 635 w 920"/>
              <a:gd name="T47" fmla="*/ 872 h 1538"/>
              <a:gd name="T48" fmla="*/ 689 w 920"/>
              <a:gd name="T49" fmla="*/ 780 h 1538"/>
              <a:gd name="T50" fmla="*/ 689 w 920"/>
              <a:gd name="T51" fmla="*/ 865 h 1538"/>
              <a:gd name="T52" fmla="*/ 682 w 920"/>
              <a:gd name="T53" fmla="*/ 979 h 1538"/>
              <a:gd name="T54" fmla="*/ 700 w 920"/>
              <a:gd name="T55" fmla="*/ 1018 h 1538"/>
              <a:gd name="T56" fmla="*/ 649 w 920"/>
              <a:gd name="T57" fmla="*/ 1072 h 1538"/>
              <a:gd name="T58" fmla="*/ 696 w 920"/>
              <a:gd name="T59" fmla="*/ 1138 h 1538"/>
              <a:gd name="T60" fmla="*/ 679 w 920"/>
              <a:gd name="T61" fmla="*/ 1310 h 1538"/>
              <a:gd name="T62" fmla="*/ 647 w 920"/>
              <a:gd name="T63" fmla="*/ 1465 h 1538"/>
              <a:gd name="T64" fmla="*/ 550 w 920"/>
              <a:gd name="T65" fmla="*/ 1487 h 1538"/>
              <a:gd name="T66" fmla="*/ 618 w 920"/>
              <a:gd name="T67" fmla="*/ 1538 h 1538"/>
              <a:gd name="T68" fmla="*/ 723 w 920"/>
              <a:gd name="T69" fmla="*/ 1524 h 1538"/>
              <a:gd name="T70" fmla="*/ 743 w 920"/>
              <a:gd name="T71" fmla="*/ 1363 h 1538"/>
              <a:gd name="T72" fmla="*/ 761 w 920"/>
              <a:gd name="T73" fmla="*/ 1242 h 1538"/>
              <a:gd name="T74" fmla="*/ 824 w 920"/>
              <a:gd name="T75" fmla="*/ 1356 h 1538"/>
              <a:gd name="T76" fmla="*/ 804 w 920"/>
              <a:gd name="T77" fmla="*/ 1409 h 1538"/>
              <a:gd name="T78" fmla="*/ 769 w 920"/>
              <a:gd name="T79" fmla="*/ 1473 h 1538"/>
              <a:gd name="T80" fmla="*/ 835 w 920"/>
              <a:gd name="T81" fmla="*/ 1456 h 1538"/>
              <a:gd name="T82" fmla="*/ 893 w 920"/>
              <a:gd name="T83" fmla="*/ 1413 h 1538"/>
              <a:gd name="T84" fmla="*/ 873 w 920"/>
              <a:gd name="T85" fmla="*/ 1346 h 1538"/>
              <a:gd name="T86" fmla="*/ 846 w 920"/>
              <a:gd name="T87" fmla="*/ 1250 h 1538"/>
              <a:gd name="T88" fmla="*/ 870 w 920"/>
              <a:gd name="T89" fmla="*/ 1217 h 1538"/>
              <a:gd name="T90" fmla="*/ 884 w 920"/>
              <a:gd name="T91" fmla="*/ 1216 h 1538"/>
              <a:gd name="T92" fmla="*/ 898 w 920"/>
              <a:gd name="T93" fmla="*/ 1202 h 1538"/>
              <a:gd name="T94" fmla="*/ 917 w 920"/>
              <a:gd name="T95" fmla="*/ 1158 h 1538"/>
              <a:gd name="T96" fmla="*/ 873 w 920"/>
              <a:gd name="T97" fmla="*/ 992 h 1538"/>
              <a:gd name="T98" fmla="*/ 863 w 920"/>
              <a:gd name="T99" fmla="*/ 940 h 1538"/>
              <a:gd name="T100" fmla="*/ 838 w 920"/>
              <a:gd name="T101" fmla="*/ 810 h 1538"/>
              <a:gd name="T102" fmla="*/ 828 w 920"/>
              <a:gd name="T103" fmla="*/ 756 h 1538"/>
              <a:gd name="T104" fmla="*/ 828 w 920"/>
              <a:gd name="T105" fmla="*/ 716 h 1538"/>
              <a:gd name="T106" fmla="*/ 805 w 920"/>
              <a:gd name="T107" fmla="*/ 611 h 1538"/>
              <a:gd name="T108" fmla="*/ 693 w 920"/>
              <a:gd name="T109" fmla="*/ 589 h 1538"/>
              <a:gd name="T110" fmla="*/ 644 w 920"/>
              <a:gd name="T111" fmla="*/ 534 h 1538"/>
              <a:gd name="T112" fmla="*/ 650 w 920"/>
              <a:gd name="T113" fmla="*/ 303 h 1538"/>
              <a:gd name="T114" fmla="*/ 650 w 920"/>
              <a:gd name="T115" fmla="*/ 240 h 1538"/>
              <a:gd name="T116" fmla="*/ 638 w 920"/>
              <a:gd name="T117" fmla="*/ 160 h 1538"/>
              <a:gd name="T118" fmla="*/ 611 w 920"/>
              <a:gd name="T119" fmla="*/ 65 h 1538"/>
              <a:gd name="T120" fmla="*/ 544 w 920"/>
              <a:gd name="T121" fmla="*/ 5 h 1538"/>
              <a:gd name="T122" fmla="*/ 460 w 920"/>
              <a:gd name="T123" fmla="*/ 29 h 1538"/>
              <a:gd name="T124" fmla="*/ 444 w 920"/>
              <a:gd name="T125" fmla="*/ 82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20" h="1538">
                <a:moveTo>
                  <a:pt x="436" y="130"/>
                </a:moveTo>
                <a:lnTo>
                  <a:pt x="436" y="130"/>
                </a:lnTo>
                <a:lnTo>
                  <a:pt x="430" y="131"/>
                </a:lnTo>
                <a:lnTo>
                  <a:pt x="417" y="135"/>
                </a:lnTo>
                <a:lnTo>
                  <a:pt x="398" y="139"/>
                </a:lnTo>
                <a:lnTo>
                  <a:pt x="388" y="144"/>
                </a:lnTo>
                <a:lnTo>
                  <a:pt x="380" y="148"/>
                </a:lnTo>
                <a:lnTo>
                  <a:pt x="380" y="148"/>
                </a:lnTo>
                <a:lnTo>
                  <a:pt x="354" y="164"/>
                </a:lnTo>
                <a:lnTo>
                  <a:pt x="321" y="185"/>
                </a:lnTo>
                <a:lnTo>
                  <a:pt x="281" y="213"/>
                </a:lnTo>
                <a:lnTo>
                  <a:pt x="281" y="213"/>
                </a:lnTo>
                <a:lnTo>
                  <a:pt x="265" y="220"/>
                </a:lnTo>
                <a:lnTo>
                  <a:pt x="228" y="236"/>
                </a:lnTo>
                <a:lnTo>
                  <a:pt x="207" y="247"/>
                </a:lnTo>
                <a:lnTo>
                  <a:pt x="187" y="257"/>
                </a:lnTo>
                <a:lnTo>
                  <a:pt x="169" y="268"/>
                </a:lnTo>
                <a:lnTo>
                  <a:pt x="157" y="276"/>
                </a:lnTo>
                <a:lnTo>
                  <a:pt x="157" y="276"/>
                </a:lnTo>
                <a:lnTo>
                  <a:pt x="148" y="285"/>
                </a:lnTo>
                <a:lnTo>
                  <a:pt x="136" y="293"/>
                </a:lnTo>
                <a:lnTo>
                  <a:pt x="110" y="310"/>
                </a:lnTo>
                <a:lnTo>
                  <a:pt x="85" y="327"/>
                </a:lnTo>
                <a:lnTo>
                  <a:pt x="77" y="333"/>
                </a:lnTo>
                <a:lnTo>
                  <a:pt x="72" y="339"/>
                </a:lnTo>
                <a:lnTo>
                  <a:pt x="72" y="339"/>
                </a:lnTo>
                <a:lnTo>
                  <a:pt x="64" y="352"/>
                </a:lnTo>
                <a:lnTo>
                  <a:pt x="64" y="352"/>
                </a:lnTo>
                <a:lnTo>
                  <a:pt x="39" y="360"/>
                </a:lnTo>
                <a:lnTo>
                  <a:pt x="13" y="368"/>
                </a:lnTo>
                <a:lnTo>
                  <a:pt x="13" y="368"/>
                </a:lnTo>
                <a:lnTo>
                  <a:pt x="12" y="369"/>
                </a:lnTo>
                <a:lnTo>
                  <a:pt x="10" y="372"/>
                </a:lnTo>
                <a:lnTo>
                  <a:pt x="9" y="378"/>
                </a:lnTo>
                <a:lnTo>
                  <a:pt x="9" y="378"/>
                </a:lnTo>
                <a:lnTo>
                  <a:pt x="8" y="382"/>
                </a:lnTo>
                <a:lnTo>
                  <a:pt x="9" y="387"/>
                </a:lnTo>
                <a:lnTo>
                  <a:pt x="10" y="394"/>
                </a:lnTo>
                <a:lnTo>
                  <a:pt x="10" y="394"/>
                </a:lnTo>
                <a:lnTo>
                  <a:pt x="4" y="405"/>
                </a:lnTo>
                <a:lnTo>
                  <a:pt x="0" y="412"/>
                </a:lnTo>
                <a:lnTo>
                  <a:pt x="0" y="414"/>
                </a:lnTo>
                <a:lnTo>
                  <a:pt x="2" y="415"/>
                </a:lnTo>
                <a:lnTo>
                  <a:pt x="2" y="415"/>
                </a:lnTo>
                <a:lnTo>
                  <a:pt x="4" y="417"/>
                </a:lnTo>
                <a:lnTo>
                  <a:pt x="8" y="415"/>
                </a:lnTo>
                <a:lnTo>
                  <a:pt x="16" y="409"/>
                </a:lnTo>
                <a:lnTo>
                  <a:pt x="24" y="402"/>
                </a:lnTo>
                <a:lnTo>
                  <a:pt x="30" y="399"/>
                </a:lnTo>
                <a:lnTo>
                  <a:pt x="30" y="399"/>
                </a:lnTo>
                <a:lnTo>
                  <a:pt x="63" y="393"/>
                </a:lnTo>
                <a:lnTo>
                  <a:pt x="77" y="401"/>
                </a:lnTo>
                <a:lnTo>
                  <a:pt x="77" y="401"/>
                </a:lnTo>
                <a:lnTo>
                  <a:pt x="77" y="409"/>
                </a:lnTo>
                <a:lnTo>
                  <a:pt x="78" y="415"/>
                </a:lnTo>
                <a:lnTo>
                  <a:pt x="80" y="417"/>
                </a:lnTo>
                <a:lnTo>
                  <a:pt x="81" y="418"/>
                </a:lnTo>
                <a:lnTo>
                  <a:pt x="81" y="418"/>
                </a:lnTo>
                <a:lnTo>
                  <a:pt x="82" y="417"/>
                </a:lnTo>
                <a:lnTo>
                  <a:pt x="84" y="413"/>
                </a:lnTo>
                <a:lnTo>
                  <a:pt x="88" y="405"/>
                </a:lnTo>
                <a:lnTo>
                  <a:pt x="92" y="388"/>
                </a:lnTo>
                <a:lnTo>
                  <a:pt x="92" y="388"/>
                </a:lnTo>
                <a:lnTo>
                  <a:pt x="94" y="385"/>
                </a:lnTo>
                <a:lnTo>
                  <a:pt x="96" y="380"/>
                </a:lnTo>
                <a:lnTo>
                  <a:pt x="101" y="375"/>
                </a:lnTo>
                <a:lnTo>
                  <a:pt x="101" y="375"/>
                </a:lnTo>
                <a:lnTo>
                  <a:pt x="151" y="346"/>
                </a:lnTo>
                <a:lnTo>
                  <a:pt x="192" y="323"/>
                </a:lnTo>
                <a:lnTo>
                  <a:pt x="208" y="315"/>
                </a:lnTo>
                <a:lnTo>
                  <a:pt x="219" y="310"/>
                </a:lnTo>
                <a:lnTo>
                  <a:pt x="219" y="310"/>
                </a:lnTo>
                <a:lnTo>
                  <a:pt x="250" y="297"/>
                </a:lnTo>
                <a:lnTo>
                  <a:pt x="302" y="276"/>
                </a:lnTo>
                <a:lnTo>
                  <a:pt x="370" y="247"/>
                </a:lnTo>
                <a:lnTo>
                  <a:pt x="370" y="247"/>
                </a:lnTo>
                <a:lnTo>
                  <a:pt x="372" y="276"/>
                </a:lnTo>
                <a:lnTo>
                  <a:pt x="373" y="326"/>
                </a:lnTo>
                <a:lnTo>
                  <a:pt x="373" y="326"/>
                </a:lnTo>
                <a:lnTo>
                  <a:pt x="372" y="340"/>
                </a:lnTo>
                <a:lnTo>
                  <a:pt x="371" y="360"/>
                </a:lnTo>
                <a:lnTo>
                  <a:pt x="364" y="411"/>
                </a:lnTo>
                <a:lnTo>
                  <a:pt x="355" y="459"/>
                </a:lnTo>
                <a:lnTo>
                  <a:pt x="352" y="477"/>
                </a:lnTo>
                <a:lnTo>
                  <a:pt x="348" y="486"/>
                </a:lnTo>
                <a:lnTo>
                  <a:pt x="348" y="486"/>
                </a:lnTo>
                <a:lnTo>
                  <a:pt x="344" y="494"/>
                </a:lnTo>
                <a:lnTo>
                  <a:pt x="342" y="500"/>
                </a:lnTo>
                <a:lnTo>
                  <a:pt x="340" y="504"/>
                </a:lnTo>
                <a:lnTo>
                  <a:pt x="339" y="510"/>
                </a:lnTo>
                <a:lnTo>
                  <a:pt x="339" y="510"/>
                </a:lnTo>
                <a:lnTo>
                  <a:pt x="325" y="534"/>
                </a:lnTo>
                <a:lnTo>
                  <a:pt x="307" y="565"/>
                </a:lnTo>
                <a:lnTo>
                  <a:pt x="307" y="565"/>
                </a:lnTo>
                <a:lnTo>
                  <a:pt x="301" y="578"/>
                </a:lnTo>
                <a:lnTo>
                  <a:pt x="292" y="603"/>
                </a:lnTo>
                <a:lnTo>
                  <a:pt x="266" y="675"/>
                </a:lnTo>
                <a:lnTo>
                  <a:pt x="241" y="749"/>
                </a:lnTo>
                <a:lnTo>
                  <a:pt x="233" y="780"/>
                </a:lnTo>
                <a:lnTo>
                  <a:pt x="228" y="799"/>
                </a:lnTo>
                <a:lnTo>
                  <a:pt x="228" y="799"/>
                </a:lnTo>
                <a:lnTo>
                  <a:pt x="227" y="826"/>
                </a:lnTo>
                <a:lnTo>
                  <a:pt x="227" y="854"/>
                </a:lnTo>
                <a:lnTo>
                  <a:pt x="228" y="876"/>
                </a:lnTo>
                <a:lnTo>
                  <a:pt x="229" y="883"/>
                </a:lnTo>
                <a:lnTo>
                  <a:pt x="230" y="887"/>
                </a:lnTo>
                <a:lnTo>
                  <a:pt x="230" y="887"/>
                </a:lnTo>
                <a:lnTo>
                  <a:pt x="234" y="891"/>
                </a:lnTo>
                <a:lnTo>
                  <a:pt x="243" y="894"/>
                </a:lnTo>
                <a:lnTo>
                  <a:pt x="269" y="906"/>
                </a:lnTo>
                <a:lnTo>
                  <a:pt x="306" y="921"/>
                </a:lnTo>
                <a:lnTo>
                  <a:pt x="306" y="921"/>
                </a:lnTo>
                <a:lnTo>
                  <a:pt x="308" y="931"/>
                </a:lnTo>
                <a:lnTo>
                  <a:pt x="315" y="951"/>
                </a:lnTo>
                <a:lnTo>
                  <a:pt x="322" y="974"/>
                </a:lnTo>
                <a:lnTo>
                  <a:pt x="324" y="984"/>
                </a:lnTo>
                <a:lnTo>
                  <a:pt x="324" y="992"/>
                </a:lnTo>
                <a:lnTo>
                  <a:pt x="324" y="992"/>
                </a:lnTo>
                <a:lnTo>
                  <a:pt x="322" y="1004"/>
                </a:lnTo>
                <a:lnTo>
                  <a:pt x="321" y="1014"/>
                </a:lnTo>
                <a:lnTo>
                  <a:pt x="320" y="1018"/>
                </a:lnTo>
                <a:lnTo>
                  <a:pt x="318" y="1023"/>
                </a:lnTo>
                <a:lnTo>
                  <a:pt x="314" y="1026"/>
                </a:lnTo>
                <a:lnTo>
                  <a:pt x="311" y="1030"/>
                </a:lnTo>
                <a:lnTo>
                  <a:pt x="311" y="1030"/>
                </a:lnTo>
                <a:lnTo>
                  <a:pt x="296" y="1040"/>
                </a:lnTo>
                <a:lnTo>
                  <a:pt x="278" y="1052"/>
                </a:lnTo>
                <a:lnTo>
                  <a:pt x="248" y="1071"/>
                </a:lnTo>
                <a:lnTo>
                  <a:pt x="248" y="1071"/>
                </a:lnTo>
                <a:lnTo>
                  <a:pt x="242" y="1076"/>
                </a:lnTo>
                <a:lnTo>
                  <a:pt x="240" y="1080"/>
                </a:lnTo>
                <a:lnTo>
                  <a:pt x="238" y="1084"/>
                </a:lnTo>
                <a:lnTo>
                  <a:pt x="236" y="1089"/>
                </a:lnTo>
                <a:lnTo>
                  <a:pt x="236" y="1093"/>
                </a:lnTo>
                <a:lnTo>
                  <a:pt x="238" y="1098"/>
                </a:lnTo>
                <a:lnTo>
                  <a:pt x="241" y="1104"/>
                </a:lnTo>
                <a:lnTo>
                  <a:pt x="241" y="1104"/>
                </a:lnTo>
                <a:lnTo>
                  <a:pt x="245" y="1106"/>
                </a:lnTo>
                <a:lnTo>
                  <a:pt x="248" y="1107"/>
                </a:lnTo>
                <a:lnTo>
                  <a:pt x="258" y="1110"/>
                </a:lnTo>
                <a:lnTo>
                  <a:pt x="268" y="1110"/>
                </a:lnTo>
                <a:lnTo>
                  <a:pt x="280" y="1107"/>
                </a:lnTo>
                <a:lnTo>
                  <a:pt x="292" y="1105"/>
                </a:lnTo>
                <a:lnTo>
                  <a:pt x="302" y="1102"/>
                </a:lnTo>
                <a:lnTo>
                  <a:pt x="311" y="1098"/>
                </a:lnTo>
                <a:lnTo>
                  <a:pt x="315" y="1096"/>
                </a:lnTo>
                <a:lnTo>
                  <a:pt x="315" y="1096"/>
                </a:lnTo>
                <a:lnTo>
                  <a:pt x="324" y="1089"/>
                </a:lnTo>
                <a:lnTo>
                  <a:pt x="335" y="1079"/>
                </a:lnTo>
                <a:lnTo>
                  <a:pt x="341" y="1074"/>
                </a:lnTo>
                <a:lnTo>
                  <a:pt x="348" y="1071"/>
                </a:lnTo>
                <a:lnTo>
                  <a:pt x="357" y="1067"/>
                </a:lnTo>
                <a:lnTo>
                  <a:pt x="365" y="1066"/>
                </a:lnTo>
                <a:lnTo>
                  <a:pt x="365" y="1066"/>
                </a:lnTo>
                <a:lnTo>
                  <a:pt x="378" y="1065"/>
                </a:lnTo>
                <a:lnTo>
                  <a:pt x="386" y="1064"/>
                </a:lnTo>
                <a:lnTo>
                  <a:pt x="391" y="1064"/>
                </a:lnTo>
                <a:lnTo>
                  <a:pt x="394" y="1063"/>
                </a:lnTo>
                <a:lnTo>
                  <a:pt x="394" y="1063"/>
                </a:lnTo>
                <a:lnTo>
                  <a:pt x="400" y="1059"/>
                </a:lnTo>
                <a:lnTo>
                  <a:pt x="409" y="1053"/>
                </a:lnTo>
                <a:lnTo>
                  <a:pt x="416" y="1047"/>
                </a:lnTo>
                <a:lnTo>
                  <a:pt x="418" y="1044"/>
                </a:lnTo>
                <a:lnTo>
                  <a:pt x="419" y="1041"/>
                </a:lnTo>
                <a:lnTo>
                  <a:pt x="419" y="1041"/>
                </a:lnTo>
                <a:lnTo>
                  <a:pt x="424" y="1030"/>
                </a:lnTo>
                <a:lnTo>
                  <a:pt x="425" y="1026"/>
                </a:lnTo>
                <a:lnTo>
                  <a:pt x="425" y="1023"/>
                </a:lnTo>
                <a:lnTo>
                  <a:pt x="424" y="1019"/>
                </a:lnTo>
                <a:lnTo>
                  <a:pt x="423" y="1016"/>
                </a:lnTo>
                <a:lnTo>
                  <a:pt x="423" y="1016"/>
                </a:lnTo>
                <a:lnTo>
                  <a:pt x="411" y="1000"/>
                </a:lnTo>
                <a:lnTo>
                  <a:pt x="406" y="992"/>
                </a:lnTo>
                <a:lnTo>
                  <a:pt x="396" y="988"/>
                </a:lnTo>
                <a:lnTo>
                  <a:pt x="372" y="924"/>
                </a:lnTo>
                <a:lnTo>
                  <a:pt x="372" y="924"/>
                </a:lnTo>
                <a:lnTo>
                  <a:pt x="379" y="921"/>
                </a:lnTo>
                <a:lnTo>
                  <a:pt x="386" y="919"/>
                </a:lnTo>
                <a:lnTo>
                  <a:pt x="391" y="916"/>
                </a:lnTo>
                <a:lnTo>
                  <a:pt x="391" y="916"/>
                </a:lnTo>
                <a:lnTo>
                  <a:pt x="397" y="913"/>
                </a:lnTo>
                <a:lnTo>
                  <a:pt x="401" y="907"/>
                </a:lnTo>
                <a:lnTo>
                  <a:pt x="410" y="899"/>
                </a:lnTo>
                <a:lnTo>
                  <a:pt x="410" y="899"/>
                </a:lnTo>
                <a:lnTo>
                  <a:pt x="416" y="898"/>
                </a:lnTo>
                <a:lnTo>
                  <a:pt x="419" y="896"/>
                </a:lnTo>
                <a:lnTo>
                  <a:pt x="420" y="895"/>
                </a:lnTo>
                <a:lnTo>
                  <a:pt x="420" y="894"/>
                </a:lnTo>
                <a:lnTo>
                  <a:pt x="420" y="894"/>
                </a:lnTo>
                <a:lnTo>
                  <a:pt x="447" y="800"/>
                </a:lnTo>
                <a:lnTo>
                  <a:pt x="447" y="800"/>
                </a:lnTo>
                <a:lnTo>
                  <a:pt x="458" y="867"/>
                </a:lnTo>
                <a:lnTo>
                  <a:pt x="467" y="914"/>
                </a:lnTo>
                <a:lnTo>
                  <a:pt x="472" y="931"/>
                </a:lnTo>
                <a:lnTo>
                  <a:pt x="473" y="935"/>
                </a:lnTo>
                <a:lnTo>
                  <a:pt x="475" y="938"/>
                </a:lnTo>
                <a:lnTo>
                  <a:pt x="475" y="938"/>
                </a:lnTo>
                <a:lnTo>
                  <a:pt x="488" y="945"/>
                </a:lnTo>
                <a:lnTo>
                  <a:pt x="508" y="952"/>
                </a:lnTo>
                <a:lnTo>
                  <a:pt x="535" y="962"/>
                </a:lnTo>
                <a:lnTo>
                  <a:pt x="535" y="962"/>
                </a:lnTo>
                <a:lnTo>
                  <a:pt x="535" y="978"/>
                </a:lnTo>
                <a:lnTo>
                  <a:pt x="537" y="1011"/>
                </a:lnTo>
                <a:lnTo>
                  <a:pt x="537" y="1031"/>
                </a:lnTo>
                <a:lnTo>
                  <a:pt x="537" y="1050"/>
                </a:lnTo>
                <a:lnTo>
                  <a:pt x="535" y="1065"/>
                </a:lnTo>
                <a:lnTo>
                  <a:pt x="532" y="1076"/>
                </a:lnTo>
                <a:lnTo>
                  <a:pt x="532" y="1076"/>
                </a:lnTo>
                <a:lnTo>
                  <a:pt x="529" y="1084"/>
                </a:lnTo>
                <a:lnTo>
                  <a:pt x="524" y="1092"/>
                </a:lnTo>
                <a:lnTo>
                  <a:pt x="513" y="1106"/>
                </a:lnTo>
                <a:lnTo>
                  <a:pt x="503" y="1119"/>
                </a:lnTo>
                <a:lnTo>
                  <a:pt x="495" y="1126"/>
                </a:lnTo>
                <a:lnTo>
                  <a:pt x="495" y="1126"/>
                </a:lnTo>
                <a:lnTo>
                  <a:pt x="475" y="1143"/>
                </a:lnTo>
                <a:lnTo>
                  <a:pt x="464" y="1152"/>
                </a:lnTo>
                <a:lnTo>
                  <a:pt x="457" y="1159"/>
                </a:lnTo>
                <a:lnTo>
                  <a:pt x="457" y="1159"/>
                </a:lnTo>
                <a:lnTo>
                  <a:pt x="456" y="1164"/>
                </a:lnTo>
                <a:lnTo>
                  <a:pt x="456" y="1169"/>
                </a:lnTo>
                <a:lnTo>
                  <a:pt x="458" y="1172"/>
                </a:lnTo>
                <a:lnTo>
                  <a:pt x="460" y="1176"/>
                </a:lnTo>
                <a:lnTo>
                  <a:pt x="460" y="1176"/>
                </a:lnTo>
                <a:lnTo>
                  <a:pt x="463" y="1179"/>
                </a:lnTo>
                <a:lnTo>
                  <a:pt x="467" y="1183"/>
                </a:lnTo>
                <a:lnTo>
                  <a:pt x="472" y="1185"/>
                </a:lnTo>
                <a:lnTo>
                  <a:pt x="478" y="1188"/>
                </a:lnTo>
                <a:lnTo>
                  <a:pt x="478" y="1188"/>
                </a:lnTo>
                <a:lnTo>
                  <a:pt x="482" y="1188"/>
                </a:lnTo>
                <a:lnTo>
                  <a:pt x="485" y="1188"/>
                </a:lnTo>
                <a:lnTo>
                  <a:pt x="493" y="1185"/>
                </a:lnTo>
                <a:lnTo>
                  <a:pt x="504" y="1182"/>
                </a:lnTo>
                <a:lnTo>
                  <a:pt x="516" y="1179"/>
                </a:lnTo>
                <a:lnTo>
                  <a:pt x="516" y="1179"/>
                </a:lnTo>
                <a:lnTo>
                  <a:pt x="529" y="1177"/>
                </a:lnTo>
                <a:lnTo>
                  <a:pt x="538" y="1174"/>
                </a:lnTo>
                <a:lnTo>
                  <a:pt x="545" y="1170"/>
                </a:lnTo>
                <a:lnTo>
                  <a:pt x="550" y="1164"/>
                </a:lnTo>
                <a:lnTo>
                  <a:pt x="550" y="1164"/>
                </a:lnTo>
                <a:lnTo>
                  <a:pt x="558" y="1157"/>
                </a:lnTo>
                <a:lnTo>
                  <a:pt x="571" y="1146"/>
                </a:lnTo>
                <a:lnTo>
                  <a:pt x="585" y="1136"/>
                </a:lnTo>
                <a:lnTo>
                  <a:pt x="598" y="1126"/>
                </a:lnTo>
                <a:lnTo>
                  <a:pt x="598" y="1126"/>
                </a:lnTo>
                <a:lnTo>
                  <a:pt x="608" y="1122"/>
                </a:lnTo>
                <a:lnTo>
                  <a:pt x="614" y="1119"/>
                </a:lnTo>
                <a:lnTo>
                  <a:pt x="618" y="1116"/>
                </a:lnTo>
                <a:lnTo>
                  <a:pt x="620" y="1115"/>
                </a:lnTo>
                <a:lnTo>
                  <a:pt x="620" y="1112"/>
                </a:lnTo>
                <a:lnTo>
                  <a:pt x="620" y="1112"/>
                </a:lnTo>
                <a:lnTo>
                  <a:pt x="618" y="1103"/>
                </a:lnTo>
                <a:lnTo>
                  <a:pt x="615" y="1087"/>
                </a:lnTo>
                <a:lnTo>
                  <a:pt x="608" y="1063"/>
                </a:lnTo>
                <a:lnTo>
                  <a:pt x="608" y="1063"/>
                </a:lnTo>
                <a:lnTo>
                  <a:pt x="604" y="1054"/>
                </a:lnTo>
                <a:lnTo>
                  <a:pt x="602" y="1049"/>
                </a:lnTo>
                <a:lnTo>
                  <a:pt x="602" y="1049"/>
                </a:lnTo>
                <a:lnTo>
                  <a:pt x="602" y="1033"/>
                </a:lnTo>
                <a:lnTo>
                  <a:pt x="605" y="1007"/>
                </a:lnTo>
                <a:lnTo>
                  <a:pt x="610" y="970"/>
                </a:lnTo>
                <a:lnTo>
                  <a:pt x="641" y="958"/>
                </a:lnTo>
                <a:lnTo>
                  <a:pt x="641" y="958"/>
                </a:lnTo>
                <a:lnTo>
                  <a:pt x="637" y="909"/>
                </a:lnTo>
                <a:lnTo>
                  <a:pt x="635" y="872"/>
                </a:lnTo>
                <a:lnTo>
                  <a:pt x="631" y="842"/>
                </a:lnTo>
                <a:lnTo>
                  <a:pt x="631" y="842"/>
                </a:lnTo>
                <a:lnTo>
                  <a:pt x="622" y="797"/>
                </a:lnTo>
                <a:lnTo>
                  <a:pt x="616" y="770"/>
                </a:lnTo>
                <a:lnTo>
                  <a:pt x="616" y="770"/>
                </a:lnTo>
                <a:lnTo>
                  <a:pt x="642" y="776"/>
                </a:lnTo>
                <a:lnTo>
                  <a:pt x="662" y="780"/>
                </a:lnTo>
                <a:lnTo>
                  <a:pt x="671" y="780"/>
                </a:lnTo>
                <a:lnTo>
                  <a:pt x="679" y="781"/>
                </a:lnTo>
                <a:lnTo>
                  <a:pt x="679" y="781"/>
                </a:lnTo>
                <a:lnTo>
                  <a:pt x="689" y="780"/>
                </a:lnTo>
                <a:lnTo>
                  <a:pt x="697" y="781"/>
                </a:lnTo>
                <a:lnTo>
                  <a:pt x="703" y="782"/>
                </a:lnTo>
                <a:lnTo>
                  <a:pt x="703" y="782"/>
                </a:lnTo>
                <a:lnTo>
                  <a:pt x="702" y="784"/>
                </a:lnTo>
                <a:lnTo>
                  <a:pt x="701" y="793"/>
                </a:lnTo>
                <a:lnTo>
                  <a:pt x="699" y="802"/>
                </a:lnTo>
                <a:lnTo>
                  <a:pt x="695" y="812"/>
                </a:lnTo>
                <a:lnTo>
                  <a:pt x="695" y="812"/>
                </a:lnTo>
                <a:lnTo>
                  <a:pt x="692" y="825"/>
                </a:lnTo>
                <a:lnTo>
                  <a:pt x="690" y="840"/>
                </a:lnTo>
                <a:lnTo>
                  <a:pt x="689" y="865"/>
                </a:lnTo>
                <a:lnTo>
                  <a:pt x="689" y="865"/>
                </a:lnTo>
                <a:lnTo>
                  <a:pt x="689" y="880"/>
                </a:lnTo>
                <a:lnTo>
                  <a:pt x="689" y="892"/>
                </a:lnTo>
                <a:lnTo>
                  <a:pt x="688" y="896"/>
                </a:lnTo>
                <a:lnTo>
                  <a:pt x="687" y="902"/>
                </a:lnTo>
                <a:lnTo>
                  <a:pt x="687" y="902"/>
                </a:lnTo>
                <a:lnTo>
                  <a:pt x="686" y="908"/>
                </a:lnTo>
                <a:lnTo>
                  <a:pt x="683" y="919"/>
                </a:lnTo>
                <a:lnTo>
                  <a:pt x="682" y="946"/>
                </a:lnTo>
                <a:lnTo>
                  <a:pt x="682" y="971"/>
                </a:lnTo>
                <a:lnTo>
                  <a:pt x="682" y="979"/>
                </a:lnTo>
                <a:lnTo>
                  <a:pt x="683" y="982"/>
                </a:lnTo>
                <a:lnTo>
                  <a:pt x="683" y="982"/>
                </a:lnTo>
                <a:lnTo>
                  <a:pt x="697" y="991"/>
                </a:lnTo>
                <a:lnTo>
                  <a:pt x="705" y="995"/>
                </a:lnTo>
                <a:lnTo>
                  <a:pt x="707" y="998"/>
                </a:lnTo>
                <a:lnTo>
                  <a:pt x="707" y="999"/>
                </a:lnTo>
                <a:lnTo>
                  <a:pt x="707" y="999"/>
                </a:lnTo>
                <a:lnTo>
                  <a:pt x="705" y="1003"/>
                </a:lnTo>
                <a:lnTo>
                  <a:pt x="702" y="1008"/>
                </a:lnTo>
                <a:lnTo>
                  <a:pt x="700" y="1018"/>
                </a:lnTo>
                <a:lnTo>
                  <a:pt x="700" y="1018"/>
                </a:lnTo>
                <a:lnTo>
                  <a:pt x="695" y="1019"/>
                </a:lnTo>
                <a:lnTo>
                  <a:pt x="684" y="1023"/>
                </a:lnTo>
                <a:lnTo>
                  <a:pt x="677" y="1025"/>
                </a:lnTo>
                <a:lnTo>
                  <a:pt x="670" y="1030"/>
                </a:lnTo>
                <a:lnTo>
                  <a:pt x="663" y="1034"/>
                </a:lnTo>
                <a:lnTo>
                  <a:pt x="657" y="1041"/>
                </a:lnTo>
                <a:lnTo>
                  <a:pt x="657" y="1041"/>
                </a:lnTo>
                <a:lnTo>
                  <a:pt x="655" y="1045"/>
                </a:lnTo>
                <a:lnTo>
                  <a:pt x="653" y="1050"/>
                </a:lnTo>
                <a:lnTo>
                  <a:pt x="650" y="1060"/>
                </a:lnTo>
                <a:lnTo>
                  <a:pt x="649" y="1072"/>
                </a:lnTo>
                <a:lnTo>
                  <a:pt x="649" y="1085"/>
                </a:lnTo>
                <a:lnTo>
                  <a:pt x="651" y="1097"/>
                </a:lnTo>
                <a:lnTo>
                  <a:pt x="654" y="1107"/>
                </a:lnTo>
                <a:lnTo>
                  <a:pt x="657" y="1116"/>
                </a:lnTo>
                <a:lnTo>
                  <a:pt x="662" y="1122"/>
                </a:lnTo>
                <a:lnTo>
                  <a:pt x="662" y="1122"/>
                </a:lnTo>
                <a:lnTo>
                  <a:pt x="668" y="1126"/>
                </a:lnTo>
                <a:lnTo>
                  <a:pt x="673" y="1129"/>
                </a:lnTo>
                <a:lnTo>
                  <a:pt x="684" y="1135"/>
                </a:lnTo>
                <a:lnTo>
                  <a:pt x="696" y="1138"/>
                </a:lnTo>
                <a:lnTo>
                  <a:pt x="696" y="1138"/>
                </a:lnTo>
                <a:lnTo>
                  <a:pt x="696" y="1183"/>
                </a:lnTo>
                <a:lnTo>
                  <a:pt x="694" y="1216"/>
                </a:lnTo>
                <a:lnTo>
                  <a:pt x="693" y="1229"/>
                </a:lnTo>
                <a:lnTo>
                  <a:pt x="690" y="1237"/>
                </a:lnTo>
                <a:lnTo>
                  <a:pt x="690" y="1237"/>
                </a:lnTo>
                <a:lnTo>
                  <a:pt x="686" y="1247"/>
                </a:lnTo>
                <a:lnTo>
                  <a:pt x="682" y="1257"/>
                </a:lnTo>
                <a:lnTo>
                  <a:pt x="680" y="1268"/>
                </a:lnTo>
                <a:lnTo>
                  <a:pt x="679" y="1277"/>
                </a:lnTo>
                <a:lnTo>
                  <a:pt x="679" y="1277"/>
                </a:lnTo>
                <a:lnTo>
                  <a:pt x="679" y="1310"/>
                </a:lnTo>
                <a:lnTo>
                  <a:pt x="680" y="1329"/>
                </a:lnTo>
                <a:lnTo>
                  <a:pt x="679" y="1342"/>
                </a:lnTo>
                <a:lnTo>
                  <a:pt x="679" y="1342"/>
                </a:lnTo>
                <a:lnTo>
                  <a:pt x="673" y="1389"/>
                </a:lnTo>
                <a:lnTo>
                  <a:pt x="668" y="1419"/>
                </a:lnTo>
                <a:lnTo>
                  <a:pt x="667" y="1431"/>
                </a:lnTo>
                <a:lnTo>
                  <a:pt x="664" y="1439"/>
                </a:lnTo>
                <a:lnTo>
                  <a:pt x="664" y="1439"/>
                </a:lnTo>
                <a:lnTo>
                  <a:pt x="660" y="1449"/>
                </a:lnTo>
                <a:lnTo>
                  <a:pt x="654" y="1458"/>
                </a:lnTo>
                <a:lnTo>
                  <a:pt x="647" y="1465"/>
                </a:lnTo>
                <a:lnTo>
                  <a:pt x="643" y="1467"/>
                </a:lnTo>
                <a:lnTo>
                  <a:pt x="640" y="1468"/>
                </a:lnTo>
                <a:lnTo>
                  <a:pt x="640" y="1468"/>
                </a:lnTo>
                <a:lnTo>
                  <a:pt x="624" y="1472"/>
                </a:lnTo>
                <a:lnTo>
                  <a:pt x="600" y="1475"/>
                </a:lnTo>
                <a:lnTo>
                  <a:pt x="577" y="1479"/>
                </a:lnTo>
                <a:lnTo>
                  <a:pt x="565" y="1480"/>
                </a:lnTo>
                <a:lnTo>
                  <a:pt x="565" y="1480"/>
                </a:lnTo>
                <a:lnTo>
                  <a:pt x="561" y="1481"/>
                </a:lnTo>
                <a:lnTo>
                  <a:pt x="554" y="1485"/>
                </a:lnTo>
                <a:lnTo>
                  <a:pt x="550" y="1487"/>
                </a:lnTo>
                <a:lnTo>
                  <a:pt x="549" y="1491"/>
                </a:lnTo>
                <a:lnTo>
                  <a:pt x="549" y="1495"/>
                </a:lnTo>
                <a:lnTo>
                  <a:pt x="550" y="1499"/>
                </a:lnTo>
                <a:lnTo>
                  <a:pt x="550" y="1499"/>
                </a:lnTo>
                <a:lnTo>
                  <a:pt x="559" y="1510"/>
                </a:lnTo>
                <a:lnTo>
                  <a:pt x="571" y="1519"/>
                </a:lnTo>
                <a:lnTo>
                  <a:pt x="583" y="1528"/>
                </a:lnTo>
                <a:lnTo>
                  <a:pt x="595" y="1534"/>
                </a:lnTo>
                <a:lnTo>
                  <a:pt x="595" y="1534"/>
                </a:lnTo>
                <a:lnTo>
                  <a:pt x="607" y="1537"/>
                </a:lnTo>
                <a:lnTo>
                  <a:pt x="618" y="1538"/>
                </a:lnTo>
                <a:lnTo>
                  <a:pt x="630" y="1538"/>
                </a:lnTo>
                <a:lnTo>
                  <a:pt x="640" y="1537"/>
                </a:lnTo>
                <a:lnTo>
                  <a:pt x="640" y="1537"/>
                </a:lnTo>
                <a:lnTo>
                  <a:pt x="661" y="1535"/>
                </a:lnTo>
                <a:lnTo>
                  <a:pt x="689" y="1534"/>
                </a:lnTo>
                <a:lnTo>
                  <a:pt x="689" y="1534"/>
                </a:lnTo>
                <a:lnTo>
                  <a:pt x="701" y="1532"/>
                </a:lnTo>
                <a:lnTo>
                  <a:pt x="712" y="1531"/>
                </a:lnTo>
                <a:lnTo>
                  <a:pt x="720" y="1527"/>
                </a:lnTo>
                <a:lnTo>
                  <a:pt x="722" y="1526"/>
                </a:lnTo>
                <a:lnTo>
                  <a:pt x="723" y="1524"/>
                </a:lnTo>
                <a:lnTo>
                  <a:pt x="723" y="1524"/>
                </a:lnTo>
                <a:lnTo>
                  <a:pt x="723" y="1520"/>
                </a:lnTo>
                <a:lnTo>
                  <a:pt x="722" y="1512"/>
                </a:lnTo>
                <a:lnTo>
                  <a:pt x="719" y="1492"/>
                </a:lnTo>
                <a:lnTo>
                  <a:pt x="715" y="1471"/>
                </a:lnTo>
                <a:lnTo>
                  <a:pt x="713" y="1460"/>
                </a:lnTo>
                <a:lnTo>
                  <a:pt x="713" y="1460"/>
                </a:lnTo>
                <a:lnTo>
                  <a:pt x="728" y="1419"/>
                </a:lnTo>
                <a:lnTo>
                  <a:pt x="738" y="1387"/>
                </a:lnTo>
                <a:lnTo>
                  <a:pt x="741" y="1374"/>
                </a:lnTo>
                <a:lnTo>
                  <a:pt x="743" y="1363"/>
                </a:lnTo>
                <a:lnTo>
                  <a:pt x="743" y="1363"/>
                </a:lnTo>
                <a:lnTo>
                  <a:pt x="746" y="1333"/>
                </a:lnTo>
                <a:lnTo>
                  <a:pt x="746" y="1321"/>
                </a:lnTo>
                <a:lnTo>
                  <a:pt x="746" y="1313"/>
                </a:lnTo>
                <a:lnTo>
                  <a:pt x="746" y="1313"/>
                </a:lnTo>
                <a:lnTo>
                  <a:pt x="746" y="1302"/>
                </a:lnTo>
                <a:lnTo>
                  <a:pt x="746" y="1288"/>
                </a:lnTo>
                <a:lnTo>
                  <a:pt x="747" y="1275"/>
                </a:lnTo>
                <a:lnTo>
                  <a:pt x="749" y="1267"/>
                </a:lnTo>
                <a:lnTo>
                  <a:pt x="749" y="1267"/>
                </a:lnTo>
                <a:lnTo>
                  <a:pt x="761" y="1242"/>
                </a:lnTo>
                <a:lnTo>
                  <a:pt x="779" y="1243"/>
                </a:lnTo>
                <a:lnTo>
                  <a:pt x="779" y="1243"/>
                </a:lnTo>
                <a:lnTo>
                  <a:pt x="781" y="1258"/>
                </a:lnTo>
                <a:lnTo>
                  <a:pt x="784" y="1270"/>
                </a:lnTo>
                <a:lnTo>
                  <a:pt x="787" y="1281"/>
                </a:lnTo>
                <a:lnTo>
                  <a:pt x="787" y="1281"/>
                </a:lnTo>
                <a:lnTo>
                  <a:pt x="807" y="1319"/>
                </a:lnTo>
                <a:lnTo>
                  <a:pt x="819" y="1341"/>
                </a:lnTo>
                <a:lnTo>
                  <a:pt x="822" y="1350"/>
                </a:lnTo>
                <a:lnTo>
                  <a:pt x="824" y="1356"/>
                </a:lnTo>
                <a:lnTo>
                  <a:pt x="824" y="1356"/>
                </a:lnTo>
                <a:lnTo>
                  <a:pt x="824" y="1363"/>
                </a:lnTo>
                <a:lnTo>
                  <a:pt x="824" y="1368"/>
                </a:lnTo>
                <a:lnTo>
                  <a:pt x="824" y="1370"/>
                </a:lnTo>
                <a:lnTo>
                  <a:pt x="821" y="1375"/>
                </a:lnTo>
                <a:lnTo>
                  <a:pt x="821" y="1375"/>
                </a:lnTo>
                <a:lnTo>
                  <a:pt x="818" y="1381"/>
                </a:lnTo>
                <a:lnTo>
                  <a:pt x="812" y="1389"/>
                </a:lnTo>
                <a:lnTo>
                  <a:pt x="812" y="1389"/>
                </a:lnTo>
                <a:lnTo>
                  <a:pt x="809" y="1396"/>
                </a:lnTo>
                <a:lnTo>
                  <a:pt x="807" y="1402"/>
                </a:lnTo>
                <a:lnTo>
                  <a:pt x="804" y="1409"/>
                </a:lnTo>
                <a:lnTo>
                  <a:pt x="798" y="1418"/>
                </a:lnTo>
                <a:lnTo>
                  <a:pt x="798" y="1418"/>
                </a:lnTo>
                <a:lnTo>
                  <a:pt x="776" y="1436"/>
                </a:lnTo>
                <a:lnTo>
                  <a:pt x="768" y="1446"/>
                </a:lnTo>
                <a:lnTo>
                  <a:pt x="765" y="1451"/>
                </a:lnTo>
                <a:lnTo>
                  <a:pt x="762" y="1455"/>
                </a:lnTo>
                <a:lnTo>
                  <a:pt x="762" y="1455"/>
                </a:lnTo>
                <a:lnTo>
                  <a:pt x="762" y="1460"/>
                </a:lnTo>
                <a:lnTo>
                  <a:pt x="763" y="1465"/>
                </a:lnTo>
                <a:lnTo>
                  <a:pt x="766" y="1469"/>
                </a:lnTo>
                <a:lnTo>
                  <a:pt x="769" y="1473"/>
                </a:lnTo>
                <a:lnTo>
                  <a:pt x="774" y="1477"/>
                </a:lnTo>
                <a:lnTo>
                  <a:pt x="779" y="1480"/>
                </a:lnTo>
                <a:lnTo>
                  <a:pt x="786" y="1481"/>
                </a:lnTo>
                <a:lnTo>
                  <a:pt x="792" y="1481"/>
                </a:lnTo>
                <a:lnTo>
                  <a:pt x="792" y="1481"/>
                </a:lnTo>
                <a:lnTo>
                  <a:pt x="799" y="1480"/>
                </a:lnTo>
                <a:lnTo>
                  <a:pt x="806" y="1479"/>
                </a:lnTo>
                <a:lnTo>
                  <a:pt x="812" y="1475"/>
                </a:lnTo>
                <a:lnTo>
                  <a:pt x="818" y="1472"/>
                </a:lnTo>
                <a:lnTo>
                  <a:pt x="828" y="1465"/>
                </a:lnTo>
                <a:lnTo>
                  <a:pt x="835" y="1456"/>
                </a:lnTo>
                <a:lnTo>
                  <a:pt x="835" y="1456"/>
                </a:lnTo>
                <a:lnTo>
                  <a:pt x="840" y="1449"/>
                </a:lnTo>
                <a:lnTo>
                  <a:pt x="847" y="1442"/>
                </a:lnTo>
                <a:lnTo>
                  <a:pt x="854" y="1436"/>
                </a:lnTo>
                <a:lnTo>
                  <a:pt x="859" y="1432"/>
                </a:lnTo>
                <a:lnTo>
                  <a:pt x="859" y="1432"/>
                </a:lnTo>
                <a:lnTo>
                  <a:pt x="867" y="1428"/>
                </a:lnTo>
                <a:lnTo>
                  <a:pt x="879" y="1423"/>
                </a:lnTo>
                <a:lnTo>
                  <a:pt x="885" y="1420"/>
                </a:lnTo>
                <a:lnTo>
                  <a:pt x="890" y="1416"/>
                </a:lnTo>
                <a:lnTo>
                  <a:pt x="893" y="1413"/>
                </a:lnTo>
                <a:lnTo>
                  <a:pt x="894" y="1409"/>
                </a:lnTo>
                <a:lnTo>
                  <a:pt x="894" y="1409"/>
                </a:lnTo>
                <a:lnTo>
                  <a:pt x="894" y="1399"/>
                </a:lnTo>
                <a:lnTo>
                  <a:pt x="892" y="1387"/>
                </a:lnTo>
                <a:lnTo>
                  <a:pt x="890" y="1375"/>
                </a:lnTo>
                <a:lnTo>
                  <a:pt x="886" y="1367"/>
                </a:lnTo>
                <a:lnTo>
                  <a:pt x="886" y="1367"/>
                </a:lnTo>
                <a:lnTo>
                  <a:pt x="879" y="1354"/>
                </a:lnTo>
                <a:lnTo>
                  <a:pt x="877" y="1349"/>
                </a:lnTo>
                <a:lnTo>
                  <a:pt x="873" y="1346"/>
                </a:lnTo>
                <a:lnTo>
                  <a:pt x="873" y="1346"/>
                </a:lnTo>
                <a:lnTo>
                  <a:pt x="871" y="1343"/>
                </a:lnTo>
                <a:lnTo>
                  <a:pt x="870" y="1340"/>
                </a:lnTo>
                <a:lnTo>
                  <a:pt x="866" y="1330"/>
                </a:lnTo>
                <a:lnTo>
                  <a:pt x="859" y="1300"/>
                </a:lnTo>
                <a:lnTo>
                  <a:pt x="859" y="1300"/>
                </a:lnTo>
                <a:lnTo>
                  <a:pt x="858" y="1283"/>
                </a:lnTo>
                <a:lnTo>
                  <a:pt x="857" y="1276"/>
                </a:lnTo>
                <a:lnTo>
                  <a:pt x="857" y="1270"/>
                </a:lnTo>
                <a:lnTo>
                  <a:pt x="853" y="1263"/>
                </a:lnTo>
                <a:lnTo>
                  <a:pt x="853" y="1263"/>
                </a:lnTo>
                <a:lnTo>
                  <a:pt x="846" y="1250"/>
                </a:lnTo>
                <a:lnTo>
                  <a:pt x="838" y="1234"/>
                </a:lnTo>
                <a:lnTo>
                  <a:pt x="828" y="1214"/>
                </a:lnTo>
                <a:lnTo>
                  <a:pt x="828" y="1214"/>
                </a:lnTo>
                <a:lnTo>
                  <a:pt x="840" y="1219"/>
                </a:lnTo>
                <a:lnTo>
                  <a:pt x="850" y="1222"/>
                </a:lnTo>
                <a:lnTo>
                  <a:pt x="854" y="1223"/>
                </a:lnTo>
                <a:lnTo>
                  <a:pt x="858" y="1224"/>
                </a:lnTo>
                <a:lnTo>
                  <a:pt x="858" y="1224"/>
                </a:lnTo>
                <a:lnTo>
                  <a:pt x="861" y="1223"/>
                </a:lnTo>
                <a:lnTo>
                  <a:pt x="864" y="1222"/>
                </a:lnTo>
                <a:lnTo>
                  <a:pt x="870" y="1217"/>
                </a:lnTo>
                <a:lnTo>
                  <a:pt x="873" y="1212"/>
                </a:lnTo>
                <a:lnTo>
                  <a:pt x="874" y="1209"/>
                </a:lnTo>
                <a:lnTo>
                  <a:pt x="874" y="1209"/>
                </a:lnTo>
                <a:lnTo>
                  <a:pt x="874" y="1209"/>
                </a:lnTo>
                <a:lnTo>
                  <a:pt x="876" y="1209"/>
                </a:lnTo>
                <a:lnTo>
                  <a:pt x="877" y="1212"/>
                </a:lnTo>
                <a:lnTo>
                  <a:pt x="879" y="1216"/>
                </a:lnTo>
                <a:lnTo>
                  <a:pt x="881" y="1217"/>
                </a:lnTo>
                <a:lnTo>
                  <a:pt x="883" y="1217"/>
                </a:lnTo>
                <a:lnTo>
                  <a:pt x="883" y="1217"/>
                </a:lnTo>
                <a:lnTo>
                  <a:pt x="884" y="1216"/>
                </a:lnTo>
                <a:lnTo>
                  <a:pt x="886" y="1214"/>
                </a:lnTo>
                <a:lnTo>
                  <a:pt x="887" y="1208"/>
                </a:lnTo>
                <a:lnTo>
                  <a:pt x="890" y="1199"/>
                </a:lnTo>
                <a:lnTo>
                  <a:pt x="890" y="1199"/>
                </a:lnTo>
                <a:lnTo>
                  <a:pt x="891" y="1205"/>
                </a:lnTo>
                <a:lnTo>
                  <a:pt x="892" y="1209"/>
                </a:lnTo>
                <a:lnTo>
                  <a:pt x="893" y="1209"/>
                </a:lnTo>
                <a:lnTo>
                  <a:pt x="894" y="1209"/>
                </a:lnTo>
                <a:lnTo>
                  <a:pt x="894" y="1209"/>
                </a:lnTo>
                <a:lnTo>
                  <a:pt x="896" y="1205"/>
                </a:lnTo>
                <a:lnTo>
                  <a:pt x="898" y="1202"/>
                </a:lnTo>
                <a:lnTo>
                  <a:pt x="899" y="1196"/>
                </a:lnTo>
                <a:lnTo>
                  <a:pt x="899" y="1196"/>
                </a:lnTo>
                <a:lnTo>
                  <a:pt x="916" y="1189"/>
                </a:lnTo>
                <a:lnTo>
                  <a:pt x="916" y="1189"/>
                </a:lnTo>
                <a:lnTo>
                  <a:pt x="918" y="1186"/>
                </a:lnTo>
                <a:lnTo>
                  <a:pt x="919" y="1178"/>
                </a:lnTo>
                <a:lnTo>
                  <a:pt x="920" y="1175"/>
                </a:lnTo>
                <a:lnTo>
                  <a:pt x="920" y="1169"/>
                </a:lnTo>
                <a:lnTo>
                  <a:pt x="919" y="1164"/>
                </a:lnTo>
                <a:lnTo>
                  <a:pt x="917" y="1158"/>
                </a:lnTo>
                <a:lnTo>
                  <a:pt x="917" y="1158"/>
                </a:lnTo>
                <a:lnTo>
                  <a:pt x="905" y="1131"/>
                </a:lnTo>
                <a:lnTo>
                  <a:pt x="899" y="1113"/>
                </a:lnTo>
                <a:lnTo>
                  <a:pt x="899" y="1113"/>
                </a:lnTo>
                <a:lnTo>
                  <a:pt x="905" y="1099"/>
                </a:lnTo>
                <a:lnTo>
                  <a:pt x="911" y="1086"/>
                </a:lnTo>
                <a:lnTo>
                  <a:pt x="911" y="1086"/>
                </a:lnTo>
                <a:lnTo>
                  <a:pt x="906" y="1073"/>
                </a:lnTo>
                <a:lnTo>
                  <a:pt x="894" y="1045"/>
                </a:lnTo>
                <a:lnTo>
                  <a:pt x="881" y="1014"/>
                </a:lnTo>
                <a:lnTo>
                  <a:pt x="873" y="992"/>
                </a:lnTo>
                <a:lnTo>
                  <a:pt x="873" y="992"/>
                </a:lnTo>
                <a:lnTo>
                  <a:pt x="870" y="981"/>
                </a:lnTo>
                <a:lnTo>
                  <a:pt x="868" y="973"/>
                </a:lnTo>
                <a:lnTo>
                  <a:pt x="866" y="965"/>
                </a:lnTo>
                <a:lnTo>
                  <a:pt x="866" y="965"/>
                </a:lnTo>
                <a:lnTo>
                  <a:pt x="866" y="962"/>
                </a:lnTo>
                <a:lnTo>
                  <a:pt x="866" y="961"/>
                </a:lnTo>
                <a:lnTo>
                  <a:pt x="868" y="958"/>
                </a:lnTo>
                <a:lnTo>
                  <a:pt x="868" y="954"/>
                </a:lnTo>
                <a:lnTo>
                  <a:pt x="867" y="951"/>
                </a:lnTo>
                <a:lnTo>
                  <a:pt x="866" y="946"/>
                </a:lnTo>
                <a:lnTo>
                  <a:pt x="863" y="940"/>
                </a:lnTo>
                <a:lnTo>
                  <a:pt x="863" y="940"/>
                </a:lnTo>
                <a:lnTo>
                  <a:pt x="850" y="914"/>
                </a:lnTo>
                <a:lnTo>
                  <a:pt x="844" y="902"/>
                </a:lnTo>
                <a:lnTo>
                  <a:pt x="844" y="902"/>
                </a:lnTo>
                <a:lnTo>
                  <a:pt x="841" y="885"/>
                </a:lnTo>
                <a:lnTo>
                  <a:pt x="840" y="868"/>
                </a:lnTo>
                <a:lnTo>
                  <a:pt x="840" y="850"/>
                </a:lnTo>
                <a:lnTo>
                  <a:pt x="840" y="850"/>
                </a:lnTo>
                <a:lnTo>
                  <a:pt x="841" y="826"/>
                </a:lnTo>
                <a:lnTo>
                  <a:pt x="841" y="817"/>
                </a:lnTo>
                <a:lnTo>
                  <a:pt x="838" y="810"/>
                </a:lnTo>
                <a:lnTo>
                  <a:pt x="838" y="810"/>
                </a:lnTo>
                <a:lnTo>
                  <a:pt x="830" y="790"/>
                </a:lnTo>
                <a:lnTo>
                  <a:pt x="824" y="775"/>
                </a:lnTo>
                <a:lnTo>
                  <a:pt x="824" y="775"/>
                </a:lnTo>
                <a:lnTo>
                  <a:pt x="820" y="763"/>
                </a:lnTo>
                <a:lnTo>
                  <a:pt x="817" y="758"/>
                </a:lnTo>
                <a:lnTo>
                  <a:pt x="815" y="756"/>
                </a:lnTo>
                <a:lnTo>
                  <a:pt x="815" y="756"/>
                </a:lnTo>
                <a:lnTo>
                  <a:pt x="817" y="756"/>
                </a:lnTo>
                <a:lnTo>
                  <a:pt x="821" y="757"/>
                </a:lnTo>
                <a:lnTo>
                  <a:pt x="828" y="756"/>
                </a:lnTo>
                <a:lnTo>
                  <a:pt x="837" y="754"/>
                </a:lnTo>
                <a:lnTo>
                  <a:pt x="837" y="754"/>
                </a:lnTo>
                <a:lnTo>
                  <a:pt x="840" y="751"/>
                </a:lnTo>
                <a:lnTo>
                  <a:pt x="844" y="749"/>
                </a:lnTo>
                <a:lnTo>
                  <a:pt x="848" y="742"/>
                </a:lnTo>
                <a:lnTo>
                  <a:pt x="851" y="735"/>
                </a:lnTo>
                <a:lnTo>
                  <a:pt x="852" y="733"/>
                </a:lnTo>
                <a:lnTo>
                  <a:pt x="838" y="733"/>
                </a:lnTo>
                <a:lnTo>
                  <a:pt x="852" y="718"/>
                </a:lnTo>
                <a:lnTo>
                  <a:pt x="828" y="716"/>
                </a:lnTo>
                <a:lnTo>
                  <a:pt x="828" y="716"/>
                </a:lnTo>
                <a:lnTo>
                  <a:pt x="832" y="704"/>
                </a:lnTo>
                <a:lnTo>
                  <a:pt x="834" y="692"/>
                </a:lnTo>
                <a:lnTo>
                  <a:pt x="835" y="678"/>
                </a:lnTo>
                <a:lnTo>
                  <a:pt x="835" y="678"/>
                </a:lnTo>
                <a:lnTo>
                  <a:pt x="834" y="670"/>
                </a:lnTo>
                <a:lnTo>
                  <a:pt x="832" y="661"/>
                </a:lnTo>
                <a:lnTo>
                  <a:pt x="828" y="650"/>
                </a:lnTo>
                <a:lnTo>
                  <a:pt x="824" y="638"/>
                </a:lnTo>
                <a:lnTo>
                  <a:pt x="818" y="629"/>
                </a:lnTo>
                <a:lnTo>
                  <a:pt x="812" y="619"/>
                </a:lnTo>
                <a:lnTo>
                  <a:pt x="805" y="611"/>
                </a:lnTo>
                <a:lnTo>
                  <a:pt x="798" y="606"/>
                </a:lnTo>
                <a:lnTo>
                  <a:pt x="798" y="606"/>
                </a:lnTo>
                <a:lnTo>
                  <a:pt x="781" y="599"/>
                </a:lnTo>
                <a:lnTo>
                  <a:pt x="766" y="595"/>
                </a:lnTo>
                <a:lnTo>
                  <a:pt x="752" y="591"/>
                </a:lnTo>
                <a:lnTo>
                  <a:pt x="743" y="590"/>
                </a:lnTo>
                <a:lnTo>
                  <a:pt x="743" y="590"/>
                </a:lnTo>
                <a:lnTo>
                  <a:pt x="712" y="589"/>
                </a:lnTo>
                <a:lnTo>
                  <a:pt x="712" y="589"/>
                </a:lnTo>
                <a:lnTo>
                  <a:pt x="701" y="589"/>
                </a:lnTo>
                <a:lnTo>
                  <a:pt x="693" y="589"/>
                </a:lnTo>
                <a:lnTo>
                  <a:pt x="686" y="591"/>
                </a:lnTo>
                <a:lnTo>
                  <a:pt x="680" y="592"/>
                </a:lnTo>
                <a:lnTo>
                  <a:pt x="671" y="596"/>
                </a:lnTo>
                <a:lnTo>
                  <a:pt x="669" y="598"/>
                </a:lnTo>
                <a:lnTo>
                  <a:pt x="669" y="598"/>
                </a:lnTo>
                <a:lnTo>
                  <a:pt x="653" y="560"/>
                </a:lnTo>
                <a:lnTo>
                  <a:pt x="653" y="560"/>
                </a:lnTo>
                <a:lnTo>
                  <a:pt x="648" y="547"/>
                </a:lnTo>
                <a:lnTo>
                  <a:pt x="646" y="540"/>
                </a:lnTo>
                <a:lnTo>
                  <a:pt x="644" y="534"/>
                </a:lnTo>
                <a:lnTo>
                  <a:pt x="644" y="534"/>
                </a:lnTo>
                <a:lnTo>
                  <a:pt x="640" y="465"/>
                </a:lnTo>
                <a:lnTo>
                  <a:pt x="640" y="465"/>
                </a:lnTo>
                <a:lnTo>
                  <a:pt x="642" y="451"/>
                </a:lnTo>
                <a:lnTo>
                  <a:pt x="649" y="418"/>
                </a:lnTo>
                <a:lnTo>
                  <a:pt x="651" y="399"/>
                </a:lnTo>
                <a:lnTo>
                  <a:pt x="655" y="379"/>
                </a:lnTo>
                <a:lnTo>
                  <a:pt x="656" y="361"/>
                </a:lnTo>
                <a:lnTo>
                  <a:pt x="656" y="346"/>
                </a:lnTo>
                <a:lnTo>
                  <a:pt x="656" y="346"/>
                </a:lnTo>
                <a:lnTo>
                  <a:pt x="653" y="312"/>
                </a:lnTo>
                <a:lnTo>
                  <a:pt x="650" y="303"/>
                </a:lnTo>
                <a:lnTo>
                  <a:pt x="648" y="296"/>
                </a:lnTo>
                <a:lnTo>
                  <a:pt x="648" y="296"/>
                </a:lnTo>
                <a:lnTo>
                  <a:pt x="640" y="276"/>
                </a:lnTo>
                <a:lnTo>
                  <a:pt x="636" y="264"/>
                </a:lnTo>
                <a:lnTo>
                  <a:pt x="636" y="264"/>
                </a:lnTo>
                <a:lnTo>
                  <a:pt x="638" y="263"/>
                </a:lnTo>
                <a:lnTo>
                  <a:pt x="642" y="259"/>
                </a:lnTo>
                <a:lnTo>
                  <a:pt x="648" y="251"/>
                </a:lnTo>
                <a:lnTo>
                  <a:pt x="649" y="247"/>
                </a:lnTo>
                <a:lnTo>
                  <a:pt x="650" y="240"/>
                </a:lnTo>
                <a:lnTo>
                  <a:pt x="650" y="240"/>
                </a:lnTo>
                <a:lnTo>
                  <a:pt x="651" y="234"/>
                </a:lnTo>
                <a:lnTo>
                  <a:pt x="650" y="226"/>
                </a:lnTo>
                <a:lnTo>
                  <a:pt x="647" y="210"/>
                </a:lnTo>
                <a:lnTo>
                  <a:pt x="643" y="198"/>
                </a:lnTo>
                <a:lnTo>
                  <a:pt x="641" y="194"/>
                </a:lnTo>
                <a:lnTo>
                  <a:pt x="641" y="194"/>
                </a:lnTo>
                <a:lnTo>
                  <a:pt x="646" y="184"/>
                </a:lnTo>
                <a:lnTo>
                  <a:pt x="648" y="177"/>
                </a:lnTo>
                <a:lnTo>
                  <a:pt x="649" y="172"/>
                </a:lnTo>
                <a:lnTo>
                  <a:pt x="649" y="172"/>
                </a:lnTo>
                <a:lnTo>
                  <a:pt x="638" y="160"/>
                </a:lnTo>
                <a:lnTo>
                  <a:pt x="630" y="149"/>
                </a:lnTo>
                <a:lnTo>
                  <a:pt x="624" y="139"/>
                </a:lnTo>
                <a:lnTo>
                  <a:pt x="624" y="139"/>
                </a:lnTo>
                <a:lnTo>
                  <a:pt x="621" y="130"/>
                </a:lnTo>
                <a:lnTo>
                  <a:pt x="616" y="117"/>
                </a:lnTo>
                <a:lnTo>
                  <a:pt x="614" y="105"/>
                </a:lnTo>
                <a:lnTo>
                  <a:pt x="613" y="97"/>
                </a:lnTo>
                <a:lnTo>
                  <a:pt x="613" y="97"/>
                </a:lnTo>
                <a:lnTo>
                  <a:pt x="613" y="89"/>
                </a:lnTo>
                <a:lnTo>
                  <a:pt x="613" y="73"/>
                </a:lnTo>
                <a:lnTo>
                  <a:pt x="611" y="65"/>
                </a:lnTo>
                <a:lnTo>
                  <a:pt x="609" y="57"/>
                </a:lnTo>
                <a:lnTo>
                  <a:pt x="607" y="49"/>
                </a:lnTo>
                <a:lnTo>
                  <a:pt x="603" y="42"/>
                </a:lnTo>
                <a:lnTo>
                  <a:pt x="603" y="42"/>
                </a:lnTo>
                <a:lnTo>
                  <a:pt x="598" y="36"/>
                </a:lnTo>
                <a:lnTo>
                  <a:pt x="594" y="31"/>
                </a:lnTo>
                <a:lnTo>
                  <a:pt x="584" y="23"/>
                </a:lnTo>
                <a:lnTo>
                  <a:pt x="572" y="16"/>
                </a:lnTo>
                <a:lnTo>
                  <a:pt x="558" y="10"/>
                </a:lnTo>
                <a:lnTo>
                  <a:pt x="558" y="10"/>
                </a:lnTo>
                <a:lnTo>
                  <a:pt x="544" y="5"/>
                </a:lnTo>
                <a:lnTo>
                  <a:pt x="531" y="2"/>
                </a:lnTo>
                <a:lnTo>
                  <a:pt x="521" y="0"/>
                </a:lnTo>
                <a:lnTo>
                  <a:pt x="512" y="0"/>
                </a:lnTo>
                <a:lnTo>
                  <a:pt x="512" y="0"/>
                </a:lnTo>
                <a:lnTo>
                  <a:pt x="505" y="2"/>
                </a:lnTo>
                <a:lnTo>
                  <a:pt x="495" y="5"/>
                </a:lnTo>
                <a:lnTo>
                  <a:pt x="485" y="10"/>
                </a:lnTo>
                <a:lnTo>
                  <a:pt x="478" y="13"/>
                </a:lnTo>
                <a:lnTo>
                  <a:pt x="478" y="13"/>
                </a:lnTo>
                <a:lnTo>
                  <a:pt x="466" y="24"/>
                </a:lnTo>
                <a:lnTo>
                  <a:pt x="460" y="29"/>
                </a:lnTo>
                <a:lnTo>
                  <a:pt x="456" y="35"/>
                </a:lnTo>
                <a:lnTo>
                  <a:pt x="456" y="35"/>
                </a:lnTo>
                <a:lnTo>
                  <a:pt x="449" y="46"/>
                </a:lnTo>
                <a:lnTo>
                  <a:pt x="447" y="51"/>
                </a:lnTo>
                <a:lnTo>
                  <a:pt x="447" y="55"/>
                </a:lnTo>
                <a:lnTo>
                  <a:pt x="447" y="55"/>
                </a:lnTo>
                <a:lnTo>
                  <a:pt x="450" y="63"/>
                </a:lnTo>
                <a:lnTo>
                  <a:pt x="452" y="66"/>
                </a:lnTo>
                <a:lnTo>
                  <a:pt x="452" y="66"/>
                </a:lnTo>
                <a:lnTo>
                  <a:pt x="447" y="75"/>
                </a:lnTo>
                <a:lnTo>
                  <a:pt x="444" y="82"/>
                </a:lnTo>
                <a:lnTo>
                  <a:pt x="442" y="86"/>
                </a:lnTo>
                <a:lnTo>
                  <a:pt x="442" y="86"/>
                </a:lnTo>
                <a:lnTo>
                  <a:pt x="440" y="105"/>
                </a:lnTo>
                <a:lnTo>
                  <a:pt x="440" y="105"/>
                </a:lnTo>
                <a:lnTo>
                  <a:pt x="436" y="130"/>
                </a:lnTo>
                <a:lnTo>
                  <a:pt x="436" y="13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757B81A2-61EB-463C-A49D-692B01735865}"/>
              </a:ext>
            </a:extLst>
          </p:cNvPr>
          <p:cNvSpPr>
            <a:spLocks/>
          </p:cNvSpPr>
          <p:nvPr/>
        </p:nvSpPr>
        <p:spPr bwMode="auto">
          <a:xfrm>
            <a:off x="8019070" y="4683596"/>
            <a:ext cx="1174215" cy="1685567"/>
          </a:xfrm>
          <a:custGeom>
            <a:avLst/>
            <a:gdLst>
              <a:gd name="T0" fmla="*/ 300 w 930"/>
              <a:gd name="T1" fmla="*/ 327 h 1335"/>
              <a:gd name="T2" fmla="*/ 224 w 930"/>
              <a:gd name="T3" fmla="*/ 211 h 1335"/>
              <a:gd name="T4" fmla="*/ 158 w 930"/>
              <a:gd name="T5" fmla="*/ 254 h 1335"/>
              <a:gd name="T6" fmla="*/ 103 w 930"/>
              <a:gd name="T7" fmla="*/ 366 h 1335"/>
              <a:gd name="T8" fmla="*/ 77 w 930"/>
              <a:gd name="T9" fmla="*/ 441 h 1335"/>
              <a:gd name="T10" fmla="*/ 6 w 930"/>
              <a:gd name="T11" fmla="*/ 743 h 1335"/>
              <a:gd name="T12" fmla="*/ 39 w 930"/>
              <a:gd name="T13" fmla="*/ 848 h 1335"/>
              <a:gd name="T14" fmla="*/ 26 w 930"/>
              <a:gd name="T15" fmla="*/ 801 h 1335"/>
              <a:gd name="T16" fmla="*/ 42 w 930"/>
              <a:gd name="T17" fmla="*/ 816 h 1335"/>
              <a:gd name="T18" fmla="*/ 40 w 930"/>
              <a:gd name="T19" fmla="*/ 736 h 1335"/>
              <a:gd name="T20" fmla="*/ 115 w 930"/>
              <a:gd name="T21" fmla="*/ 573 h 1335"/>
              <a:gd name="T22" fmla="*/ 109 w 930"/>
              <a:gd name="T23" fmla="*/ 734 h 1335"/>
              <a:gd name="T24" fmla="*/ 182 w 930"/>
              <a:gd name="T25" fmla="*/ 884 h 1335"/>
              <a:gd name="T26" fmla="*/ 220 w 930"/>
              <a:gd name="T27" fmla="*/ 1035 h 1335"/>
              <a:gd name="T28" fmla="*/ 178 w 930"/>
              <a:gd name="T29" fmla="*/ 1238 h 1335"/>
              <a:gd name="T30" fmla="*/ 163 w 930"/>
              <a:gd name="T31" fmla="*/ 1296 h 1335"/>
              <a:gd name="T32" fmla="*/ 207 w 930"/>
              <a:gd name="T33" fmla="*/ 1335 h 1335"/>
              <a:gd name="T34" fmla="*/ 285 w 930"/>
              <a:gd name="T35" fmla="*/ 1290 h 1335"/>
              <a:gd name="T36" fmla="*/ 247 w 930"/>
              <a:gd name="T37" fmla="*/ 1241 h 1335"/>
              <a:gd name="T38" fmla="*/ 277 w 930"/>
              <a:gd name="T39" fmla="*/ 1178 h 1335"/>
              <a:gd name="T40" fmla="*/ 331 w 930"/>
              <a:gd name="T41" fmla="*/ 1106 h 1335"/>
              <a:gd name="T42" fmla="*/ 309 w 930"/>
              <a:gd name="T43" fmla="*/ 1055 h 1335"/>
              <a:gd name="T44" fmla="*/ 328 w 930"/>
              <a:gd name="T45" fmla="*/ 841 h 1335"/>
              <a:gd name="T46" fmla="*/ 332 w 930"/>
              <a:gd name="T47" fmla="*/ 716 h 1335"/>
              <a:gd name="T48" fmla="*/ 433 w 930"/>
              <a:gd name="T49" fmla="*/ 524 h 1335"/>
              <a:gd name="T50" fmla="*/ 532 w 930"/>
              <a:gd name="T51" fmla="*/ 629 h 1335"/>
              <a:gd name="T52" fmla="*/ 506 w 930"/>
              <a:gd name="T53" fmla="*/ 715 h 1335"/>
              <a:gd name="T54" fmla="*/ 560 w 930"/>
              <a:gd name="T55" fmla="*/ 718 h 1335"/>
              <a:gd name="T56" fmla="*/ 599 w 930"/>
              <a:gd name="T57" fmla="*/ 932 h 1335"/>
              <a:gd name="T58" fmla="*/ 611 w 930"/>
              <a:gd name="T59" fmla="*/ 1162 h 1335"/>
              <a:gd name="T60" fmla="*/ 558 w 930"/>
              <a:gd name="T61" fmla="*/ 1239 h 1335"/>
              <a:gd name="T62" fmla="*/ 678 w 930"/>
              <a:gd name="T63" fmla="*/ 1270 h 1335"/>
              <a:gd name="T64" fmla="*/ 700 w 930"/>
              <a:gd name="T65" fmla="*/ 1210 h 1335"/>
              <a:gd name="T66" fmla="*/ 690 w 930"/>
              <a:gd name="T67" fmla="*/ 1101 h 1335"/>
              <a:gd name="T68" fmla="*/ 726 w 930"/>
              <a:gd name="T69" fmla="*/ 813 h 1335"/>
              <a:gd name="T70" fmla="*/ 805 w 930"/>
              <a:gd name="T71" fmla="*/ 1026 h 1335"/>
              <a:gd name="T72" fmla="*/ 735 w 930"/>
              <a:gd name="T73" fmla="*/ 1038 h 1335"/>
              <a:gd name="T74" fmla="*/ 739 w 930"/>
              <a:gd name="T75" fmla="*/ 1092 h 1335"/>
              <a:gd name="T76" fmla="*/ 890 w 930"/>
              <a:gd name="T77" fmla="*/ 1112 h 1335"/>
              <a:gd name="T78" fmla="*/ 894 w 930"/>
              <a:gd name="T79" fmla="*/ 1038 h 1335"/>
              <a:gd name="T80" fmla="*/ 881 w 930"/>
              <a:gd name="T81" fmla="*/ 973 h 1335"/>
              <a:gd name="T82" fmla="*/ 815 w 930"/>
              <a:gd name="T83" fmla="*/ 790 h 1335"/>
              <a:gd name="T84" fmla="*/ 834 w 930"/>
              <a:gd name="T85" fmla="*/ 684 h 1335"/>
              <a:gd name="T86" fmla="*/ 882 w 930"/>
              <a:gd name="T87" fmla="*/ 631 h 1335"/>
              <a:gd name="T88" fmla="*/ 926 w 930"/>
              <a:gd name="T89" fmla="*/ 435 h 1335"/>
              <a:gd name="T90" fmla="*/ 872 w 930"/>
              <a:gd name="T91" fmla="*/ 298 h 1335"/>
              <a:gd name="T92" fmla="*/ 761 w 930"/>
              <a:gd name="T93" fmla="*/ 188 h 1335"/>
              <a:gd name="T94" fmla="*/ 726 w 930"/>
              <a:gd name="T95" fmla="*/ 150 h 1335"/>
              <a:gd name="T96" fmla="*/ 731 w 930"/>
              <a:gd name="T97" fmla="*/ 40 h 1335"/>
              <a:gd name="T98" fmla="*/ 645 w 930"/>
              <a:gd name="T99" fmla="*/ 5 h 1335"/>
              <a:gd name="T100" fmla="*/ 590 w 930"/>
              <a:gd name="T101" fmla="*/ 73 h 1335"/>
              <a:gd name="T102" fmla="*/ 603 w 930"/>
              <a:gd name="T103" fmla="*/ 112 h 1335"/>
              <a:gd name="T104" fmla="*/ 595 w 930"/>
              <a:gd name="T105" fmla="*/ 145 h 1335"/>
              <a:gd name="T106" fmla="*/ 615 w 930"/>
              <a:gd name="T107" fmla="*/ 194 h 1335"/>
              <a:gd name="T108" fmla="*/ 647 w 930"/>
              <a:gd name="T109" fmla="*/ 229 h 1335"/>
              <a:gd name="T110" fmla="*/ 594 w 930"/>
              <a:gd name="T111" fmla="*/ 313 h 1335"/>
              <a:gd name="T112" fmla="*/ 595 w 930"/>
              <a:gd name="T113" fmla="*/ 403 h 1335"/>
              <a:gd name="T114" fmla="*/ 553 w 930"/>
              <a:gd name="T115" fmla="*/ 426 h 1335"/>
              <a:gd name="T116" fmla="*/ 544 w 930"/>
              <a:gd name="T117" fmla="*/ 460 h 1335"/>
              <a:gd name="T118" fmla="*/ 439 w 930"/>
              <a:gd name="T119" fmla="*/ 454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0" h="1335">
                <a:moveTo>
                  <a:pt x="338" y="409"/>
                </a:moveTo>
                <a:lnTo>
                  <a:pt x="338" y="409"/>
                </a:lnTo>
                <a:lnTo>
                  <a:pt x="341" y="409"/>
                </a:lnTo>
                <a:lnTo>
                  <a:pt x="344" y="408"/>
                </a:lnTo>
                <a:lnTo>
                  <a:pt x="346" y="405"/>
                </a:lnTo>
                <a:lnTo>
                  <a:pt x="347" y="401"/>
                </a:lnTo>
                <a:lnTo>
                  <a:pt x="346" y="394"/>
                </a:lnTo>
                <a:lnTo>
                  <a:pt x="342" y="385"/>
                </a:lnTo>
                <a:lnTo>
                  <a:pt x="334" y="372"/>
                </a:lnTo>
                <a:lnTo>
                  <a:pt x="334" y="372"/>
                </a:lnTo>
                <a:lnTo>
                  <a:pt x="318" y="349"/>
                </a:lnTo>
                <a:lnTo>
                  <a:pt x="307" y="335"/>
                </a:lnTo>
                <a:lnTo>
                  <a:pt x="300" y="327"/>
                </a:lnTo>
                <a:lnTo>
                  <a:pt x="300" y="327"/>
                </a:lnTo>
                <a:lnTo>
                  <a:pt x="292" y="304"/>
                </a:lnTo>
                <a:lnTo>
                  <a:pt x="274" y="257"/>
                </a:lnTo>
                <a:lnTo>
                  <a:pt x="274" y="257"/>
                </a:lnTo>
                <a:lnTo>
                  <a:pt x="267" y="238"/>
                </a:lnTo>
                <a:lnTo>
                  <a:pt x="261" y="228"/>
                </a:lnTo>
                <a:lnTo>
                  <a:pt x="259" y="224"/>
                </a:lnTo>
                <a:lnTo>
                  <a:pt x="255" y="221"/>
                </a:lnTo>
                <a:lnTo>
                  <a:pt x="252" y="218"/>
                </a:lnTo>
                <a:lnTo>
                  <a:pt x="246" y="216"/>
                </a:lnTo>
                <a:lnTo>
                  <a:pt x="246" y="216"/>
                </a:lnTo>
                <a:lnTo>
                  <a:pt x="234" y="212"/>
                </a:lnTo>
                <a:lnTo>
                  <a:pt x="224" y="211"/>
                </a:lnTo>
                <a:lnTo>
                  <a:pt x="216" y="210"/>
                </a:lnTo>
                <a:lnTo>
                  <a:pt x="216" y="210"/>
                </a:lnTo>
                <a:lnTo>
                  <a:pt x="215" y="209"/>
                </a:lnTo>
                <a:lnTo>
                  <a:pt x="210" y="208"/>
                </a:lnTo>
                <a:lnTo>
                  <a:pt x="207" y="208"/>
                </a:lnTo>
                <a:lnTo>
                  <a:pt x="202" y="209"/>
                </a:lnTo>
                <a:lnTo>
                  <a:pt x="196" y="212"/>
                </a:lnTo>
                <a:lnTo>
                  <a:pt x="188" y="216"/>
                </a:lnTo>
                <a:lnTo>
                  <a:pt x="188" y="216"/>
                </a:lnTo>
                <a:lnTo>
                  <a:pt x="180" y="223"/>
                </a:lnTo>
                <a:lnTo>
                  <a:pt x="173" y="232"/>
                </a:lnTo>
                <a:lnTo>
                  <a:pt x="164" y="243"/>
                </a:lnTo>
                <a:lnTo>
                  <a:pt x="158" y="254"/>
                </a:lnTo>
                <a:lnTo>
                  <a:pt x="148" y="277"/>
                </a:lnTo>
                <a:lnTo>
                  <a:pt x="141" y="296"/>
                </a:lnTo>
                <a:lnTo>
                  <a:pt x="141" y="296"/>
                </a:lnTo>
                <a:lnTo>
                  <a:pt x="138" y="302"/>
                </a:lnTo>
                <a:lnTo>
                  <a:pt x="138" y="307"/>
                </a:lnTo>
                <a:lnTo>
                  <a:pt x="137" y="313"/>
                </a:lnTo>
                <a:lnTo>
                  <a:pt x="137" y="316"/>
                </a:lnTo>
                <a:lnTo>
                  <a:pt x="136" y="320"/>
                </a:lnTo>
                <a:lnTo>
                  <a:pt x="128" y="330"/>
                </a:lnTo>
                <a:lnTo>
                  <a:pt x="128" y="330"/>
                </a:lnTo>
                <a:lnTo>
                  <a:pt x="109" y="354"/>
                </a:lnTo>
                <a:lnTo>
                  <a:pt x="104" y="362"/>
                </a:lnTo>
                <a:lnTo>
                  <a:pt x="103" y="366"/>
                </a:lnTo>
                <a:lnTo>
                  <a:pt x="102" y="368"/>
                </a:lnTo>
                <a:lnTo>
                  <a:pt x="102" y="368"/>
                </a:lnTo>
                <a:lnTo>
                  <a:pt x="104" y="376"/>
                </a:lnTo>
                <a:lnTo>
                  <a:pt x="108" y="387"/>
                </a:lnTo>
                <a:lnTo>
                  <a:pt x="111" y="397"/>
                </a:lnTo>
                <a:lnTo>
                  <a:pt x="112" y="401"/>
                </a:lnTo>
                <a:lnTo>
                  <a:pt x="111" y="403"/>
                </a:lnTo>
                <a:lnTo>
                  <a:pt x="111" y="403"/>
                </a:lnTo>
                <a:lnTo>
                  <a:pt x="106" y="408"/>
                </a:lnTo>
                <a:lnTo>
                  <a:pt x="98" y="416"/>
                </a:lnTo>
                <a:lnTo>
                  <a:pt x="88" y="428"/>
                </a:lnTo>
                <a:lnTo>
                  <a:pt x="82" y="434"/>
                </a:lnTo>
                <a:lnTo>
                  <a:pt x="77" y="441"/>
                </a:lnTo>
                <a:lnTo>
                  <a:pt x="77" y="441"/>
                </a:lnTo>
                <a:lnTo>
                  <a:pt x="72" y="452"/>
                </a:lnTo>
                <a:lnTo>
                  <a:pt x="68" y="467"/>
                </a:lnTo>
                <a:lnTo>
                  <a:pt x="58" y="505"/>
                </a:lnTo>
                <a:lnTo>
                  <a:pt x="51" y="540"/>
                </a:lnTo>
                <a:lnTo>
                  <a:pt x="48" y="559"/>
                </a:lnTo>
                <a:lnTo>
                  <a:pt x="48" y="559"/>
                </a:lnTo>
                <a:lnTo>
                  <a:pt x="37" y="593"/>
                </a:lnTo>
                <a:lnTo>
                  <a:pt x="26" y="625"/>
                </a:lnTo>
                <a:lnTo>
                  <a:pt x="26" y="625"/>
                </a:lnTo>
                <a:lnTo>
                  <a:pt x="16" y="682"/>
                </a:lnTo>
                <a:lnTo>
                  <a:pt x="10" y="721"/>
                </a:lnTo>
                <a:lnTo>
                  <a:pt x="6" y="743"/>
                </a:lnTo>
                <a:lnTo>
                  <a:pt x="6" y="743"/>
                </a:lnTo>
                <a:lnTo>
                  <a:pt x="3" y="770"/>
                </a:lnTo>
                <a:lnTo>
                  <a:pt x="2" y="784"/>
                </a:lnTo>
                <a:lnTo>
                  <a:pt x="0" y="794"/>
                </a:lnTo>
                <a:lnTo>
                  <a:pt x="0" y="794"/>
                </a:lnTo>
                <a:lnTo>
                  <a:pt x="2" y="802"/>
                </a:lnTo>
                <a:lnTo>
                  <a:pt x="3" y="811"/>
                </a:lnTo>
                <a:lnTo>
                  <a:pt x="6" y="822"/>
                </a:lnTo>
                <a:lnTo>
                  <a:pt x="10" y="829"/>
                </a:lnTo>
                <a:lnTo>
                  <a:pt x="10" y="829"/>
                </a:lnTo>
                <a:lnTo>
                  <a:pt x="18" y="835"/>
                </a:lnTo>
                <a:lnTo>
                  <a:pt x="29" y="842"/>
                </a:lnTo>
                <a:lnTo>
                  <a:pt x="39" y="848"/>
                </a:lnTo>
                <a:lnTo>
                  <a:pt x="43" y="848"/>
                </a:lnTo>
                <a:lnTo>
                  <a:pt x="45" y="848"/>
                </a:lnTo>
                <a:lnTo>
                  <a:pt x="45" y="848"/>
                </a:lnTo>
                <a:lnTo>
                  <a:pt x="45" y="841"/>
                </a:lnTo>
                <a:lnTo>
                  <a:pt x="44" y="838"/>
                </a:lnTo>
                <a:lnTo>
                  <a:pt x="42" y="835"/>
                </a:lnTo>
                <a:lnTo>
                  <a:pt x="42" y="835"/>
                </a:lnTo>
                <a:lnTo>
                  <a:pt x="33" y="827"/>
                </a:lnTo>
                <a:lnTo>
                  <a:pt x="29" y="822"/>
                </a:lnTo>
                <a:lnTo>
                  <a:pt x="29" y="822"/>
                </a:lnTo>
                <a:lnTo>
                  <a:pt x="26" y="814"/>
                </a:lnTo>
                <a:lnTo>
                  <a:pt x="25" y="805"/>
                </a:lnTo>
                <a:lnTo>
                  <a:pt x="26" y="801"/>
                </a:lnTo>
                <a:lnTo>
                  <a:pt x="26" y="801"/>
                </a:lnTo>
                <a:lnTo>
                  <a:pt x="27" y="796"/>
                </a:lnTo>
                <a:lnTo>
                  <a:pt x="31" y="791"/>
                </a:lnTo>
                <a:lnTo>
                  <a:pt x="33" y="790"/>
                </a:lnTo>
                <a:lnTo>
                  <a:pt x="35" y="790"/>
                </a:lnTo>
                <a:lnTo>
                  <a:pt x="36" y="790"/>
                </a:lnTo>
                <a:lnTo>
                  <a:pt x="36" y="790"/>
                </a:lnTo>
                <a:lnTo>
                  <a:pt x="36" y="796"/>
                </a:lnTo>
                <a:lnTo>
                  <a:pt x="37" y="804"/>
                </a:lnTo>
                <a:lnTo>
                  <a:pt x="38" y="813"/>
                </a:lnTo>
                <a:lnTo>
                  <a:pt x="40" y="815"/>
                </a:lnTo>
                <a:lnTo>
                  <a:pt x="42" y="816"/>
                </a:lnTo>
                <a:lnTo>
                  <a:pt x="42" y="816"/>
                </a:lnTo>
                <a:lnTo>
                  <a:pt x="43" y="816"/>
                </a:lnTo>
                <a:lnTo>
                  <a:pt x="44" y="815"/>
                </a:lnTo>
                <a:lnTo>
                  <a:pt x="46" y="809"/>
                </a:lnTo>
                <a:lnTo>
                  <a:pt x="50" y="794"/>
                </a:lnTo>
                <a:lnTo>
                  <a:pt x="51" y="776"/>
                </a:lnTo>
                <a:lnTo>
                  <a:pt x="52" y="769"/>
                </a:lnTo>
                <a:lnTo>
                  <a:pt x="51" y="765"/>
                </a:lnTo>
                <a:lnTo>
                  <a:pt x="51" y="765"/>
                </a:lnTo>
                <a:lnTo>
                  <a:pt x="48" y="761"/>
                </a:lnTo>
                <a:lnTo>
                  <a:pt x="44" y="754"/>
                </a:lnTo>
                <a:lnTo>
                  <a:pt x="42" y="749"/>
                </a:lnTo>
                <a:lnTo>
                  <a:pt x="40" y="743"/>
                </a:lnTo>
                <a:lnTo>
                  <a:pt x="40" y="736"/>
                </a:lnTo>
                <a:lnTo>
                  <a:pt x="42" y="728"/>
                </a:lnTo>
                <a:lnTo>
                  <a:pt x="42" y="728"/>
                </a:lnTo>
                <a:lnTo>
                  <a:pt x="45" y="716"/>
                </a:lnTo>
                <a:lnTo>
                  <a:pt x="51" y="702"/>
                </a:lnTo>
                <a:lnTo>
                  <a:pt x="65" y="669"/>
                </a:lnTo>
                <a:lnTo>
                  <a:pt x="79" y="639"/>
                </a:lnTo>
                <a:lnTo>
                  <a:pt x="86" y="623"/>
                </a:lnTo>
                <a:lnTo>
                  <a:pt x="86" y="623"/>
                </a:lnTo>
                <a:lnTo>
                  <a:pt x="90" y="610"/>
                </a:lnTo>
                <a:lnTo>
                  <a:pt x="98" y="588"/>
                </a:lnTo>
                <a:lnTo>
                  <a:pt x="109" y="563"/>
                </a:lnTo>
                <a:lnTo>
                  <a:pt x="109" y="563"/>
                </a:lnTo>
                <a:lnTo>
                  <a:pt x="115" y="573"/>
                </a:lnTo>
                <a:lnTo>
                  <a:pt x="119" y="584"/>
                </a:lnTo>
                <a:lnTo>
                  <a:pt x="121" y="588"/>
                </a:lnTo>
                <a:lnTo>
                  <a:pt x="122" y="594"/>
                </a:lnTo>
                <a:lnTo>
                  <a:pt x="122" y="594"/>
                </a:lnTo>
                <a:lnTo>
                  <a:pt x="121" y="610"/>
                </a:lnTo>
                <a:lnTo>
                  <a:pt x="119" y="633"/>
                </a:lnTo>
                <a:lnTo>
                  <a:pt x="117" y="657"/>
                </a:lnTo>
                <a:lnTo>
                  <a:pt x="115" y="673"/>
                </a:lnTo>
                <a:lnTo>
                  <a:pt x="115" y="673"/>
                </a:lnTo>
                <a:lnTo>
                  <a:pt x="112" y="686"/>
                </a:lnTo>
                <a:lnTo>
                  <a:pt x="110" y="702"/>
                </a:lnTo>
                <a:lnTo>
                  <a:pt x="109" y="718"/>
                </a:lnTo>
                <a:lnTo>
                  <a:pt x="109" y="734"/>
                </a:lnTo>
                <a:lnTo>
                  <a:pt x="109" y="734"/>
                </a:lnTo>
                <a:lnTo>
                  <a:pt x="109" y="751"/>
                </a:lnTo>
                <a:lnTo>
                  <a:pt x="111" y="775"/>
                </a:lnTo>
                <a:lnTo>
                  <a:pt x="114" y="796"/>
                </a:lnTo>
                <a:lnTo>
                  <a:pt x="116" y="804"/>
                </a:lnTo>
                <a:lnTo>
                  <a:pt x="118" y="810"/>
                </a:lnTo>
                <a:lnTo>
                  <a:pt x="118" y="810"/>
                </a:lnTo>
                <a:lnTo>
                  <a:pt x="122" y="815"/>
                </a:lnTo>
                <a:lnTo>
                  <a:pt x="129" y="821"/>
                </a:lnTo>
                <a:lnTo>
                  <a:pt x="145" y="834"/>
                </a:lnTo>
                <a:lnTo>
                  <a:pt x="169" y="851"/>
                </a:lnTo>
                <a:lnTo>
                  <a:pt x="169" y="851"/>
                </a:lnTo>
                <a:lnTo>
                  <a:pt x="182" y="884"/>
                </a:lnTo>
                <a:lnTo>
                  <a:pt x="190" y="908"/>
                </a:lnTo>
                <a:lnTo>
                  <a:pt x="195" y="917"/>
                </a:lnTo>
                <a:lnTo>
                  <a:pt x="195" y="917"/>
                </a:lnTo>
                <a:lnTo>
                  <a:pt x="196" y="943"/>
                </a:lnTo>
                <a:lnTo>
                  <a:pt x="198" y="966"/>
                </a:lnTo>
                <a:lnTo>
                  <a:pt x="201" y="985"/>
                </a:lnTo>
                <a:lnTo>
                  <a:pt x="201" y="985"/>
                </a:lnTo>
                <a:lnTo>
                  <a:pt x="203" y="992"/>
                </a:lnTo>
                <a:lnTo>
                  <a:pt x="206" y="999"/>
                </a:lnTo>
                <a:lnTo>
                  <a:pt x="211" y="1013"/>
                </a:lnTo>
                <a:lnTo>
                  <a:pt x="217" y="1026"/>
                </a:lnTo>
                <a:lnTo>
                  <a:pt x="219" y="1031"/>
                </a:lnTo>
                <a:lnTo>
                  <a:pt x="220" y="1035"/>
                </a:lnTo>
                <a:lnTo>
                  <a:pt x="220" y="1035"/>
                </a:lnTo>
                <a:lnTo>
                  <a:pt x="220" y="1045"/>
                </a:lnTo>
                <a:lnTo>
                  <a:pt x="217" y="1058"/>
                </a:lnTo>
                <a:lnTo>
                  <a:pt x="210" y="1086"/>
                </a:lnTo>
                <a:lnTo>
                  <a:pt x="210" y="1086"/>
                </a:lnTo>
                <a:lnTo>
                  <a:pt x="207" y="1107"/>
                </a:lnTo>
                <a:lnTo>
                  <a:pt x="203" y="1140"/>
                </a:lnTo>
                <a:lnTo>
                  <a:pt x="200" y="1171"/>
                </a:lnTo>
                <a:lnTo>
                  <a:pt x="197" y="1187"/>
                </a:lnTo>
                <a:lnTo>
                  <a:pt x="197" y="1187"/>
                </a:lnTo>
                <a:lnTo>
                  <a:pt x="189" y="1212"/>
                </a:lnTo>
                <a:lnTo>
                  <a:pt x="183" y="1229"/>
                </a:lnTo>
                <a:lnTo>
                  <a:pt x="178" y="1238"/>
                </a:lnTo>
                <a:lnTo>
                  <a:pt x="178" y="1238"/>
                </a:lnTo>
                <a:lnTo>
                  <a:pt x="177" y="1241"/>
                </a:lnTo>
                <a:lnTo>
                  <a:pt x="177" y="1244"/>
                </a:lnTo>
                <a:lnTo>
                  <a:pt x="177" y="1252"/>
                </a:lnTo>
                <a:lnTo>
                  <a:pt x="178" y="1259"/>
                </a:lnTo>
                <a:lnTo>
                  <a:pt x="178" y="1263"/>
                </a:lnTo>
                <a:lnTo>
                  <a:pt x="178" y="1263"/>
                </a:lnTo>
                <a:lnTo>
                  <a:pt x="177" y="1266"/>
                </a:lnTo>
                <a:lnTo>
                  <a:pt x="175" y="1272"/>
                </a:lnTo>
                <a:lnTo>
                  <a:pt x="169" y="1289"/>
                </a:lnTo>
                <a:lnTo>
                  <a:pt x="169" y="1289"/>
                </a:lnTo>
                <a:lnTo>
                  <a:pt x="167" y="1292"/>
                </a:lnTo>
                <a:lnTo>
                  <a:pt x="163" y="1296"/>
                </a:lnTo>
                <a:lnTo>
                  <a:pt x="157" y="1302"/>
                </a:lnTo>
                <a:lnTo>
                  <a:pt x="155" y="1305"/>
                </a:lnTo>
                <a:lnTo>
                  <a:pt x="155" y="1309"/>
                </a:lnTo>
                <a:lnTo>
                  <a:pt x="156" y="1314"/>
                </a:lnTo>
                <a:lnTo>
                  <a:pt x="160" y="1321"/>
                </a:lnTo>
                <a:lnTo>
                  <a:pt x="160" y="1321"/>
                </a:lnTo>
                <a:lnTo>
                  <a:pt x="162" y="1324"/>
                </a:lnTo>
                <a:lnTo>
                  <a:pt x="165" y="1327"/>
                </a:lnTo>
                <a:lnTo>
                  <a:pt x="173" y="1331"/>
                </a:lnTo>
                <a:lnTo>
                  <a:pt x="182" y="1334"/>
                </a:lnTo>
                <a:lnTo>
                  <a:pt x="190" y="1335"/>
                </a:lnTo>
                <a:lnTo>
                  <a:pt x="198" y="1335"/>
                </a:lnTo>
                <a:lnTo>
                  <a:pt x="207" y="1335"/>
                </a:lnTo>
                <a:lnTo>
                  <a:pt x="216" y="1334"/>
                </a:lnTo>
                <a:lnTo>
                  <a:pt x="216" y="1334"/>
                </a:lnTo>
                <a:lnTo>
                  <a:pt x="236" y="1330"/>
                </a:lnTo>
                <a:lnTo>
                  <a:pt x="249" y="1328"/>
                </a:lnTo>
                <a:lnTo>
                  <a:pt x="261" y="1324"/>
                </a:lnTo>
                <a:lnTo>
                  <a:pt x="261" y="1324"/>
                </a:lnTo>
                <a:lnTo>
                  <a:pt x="266" y="1321"/>
                </a:lnTo>
                <a:lnTo>
                  <a:pt x="272" y="1316"/>
                </a:lnTo>
                <a:lnTo>
                  <a:pt x="275" y="1311"/>
                </a:lnTo>
                <a:lnTo>
                  <a:pt x="279" y="1305"/>
                </a:lnTo>
                <a:lnTo>
                  <a:pt x="282" y="1301"/>
                </a:lnTo>
                <a:lnTo>
                  <a:pt x="283" y="1295"/>
                </a:lnTo>
                <a:lnTo>
                  <a:pt x="285" y="1290"/>
                </a:lnTo>
                <a:lnTo>
                  <a:pt x="283" y="1285"/>
                </a:lnTo>
                <a:lnTo>
                  <a:pt x="283" y="1285"/>
                </a:lnTo>
                <a:lnTo>
                  <a:pt x="281" y="1282"/>
                </a:lnTo>
                <a:lnTo>
                  <a:pt x="277" y="1281"/>
                </a:lnTo>
                <a:lnTo>
                  <a:pt x="274" y="1279"/>
                </a:lnTo>
                <a:lnTo>
                  <a:pt x="272" y="1277"/>
                </a:lnTo>
                <a:lnTo>
                  <a:pt x="268" y="1274"/>
                </a:lnTo>
                <a:lnTo>
                  <a:pt x="268" y="1274"/>
                </a:lnTo>
                <a:lnTo>
                  <a:pt x="255" y="1258"/>
                </a:lnTo>
                <a:lnTo>
                  <a:pt x="252" y="1253"/>
                </a:lnTo>
                <a:lnTo>
                  <a:pt x="248" y="1248"/>
                </a:lnTo>
                <a:lnTo>
                  <a:pt x="248" y="1248"/>
                </a:lnTo>
                <a:lnTo>
                  <a:pt x="247" y="1241"/>
                </a:lnTo>
                <a:lnTo>
                  <a:pt x="247" y="1233"/>
                </a:lnTo>
                <a:lnTo>
                  <a:pt x="248" y="1222"/>
                </a:lnTo>
                <a:lnTo>
                  <a:pt x="248" y="1222"/>
                </a:lnTo>
                <a:lnTo>
                  <a:pt x="254" y="1204"/>
                </a:lnTo>
                <a:lnTo>
                  <a:pt x="259" y="1191"/>
                </a:lnTo>
                <a:lnTo>
                  <a:pt x="261" y="1178"/>
                </a:lnTo>
                <a:lnTo>
                  <a:pt x="261" y="1178"/>
                </a:lnTo>
                <a:lnTo>
                  <a:pt x="261" y="1179"/>
                </a:lnTo>
                <a:lnTo>
                  <a:pt x="262" y="1182"/>
                </a:lnTo>
                <a:lnTo>
                  <a:pt x="264" y="1182"/>
                </a:lnTo>
                <a:lnTo>
                  <a:pt x="267" y="1182"/>
                </a:lnTo>
                <a:lnTo>
                  <a:pt x="272" y="1180"/>
                </a:lnTo>
                <a:lnTo>
                  <a:pt x="277" y="1178"/>
                </a:lnTo>
                <a:lnTo>
                  <a:pt x="277" y="1178"/>
                </a:lnTo>
                <a:lnTo>
                  <a:pt x="283" y="1173"/>
                </a:lnTo>
                <a:lnTo>
                  <a:pt x="289" y="1169"/>
                </a:lnTo>
                <a:lnTo>
                  <a:pt x="294" y="1163"/>
                </a:lnTo>
                <a:lnTo>
                  <a:pt x="299" y="1157"/>
                </a:lnTo>
                <a:lnTo>
                  <a:pt x="305" y="1146"/>
                </a:lnTo>
                <a:lnTo>
                  <a:pt x="309" y="1139"/>
                </a:lnTo>
                <a:lnTo>
                  <a:pt x="309" y="1139"/>
                </a:lnTo>
                <a:lnTo>
                  <a:pt x="315" y="1132"/>
                </a:lnTo>
                <a:lnTo>
                  <a:pt x="320" y="1126"/>
                </a:lnTo>
                <a:lnTo>
                  <a:pt x="325" y="1118"/>
                </a:lnTo>
                <a:lnTo>
                  <a:pt x="325" y="1118"/>
                </a:lnTo>
                <a:lnTo>
                  <a:pt x="331" y="1106"/>
                </a:lnTo>
                <a:lnTo>
                  <a:pt x="335" y="1094"/>
                </a:lnTo>
                <a:lnTo>
                  <a:pt x="339" y="1083"/>
                </a:lnTo>
                <a:lnTo>
                  <a:pt x="341" y="1073"/>
                </a:lnTo>
                <a:lnTo>
                  <a:pt x="341" y="1073"/>
                </a:lnTo>
                <a:lnTo>
                  <a:pt x="341" y="1065"/>
                </a:lnTo>
                <a:lnTo>
                  <a:pt x="342" y="1059"/>
                </a:lnTo>
                <a:lnTo>
                  <a:pt x="341" y="1058"/>
                </a:lnTo>
                <a:lnTo>
                  <a:pt x="340" y="1055"/>
                </a:lnTo>
                <a:lnTo>
                  <a:pt x="336" y="1054"/>
                </a:lnTo>
                <a:lnTo>
                  <a:pt x="332" y="1054"/>
                </a:lnTo>
                <a:lnTo>
                  <a:pt x="332" y="1054"/>
                </a:lnTo>
                <a:lnTo>
                  <a:pt x="319" y="1054"/>
                </a:lnTo>
                <a:lnTo>
                  <a:pt x="309" y="1055"/>
                </a:lnTo>
                <a:lnTo>
                  <a:pt x="296" y="1058"/>
                </a:lnTo>
                <a:lnTo>
                  <a:pt x="296" y="1058"/>
                </a:lnTo>
                <a:lnTo>
                  <a:pt x="295" y="1055"/>
                </a:lnTo>
                <a:lnTo>
                  <a:pt x="294" y="1051"/>
                </a:lnTo>
                <a:lnTo>
                  <a:pt x="295" y="1038"/>
                </a:lnTo>
                <a:lnTo>
                  <a:pt x="296" y="1016"/>
                </a:lnTo>
                <a:lnTo>
                  <a:pt x="296" y="1016"/>
                </a:lnTo>
                <a:lnTo>
                  <a:pt x="302" y="996"/>
                </a:lnTo>
                <a:lnTo>
                  <a:pt x="306" y="983"/>
                </a:lnTo>
                <a:lnTo>
                  <a:pt x="309" y="972"/>
                </a:lnTo>
                <a:lnTo>
                  <a:pt x="309" y="972"/>
                </a:lnTo>
                <a:lnTo>
                  <a:pt x="320" y="902"/>
                </a:lnTo>
                <a:lnTo>
                  <a:pt x="328" y="841"/>
                </a:lnTo>
                <a:lnTo>
                  <a:pt x="328" y="841"/>
                </a:lnTo>
                <a:lnTo>
                  <a:pt x="346" y="835"/>
                </a:lnTo>
                <a:lnTo>
                  <a:pt x="359" y="828"/>
                </a:lnTo>
                <a:lnTo>
                  <a:pt x="362" y="825"/>
                </a:lnTo>
                <a:lnTo>
                  <a:pt x="364" y="824"/>
                </a:lnTo>
                <a:lnTo>
                  <a:pt x="364" y="822"/>
                </a:lnTo>
                <a:lnTo>
                  <a:pt x="364" y="822"/>
                </a:lnTo>
                <a:lnTo>
                  <a:pt x="354" y="803"/>
                </a:lnTo>
                <a:lnTo>
                  <a:pt x="347" y="787"/>
                </a:lnTo>
                <a:lnTo>
                  <a:pt x="341" y="765"/>
                </a:lnTo>
                <a:lnTo>
                  <a:pt x="341" y="765"/>
                </a:lnTo>
                <a:lnTo>
                  <a:pt x="335" y="741"/>
                </a:lnTo>
                <a:lnTo>
                  <a:pt x="332" y="716"/>
                </a:lnTo>
                <a:lnTo>
                  <a:pt x="328" y="686"/>
                </a:lnTo>
                <a:lnTo>
                  <a:pt x="328" y="686"/>
                </a:lnTo>
                <a:lnTo>
                  <a:pt x="327" y="673"/>
                </a:lnTo>
                <a:lnTo>
                  <a:pt x="327" y="651"/>
                </a:lnTo>
                <a:lnTo>
                  <a:pt x="327" y="625"/>
                </a:lnTo>
                <a:lnTo>
                  <a:pt x="328" y="604"/>
                </a:lnTo>
                <a:lnTo>
                  <a:pt x="328" y="604"/>
                </a:lnTo>
                <a:lnTo>
                  <a:pt x="332" y="557"/>
                </a:lnTo>
                <a:lnTo>
                  <a:pt x="334" y="527"/>
                </a:lnTo>
                <a:lnTo>
                  <a:pt x="334" y="527"/>
                </a:lnTo>
                <a:lnTo>
                  <a:pt x="348" y="526"/>
                </a:lnTo>
                <a:lnTo>
                  <a:pt x="380" y="525"/>
                </a:lnTo>
                <a:lnTo>
                  <a:pt x="433" y="524"/>
                </a:lnTo>
                <a:lnTo>
                  <a:pt x="433" y="524"/>
                </a:lnTo>
                <a:lnTo>
                  <a:pt x="466" y="527"/>
                </a:lnTo>
                <a:lnTo>
                  <a:pt x="486" y="528"/>
                </a:lnTo>
                <a:lnTo>
                  <a:pt x="494" y="528"/>
                </a:lnTo>
                <a:lnTo>
                  <a:pt x="500" y="527"/>
                </a:lnTo>
                <a:lnTo>
                  <a:pt x="500" y="527"/>
                </a:lnTo>
                <a:lnTo>
                  <a:pt x="511" y="524"/>
                </a:lnTo>
                <a:lnTo>
                  <a:pt x="525" y="517"/>
                </a:lnTo>
                <a:lnTo>
                  <a:pt x="542" y="508"/>
                </a:lnTo>
                <a:lnTo>
                  <a:pt x="542" y="508"/>
                </a:lnTo>
                <a:lnTo>
                  <a:pt x="537" y="568"/>
                </a:lnTo>
                <a:lnTo>
                  <a:pt x="533" y="610"/>
                </a:lnTo>
                <a:lnTo>
                  <a:pt x="532" y="629"/>
                </a:lnTo>
                <a:lnTo>
                  <a:pt x="532" y="629"/>
                </a:lnTo>
                <a:lnTo>
                  <a:pt x="530" y="633"/>
                </a:lnTo>
                <a:lnTo>
                  <a:pt x="527" y="642"/>
                </a:lnTo>
                <a:lnTo>
                  <a:pt x="525" y="655"/>
                </a:lnTo>
                <a:lnTo>
                  <a:pt x="525" y="655"/>
                </a:lnTo>
                <a:lnTo>
                  <a:pt x="518" y="663"/>
                </a:lnTo>
                <a:lnTo>
                  <a:pt x="512" y="670"/>
                </a:lnTo>
                <a:lnTo>
                  <a:pt x="511" y="673"/>
                </a:lnTo>
                <a:lnTo>
                  <a:pt x="510" y="677"/>
                </a:lnTo>
                <a:lnTo>
                  <a:pt x="510" y="677"/>
                </a:lnTo>
                <a:lnTo>
                  <a:pt x="506" y="697"/>
                </a:lnTo>
                <a:lnTo>
                  <a:pt x="506" y="708"/>
                </a:lnTo>
                <a:lnTo>
                  <a:pt x="506" y="715"/>
                </a:lnTo>
                <a:lnTo>
                  <a:pt x="506" y="715"/>
                </a:lnTo>
                <a:lnTo>
                  <a:pt x="507" y="716"/>
                </a:lnTo>
                <a:lnTo>
                  <a:pt x="511" y="717"/>
                </a:lnTo>
                <a:lnTo>
                  <a:pt x="520" y="719"/>
                </a:lnTo>
                <a:lnTo>
                  <a:pt x="529" y="719"/>
                </a:lnTo>
                <a:lnTo>
                  <a:pt x="535" y="721"/>
                </a:lnTo>
                <a:lnTo>
                  <a:pt x="535" y="721"/>
                </a:lnTo>
                <a:lnTo>
                  <a:pt x="544" y="724"/>
                </a:lnTo>
                <a:lnTo>
                  <a:pt x="550" y="725"/>
                </a:lnTo>
                <a:lnTo>
                  <a:pt x="552" y="725"/>
                </a:lnTo>
                <a:lnTo>
                  <a:pt x="553" y="724"/>
                </a:lnTo>
                <a:lnTo>
                  <a:pt x="553" y="724"/>
                </a:lnTo>
                <a:lnTo>
                  <a:pt x="560" y="718"/>
                </a:lnTo>
                <a:lnTo>
                  <a:pt x="563" y="715"/>
                </a:lnTo>
                <a:lnTo>
                  <a:pt x="579" y="708"/>
                </a:lnTo>
                <a:lnTo>
                  <a:pt x="624" y="718"/>
                </a:lnTo>
                <a:lnTo>
                  <a:pt x="624" y="718"/>
                </a:lnTo>
                <a:lnTo>
                  <a:pt x="621" y="735"/>
                </a:lnTo>
                <a:lnTo>
                  <a:pt x="618" y="749"/>
                </a:lnTo>
                <a:lnTo>
                  <a:pt x="617" y="762"/>
                </a:lnTo>
                <a:lnTo>
                  <a:pt x="617" y="762"/>
                </a:lnTo>
                <a:lnTo>
                  <a:pt x="614" y="811"/>
                </a:lnTo>
                <a:lnTo>
                  <a:pt x="608" y="857"/>
                </a:lnTo>
                <a:lnTo>
                  <a:pt x="608" y="857"/>
                </a:lnTo>
                <a:lnTo>
                  <a:pt x="604" y="882"/>
                </a:lnTo>
                <a:lnTo>
                  <a:pt x="599" y="932"/>
                </a:lnTo>
                <a:lnTo>
                  <a:pt x="597" y="958"/>
                </a:lnTo>
                <a:lnTo>
                  <a:pt x="596" y="983"/>
                </a:lnTo>
                <a:lnTo>
                  <a:pt x="597" y="1005"/>
                </a:lnTo>
                <a:lnTo>
                  <a:pt x="597" y="1013"/>
                </a:lnTo>
                <a:lnTo>
                  <a:pt x="598" y="1019"/>
                </a:lnTo>
                <a:lnTo>
                  <a:pt x="598" y="1019"/>
                </a:lnTo>
                <a:lnTo>
                  <a:pt x="601" y="1033"/>
                </a:lnTo>
                <a:lnTo>
                  <a:pt x="603" y="1051"/>
                </a:lnTo>
                <a:lnTo>
                  <a:pt x="605" y="1091"/>
                </a:lnTo>
                <a:lnTo>
                  <a:pt x="606" y="1128"/>
                </a:lnTo>
                <a:lnTo>
                  <a:pt x="608" y="1150"/>
                </a:lnTo>
                <a:lnTo>
                  <a:pt x="608" y="1150"/>
                </a:lnTo>
                <a:lnTo>
                  <a:pt x="611" y="1162"/>
                </a:lnTo>
                <a:lnTo>
                  <a:pt x="618" y="1179"/>
                </a:lnTo>
                <a:lnTo>
                  <a:pt x="627" y="1203"/>
                </a:lnTo>
                <a:lnTo>
                  <a:pt x="627" y="1203"/>
                </a:lnTo>
                <a:lnTo>
                  <a:pt x="612" y="1206"/>
                </a:lnTo>
                <a:lnTo>
                  <a:pt x="599" y="1210"/>
                </a:lnTo>
                <a:lnTo>
                  <a:pt x="589" y="1212"/>
                </a:lnTo>
                <a:lnTo>
                  <a:pt x="589" y="1212"/>
                </a:lnTo>
                <a:lnTo>
                  <a:pt x="571" y="1218"/>
                </a:lnTo>
                <a:lnTo>
                  <a:pt x="563" y="1222"/>
                </a:lnTo>
                <a:lnTo>
                  <a:pt x="560" y="1223"/>
                </a:lnTo>
                <a:lnTo>
                  <a:pt x="560" y="1225"/>
                </a:lnTo>
                <a:lnTo>
                  <a:pt x="560" y="1225"/>
                </a:lnTo>
                <a:lnTo>
                  <a:pt x="558" y="1239"/>
                </a:lnTo>
                <a:lnTo>
                  <a:pt x="558" y="1244"/>
                </a:lnTo>
                <a:lnTo>
                  <a:pt x="559" y="1248"/>
                </a:lnTo>
                <a:lnTo>
                  <a:pt x="560" y="1251"/>
                </a:lnTo>
                <a:lnTo>
                  <a:pt x="563" y="1253"/>
                </a:lnTo>
                <a:lnTo>
                  <a:pt x="563" y="1253"/>
                </a:lnTo>
                <a:lnTo>
                  <a:pt x="576" y="1261"/>
                </a:lnTo>
                <a:lnTo>
                  <a:pt x="594" y="1269"/>
                </a:lnTo>
                <a:lnTo>
                  <a:pt x="610" y="1277"/>
                </a:lnTo>
                <a:lnTo>
                  <a:pt x="617" y="1279"/>
                </a:lnTo>
                <a:lnTo>
                  <a:pt x="617" y="1279"/>
                </a:lnTo>
                <a:lnTo>
                  <a:pt x="625" y="1277"/>
                </a:lnTo>
                <a:lnTo>
                  <a:pt x="644" y="1275"/>
                </a:lnTo>
                <a:lnTo>
                  <a:pt x="678" y="1270"/>
                </a:lnTo>
                <a:lnTo>
                  <a:pt x="678" y="1270"/>
                </a:lnTo>
                <a:lnTo>
                  <a:pt x="682" y="1270"/>
                </a:lnTo>
                <a:lnTo>
                  <a:pt x="684" y="1271"/>
                </a:lnTo>
                <a:lnTo>
                  <a:pt x="690" y="1274"/>
                </a:lnTo>
                <a:lnTo>
                  <a:pt x="693" y="1274"/>
                </a:lnTo>
                <a:lnTo>
                  <a:pt x="694" y="1272"/>
                </a:lnTo>
                <a:lnTo>
                  <a:pt x="696" y="1269"/>
                </a:lnTo>
                <a:lnTo>
                  <a:pt x="697" y="1263"/>
                </a:lnTo>
                <a:lnTo>
                  <a:pt x="697" y="1263"/>
                </a:lnTo>
                <a:lnTo>
                  <a:pt x="698" y="1248"/>
                </a:lnTo>
                <a:lnTo>
                  <a:pt x="700" y="1231"/>
                </a:lnTo>
                <a:lnTo>
                  <a:pt x="700" y="1210"/>
                </a:lnTo>
                <a:lnTo>
                  <a:pt x="700" y="1210"/>
                </a:lnTo>
                <a:lnTo>
                  <a:pt x="700" y="1206"/>
                </a:lnTo>
                <a:lnTo>
                  <a:pt x="697" y="1204"/>
                </a:lnTo>
                <a:lnTo>
                  <a:pt x="695" y="1199"/>
                </a:lnTo>
                <a:lnTo>
                  <a:pt x="694" y="1193"/>
                </a:lnTo>
                <a:lnTo>
                  <a:pt x="694" y="1193"/>
                </a:lnTo>
                <a:lnTo>
                  <a:pt x="690" y="1177"/>
                </a:lnTo>
                <a:lnTo>
                  <a:pt x="688" y="1166"/>
                </a:lnTo>
                <a:lnTo>
                  <a:pt x="688" y="1152"/>
                </a:lnTo>
                <a:lnTo>
                  <a:pt x="688" y="1152"/>
                </a:lnTo>
                <a:lnTo>
                  <a:pt x="688" y="1138"/>
                </a:lnTo>
                <a:lnTo>
                  <a:pt x="689" y="1126"/>
                </a:lnTo>
                <a:lnTo>
                  <a:pt x="690" y="1114"/>
                </a:lnTo>
                <a:lnTo>
                  <a:pt x="690" y="1101"/>
                </a:lnTo>
                <a:lnTo>
                  <a:pt x="690" y="1101"/>
                </a:lnTo>
                <a:lnTo>
                  <a:pt x="690" y="1046"/>
                </a:lnTo>
                <a:lnTo>
                  <a:pt x="689" y="1015"/>
                </a:lnTo>
                <a:lnTo>
                  <a:pt x="688" y="996"/>
                </a:lnTo>
                <a:lnTo>
                  <a:pt x="688" y="996"/>
                </a:lnTo>
                <a:lnTo>
                  <a:pt x="685" y="982"/>
                </a:lnTo>
                <a:lnTo>
                  <a:pt x="683" y="960"/>
                </a:lnTo>
                <a:lnTo>
                  <a:pt x="681" y="930"/>
                </a:lnTo>
                <a:lnTo>
                  <a:pt x="681" y="930"/>
                </a:lnTo>
                <a:lnTo>
                  <a:pt x="720" y="831"/>
                </a:lnTo>
                <a:lnTo>
                  <a:pt x="720" y="831"/>
                </a:lnTo>
                <a:lnTo>
                  <a:pt x="726" y="813"/>
                </a:lnTo>
                <a:lnTo>
                  <a:pt x="726" y="813"/>
                </a:lnTo>
                <a:lnTo>
                  <a:pt x="746" y="849"/>
                </a:lnTo>
                <a:lnTo>
                  <a:pt x="774" y="902"/>
                </a:lnTo>
                <a:lnTo>
                  <a:pt x="774" y="902"/>
                </a:lnTo>
                <a:lnTo>
                  <a:pt x="777" y="913"/>
                </a:lnTo>
                <a:lnTo>
                  <a:pt x="783" y="928"/>
                </a:lnTo>
                <a:lnTo>
                  <a:pt x="794" y="963"/>
                </a:lnTo>
                <a:lnTo>
                  <a:pt x="802" y="996"/>
                </a:lnTo>
                <a:lnTo>
                  <a:pt x="805" y="1007"/>
                </a:lnTo>
                <a:lnTo>
                  <a:pt x="806" y="1013"/>
                </a:lnTo>
                <a:lnTo>
                  <a:pt x="806" y="1013"/>
                </a:lnTo>
                <a:lnTo>
                  <a:pt x="805" y="1018"/>
                </a:lnTo>
                <a:lnTo>
                  <a:pt x="805" y="1022"/>
                </a:lnTo>
                <a:lnTo>
                  <a:pt x="805" y="1026"/>
                </a:lnTo>
                <a:lnTo>
                  <a:pt x="803" y="1027"/>
                </a:lnTo>
                <a:lnTo>
                  <a:pt x="802" y="1028"/>
                </a:lnTo>
                <a:lnTo>
                  <a:pt x="802" y="1028"/>
                </a:lnTo>
                <a:lnTo>
                  <a:pt x="796" y="1031"/>
                </a:lnTo>
                <a:lnTo>
                  <a:pt x="789" y="1032"/>
                </a:lnTo>
                <a:lnTo>
                  <a:pt x="782" y="1033"/>
                </a:lnTo>
                <a:lnTo>
                  <a:pt x="776" y="1035"/>
                </a:lnTo>
                <a:lnTo>
                  <a:pt x="776" y="1035"/>
                </a:lnTo>
                <a:lnTo>
                  <a:pt x="769" y="1035"/>
                </a:lnTo>
                <a:lnTo>
                  <a:pt x="757" y="1035"/>
                </a:lnTo>
                <a:lnTo>
                  <a:pt x="746" y="1037"/>
                </a:lnTo>
                <a:lnTo>
                  <a:pt x="740" y="1037"/>
                </a:lnTo>
                <a:lnTo>
                  <a:pt x="735" y="1038"/>
                </a:lnTo>
                <a:lnTo>
                  <a:pt x="735" y="1038"/>
                </a:lnTo>
                <a:lnTo>
                  <a:pt x="727" y="1041"/>
                </a:lnTo>
                <a:lnTo>
                  <a:pt x="717" y="1046"/>
                </a:lnTo>
                <a:lnTo>
                  <a:pt x="714" y="1048"/>
                </a:lnTo>
                <a:lnTo>
                  <a:pt x="711" y="1053"/>
                </a:lnTo>
                <a:lnTo>
                  <a:pt x="711" y="1058"/>
                </a:lnTo>
                <a:lnTo>
                  <a:pt x="713" y="1064"/>
                </a:lnTo>
                <a:lnTo>
                  <a:pt x="713" y="1064"/>
                </a:lnTo>
                <a:lnTo>
                  <a:pt x="716" y="1074"/>
                </a:lnTo>
                <a:lnTo>
                  <a:pt x="720" y="1081"/>
                </a:lnTo>
                <a:lnTo>
                  <a:pt x="722" y="1085"/>
                </a:lnTo>
                <a:lnTo>
                  <a:pt x="726" y="1087"/>
                </a:lnTo>
                <a:lnTo>
                  <a:pt x="739" y="1092"/>
                </a:lnTo>
                <a:lnTo>
                  <a:pt x="739" y="1092"/>
                </a:lnTo>
                <a:lnTo>
                  <a:pt x="755" y="1097"/>
                </a:lnTo>
                <a:lnTo>
                  <a:pt x="772" y="1101"/>
                </a:lnTo>
                <a:lnTo>
                  <a:pt x="787" y="1104"/>
                </a:lnTo>
                <a:lnTo>
                  <a:pt x="802" y="1108"/>
                </a:lnTo>
                <a:lnTo>
                  <a:pt x="802" y="1108"/>
                </a:lnTo>
                <a:lnTo>
                  <a:pt x="821" y="1112"/>
                </a:lnTo>
                <a:lnTo>
                  <a:pt x="845" y="1114"/>
                </a:lnTo>
                <a:lnTo>
                  <a:pt x="867" y="1116"/>
                </a:lnTo>
                <a:lnTo>
                  <a:pt x="875" y="1116"/>
                </a:lnTo>
                <a:lnTo>
                  <a:pt x="881" y="1114"/>
                </a:lnTo>
                <a:lnTo>
                  <a:pt x="881" y="1114"/>
                </a:lnTo>
                <a:lnTo>
                  <a:pt x="890" y="1112"/>
                </a:lnTo>
                <a:lnTo>
                  <a:pt x="897" y="1108"/>
                </a:lnTo>
                <a:lnTo>
                  <a:pt x="899" y="1106"/>
                </a:lnTo>
                <a:lnTo>
                  <a:pt x="901" y="1103"/>
                </a:lnTo>
                <a:lnTo>
                  <a:pt x="902" y="1099"/>
                </a:lnTo>
                <a:lnTo>
                  <a:pt x="904" y="1095"/>
                </a:lnTo>
                <a:lnTo>
                  <a:pt x="904" y="1095"/>
                </a:lnTo>
                <a:lnTo>
                  <a:pt x="905" y="1085"/>
                </a:lnTo>
                <a:lnTo>
                  <a:pt x="904" y="1074"/>
                </a:lnTo>
                <a:lnTo>
                  <a:pt x="901" y="1062"/>
                </a:lnTo>
                <a:lnTo>
                  <a:pt x="898" y="1054"/>
                </a:lnTo>
                <a:lnTo>
                  <a:pt x="898" y="1054"/>
                </a:lnTo>
                <a:lnTo>
                  <a:pt x="895" y="1046"/>
                </a:lnTo>
                <a:lnTo>
                  <a:pt x="894" y="1038"/>
                </a:lnTo>
                <a:lnTo>
                  <a:pt x="893" y="1031"/>
                </a:lnTo>
                <a:lnTo>
                  <a:pt x="892" y="1027"/>
                </a:lnTo>
                <a:lnTo>
                  <a:pt x="891" y="1026"/>
                </a:lnTo>
                <a:lnTo>
                  <a:pt x="891" y="1026"/>
                </a:lnTo>
                <a:lnTo>
                  <a:pt x="886" y="1020"/>
                </a:lnTo>
                <a:lnTo>
                  <a:pt x="885" y="1019"/>
                </a:lnTo>
                <a:lnTo>
                  <a:pt x="885" y="1016"/>
                </a:lnTo>
                <a:lnTo>
                  <a:pt x="885" y="1016"/>
                </a:lnTo>
                <a:lnTo>
                  <a:pt x="886" y="1007"/>
                </a:lnTo>
                <a:lnTo>
                  <a:pt x="886" y="999"/>
                </a:lnTo>
                <a:lnTo>
                  <a:pt x="885" y="987"/>
                </a:lnTo>
                <a:lnTo>
                  <a:pt x="885" y="987"/>
                </a:lnTo>
                <a:lnTo>
                  <a:pt x="881" y="973"/>
                </a:lnTo>
                <a:lnTo>
                  <a:pt x="877" y="956"/>
                </a:lnTo>
                <a:lnTo>
                  <a:pt x="859" y="912"/>
                </a:lnTo>
                <a:lnTo>
                  <a:pt x="859" y="912"/>
                </a:lnTo>
                <a:lnTo>
                  <a:pt x="849" y="886"/>
                </a:lnTo>
                <a:lnTo>
                  <a:pt x="841" y="863"/>
                </a:lnTo>
                <a:lnTo>
                  <a:pt x="835" y="846"/>
                </a:lnTo>
                <a:lnTo>
                  <a:pt x="831" y="835"/>
                </a:lnTo>
                <a:lnTo>
                  <a:pt x="831" y="835"/>
                </a:lnTo>
                <a:lnTo>
                  <a:pt x="821" y="816"/>
                </a:lnTo>
                <a:lnTo>
                  <a:pt x="815" y="803"/>
                </a:lnTo>
                <a:lnTo>
                  <a:pt x="815" y="803"/>
                </a:lnTo>
                <a:lnTo>
                  <a:pt x="814" y="802"/>
                </a:lnTo>
                <a:lnTo>
                  <a:pt x="815" y="790"/>
                </a:lnTo>
                <a:lnTo>
                  <a:pt x="815" y="790"/>
                </a:lnTo>
                <a:lnTo>
                  <a:pt x="816" y="765"/>
                </a:lnTo>
                <a:lnTo>
                  <a:pt x="818" y="749"/>
                </a:lnTo>
                <a:lnTo>
                  <a:pt x="818" y="749"/>
                </a:lnTo>
                <a:lnTo>
                  <a:pt x="820" y="729"/>
                </a:lnTo>
                <a:lnTo>
                  <a:pt x="822" y="715"/>
                </a:lnTo>
                <a:lnTo>
                  <a:pt x="823" y="710"/>
                </a:lnTo>
                <a:lnTo>
                  <a:pt x="825" y="708"/>
                </a:lnTo>
                <a:lnTo>
                  <a:pt x="825" y="708"/>
                </a:lnTo>
                <a:lnTo>
                  <a:pt x="836" y="705"/>
                </a:lnTo>
                <a:lnTo>
                  <a:pt x="836" y="705"/>
                </a:lnTo>
                <a:lnTo>
                  <a:pt x="835" y="692"/>
                </a:lnTo>
                <a:lnTo>
                  <a:pt x="834" y="684"/>
                </a:lnTo>
                <a:lnTo>
                  <a:pt x="834" y="679"/>
                </a:lnTo>
                <a:lnTo>
                  <a:pt x="834" y="679"/>
                </a:lnTo>
                <a:lnTo>
                  <a:pt x="842" y="675"/>
                </a:lnTo>
                <a:lnTo>
                  <a:pt x="853" y="666"/>
                </a:lnTo>
                <a:lnTo>
                  <a:pt x="853" y="666"/>
                </a:lnTo>
                <a:lnTo>
                  <a:pt x="854" y="665"/>
                </a:lnTo>
                <a:lnTo>
                  <a:pt x="855" y="663"/>
                </a:lnTo>
                <a:lnTo>
                  <a:pt x="858" y="656"/>
                </a:lnTo>
                <a:lnTo>
                  <a:pt x="859" y="645"/>
                </a:lnTo>
                <a:lnTo>
                  <a:pt x="859" y="645"/>
                </a:lnTo>
                <a:lnTo>
                  <a:pt x="861" y="643"/>
                </a:lnTo>
                <a:lnTo>
                  <a:pt x="866" y="639"/>
                </a:lnTo>
                <a:lnTo>
                  <a:pt x="882" y="631"/>
                </a:lnTo>
                <a:lnTo>
                  <a:pt x="891" y="625"/>
                </a:lnTo>
                <a:lnTo>
                  <a:pt x="899" y="618"/>
                </a:lnTo>
                <a:lnTo>
                  <a:pt x="907" y="610"/>
                </a:lnTo>
                <a:lnTo>
                  <a:pt x="913" y="600"/>
                </a:lnTo>
                <a:lnTo>
                  <a:pt x="913" y="600"/>
                </a:lnTo>
                <a:lnTo>
                  <a:pt x="921" y="583"/>
                </a:lnTo>
                <a:lnTo>
                  <a:pt x="927" y="567"/>
                </a:lnTo>
                <a:lnTo>
                  <a:pt x="930" y="553"/>
                </a:lnTo>
                <a:lnTo>
                  <a:pt x="930" y="537"/>
                </a:lnTo>
                <a:lnTo>
                  <a:pt x="930" y="537"/>
                </a:lnTo>
                <a:lnTo>
                  <a:pt x="927" y="478"/>
                </a:lnTo>
                <a:lnTo>
                  <a:pt x="926" y="435"/>
                </a:lnTo>
                <a:lnTo>
                  <a:pt x="926" y="435"/>
                </a:lnTo>
                <a:lnTo>
                  <a:pt x="917" y="400"/>
                </a:lnTo>
                <a:lnTo>
                  <a:pt x="917" y="400"/>
                </a:lnTo>
                <a:lnTo>
                  <a:pt x="907" y="368"/>
                </a:lnTo>
                <a:lnTo>
                  <a:pt x="907" y="368"/>
                </a:lnTo>
                <a:lnTo>
                  <a:pt x="907" y="362"/>
                </a:lnTo>
                <a:lnTo>
                  <a:pt x="906" y="346"/>
                </a:lnTo>
                <a:lnTo>
                  <a:pt x="902" y="329"/>
                </a:lnTo>
                <a:lnTo>
                  <a:pt x="900" y="322"/>
                </a:lnTo>
                <a:lnTo>
                  <a:pt x="898" y="317"/>
                </a:lnTo>
                <a:lnTo>
                  <a:pt x="898" y="317"/>
                </a:lnTo>
                <a:lnTo>
                  <a:pt x="885" y="308"/>
                </a:lnTo>
                <a:lnTo>
                  <a:pt x="872" y="298"/>
                </a:lnTo>
                <a:lnTo>
                  <a:pt x="872" y="298"/>
                </a:lnTo>
                <a:lnTo>
                  <a:pt x="847" y="280"/>
                </a:lnTo>
                <a:lnTo>
                  <a:pt x="847" y="280"/>
                </a:lnTo>
                <a:lnTo>
                  <a:pt x="839" y="262"/>
                </a:lnTo>
                <a:lnTo>
                  <a:pt x="831" y="245"/>
                </a:lnTo>
                <a:lnTo>
                  <a:pt x="821" y="229"/>
                </a:lnTo>
                <a:lnTo>
                  <a:pt x="821" y="229"/>
                </a:lnTo>
                <a:lnTo>
                  <a:pt x="816" y="222"/>
                </a:lnTo>
                <a:lnTo>
                  <a:pt x="810" y="215"/>
                </a:lnTo>
                <a:lnTo>
                  <a:pt x="800" y="205"/>
                </a:lnTo>
                <a:lnTo>
                  <a:pt x="793" y="199"/>
                </a:lnTo>
                <a:lnTo>
                  <a:pt x="789" y="197"/>
                </a:lnTo>
                <a:lnTo>
                  <a:pt x="761" y="188"/>
                </a:lnTo>
                <a:lnTo>
                  <a:pt x="761" y="188"/>
                </a:lnTo>
                <a:lnTo>
                  <a:pt x="754" y="156"/>
                </a:lnTo>
                <a:lnTo>
                  <a:pt x="754" y="156"/>
                </a:lnTo>
                <a:lnTo>
                  <a:pt x="754" y="152"/>
                </a:lnTo>
                <a:lnTo>
                  <a:pt x="752" y="150"/>
                </a:lnTo>
                <a:lnTo>
                  <a:pt x="748" y="146"/>
                </a:lnTo>
                <a:lnTo>
                  <a:pt x="748" y="146"/>
                </a:lnTo>
                <a:lnTo>
                  <a:pt x="744" y="146"/>
                </a:lnTo>
                <a:lnTo>
                  <a:pt x="740" y="148"/>
                </a:lnTo>
                <a:lnTo>
                  <a:pt x="731" y="150"/>
                </a:lnTo>
                <a:lnTo>
                  <a:pt x="731" y="150"/>
                </a:lnTo>
                <a:lnTo>
                  <a:pt x="728" y="151"/>
                </a:lnTo>
                <a:lnTo>
                  <a:pt x="727" y="151"/>
                </a:lnTo>
                <a:lnTo>
                  <a:pt x="726" y="150"/>
                </a:lnTo>
                <a:lnTo>
                  <a:pt x="726" y="150"/>
                </a:lnTo>
                <a:lnTo>
                  <a:pt x="729" y="145"/>
                </a:lnTo>
                <a:lnTo>
                  <a:pt x="736" y="138"/>
                </a:lnTo>
                <a:lnTo>
                  <a:pt x="744" y="129"/>
                </a:lnTo>
                <a:lnTo>
                  <a:pt x="747" y="125"/>
                </a:lnTo>
                <a:lnTo>
                  <a:pt x="748" y="122"/>
                </a:lnTo>
                <a:lnTo>
                  <a:pt x="748" y="122"/>
                </a:lnTo>
                <a:lnTo>
                  <a:pt x="750" y="91"/>
                </a:lnTo>
                <a:lnTo>
                  <a:pt x="750" y="72"/>
                </a:lnTo>
                <a:lnTo>
                  <a:pt x="750" y="65"/>
                </a:lnTo>
                <a:lnTo>
                  <a:pt x="748" y="60"/>
                </a:lnTo>
                <a:lnTo>
                  <a:pt x="748" y="60"/>
                </a:lnTo>
                <a:lnTo>
                  <a:pt x="731" y="40"/>
                </a:lnTo>
                <a:lnTo>
                  <a:pt x="720" y="30"/>
                </a:lnTo>
                <a:lnTo>
                  <a:pt x="710" y="19"/>
                </a:lnTo>
                <a:lnTo>
                  <a:pt x="710" y="19"/>
                </a:lnTo>
                <a:lnTo>
                  <a:pt x="706" y="15"/>
                </a:lnTo>
                <a:lnTo>
                  <a:pt x="702" y="12"/>
                </a:lnTo>
                <a:lnTo>
                  <a:pt x="697" y="5"/>
                </a:lnTo>
                <a:lnTo>
                  <a:pt x="694" y="3"/>
                </a:lnTo>
                <a:lnTo>
                  <a:pt x="690" y="1"/>
                </a:lnTo>
                <a:lnTo>
                  <a:pt x="685" y="0"/>
                </a:lnTo>
                <a:lnTo>
                  <a:pt x="678" y="0"/>
                </a:lnTo>
                <a:lnTo>
                  <a:pt x="678" y="0"/>
                </a:lnTo>
                <a:lnTo>
                  <a:pt x="662" y="3"/>
                </a:lnTo>
                <a:lnTo>
                  <a:pt x="645" y="5"/>
                </a:lnTo>
                <a:lnTo>
                  <a:pt x="632" y="8"/>
                </a:lnTo>
                <a:lnTo>
                  <a:pt x="628" y="11"/>
                </a:lnTo>
                <a:lnTo>
                  <a:pt x="624" y="13"/>
                </a:lnTo>
                <a:lnTo>
                  <a:pt x="624" y="13"/>
                </a:lnTo>
                <a:lnTo>
                  <a:pt x="610" y="26"/>
                </a:lnTo>
                <a:lnTo>
                  <a:pt x="598" y="39"/>
                </a:lnTo>
                <a:lnTo>
                  <a:pt x="598" y="39"/>
                </a:lnTo>
                <a:lnTo>
                  <a:pt x="596" y="43"/>
                </a:lnTo>
                <a:lnTo>
                  <a:pt x="595" y="46"/>
                </a:lnTo>
                <a:lnTo>
                  <a:pt x="592" y="58"/>
                </a:lnTo>
                <a:lnTo>
                  <a:pt x="592" y="58"/>
                </a:lnTo>
                <a:lnTo>
                  <a:pt x="590" y="66"/>
                </a:lnTo>
                <a:lnTo>
                  <a:pt x="590" y="73"/>
                </a:lnTo>
                <a:lnTo>
                  <a:pt x="590" y="80"/>
                </a:lnTo>
                <a:lnTo>
                  <a:pt x="592" y="86"/>
                </a:lnTo>
                <a:lnTo>
                  <a:pt x="592" y="86"/>
                </a:lnTo>
                <a:lnTo>
                  <a:pt x="594" y="91"/>
                </a:lnTo>
                <a:lnTo>
                  <a:pt x="594" y="94"/>
                </a:lnTo>
                <a:lnTo>
                  <a:pt x="595" y="98"/>
                </a:lnTo>
                <a:lnTo>
                  <a:pt x="595" y="102"/>
                </a:lnTo>
                <a:lnTo>
                  <a:pt x="595" y="102"/>
                </a:lnTo>
                <a:lnTo>
                  <a:pt x="598" y="105"/>
                </a:lnTo>
                <a:lnTo>
                  <a:pt x="601" y="107"/>
                </a:lnTo>
                <a:lnTo>
                  <a:pt x="602" y="107"/>
                </a:lnTo>
                <a:lnTo>
                  <a:pt x="603" y="110"/>
                </a:lnTo>
                <a:lnTo>
                  <a:pt x="603" y="112"/>
                </a:lnTo>
                <a:lnTo>
                  <a:pt x="602" y="115"/>
                </a:lnTo>
                <a:lnTo>
                  <a:pt x="602" y="115"/>
                </a:lnTo>
                <a:lnTo>
                  <a:pt x="599" y="120"/>
                </a:lnTo>
                <a:lnTo>
                  <a:pt x="598" y="125"/>
                </a:lnTo>
                <a:lnTo>
                  <a:pt x="598" y="127"/>
                </a:lnTo>
                <a:lnTo>
                  <a:pt x="595" y="131"/>
                </a:lnTo>
                <a:lnTo>
                  <a:pt x="595" y="131"/>
                </a:lnTo>
                <a:lnTo>
                  <a:pt x="592" y="133"/>
                </a:lnTo>
                <a:lnTo>
                  <a:pt x="590" y="137"/>
                </a:lnTo>
                <a:lnTo>
                  <a:pt x="590" y="139"/>
                </a:lnTo>
                <a:lnTo>
                  <a:pt x="592" y="143"/>
                </a:lnTo>
                <a:lnTo>
                  <a:pt x="592" y="143"/>
                </a:lnTo>
                <a:lnTo>
                  <a:pt x="595" y="145"/>
                </a:lnTo>
                <a:lnTo>
                  <a:pt x="597" y="146"/>
                </a:lnTo>
                <a:lnTo>
                  <a:pt x="598" y="149"/>
                </a:lnTo>
                <a:lnTo>
                  <a:pt x="598" y="152"/>
                </a:lnTo>
                <a:lnTo>
                  <a:pt x="598" y="152"/>
                </a:lnTo>
                <a:lnTo>
                  <a:pt x="598" y="162"/>
                </a:lnTo>
                <a:lnTo>
                  <a:pt x="599" y="165"/>
                </a:lnTo>
                <a:lnTo>
                  <a:pt x="602" y="172"/>
                </a:lnTo>
                <a:lnTo>
                  <a:pt x="602" y="172"/>
                </a:lnTo>
                <a:lnTo>
                  <a:pt x="608" y="186"/>
                </a:lnTo>
                <a:lnTo>
                  <a:pt x="611" y="191"/>
                </a:lnTo>
                <a:lnTo>
                  <a:pt x="612" y="194"/>
                </a:lnTo>
                <a:lnTo>
                  <a:pt x="615" y="194"/>
                </a:lnTo>
                <a:lnTo>
                  <a:pt x="615" y="194"/>
                </a:lnTo>
                <a:lnTo>
                  <a:pt x="647" y="197"/>
                </a:lnTo>
                <a:lnTo>
                  <a:pt x="647" y="197"/>
                </a:lnTo>
                <a:lnTo>
                  <a:pt x="645" y="198"/>
                </a:lnTo>
                <a:lnTo>
                  <a:pt x="647" y="201"/>
                </a:lnTo>
                <a:lnTo>
                  <a:pt x="648" y="203"/>
                </a:lnTo>
                <a:lnTo>
                  <a:pt x="649" y="206"/>
                </a:lnTo>
                <a:lnTo>
                  <a:pt x="649" y="206"/>
                </a:lnTo>
                <a:lnTo>
                  <a:pt x="650" y="211"/>
                </a:lnTo>
                <a:lnTo>
                  <a:pt x="651" y="217"/>
                </a:lnTo>
                <a:lnTo>
                  <a:pt x="651" y="221"/>
                </a:lnTo>
                <a:lnTo>
                  <a:pt x="651" y="224"/>
                </a:lnTo>
                <a:lnTo>
                  <a:pt x="649" y="227"/>
                </a:lnTo>
                <a:lnTo>
                  <a:pt x="647" y="229"/>
                </a:lnTo>
                <a:lnTo>
                  <a:pt x="647" y="229"/>
                </a:lnTo>
                <a:lnTo>
                  <a:pt x="642" y="231"/>
                </a:lnTo>
                <a:lnTo>
                  <a:pt x="638" y="236"/>
                </a:lnTo>
                <a:lnTo>
                  <a:pt x="628" y="248"/>
                </a:lnTo>
                <a:lnTo>
                  <a:pt x="616" y="260"/>
                </a:lnTo>
                <a:lnTo>
                  <a:pt x="605" y="270"/>
                </a:lnTo>
                <a:lnTo>
                  <a:pt x="605" y="270"/>
                </a:lnTo>
                <a:lnTo>
                  <a:pt x="594" y="280"/>
                </a:lnTo>
                <a:lnTo>
                  <a:pt x="583" y="290"/>
                </a:lnTo>
                <a:lnTo>
                  <a:pt x="573" y="302"/>
                </a:lnTo>
                <a:lnTo>
                  <a:pt x="573" y="302"/>
                </a:lnTo>
                <a:lnTo>
                  <a:pt x="585" y="307"/>
                </a:lnTo>
                <a:lnTo>
                  <a:pt x="594" y="313"/>
                </a:lnTo>
                <a:lnTo>
                  <a:pt x="597" y="315"/>
                </a:lnTo>
                <a:lnTo>
                  <a:pt x="598" y="317"/>
                </a:lnTo>
                <a:lnTo>
                  <a:pt x="598" y="317"/>
                </a:lnTo>
                <a:lnTo>
                  <a:pt x="603" y="336"/>
                </a:lnTo>
                <a:lnTo>
                  <a:pt x="605" y="348"/>
                </a:lnTo>
                <a:lnTo>
                  <a:pt x="605" y="353"/>
                </a:lnTo>
                <a:lnTo>
                  <a:pt x="605" y="356"/>
                </a:lnTo>
                <a:lnTo>
                  <a:pt x="605" y="356"/>
                </a:lnTo>
                <a:lnTo>
                  <a:pt x="595" y="390"/>
                </a:lnTo>
                <a:lnTo>
                  <a:pt x="595" y="390"/>
                </a:lnTo>
                <a:lnTo>
                  <a:pt x="595" y="395"/>
                </a:lnTo>
                <a:lnTo>
                  <a:pt x="595" y="401"/>
                </a:lnTo>
                <a:lnTo>
                  <a:pt x="595" y="403"/>
                </a:lnTo>
                <a:lnTo>
                  <a:pt x="594" y="406"/>
                </a:lnTo>
                <a:lnTo>
                  <a:pt x="591" y="407"/>
                </a:lnTo>
                <a:lnTo>
                  <a:pt x="589" y="407"/>
                </a:lnTo>
                <a:lnTo>
                  <a:pt x="589" y="407"/>
                </a:lnTo>
                <a:lnTo>
                  <a:pt x="579" y="406"/>
                </a:lnTo>
                <a:lnTo>
                  <a:pt x="568" y="406"/>
                </a:lnTo>
                <a:lnTo>
                  <a:pt x="558" y="407"/>
                </a:lnTo>
                <a:lnTo>
                  <a:pt x="555" y="408"/>
                </a:lnTo>
                <a:lnTo>
                  <a:pt x="553" y="409"/>
                </a:lnTo>
                <a:lnTo>
                  <a:pt x="553" y="409"/>
                </a:lnTo>
                <a:lnTo>
                  <a:pt x="553" y="419"/>
                </a:lnTo>
                <a:lnTo>
                  <a:pt x="553" y="426"/>
                </a:lnTo>
                <a:lnTo>
                  <a:pt x="553" y="426"/>
                </a:lnTo>
                <a:lnTo>
                  <a:pt x="555" y="429"/>
                </a:lnTo>
                <a:lnTo>
                  <a:pt x="553" y="435"/>
                </a:lnTo>
                <a:lnTo>
                  <a:pt x="553" y="435"/>
                </a:lnTo>
                <a:lnTo>
                  <a:pt x="553" y="438"/>
                </a:lnTo>
                <a:lnTo>
                  <a:pt x="555" y="439"/>
                </a:lnTo>
                <a:lnTo>
                  <a:pt x="556" y="441"/>
                </a:lnTo>
                <a:lnTo>
                  <a:pt x="557" y="442"/>
                </a:lnTo>
                <a:lnTo>
                  <a:pt x="557" y="445"/>
                </a:lnTo>
                <a:lnTo>
                  <a:pt x="556" y="447"/>
                </a:lnTo>
                <a:lnTo>
                  <a:pt x="553" y="451"/>
                </a:lnTo>
                <a:lnTo>
                  <a:pt x="553" y="451"/>
                </a:lnTo>
                <a:lnTo>
                  <a:pt x="549" y="458"/>
                </a:lnTo>
                <a:lnTo>
                  <a:pt x="544" y="460"/>
                </a:lnTo>
                <a:lnTo>
                  <a:pt x="542" y="461"/>
                </a:lnTo>
                <a:lnTo>
                  <a:pt x="542" y="461"/>
                </a:lnTo>
                <a:lnTo>
                  <a:pt x="542" y="461"/>
                </a:lnTo>
                <a:lnTo>
                  <a:pt x="517" y="469"/>
                </a:lnTo>
                <a:lnTo>
                  <a:pt x="497" y="474"/>
                </a:lnTo>
                <a:lnTo>
                  <a:pt x="490" y="476"/>
                </a:lnTo>
                <a:lnTo>
                  <a:pt x="484" y="476"/>
                </a:lnTo>
                <a:lnTo>
                  <a:pt x="484" y="476"/>
                </a:lnTo>
                <a:lnTo>
                  <a:pt x="479" y="475"/>
                </a:lnTo>
                <a:lnTo>
                  <a:pt x="473" y="472"/>
                </a:lnTo>
                <a:lnTo>
                  <a:pt x="458" y="465"/>
                </a:lnTo>
                <a:lnTo>
                  <a:pt x="439" y="454"/>
                </a:lnTo>
                <a:lnTo>
                  <a:pt x="439" y="454"/>
                </a:lnTo>
                <a:lnTo>
                  <a:pt x="392" y="445"/>
                </a:lnTo>
                <a:lnTo>
                  <a:pt x="392" y="445"/>
                </a:lnTo>
                <a:lnTo>
                  <a:pt x="380" y="441"/>
                </a:lnTo>
                <a:lnTo>
                  <a:pt x="361" y="434"/>
                </a:lnTo>
                <a:lnTo>
                  <a:pt x="338" y="426"/>
                </a:lnTo>
                <a:lnTo>
                  <a:pt x="328" y="420"/>
                </a:lnTo>
                <a:lnTo>
                  <a:pt x="338" y="40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8">
            <a:extLst>
              <a:ext uri="{FF2B5EF4-FFF2-40B4-BE49-F238E27FC236}">
                <a16:creationId xmlns:a16="http://schemas.microsoft.com/office/drawing/2014/main" id="{D222ED85-CE4B-4DE7-8F5E-38DC07EAEB53}"/>
              </a:ext>
            </a:extLst>
          </p:cNvPr>
          <p:cNvSpPr>
            <a:spLocks/>
          </p:cNvSpPr>
          <p:nvPr/>
        </p:nvSpPr>
        <p:spPr bwMode="auto">
          <a:xfrm>
            <a:off x="2757304" y="4637492"/>
            <a:ext cx="704850" cy="1744663"/>
          </a:xfrm>
          <a:custGeom>
            <a:avLst/>
            <a:gdLst>
              <a:gd name="T0" fmla="*/ 89 w 444"/>
              <a:gd name="T1" fmla="*/ 14 h 1099"/>
              <a:gd name="T2" fmla="*/ 53 w 444"/>
              <a:gd name="T3" fmla="*/ 82 h 1099"/>
              <a:gd name="T4" fmla="*/ 39 w 444"/>
              <a:gd name="T5" fmla="*/ 140 h 1099"/>
              <a:gd name="T6" fmla="*/ 47 w 444"/>
              <a:gd name="T7" fmla="*/ 179 h 1099"/>
              <a:gd name="T8" fmla="*/ 16 w 444"/>
              <a:gd name="T9" fmla="*/ 321 h 1099"/>
              <a:gd name="T10" fmla="*/ 6 w 444"/>
              <a:gd name="T11" fmla="*/ 412 h 1099"/>
              <a:gd name="T12" fmla="*/ 2 w 444"/>
              <a:gd name="T13" fmla="*/ 487 h 1099"/>
              <a:gd name="T14" fmla="*/ 31 w 444"/>
              <a:gd name="T15" fmla="*/ 510 h 1099"/>
              <a:gd name="T16" fmla="*/ 51 w 444"/>
              <a:gd name="T17" fmla="*/ 503 h 1099"/>
              <a:gd name="T18" fmla="*/ 60 w 444"/>
              <a:gd name="T19" fmla="*/ 496 h 1099"/>
              <a:gd name="T20" fmla="*/ 47 w 444"/>
              <a:gd name="T21" fmla="*/ 443 h 1099"/>
              <a:gd name="T22" fmla="*/ 38 w 444"/>
              <a:gd name="T23" fmla="*/ 424 h 1099"/>
              <a:gd name="T24" fmla="*/ 77 w 444"/>
              <a:gd name="T25" fmla="*/ 342 h 1099"/>
              <a:gd name="T26" fmla="*/ 91 w 444"/>
              <a:gd name="T27" fmla="*/ 420 h 1099"/>
              <a:gd name="T28" fmla="*/ 101 w 444"/>
              <a:gd name="T29" fmla="*/ 474 h 1099"/>
              <a:gd name="T30" fmla="*/ 102 w 444"/>
              <a:gd name="T31" fmla="*/ 586 h 1099"/>
              <a:gd name="T32" fmla="*/ 124 w 444"/>
              <a:gd name="T33" fmla="*/ 612 h 1099"/>
              <a:gd name="T34" fmla="*/ 173 w 444"/>
              <a:gd name="T35" fmla="*/ 620 h 1099"/>
              <a:gd name="T36" fmla="*/ 148 w 444"/>
              <a:gd name="T37" fmla="*/ 694 h 1099"/>
              <a:gd name="T38" fmla="*/ 141 w 444"/>
              <a:gd name="T39" fmla="*/ 790 h 1099"/>
              <a:gd name="T40" fmla="*/ 156 w 444"/>
              <a:gd name="T41" fmla="*/ 977 h 1099"/>
              <a:gd name="T42" fmla="*/ 128 w 444"/>
              <a:gd name="T43" fmla="*/ 1033 h 1099"/>
              <a:gd name="T44" fmla="*/ 99 w 444"/>
              <a:gd name="T45" fmla="*/ 1086 h 1099"/>
              <a:gd name="T46" fmla="*/ 138 w 444"/>
              <a:gd name="T47" fmla="*/ 1097 h 1099"/>
              <a:gd name="T48" fmla="*/ 183 w 444"/>
              <a:gd name="T49" fmla="*/ 1073 h 1099"/>
              <a:gd name="T50" fmla="*/ 216 w 444"/>
              <a:gd name="T51" fmla="*/ 1002 h 1099"/>
              <a:gd name="T52" fmla="*/ 209 w 444"/>
              <a:gd name="T53" fmla="*/ 925 h 1099"/>
              <a:gd name="T54" fmla="*/ 231 w 444"/>
              <a:gd name="T55" fmla="*/ 802 h 1099"/>
              <a:gd name="T56" fmla="*/ 215 w 444"/>
              <a:gd name="T57" fmla="*/ 740 h 1099"/>
              <a:gd name="T58" fmla="*/ 249 w 444"/>
              <a:gd name="T59" fmla="*/ 666 h 1099"/>
              <a:gd name="T60" fmla="*/ 326 w 444"/>
              <a:gd name="T61" fmla="*/ 767 h 1099"/>
              <a:gd name="T62" fmla="*/ 300 w 444"/>
              <a:gd name="T63" fmla="*/ 797 h 1099"/>
              <a:gd name="T64" fmla="*/ 250 w 444"/>
              <a:gd name="T65" fmla="*/ 844 h 1099"/>
              <a:gd name="T66" fmla="*/ 252 w 444"/>
              <a:gd name="T67" fmla="*/ 882 h 1099"/>
              <a:gd name="T68" fmla="*/ 299 w 444"/>
              <a:gd name="T69" fmla="*/ 878 h 1099"/>
              <a:gd name="T70" fmla="*/ 382 w 444"/>
              <a:gd name="T71" fmla="*/ 807 h 1099"/>
              <a:gd name="T72" fmla="*/ 395 w 444"/>
              <a:gd name="T73" fmla="*/ 770 h 1099"/>
              <a:gd name="T74" fmla="*/ 368 w 444"/>
              <a:gd name="T75" fmla="*/ 728 h 1099"/>
              <a:gd name="T76" fmla="*/ 343 w 444"/>
              <a:gd name="T77" fmla="*/ 651 h 1099"/>
              <a:gd name="T78" fmla="*/ 348 w 444"/>
              <a:gd name="T79" fmla="*/ 556 h 1099"/>
              <a:gd name="T80" fmla="*/ 333 w 444"/>
              <a:gd name="T81" fmla="*/ 332 h 1099"/>
              <a:gd name="T82" fmla="*/ 358 w 444"/>
              <a:gd name="T83" fmla="*/ 358 h 1099"/>
              <a:gd name="T84" fmla="*/ 380 w 444"/>
              <a:gd name="T85" fmla="*/ 487 h 1099"/>
              <a:gd name="T86" fmla="*/ 368 w 444"/>
              <a:gd name="T87" fmla="*/ 524 h 1099"/>
              <a:gd name="T88" fmla="*/ 386 w 444"/>
              <a:gd name="T89" fmla="*/ 532 h 1099"/>
              <a:gd name="T90" fmla="*/ 395 w 444"/>
              <a:gd name="T91" fmla="*/ 549 h 1099"/>
              <a:gd name="T92" fmla="*/ 408 w 444"/>
              <a:gd name="T93" fmla="*/ 552 h 1099"/>
              <a:gd name="T94" fmla="*/ 427 w 444"/>
              <a:gd name="T95" fmla="*/ 533 h 1099"/>
              <a:gd name="T96" fmla="*/ 443 w 444"/>
              <a:gd name="T97" fmla="*/ 530 h 1099"/>
              <a:gd name="T98" fmla="*/ 420 w 444"/>
              <a:gd name="T99" fmla="*/ 468 h 1099"/>
              <a:gd name="T100" fmla="*/ 408 w 444"/>
              <a:gd name="T101" fmla="*/ 333 h 1099"/>
              <a:gd name="T102" fmla="*/ 347 w 444"/>
              <a:gd name="T103" fmla="*/ 166 h 1099"/>
              <a:gd name="T104" fmla="*/ 320 w 444"/>
              <a:gd name="T105" fmla="*/ 137 h 1099"/>
              <a:gd name="T106" fmla="*/ 243 w 444"/>
              <a:gd name="T107" fmla="*/ 106 h 1099"/>
              <a:gd name="T108" fmla="*/ 213 w 444"/>
              <a:gd name="T109" fmla="*/ 53 h 1099"/>
              <a:gd name="T110" fmla="*/ 156 w 444"/>
              <a:gd name="T111" fmla="*/ 3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4" h="1099">
                <a:moveTo>
                  <a:pt x="128" y="2"/>
                </a:moveTo>
                <a:lnTo>
                  <a:pt x="128" y="2"/>
                </a:lnTo>
                <a:lnTo>
                  <a:pt x="124" y="0"/>
                </a:lnTo>
                <a:lnTo>
                  <a:pt x="119" y="0"/>
                </a:lnTo>
                <a:lnTo>
                  <a:pt x="114" y="0"/>
                </a:lnTo>
                <a:lnTo>
                  <a:pt x="106" y="2"/>
                </a:lnTo>
                <a:lnTo>
                  <a:pt x="97" y="7"/>
                </a:lnTo>
                <a:lnTo>
                  <a:pt x="89" y="14"/>
                </a:lnTo>
                <a:lnTo>
                  <a:pt x="78" y="27"/>
                </a:lnTo>
                <a:lnTo>
                  <a:pt x="78" y="27"/>
                </a:lnTo>
                <a:lnTo>
                  <a:pt x="70" y="39"/>
                </a:lnTo>
                <a:lnTo>
                  <a:pt x="63" y="49"/>
                </a:lnTo>
                <a:lnTo>
                  <a:pt x="59" y="58"/>
                </a:lnTo>
                <a:lnTo>
                  <a:pt x="57" y="63"/>
                </a:lnTo>
                <a:lnTo>
                  <a:pt x="55" y="73"/>
                </a:lnTo>
                <a:lnTo>
                  <a:pt x="53" y="82"/>
                </a:lnTo>
                <a:lnTo>
                  <a:pt x="53" y="82"/>
                </a:lnTo>
                <a:lnTo>
                  <a:pt x="50" y="94"/>
                </a:lnTo>
                <a:lnTo>
                  <a:pt x="44" y="108"/>
                </a:lnTo>
                <a:lnTo>
                  <a:pt x="39" y="121"/>
                </a:lnTo>
                <a:lnTo>
                  <a:pt x="38" y="127"/>
                </a:lnTo>
                <a:lnTo>
                  <a:pt x="38" y="132"/>
                </a:lnTo>
                <a:lnTo>
                  <a:pt x="38" y="132"/>
                </a:lnTo>
                <a:lnTo>
                  <a:pt x="39" y="140"/>
                </a:lnTo>
                <a:lnTo>
                  <a:pt x="40" y="146"/>
                </a:lnTo>
                <a:lnTo>
                  <a:pt x="42" y="151"/>
                </a:lnTo>
                <a:lnTo>
                  <a:pt x="44" y="154"/>
                </a:lnTo>
                <a:lnTo>
                  <a:pt x="44" y="154"/>
                </a:lnTo>
                <a:lnTo>
                  <a:pt x="51" y="161"/>
                </a:lnTo>
                <a:lnTo>
                  <a:pt x="56" y="166"/>
                </a:lnTo>
                <a:lnTo>
                  <a:pt x="56" y="166"/>
                </a:lnTo>
                <a:lnTo>
                  <a:pt x="47" y="179"/>
                </a:lnTo>
                <a:lnTo>
                  <a:pt x="43" y="191"/>
                </a:lnTo>
                <a:lnTo>
                  <a:pt x="40" y="197"/>
                </a:lnTo>
                <a:lnTo>
                  <a:pt x="40" y="201"/>
                </a:lnTo>
                <a:lnTo>
                  <a:pt x="40" y="201"/>
                </a:lnTo>
                <a:lnTo>
                  <a:pt x="37" y="224"/>
                </a:lnTo>
                <a:lnTo>
                  <a:pt x="29" y="262"/>
                </a:lnTo>
                <a:lnTo>
                  <a:pt x="20" y="300"/>
                </a:lnTo>
                <a:lnTo>
                  <a:pt x="16" y="321"/>
                </a:lnTo>
                <a:lnTo>
                  <a:pt x="16" y="321"/>
                </a:lnTo>
                <a:lnTo>
                  <a:pt x="12" y="329"/>
                </a:lnTo>
                <a:lnTo>
                  <a:pt x="10" y="339"/>
                </a:lnTo>
                <a:lnTo>
                  <a:pt x="7" y="354"/>
                </a:lnTo>
                <a:lnTo>
                  <a:pt x="6" y="372"/>
                </a:lnTo>
                <a:lnTo>
                  <a:pt x="6" y="372"/>
                </a:lnTo>
                <a:lnTo>
                  <a:pt x="5" y="392"/>
                </a:lnTo>
                <a:lnTo>
                  <a:pt x="6" y="412"/>
                </a:lnTo>
                <a:lnTo>
                  <a:pt x="7" y="428"/>
                </a:lnTo>
                <a:lnTo>
                  <a:pt x="6" y="437"/>
                </a:lnTo>
                <a:lnTo>
                  <a:pt x="6" y="437"/>
                </a:lnTo>
                <a:lnTo>
                  <a:pt x="4" y="447"/>
                </a:lnTo>
                <a:lnTo>
                  <a:pt x="2" y="460"/>
                </a:lnTo>
                <a:lnTo>
                  <a:pt x="0" y="475"/>
                </a:lnTo>
                <a:lnTo>
                  <a:pt x="0" y="481"/>
                </a:lnTo>
                <a:lnTo>
                  <a:pt x="2" y="487"/>
                </a:lnTo>
                <a:lnTo>
                  <a:pt x="2" y="487"/>
                </a:lnTo>
                <a:lnTo>
                  <a:pt x="4" y="491"/>
                </a:lnTo>
                <a:lnTo>
                  <a:pt x="6" y="495"/>
                </a:lnTo>
                <a:lnTo>
                  <a:pt x="12" y="501"/>
                </a:lnTo>
                <a:lnTo>
                  <a:pt x="17" y="504"/>
                </a:lnTo>
                <a:lnTo>
                  <a:pt x="22" y="507"/>
                </a:lnTo>
                <a:lnTo>
                  <a:pt x="22" y="507"/>
                </a:lnTo>
                <a:lnTo>
                  <a:pt x="31" y="510"/>
                </a:lnTo>
                <a:lnTo>
                  <a:pt x="38" y="512"/>
                </a:lnTo>
                <a:lnTo>
                  <a:pt x="38" y="512"/>
                </a:lnTo>
                <a:lnTo>
                  <a:pt x="45" y="509"/>
                </a:lnTo>
                <a:lnTo>
                  <a:pt x="51" y="507"/>
                </a:lnTo>
                <a:lnTo>
                  <a:pt x="51" y="507"/>
                </a:lnTo>
                <a:lnTo>
                  <a:pt x="51" y="506"/>
                </a:lnTo>
                <a:lnTo>
                  <a:pt x="51" y="504"/>
                </a:lnTo>
                <a:lnTo>
                  <a:pt x="51" y="503"/>
                </a:lnTo>
                <a:lnTo>
                  <a:pt x="51" y="502"/>
                </a:lnTo>
                <a:lnTo>
                  <a:pt x="51" y="502"/>
                </a:lnTo>
                <a:lnTo>
                  <a:pt x="53" y="502"/>
                </a:lnTo>
                <a:lnTo>
                  <a:pt x="56" y="501"/>
                </a:lnTo>
                <a:lnTo>
                  <a:pt x="58" y="501"/>
                </a:lnTo>
                <a:lnTo>
                  <a:pt x="60" y="499"/>
                </a:lnTo>
                <a:lnTo>
                  <a:pt x="60" y="499"/>
                </a:lnTo>
                <a:lnTo>
                  <a:pt x="60" y="496"/>
                </a:lnTo>
                <a:lnTo>
                  <a:pt x="62" y="493"/>
                </a:lnTo>
                <a:lnTo>
                  <a:pt x="60" y="484"/>
                </a:lnTo>
                <a:lnTo>
                  <a:pt x="58" y="469"/>
                </a:lnTo>
                <a:lnTo>
                  <a:pt x="58" y="469"/>
                </a:lnTo>
                <a:lnTo>
                  <a:pt x="56" y="460"/>
                </a:lnTo>
                <a:lnTo>
                  <a:pt x="51" y="451"/>
                </a:lnTo>
                <a:lnTo>
                  <a:pt x="51" y="451"/>
                </a:lnTo>
                <a:lnTo>
                  <a:pt x="47" y="443"/>
                </a:lnTo>
                <a:lnTo>
                  <a:pt x="44" y="435"/>
                </a:lnTo>
                <a:lnTo>
                  <a:pt x="44" y="435"/>
                </a:lnTo>
                <a:lnTo>
                  <a:pt x="44" y="434"/>
                </a:lnTo>
                <a:lnTo>
                  <a:pt x="42" y="433"/>
                </a:lnTo>
                <a:lnTo>
                  <a:pt x="39" y="431"/>
                </a:lnTo>
                <a:lnTo>
                  <a:pt x="38" y="430"/>
                </a:lnTo>
                <a:lnTo>
                  <a:pt x="38" y="428"/>
                </a:lnTo>
                <a:lnTo>
                  <a:pt x="38" y="424"/>
                </a:lnTo>
                <a:lnTo>
                  <a:pt x="40" y="420"/>
                </a:lnTo>
                <a:lnTo>
                  <a:pt x="40" y="420"/>
                </a:lnTo>
                <a:lnTo>
                  <a:pt x="45" y="408"/>
                </a:lnTo>
                <a:lnTo>
                  <a:pt x="50" y="397"/>
                </a:lnTo>
                <a:lnTo>
                  <a:pt x="63" y="375"/>
                </a:lnTo>
                <a:lnTo>
                  <a:pt x="63" y="375"/>
                </a:lnTo>
                <a:lnTo>
                  <a:pt x="70" y="358"/>
                </a:lnTo>
                <a:lnTo>
                  <a:pt x="77" y="342"/>
                </a:lnTo>
                <a:lnTo>
                  <a:pt x="85" y="321"/>
                </a:lnTo>
                <a:lnTo>
                  <a:pt x="85" y="321"/>
                </a:lnTo>
                <a:lnTo>
                  <a:pt x="93" y="271"/>
                </a:lnTo>
                <a:lnTo>
                  <a:pt x="93" y="271"/>
                </a:lnTo>
                <a:lnTo>
                  <a:pt x="92" y="304"/>
                </a:lnTo>
                <a:lnTo>
                  <a:pt x="91" y="361"/>
                </a:lnTo>
                <a:lnTo>
                  <a:pt x="91" y="420"/>
                </a:lnTo>
                <a:lnTo>
                  <a:pt x="91" y="420"/>
                </a:lnTo>
                <a:lnTo>
                  <a:pt x="91" y="425"/>
                </a:lnTo>
                <a:lnTo>
                  <a:pt x="89" y="430"/>
                </a:lnTo>
                <a:lnTo>
                  <a:pt x="88" y="435"/>
                </a:lnTo>
                <a:lnTo>
                  <a:pt x="88" y="442"/>
                </a:lnTo>
                <a:lnTo>
                  <a:pt x="88" y="442"/>
                </a:lnTo>
                <a:lnTo>
                  <a:pt x="90" y="450"/>
                </a:lnTo>
                <a:lnTo>
                  <a:pt x="93" y="460"/>
                </a:lnTo>
                <a:lnTo>
                  <a:pt x="101" y="474"/>
                </a:lnTo>
                <a:lnTo>
                  <a:pt x="101" y="474"/>
                </a:lnTo>
                <a:lnTo>
                  <a:pt x="104" y="480"/>
                </a:lnTo>
                <a:lnTo>
                  <a:pt x="105" y="483"/>
                </a:lnTo>
                <a:lnTo>
                  <a:pt x="105" y="491"/>
                </a:lnTo>
                <a:lnTo>
                  <a:pt x="105" y="491"/>
                </a:lnTo>
                <a:lnTo>
                  <a:pt x="103" y="543"/>
                </a:lnTo>
                <a:lnTo>
                  <a:pt x="102" y="574"/>
                </a:lnTo>
                <a:lnTo>
                  <a:pt x="102" y="586"/>
                </a:lnTo>
                <a:lnTo>
                  <a:pt x="103" y="593"/>
                </a:lnTo>
                <a:lnTo>
                  <a:pt x="103" y="593"/>
                </a:lnTo>
                <a:lnTo>
                  <a:pt x="106" y="599"/>
                </a:lnTo>
                <a:lnTo>
                  <a:pt x="110" y="605"/>
                </a:lnTo>
                <a:lnTo>
                  <a:pt x="116" y="608"/>
                </a:lnTo>
                <a:lnTo>
                  <a:pt x="121" y="611"/>
                </a:lnTo>
                <a:lnTo>
                  <a:pt x="121" y="611"/>
                </a:lnTo>
                <a:lnTo>
                  <a:pt x="124" y="612"/>
                </a:lnTo>
                <a:lnTo>
                  <a:pt x="128" y="614"/>
                </a:lnTo>
                <a:lnTo>
                  <a:pt x="134" y="622"/>
                </a:lnTo>
                <a:lnTo>
                  <a:pt x="141" y="628"/>
                </a:lnTo>
                <a:lnTo>
                  <a:pt x="143" y="631"/>
                </a:lnTo>
                <a:lnTo>
                  <a:pt x="145" y="631"/>
                </a:lnTo>
                <a:lnTo>
                  <a:pt x="145" y="631"/>
                </a:lnTo>
                <a:lnTo>
                  <a:pt x="163" y="624"/>
                </a:lnTo>
                <a:lnTo>
                  <a:pt x="173" y="620"/>
                </a:lnTo>
                <a:lnTo>
                  <a:pt x="175" y="619"/>
                </a:lnTo>
                <a:lnTo>
                  <a:pt x="177" y="619"/>
                </a:lnTo>
                <a:lnTo>
                  <a:pt x="177" y="619"/>
                </a:lnTo>
                <a:lnTo>
                  <a:pt x="182" y="621"/>
                </a:lnTo>
                <a:lnTo>
                  <a:pt x="187" y="621"/>
                </a:lnTo>
                <a:lnTo>
                  <a:pt x="187" y="621"/>
                </a:lnTo>
                <a:lnTo>
                  <a:pt x="164" y="662"/>
                </a:lnTo>
                <a:lnTo>
                  <a:pt x="148" y="694"/>
                </a:lnTo>
                <a:lnTo>
                  <a:pt x="142" y="708"/>
                </a:lnTo>
                <a:lnTo>
                  <a:pt x="139" y="718"/>
                </a:lnTo>
                <a:lnTo>
                  <a:pt x="139" y="718"/>
                </a:lnTo>
                <a:lnTo>
                  <a:pt x="137" y="736"/>
                </a:lnTo>
                <a:lnTo>
                  <a:pt x="138" y="756"/>
                </a:lnTo>
                <a:lnTo>
                  <a:pt x="139" y="774"/>
                </a:lnTo>
                <a:lnTo>
                  <a:pt x="141" y="790"/>
                </a:lnTo>
                <a:lnTo>
                  <a:pt x="141" y="790"/>
                </a:lnTo>
                <a:lnTo>
                  <a:pt x="151" y="851"/>
                </a:lnTo>
                <a:lnTo>
                  <a:pt x="157" y="891"/>
                </a:lnTo>
                <a:lnTo>
                  <a:pt x="158" y="908"/>
                </a:lnTo>
                <a:lnTo>
                  <a:pt x="160" y="921"/>
                </a:lnTo>
                <a:lnTo>
                  <a:pt x="160" y="921"/>
                </a:lnTo>
                <a:lnTo>
                  <a:pt x="158" y="942"/>
                </a:lnTo>
                <a:lnTo>
                  <a:pt x="157" y="962"/>
                </a:lnTo>
                <a:lnTo>
                  <a:pt x="156" y="977"/>
                </a:lnTo>
                <a:lnTo>
                  <a:pt x="155" y="983"/>
                </a:lnTo>
                <a:lnTo>
                  <a:pt x="155" y="983"/>
                </a:lnTo>
                <a:lnTo>
                  <a:pt x="151" y="988"/>
                </a:lnTo>
                <a:lnTo>
                  <a:pt x="145" y="998"/>
                </a:lnTo>
                <a:lnTo>
                  <a:pt x="145" y="998"/>
                </a:lnTo>
                <a:lnTo>
                  <a:pt x="136" y="1017"/>
                </a:lnTo>
                <a:lnTo>
                  <a:pt x="131" y="1027"/>
                </a:lnTo>
                <a:lnTo>
                  <a:pt x="128" y="1033"/>
                </a:lnTo>
                <a:lnTo>
                  <a:pt x="128" y="1033"/>
                </a:lnTo>
                <a:lnTo>
                  <a:pt x="111" y="1050"/>
                </a:lnTo>
                <a:lnTo>
                  <a:pt x="103" y="1062"/>
                </a:lnTo>
                <a:lnTo>
                  <a:pt x="99" y="1067"/>
                </a:lnTo>
                <a:lnTo>
                  <a:pt x="98" y="1070"/>
                </a:lnTo>
                <a:lnTo>
                  <a:pt x="98" y="1070"/>
                </a:lnTo>
                <a:lnTo>
                  <a:pt x="98" y="1077"/>
                </a:lnTo>
                <a:lnTo>
                  <a:pt x="99" y="1086"/>
                </a:lnTo>
                <a:lnTo>
                  <a:pt x="101" y="1089"/>
                </a:lnTo>
                <a:lnTo>
                  <a:pt x="104" y="1093"/>
                </a:lnTo>
                <a:lnTo>
                  <a:pt x="108" y="1096"/>
                </a:lnTo>
                <a:lnTo>
                  <a:pt x="115" y="1097"/>
                </a:lnTo>
                <a:lnTo>
                  <a:pt x="115" y="1097"/>
                </a:lnTo>
                <a:lnTo>
                  <a:pt x="122" y="1099"/>
                </a:lnTo>
                <a:lnTo>
                  <a:pt x="130" y="1099"/>
                </a:lnTo>
                <a:lnTo>
                  <a:pt x="138" y="1097"/>
                </a:lnTo>
                <a:lnTo>
                  <a:pt x="147" y="1095"/>
                </a:lnTo>
                <a:lnTo>
                  <a:pt x="155" y="1093"/>
                </a:lnTo>
                <a:lnTo>
                  <a:pt x="163" y="1089"/>
                </a:lnTo>
                <a:lnTo>
                  <a:pt x="169" y="1086"/>
                </a:lnTo>
                <a:lnTo>
                  <a:pt x="175" y="1082"/>
                </a:lnTo>
                <a:lnTo>
                  <a:pt x="175" y="1082"/>
                </a:lnTo>
                <a:lnTo>
                  <a:pt x="180" y="1077"/>
                </a:lnTo>
                <a:lnTo>
                  <a:pt x="183" y="1073"/>
                </a:lnTo>
                <a:lnTo>
                  <a:pt x="189" y="1063"/>
                </a:lnTo>
                <a:lnTo>
                  <a:pt x="200" y="1043"/>
                </a:lnTo>
                <a:lnTo>
                  <a:pt x="200" y="1043"/>
                </a:lnTo>
                <a:lnTo>
                  <a:pt x="209" y="1028"/>
                </a:lnTo>
                <a:lnTo>
                  <a:pt x="215" y="1013"/>
                </a:lnTo>
                <a:lnTo>
                  <a:pt x="215" y="1013"/>
                </a:lnTo>
                <a:lnTo>
                  <a:pt x="216" y="1008"/>
                </a:lnTo>
                <a:lnTo>
                  <a:pt x="216" y="1002"/>
                </a:lnTo>
                <a:lnTo>
                  <a:pt x="215" y="989"/>
                </a:lnTo>
                <a:lnTo>
                  <a:pt x="211" y="965"/>
                </a:lnTo>
                <a:lnTo>
                  <a:pt x="211" y="965"/>
                </a:lnTo>
                <a:lnTo>
                  <a:pt x="209" y="956"/>
                </a:lnTo>
                <a:lnTo>
                  <a:pt x="209" y="947"/>
                </a:lnTo>
                <a:lnTo>
                  <a:pt x="208" y="935"/>
                </a:lnTo>
                <a:lnTo>
                  <a:pt x="209" y="925"/>
                </a:lnTo>
                <a:lnTo>
                  <a:pt x="209" y="925"/>
                </a:lnTo>
                <a:lnTo>
                  <a:pt x="210" y="915"/>
                </a:lnTo>
                <a:lnTo>
                  <a:pt x="213" y="903"/>
                </a:lnTo>
                <a:lnTo>
                  <a:pt x="224" y="857"/>
                </a:lnTo>
                <a:lnTo>
                  <a:pt x="224" y="857"/>
                </a:lnTo>
                <a:lnTo>
                  <a:pt x="228" y="840"/>
                </a:lnTo>
                <a:lnTo>
                  <a:pt x="230" y="826"/>
                </a:lnTo>
                <a:lnTo>
                  <a:pt x="231" y="813"/>
                </a:lnTo>
                <a:lnTo>
                  <a:pt x="231" y="802"/>
                </a:lnTo>
                <a:lnTo>
                  <a:pt x="230" y="792"/>
                </a:lnTo>
                <a:lnTo>
                  <a:pt x="229" y="784"/>
                </a:lnTo>
                <a:lnTo>
                  <a:pt x="227" y="776"/>
                </a:lnTo>
                <a:lnTo>
                  <a:pt x="224" y="770"/>
                </a:lnTo>
                <a:lnTo>
                  <a:pt x="224" y="770"/>
                </a:lnTo>
                <a:lnTo>
                  <a:pt x="220" y="758"/>
                </a:lnTo>
                <a:lnTo>
                  <a:pt x="216" y="746"/>
                </a:lnTo>
                <a:lnTo>
                  <a:pt x="215" y="740"/>
                </a:lnTo>
                <a:lnTo>
                  <a:pt x="215" y="734"/>
                </a:lnTo>
                <a:lnTo>
                  <a:pt x="215" y="730"/>
                </a:lnTo>
                <a:lnTo>
                  <a:pt x="217" y="725"/>
                </a:lnTo>
                <a:lnTo>
                  <a:pt x="217" y="725"/>
                </a:lnTo>
                <a:lnTo>
                  <a:pt x="226" y="711"/>
                </a:lnTo>
                <a:lnTo>
                  <a:pt x="236" y="692"/>
                </a:lnTo>
                <a:lnTo>
                  <a:pt x="249" y="666"/>
                </a:lnTo>
                <a:lnTo>
                  <a:pt x="249" y="666"/>
                </a:lnTo>
                <a:lnTo>
                  <a:pt x="256" y="678"/>
                </a:lnTo>
                <a:lnTo>
                  <a:pt x="266" y="691"/>
                </a:lnTo>
                <a:lnTo>
                  <a:pt x="279" y="707"/>
                </a:lnTo>
                <a:lnTo>
                  <a:pt x="279" y="707"/>
                </a:lnTo>
                <a:lnTo>
                  <a:pt x="309" y="744"/>
                </a:lnTo>
                <a:lnTo>
                  <a:pt x="321" y="759"/>
                </a:lnTo>
                <a:lnTo>
                  <a:pt x="325" y="764"/>
                </a:lnTo>
                <a:lnTo>
                  <a:pt x="326" y="767"/>
                </a:lnTo>
                <a:lnTo>
                  <a:pt x="326" y="767"/>
                </a:lnTo>
                <a:lnTo>
                  <a:pt x="325" y="772"/>
                </a:lnTo>
                <a:lnTo>
                  <a:pt x="320" y="778"/>
                </a:lnTo>
                <a:lnTo>
                  <a:pt x="315" y="784"/>
                </a:lnTo>
                <a:lnTo>
                  <a:pt x="308" y="790"/>
                </a:lnTo>
                <a:lnTo>
                  <a:pt x="308" y="790"/>
                </a:lnTo>
                <a:lnTo>
                  <a:pt x="303" y="793"/>
                </a:lnTo>
                <a:lnTo>
                  <a:pt x="300" y="797"/>
                </a:lnTo>
                <a:lnTo>
                  <a:pt x="293" y="806"/>
                </a:lnTo>
                <a:lnTo>
                  <a:pt x="285" y="817"/>
                </a:lnTo>
                <a:lnTo>
                  <a:pt x="280" y="822"/>
                </a:lnTo>
                <a:lnTo>
                  <a:pt x="274" y="826"/>
                </a:lnTo>
                <a:lnTo>
                  <a:pt x="274" y="826"/>
                </a:lnTo>
                <a:lnTo>
                  <a:pt x="261" y="835"/>
                </a:lnTo>
                <a:lnTo>
                  <a:pt x="255" y="839"/>
                </a:lnTo>
                <a:lnTo>
                  <a:pt x="250" y="844"/>
                </a:lnTo>
                <a:lnTo>
                  <a:pt x="246" y="850"/>
                </a:lnTo>
                <a:lnTo>
                  <a:pt x="243" y="855"/>
                </a:lnTo>
                <a:lnTo>
                  <a:pt x="242" y="861"/>
                </a:lnTo>
                <a:lnTo>
                  <a:pt x="242" y="866"/>
                </a:lnTo>
                <a:lnTo>
                  <a:pt x="242" y="866"/>
                </a:lnTo>
                <a:lnTo>
                  <a:pt x="244" y="872"/>
                </a:lnTo>
                <a:lnTo>
                  <a:pt x="248" y="877"/>
                </a:lnTo>
                <a:lnTo>
                  <a:pt x="252" y="882"/>
                </a:lnTo>
                <a:lnTo>
                  <a:pt x="257" y="885"/>
                </a:lnTo>
                <a:lnTo>
                  <a:pt x="262" y="888"/>
                </a:lnTo>
                <a:lnTo>
                  <a:pt x="269" y="889"/>
                </a:lnTo>
                <a:lnTo>
                  <a:pt x="276" y="889"/>
                </a:lnTo>
                <a:lnTo>
                  <a:pt x="283" y="886"/>
                </a:lnTo>
                <a:lnTo>
                  <a:pt x="283" y="886"/>
                </a:lnTo>
                <a:lnTo>
                  <a:pt x="290" y="883"/>
                </a:lnTo>
                <a:lnTo>
                  <a:pt x="299" y="878"/>
                </a:lnTo>
                <a:lnTo>
                  <a:pt x="315" y="865"/>
                </a:lnTo>
                <a:lnTo>
                  <a:pt x="329" y="851"/>
                </a:lnTo>
                <a:lnTo>
                  <a:pt x="339" y="842"/>
                </a:lnTo>
                <a:lnTo>
                  <a:pt x="339" y="842"/>
                </a:lnTo>
                <a:lnTo>
                  <a:pt x="347" y="836"/>
                </a:lnTo>
                <a:lnTo>
                  <a:pt x="358" y="829"/>
                </a:lnTo>
                <a:lnTo>
                  <a:pt x="369" y="819"/>
                </a:lnTo>
                <a:lnTo>
                  <a:pt x="382" y="807"/>
                </a:lnTo>
                <a:lnTo>
                  <a:pt x="382" y="807"/>
                </a:lnTo>
                <a:lnTo>
                  <a:pt x="387" y="802"/>
                </a:lnTo>
                <a:lnTo>
                  <a:pt x="392" y="797"/>
                </a:lnTo>
                <a:lnTo>
                  <a:pt x="394" y="791"/>
                </a:lnTo>
                <a:lnTo>
                  <a:pt x="395" y="787"/>
                </a:lnTo>
                <a:lnTo>
                  <a:pt x="397" y="778"/>
                </a:lnTo>
                <a:lnTo>
                  <a:pt x="395" y="770"/>
                </a:lnTo>
                <a:lnTo>
                  <a:pt x="395" y="770"/>
                </a:lnTo>
                <a:lnTo>
                  <a:pt x="394" y="763"/>
                </a:lnTo>
                <a:lnTo>
                  <a:pt x="391" y="757"/>
                </a:lnTo>
                <a:lnTo>
                  <a:pt x="387" y="752"/>
                </a:lnTo>
                <a:lnTo>
                  <a:pt x="382" y="745"/>
                </a:lnTo>
                <a:lnTo>
                  <a:pt x="382" y="745"/>
                </a:lnTo>
                <a:lnTo>
                  <a:pt x="377" y="739"/>
                </a:lnTo>
                <a:lnTo>
                  <a:pt x="373" y="734"/>
                </a:lnTo>
                <a:lnTo>
                  <a:pt x="368" y="728"/>
                </a:lnTo>
                <a:lnTo>
                  <a:pt x="364" y="715"/>
                </a:lnTo>
                <a:lnTo>
                  <a:pt x="364" y="715"/>
                </a:lnTo>
                <a:lnTo>
                  <a:pt x="360" y="700"/>
                </a:lnTo>
                <a:lnTo>
                  <a:pt x="359" y="686"/>
                </a:lnTo>
                <a:lnTo>
                  <a:pt x="356" y="674"/>
                </a:lnTo>
                <a:lnTo>
                  <a:pt x="353" y="665"/>
                </a:lnTo>
                <a:lnTo>
                  <a:pt x="353" y="665"/>
                </a:lnTo>
                <a:lnTo>
                  <a:pt x="343" y="651"/>
                </a:lnTo>
                <a:lnTo>
                  <a:pt x="329" y="633"/>
                </a:lnTo>
                <a:lnTo>
                  <a:pt x="310" y="611"/>
                </a:lnTo>
                <a:lnTo>
                  <a:pt x="310" y="611"/>
                </a:lnTo>
                <a:lnTo>
                  <a:pt x="326" y="591"/>
                </a:lnTo>
                <a:lnTo>
                  <a:pt x="338" y="575"/>
                </a:lnTo>
                <a:lnTo>
                  <a:pt x="346" y="563"/>
                </a:lnTo>
                <a:lnTo>
                  <a:pt x="346" y="563"/>
                </a:lnTo>
                <a:lnTo>
                  <a:pt x="348" y="556"/>
                </a:lnTo>
                <a:lnTo>
                  <a:pt x="351" y="552"/>
                </a:lnTo>
                <a:lnTo>
                  <a:pt x="351" y="541"/>
                </a:lnTo>
                <a:lnTo>
                  <a:pt x="351" y="484"/>
                </a:lnTo>
                <a:lnTo>
                  <a:pt x="351" y="484"/>
                </a:lnTo>
                <a:lnTo>
                  <a:pt x="336" y="358"/>
                </a:lnTo>
                <a:lnTo>
                  <a:pt x="336" y="358"/>
                </a:lnTo>
                <a:lnTo>
                  <a:pt x="334" y="342"/>
                </a:lnTo>
                <a:lnTo>
                  <a:pt x="333" y="332"/>
                </a:lnTo>
                <a:lnTo>
                  <a:pt x="334" y="329"/>
                </a:lnTo>
                <a:lnTo>
                  <a:pt x="335" y="328"/>
                </a:lnTo>
                <a:lnTo>
                  <a:pt x="335" y="328"/>
                </a:lnTo>
                <a:lnTo>
                  <a:pt x="336" y="329"/>
                </a:lnTo>
                <a:lnTo>
                  <a:pt x="340" y="331"/>
                </a:lnTo>
                <a:lnTo>
                  <a:pt x="348" y="342"/>
                </a:lnTo>
                <a:lnTo>
                  <a:pt x="355" y="354"/>
                </a:lnTo>
                <a:lnTo>
                  <a:pt x="358" y="358"/>
                </a:lnTo>
                <a:lnTo>
                  <a:pt x="359" y="363"/>
                </a:lnTo>
                <a:lnTo>
                  <a:pt x="359" y="363"/>
                </a:lnTo>
                <a:lnTo>
                  <a:pt x="361" y="375"/>
                </a:lnTo>
                <a:lnTo>
                  <a:pt x="366" y="390"/>
                </a:lnTo>
                <a:lnTo>
                  <a:pt x="373" y="417"/>
                </a:lnTo>
                <a:lnTo>
                  <a:pt x="373" y="417"/>
                </a:lnTo>
                <a:lnTo>
                  <a:pt x="378" y="461"/>
                </a:lnTo>
                <a:lnTo>
                  <a:pt x="380" y="487"/>
                </a:lnTo>
                <a:lnTo>
                  <a:pt x="380" y="499"/>
                </a:lnTo>
                <a:lnTo>
                  <a:pt x="380" y="499"/>
                </a:lnTo>
                <a:lnTo>
                  <a:pt x="378" y="501"/>
                </a:lnTo>
                <a:lnTo>
                  <a:pt x="374" y="506"/>
                </a:lnTo>
                <a:lnTo>
                  <a:pt x="371" y="513"/>
                </a:lnTo>
                <a:lnTo>
                  <a:pt x="368" y="519"/>
                </a:lnTo>
                <a:lnTo>
                  <a:pt x="368" y="519"/>
                </a:lnTo>
                <a:lnTo>
                  <a:pt x="368" y="524"/>
                </a:lnTo>
                <a:lnTo>
                  <a:pt x="369" y="534"/>
                </a:lnTo>
                <a:lnTo>
                  <a:pt x="372" y="541"/>
                </a:lnTo>
                <a:lnTo>
                  <a:pt x="373" y="543"/>
                </a:lnTo>
                <a:lnTo>
                  <a:pt x="375" y="543"/>
                </a:lnTo>
                <a:lnTo>
                  <a:pt x="375" y="543"/>
                </a:lnTo>
                <a:lnTo>
                  <a:pt x="379" y="540"/>
                </a:lnTo>
                <a:lnTo>
                  <a:pt x="382" y="536"/>
                </a:lnTo>
                <a:lnTo>
                  <a:pt x="386" y="532"/>
                </a:lnTo>
                <a:lnTo>
                  <a:pt x="386" y="532"/>
                </a:lnTo>
                <a:lnTo>
                  <a:pt x="386" y="535"/>
                </a:lnTo>
                <a:lnTo>
                  <a:pt x="388" y="542"/>
                </a:lnTo>
                <a:lnTo>
                  <a:pt x="391" y="549"/>
                </a:lnTo>
                <a:lnTo>
                  <a:pt x="392" y="552"/>
                </a:lnTo>
                <a:lnTo>
                  <a:pt x="393" y="552"/>
                </a:lnTo>
                <a:lnTo>
                  <a:pt x="393" y="552"/>
                </a:lnTo>
                <a:lnTo>
                  <a:pt x="395" y="549"/>
                </a:lnTo>
                <a:lnTo>
                  <a:pt x="398" y="546"/>
                </a:lnTo>
                <a:lnTo>
                  <a:pt x="400" y="541"/>
                </a:lnTo>
                <a:lnTo>
                  <a:pt x="400" y="541"/>
                </a:lnTo>
                <a:lnTo>
                  <a:pt x="402" y="547"/>
                </a:lnTo>
                <a:lnTo>
                  <a:pt x="405" y="550"/>
                </a:lnTo>
                <a:lnTo>
                  <a:pt x="407" y="552"/>
                </a:lnTo>
                <a:lnTo>
                  <a:pt x="408" y="552"/>
                </a:lnTo>
                <a:lnTo>
                  <a:pt x="408" y="552"/>
                </a:lnTo>
                <a:lnTo>
                  <a:pt x="411" y="552"/>
                </a:lnTo>
                <a:lnTo>
                  <a:pt x="411" y="552"/>
                </a:lnTo>
                <a:lnTo>
                  <a:pt x="411" y="552"/>
                </a:lnTo>
                <a:lnTo>
                  <a:pt x="418" y="546"/>
                </a:lnTo>
                <a:lnTo>
                  <a:pt x="418" y="546"/>
                </a:lnTo>
                <a:lnTo>
                  <a:pt x="424" y="539"/>
                </a:lnTo>
                <a:lnTo>
                  <a:pt x="426" y="535"/>
                </a:lnTo>
                <a:lnTo>
                  <a:pt x="427" y="533"/>
                </a:lnTo>
                <a:lnTo>
                  <a:pt x="427" y="532"/>
                </a:lnTo>
                <a:lnTo>
                  <a:pt x="427" y="532"/>
                </a:lnTo>
                <a:lnTo>
                  <a:pt x="433" y="534"/>
                </a:lnTo>
                <a:lnTo>
                  <a:pt x="439" y="535"/>
                </a:lnTo>
                <a:lnTo>
                  <a:pt x="443" y="534"/>
                </a:lnTo>
                <a:lnTo>
                  <a:pt x="443" y="534"/>
                </a:lnTo>
                <a:lnTo>
                  <a:pt x="444" y="533"/>
                </a:lnTo>
                <a:lnTo>
                  <a:pt x="443" y="530"/>
                </a:lnTo>
                <a:lnTo>
                  <a:pt x="439" y="527"/>
                </a:lnTo>
                <a:lnTo>
                  <a:pt x="435" y="521"/>
                </a:lnTo>
                <a:lnTo>
                  <a:pt x="435" y="521"/>
                </a:lnTo>
                <a:lnTo>
                  <a:pt x="430" y="503"/>
                </a:lnTo>
                <a:lnTo>
                  <a:pt x="425" y="489"/>
                </a:lnTo>
                <a:lnTo>
                  <a:pt x="425" y="489"/>
                </a:lnTo>
                <a:lnTo>
                  <a:pt x="421" y="476"/>
                </a:lnTo>
                <a:lnTo>
                  <a:pt x="420" y="468"/>
                </a:lnTo>
                <a:lnTo>
                  <a:pt x="420" y="455"/>
                </a:lnTo>
                <a:lnTo>
                  <a:pt x="420" y="455"/>
                </a:lnTo>
                <a:lnTo>
                  <a:pt x="419" y="433"/>
                </a:lnTo>
                <a:lnTo>
                  <a:pt x="418" y="408"/>
                </a:lnTo>
                <a:lnTo>
                  <a:pt x="418" y="408"/>
                </a:lnTo>
                <a:lnTo>
                  <a:pt x="414" y="366"/>
                </a:lnTo>
                <a:lnTo>
                  <a:pt x="412" y="346"/>
                </a:lnTo>
                <a:lnTo>
                  <a:pt x="408" y="333"/>
                </a:lnTo>
                <a:lnTo>
                  <a:pt x="408" y="333"/>
                </a:lnTo>
                <a:lnTo>
                  <a:pt x="384" y="267"/>
                </a:lnTo>
                <a:lnTo>
                  <a:pt x="367" y="221"/>
                </a:lnTo>
                <a:lnTo>
                  <a:pt x="358" y="192"/>
                </a:lnTo>
                <a:lnTo>
                  <a:pt x="358" y="192"/>
                </a:lnTo>
                <a:lnTo>
                  <a:pt x="354" y="180"/>
                </a:lnTo>
                <a:lnTo>
                  <a:pt x="351" y="172"/>
                </a:lnTo>
                <a:lnTo>
                  <a:pt x="347" y="166"/>
                </a:lnTo>
                <a:lnTo>
                  <a:pt x="339" y="159"/>
                </a:lnTo>
                <a:lnTo>
                  <a:pt x="339" y="159"/>
                </a:lnTo>
                <a:lnTo>
                  <a:pt x="335" y="155"/>
                </a:lnTo>
                <a:lnTo>
                  <a:pt x="334" y="153"/>
                </a:lnTo>
                <a:lnTo>
                  <a:pt x="332" y="147"/>
                </a:lnTo>
                <a:lnTo>
                  <a:pt x="329" y="145"/>
                </a:lnTo>
                <a:lnTo>
                  <a:pt x="326" y="141"/>
                </a:lnTo>
                <a:lnTo>
                  <a:pt x="320" y="137"/>
                </a:lnTo>
                <a:lnTo>
                  <a:pt x="310" y="132"/>
                </a:lnTo>
                <a:lnTo>
                  <a:pt x="310" y="132"/>
                </a:lnTo>
                <a:lnTo>
                  <a:pt x="282" y="119"/>
                </a:lnTo>
                <a:lnTo>
                  <a:pt x="276" y="117"/>
                </a:lnTo>
                <a:lnTo>
                  <a:pt x="276" y="117"/>
                </a:lnTo>
                <a:lnTo>
                  <a:pt x="242" y="107"/>
                </a:lnTo>
                <a:lnTo>
                  <a:pt x="242" y="107"/>
                </a:lnTo>
                <a:lnTo>
                  <a:pt x="243" y="106"/>
                </a:lnTo>
                <a:lnTo>
                  <a:pt x="243" y="102"/>
                </a:lnTo>
                <a:lnTo>
                  <a:pt x="241" y="94"/>
                </a:lnTo>
                <a:lnTo>
                  <a:pt x="236" y="82"/>
                </a:lnTo>
                <a:lnTo>
                  <a:pt x="236" y="82"/>
                </a:lnTo>
                <a:lnTo>
                  <a:pt x="228" y="71"/>
                </a:lnTo>
                <a:lnTo>
                  <a:pt x="222" y="63"/>
                </a:lnTo>
                <a:lnTo>
                  <a:pt x="217" y="59"/>
                </a:lnTo>
                <a:lnTo>
                  <a:pt x="213" y="53"/>
                </a:lnTo>
                <a:lnTo>
                  <a:pt x="213" y="53"/>
                </a:lnTo>
                <a:lnTo>
                  <a:pt x="208" y="46"/>
                </a:lnTo>
                <a:lnTo>
                  <a:pt x="201" y="38"/>
                </a:lnTo>
                <a:lnTo>
                  <a:pt x="193" y="28"/>
                </a:lnTo>
                <a:lnTo>
                  <a:pt x="182" y="20"/>
                </a:lnTo>
                <a:lnTo>
                  <a:pt x="182" y="20"/>
                </a:lnTo>
                <a:lnTo>
                  <a:pt x="163" y="7"/>
                </a:lnTo>
                <a:lnTo>
                  <a:pt x="156" y="3"/>
                </a:lnTo>
                <a:lnTo>
                  <a:pt x="150" y="2"/>
                </a:lnTo>
                <a:lnTo>
                  <a:pt x="150" y="2"/>
                </a:lnTo>
                <a:lnTo>
                  <a:pt x="136" y="1"/>
                </a:lnTo>
                <a:lnTo>
                  <a:pt x="128" y="2"/>
                </a:lnTo>
                <a:lnTo>
                  <a:pt x="128" y="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0">
            <a:extLst>
              <a:ext uri="{FF2B5EF4-FFF2-40B4-BE49-F238E27FC236}">
                <a16:creationId xmlns:a16="http://schemas.microsoft.com/office/drawing/2014/main" id="{D3AFBD7C-BA6B-4657-B099-789235E2DAF2}"/>
              </a:ext>
            </a:extLst>
          </p:cNvPr>
          <p:cNvSpPr>
            <a:spLocks noEditPoints="1"/>
          </p:cNvSpPr>
          <p:nvPr/>
        </p:nvSpPr>
        <p:spPr bwMode="auto">
          <a:xfrm>
            <a:off x="846483" y="4770048"/>
            <a:ext cx="631825" cy="1479550"/>
          </a:xfrm>
          <a:custGeom>
            <a:avLst/>
            <a:gdLst>
              <a:gd name="T0" fmla="*/ 174 w 398"/>
              <a:gd name="T1" fmla="*/ 87 h 932"/>
              <a:gd name="T2" fmla="*/ 171 w 398"/>
              <a:gd name="T3" fmla="*/ 96 h 932"/>
              <a:gd name="T4" fmla="*/ 136 w 398"/>
              <a:gd name="T5" fmla="*/ 120 h 932"/>
              <a:gd name="T6" fmla="*/ 130 w 398"/>
              <a:gd name="T7" fmla="*/ 166 h 932"/>
              <a:gd name="T8" fmla="*/ 73 w 398"/>
              <a:gd name="T9" fmla="*/ 160 h 932"/>
              <a:gd name="T10" fmla="*/ 43 w 398"/>
              <a:gd name="T11" fmla="*/ 138 h 932"/>
              <a:gd name="T12" fmla="*/ 36 w 398"/>
              <a:gd name="T13" fmla="*/ 123 h 932"/>
              <a:gd name="T14" fmla="*/ 10 w 398"/>
              <a:gd name="T15" fmla="*/ 122 h 932"/>
              <a:gd name="T16" fmla="*/ 1 w 398"/>
              <a:gd name="T17" fmla="*/ 136 h 932"/>
              <a:gd name="T18" fmla="*/ 6 w 398"/>
              <a:gd name="T19" fmla="*/ 168 h 932"/>
              <a:gd name="T20" fmla="*/ 19 w 398"/>
              <a:gd name="T21" fmla="*/ 188 h 932"/>
              <a:gd name="T22" fmla="*/ 45 w 398"/>
              <a:gd name="T23" fmla="*/ 201 h 932"/>
              <a:gd name="T24" fmla="*/ 72 w 398"/>
              <a:gd name="T25" fmla="*/ 215 h 932"/>
              <a:gd name="T26" fmla="*/ 128 w 398"/>
              <a:gd name="T27" fmla="*/ 235 h 932"/>
              <a:gd name="T28" fmla="*/ 118 w 398"/>
              <a:gd name="T29" fmla="*/ 269 h 932"/>
              <a:gd name="T30" fmla="*/ 130 w 398"/>
              <a:gd name="T31" fmla="*/ 312 h 932"/>
              <a:gd name="T32" fmla="*/ 132 w 398"/>
              <a:gd name="T33" fmla="*/ 401 h 932"/>
              <a:gd name="T34" fmla="*/ 132 w 398"/>
              <a:gd name="T35" fmla="*/ 555 h 932"/>
              <a:gd name="T36" fmla="*/ 113 w 398"/>
              <a:gd name="T37" fmla="*/ 641 h 932"/>
              <a:gd name="T38" fmla="*/ 130 w 398"/>
              <a:gd name="T39" fmla="*/ 662 h 932"/>
              <a:gd name="T40" fmla="*/ 201 w 398"/>
              <a:gd name="T41" fmla="*/ 711 h 932"/>
              <a:gd name="T42" fmla="*/ 216 w 398"/>
              <a:gd name="T43" fmla="*/ 736 h 932"/>
              <a:gd name="T44" fmla="*/ 216 w 398"/>
              <a:gd name="T45" fmla="*/ 754 h 932"/>
              <a:gd name="T46" fmla="*/ 196 w 398"/>
              <a:gd name="T47" fmla="*/ 803 h 932"/>
              <a:gd name="T48" fmla="*/ 188 w 398"/>
              <a:gd name="T49" fmla="*/ 838 h 932"/>
              <a:gd name="T50" fmla="*/ 217 w 398"/>
              <a:gd name="T51" fmla="*/ 848 h 932"/>
              <a:gd name="T52" fmla="*/ 243 w 398"/>
              <a:gd name="T53" fmla="*/ 836 h 932"/>
              <a:gd name="T54" fmla="*/ 280 w 398"/>
              <a:gd name="T55" fmla="*/ 796 h 932"/>
              <a:gd name="T56" fmla="*/ 283 w 398"/>
              <a:gd name="T57" fmla="*/ 826 h 932"/>
              <a:gd name="T58" fmla="*/ 276 w 398"/>
              <a:gd name="T59" fmla="*/ 860 h 932"/>
              <a:gd name="T60" fmla="*/ 249 w 398"/>
              <a:gd name="T61" fmla="*/ 897 h 932"/>
              <a:gd name="T62" fmla="*/ 243 w 398"/>
              <a:gd name="T63" fmla="*/ 918 h 932"/>
              <a:gd name="T64" fmla="*/ 271 w 398"/>
              <a:gd name="T65" fmla="*/ 932 h 932"/>
              <a:gd name="T66" fmla="*/ 302 w 398"/>
              <a:gd name="T67" fmla="*/ 926 h 932"/>
              <a:gd name="T68" fmla="*/ 340 w 398"/>
              <a:gd name="T69" fmla="*/ 891 h 932"/>
              <a:gd name="T70" fmla="*/ 355 w 398"/>
              <a:gd name="T71" fmla="*/ 864 h 932"/>
              <a:gd name="T72" fmla="*/ 348 w 398"/>
              <a:gd name="T73" fmla="*/ 815 h 932"/>
              <a:gd name="T74" fmla="*/ 342 w 398"/>
              <a:gd name="T75" fmla="*/ 795 h 932"/>
              <a:gd name="T76" fmla="*/ 348 w 398"/>
              <a:gd name="T77" fmla="*/ 781 h 932"/>
              <a:gd name="T78" fmla="*/ 342 w 398"/>
              <a:gd name="T79" fmla="*/ 655 h 932"/>
              <a:gd name="T80" fmla="*/ 353 w 398"/>
              <a:gd name="T81" fmla="*/ 649 h 932"/>
              <a:gd name="T82" fmla="*/ 362 w 398"/>
              <a:gd name="T83" fmla="*/ 642 h 932"/>
              <a:gd name="T84" fmla="*/ 375 w 398"/>
              <a:gd name="T85" fmla="*/ 630 h 932"/>
              <a:gd name="T86" fmla="*/ 375 w 398"/>
              <a:gd name="T87" fmla="*/ 561 h 932"/>
              <a:gd name="T88" fmla="*/ 387 w 398"/>
              <a:gd name="T89" fmla="*/ 451 h 932"/>
              <a:gd name="T90" fmla="*/ 396 w 398"/>
              <a:gd name="T91" fmla="*/ 334 h 932"/>
              <a:gd name="T92" fmla="*/ 395 w 398"/>
              <a:gd name="T93" fmla="*/ 281 h 932"/>
              <a:gd name="T94" fmla="*/ 394 w 398"/>
              <a:gd name="T95" fmla="*/ 242 h 932"/>
              <a:gd name="T96" fmla="*/ 373 w 398"/>
              <a:gd name="T97" fmla="*/ 188 h 932"/>
              <a:gd name="T98" fmla="*/ 349 w 398"/>
              <a:gd name="T99" fmla="*/ 151 h 932"/>
              <a:gd name="T100" fmla="*/ 317 w 398"/>
              <a:gd name="T101" fmla="*/ 82 h 932"/>
              <a:gd name="T102" fmla="*/ 307 w 398"/>
              <a:gd name="T103" fmla="*/ 39 h 932"/>
              <a:gd name="T104" fmla="*/ 288 w 398"/>
              <a:gd name="T105" fmla="*/ 11 h 932"/>
              <a:gd name="T106" fmla="*/ 261 w 398"/>
              <a:gd name="T107" fmla="*/ 0 h 932"/>
              <a:gd name="T108" fmla="*/ 225 w 398"/>
              <a:gd name="T109" fmla="*/ 6 h 932"/>
              <a:gd name="T110" fmla="*/ 182 w 398"/>
              <a:gd name="T111" fmla="*/ 35 h 932"/>
              <a:gd name="T112" fmla="*/ 229 w 398"/>
              <a:gd name="T113" fmla="*/ 552 h 932"/>
              <a:gd name="T114" fmla="*/ 229 w 398"/>
              <a:gd name="T115" fmla="*/ 605 h 932"/>
              <a:gd name="T116" fmla="*/ 227 w 398"/>
              <a:gd name="T117" fmla="*/ 637 h 932"/>
              <a:gd name="T118" fmla="*/ 218 w 398"/>
              <a:gd name="T119" fmla="*/ 627 h 932"/>
              <a:gd name="T120" fmla="*/ 196 w 398"/>
              <a:gd name="T121" fmla="*/ 612 h 932"/>
              <a:gd name="T122" fmla="*/ 229 w 398"/>
              <a:gd name="T123" fmla="*/ 55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98" h="932">
                <a:moveTo>
                  <a:pt x="176" y="64"/>
                </a:moveTo>
                <a:lnTo>
                  <a:pt x="176" y="64"/>
                </a:lnTo>
                <a:lnTo>
                  <a:pt x="175" y="75"/>
                </a:lnTo>
                <a:lnTo>
                  <a:pt x="174" y="82"/>
                </a:lnTo>
                <a:lnTo>
                  <a:pt x="174" y="87"/>
                </a:lnTo>
                <a:lnTo>
                  <a:pt x="174" y="87"/>
                </a:lnTo>
                <a:lnTo>
                  <a:pt x="172" y="89"/>
                </a:lnTo>
                <a:lnTo>
                  <a:pt x="174" y="91"/>
                </a:lnTo>
                <a:lnTo>
                  <a:pt x="172" y="94"/>
                </a:lnTo>
                <a:lnTo>
                  <a:pt x="171" y="96"/>
                </a:lnTo>
                <a:lnTo>
                  <a:pt x="171" y="96"/>
                </a:lnTo>
                <a:lnTo>
                  <a:pt x="146" y="111"/>
                </a:lnTo>
                <a:lnTo>
                  <a:pt x="146" y="111"/>
                </a:lnTo>
                <a:lnTo>
                  <a:pt x="139" y="116"/>
                </a:lnTo>
                <a:lnTo>
                  <a:pt x="136" y="120"/>
                </a:lnTo>
                <a:lnTo>
                  <a:pt x="133" y="122"/>
                </a:lnTo>
                <a:lnTo>
                  <a:pt x="132" y="128"/>
                </a:lnTo>
                <a:lnTo>
                  <a:pt x="132" y="128"/>
                </a:lnTo>
                <a:lnTo>
                  <a:pt x="131" y="149"/>
                </a:lnTo>
                <a:lnTo>
                  <a:pt x="130" y="166"/>
                </a:lnTo>
                <a:lnTo>
                  <a:pt x="130" y="166"/>
                </a:lnTo>
                <a:lnTo>
                  <a:pt x="116" y="163"/>
                </a:lnTo>
                <a:lnTo>
                  <a:pt x="87" y="161"/>
                </a:lnTo>
                <a:lnTo>
                  <a:pt x="87" y="161"/>
                </a:lnTo>
                <a:lnTo>
                  <a:pt x="73" y="160"/>
                </a:lnTo>
                <a:lnTo>
                  <a:pt x="60" y="157"/>
                </a:lnTo>
                <a:lnTo>
                  <a:pt x="47" y="154"/>
                </a:lnTo>
                <a:lnTo>
                  <a:pt x="45" y="148"/>
                </a:lnTo>
                <a:lnTo>
                  <a:pt x="45" y="148"/>
                </a:lnTo>
                <a:lnTo>
                  <a:pt x="43" y="138"/>
                </a:lnTo>
                <a:lnTo>
                  <a:pt x="42" y="135"/>
                </a:lnTo>
                <a:lnTo>
                  <a:pt x="40" y="131"/>
                </a:lnTo>
                <a:lnTo>
                  <a:pt x="40" y="131"/>
                </a:lnTo>
                <a:lnTo>
                  <a:pt x="37" y="125"/>
                </a:lnTo>
                <a:lnTo>
                  <a:pt x="36" y="123"/>
                </a:lnTo>
                <a:lnTo>
                  <a:pt x="20" y="123"/>
                </a:lnTo>
                <a:lnTo>
                  <a:pt x="20" y="123"/>
                </a:lnTo>
                <a:lnTo>
                  <a:pt x="17" y="122"/>
                </a:lnTo>
                <a:lnTo>
                  <a:pt x="13" y="121"/>
                </a:lnTo>
                <a:lnTo>
                  <a:pt x="10" y="122"/>
                </a:lnTo>
                <a:lnTo>
                  <a:pt x="8" y="123"/>
                </a:lnTo>
                <a:lnTo>
                  <a:pt x="6" y="125"/>
                </a:lnTo>
                <a:lnTo>
                  <a:pt x="6" y="125"/>
                </a:lnTo>
                <a:lnTo>
                  <a:pt x="4" y="130"/>
                </a:lnTo>
                <a:lnTo>
                  <a:pt x="1" y="136"/>
                </a:lnTo>
                <a:lnTo>
                  <a:pt x="0" y="145"/>
                </a:lnTo>
                <a:lnTo>
                  <a:pt x="0" y="145"/>
                </a:lnTo>
                <a:lnTo>
                  <a:pt x="0" y="150"/>
                </a:lnTo>
                <a:lnTo>
                  <a:pt x="3" y="156"/>
                </a:lnTo>
                <a:lnTo>
                  <a:pt x="6" y="168"/>
                </a:lnTo>
                <a:lnTo>
                  <a:pt x="6" y="168"/>
                </a:lnTo>
                <a:lnTo>
                  <a:pt x="11" y="176"/>
                </a:lnTo>
                <a:lnTo>
                  <a:pt x="16" y="183"/>
                </a:lnTo>
                <a:lnTo>
                  <a:pt x="16" y="183"/>
                </a:lnTo>
                <a:lnTo>
                  <a:pt x="19" y="188"/>
                </a:lnTo>
                <a:lnTo>
                  <a:pt x="25" y="191"/>
                </a:lnTo>
                <a:lnTo>
                  <a:pt x="36" y="197"/>
                </a:lnTo>
                <a:lnTo>
                  <a:pt x="36" y="197"/>
                </a:lnTo>
                <a:lnTo>
                  <a:pt x="40" y="199"/>
                </a:lnTo>
                <a:lnTo>
                  <a:pt x="45" y="201"/>
                </a:lnTo>
                <a:lnTo>
                  <a:pt x="45" y="201"/>
                </a:lnTo>
                <a:lnTo>
                  <a:pt x="49" y="203"/>
                </a:lnTo>
                <a:lnTo>
                  <a:pt x="53" y="206"/>
                </a:lnTo>
                <a:lnTo>
                  <a:pt x="60" y="208"/>
                </a:lnTo>
                <a:lnTo>
                  <a:pt x="72" y="215"/>
                </a:lnTo>
                <a:lnTo>
                  <a:pt x="72" y="215"/>
                </a:lnTo>
                <a:lnTo>
                  <a:pt x="80" y="220"/>
                </a:lnTo>
                <a:lnTo>
                  <a:pt x="89" y="223"/>
                </a:lnTo>
                <a:lnTo>
                  <a:pt x="108" y="229"/>
                </a:lnTo>
                <a:lnTo>
                  <a:pt x="128" y="235"/>
                </a:lnTo>
                <a:lnTo>
                  <a:pt x="128" y="235"/>
                </a:lnTo>
                <a:lnTo>
                  <a:pt x="126" y="239"/>
                </a:lnTo>
                <a:lnTo>
                  <a:pt x="122" y="249"/>
                </a:lnTo>
                <a:lnTo>
                  <a:pt x="119" y="262"/>
                </a:lnTo>
                <a:lnTo>
                  <a:pt x="118" y="269"/>
                </a:lnTo>
                <a:lnTo>
                  <a:pt x="119" y="275"/>
                </a:lnTo>
                <a:lnTo>
                  <a:pt x="119" y="275"/>
                </a:lnTo>
                <a:lnTo>
                  <a:pt x="123" y="287"/>
                </a:lnTo>
                <a:lnTo>
                  <a:pt x="126" y="299"/>
                </a:lnTo>
                <a:lnTo>
                  <a:pt x="130" y="312"/>
                </a:lnTo>
                <a:lnTo>
                  <a:pt x="132" y="325"/>
                </a:lnTo>
                <a:lnTo>
                  <a:pt x="132" y="325"/>
                </a:lnTo>
                <a:lnTo>
                  <a:pt x="133" y="345"/>
                </a:lnTo>
                <a:lnTo>
                  <a:pt x="133" y="370"/>
                </a:lnTo>
                <a:lnTo>
                  <a:pt x="132" y="401"/>
                </a:lnTo>
                <a:lnTo>
                  <a:pt x="132" y="401"/>
                </a:lnTo>
                <a:lnTo>
                  <a:pt x="133" y="474"/>
                </a:lnTo>
                <a:lnTo>
                  <a:pt x="133" y="525"/>
                </a:lnTo>
                <a:lnTo>
                  <a:pt x="132" y="555"/>
                </a:lnTo>
                <a:lnTo>
                  <a:pt x="132" y="555"/>
                </a:lnTo>
                <a:lnTo>
                  <a:pt x="128" y="572"/>
                </a:lnTo>
                <a:lnTo>
                  <a:pt x="121" y="602"/>
                </a:lnTo>
                <a:lnTo>
                  <a:pt x="117" y="616"/>
                </a:lnTo>
                <a:lnTo>
                  <a:pt x="115" y="630"/>
                </a:lnTo>
                <a:lnTo>
                  <a:pt x="113" y="641"/>
                </a:lnTo>
                <a:lnTo>
                  <a:pt x="113" y="645"/>
                </a:lnTo>
                <a:lnTo>
                  <a:pt x="115" y="649"/>
                </a:lnTo>
                <a:lnTo>
                  <a:pt x="115" y="649"/>
                </a:lnTo>
                <a:lnTo>
                  <a:pt x="121" y="654"/>
                </a:lnTo>
                <a:lnTo>
                  <a:pt x="130" y="662"/>
                </a:lnTo>
                <a:lnTo>
                  <a:pt x="157" y="680"/>
                </a:lnTo>
                <a:lnTo>
                  <a:pt x="184" y="698"/>
                </a:lnTo>
                <a:lnTo>
                  <a:pt x="195" y="706"/>
                </a:lnTo>
                <a:lnTo>
                  <a:pt x="201" y="711"/>
                </a:lnTo>
                <a:lnTo>
                  <a:pt x="201" y="711"/>
                </a:lnTo>
                <a:lnTo>
                  <a:pt x="205" y="720"/>
                </a:lnTo>
                <a:lnTo>
                  <a:pt x="211" y="726"/>
                </a:lnTo>
                <a:lnTo>
                  <a:pt x="215" y="731"/>
                </a:lnTo>
                <a:lnTo>
                  <a:pt x="216" y="734"/>
                </a:lnTo>
                <a:lnTo>
                  <a:pt x="216" y="736"/>
                </a:lnTo>
                <a:lnTo>
                  <a:pt x="216" y="736"/>
                </a:lnTo>
                <a:lnTo>
                  <a:pt x="216" y="740"/>
                </a:lnTo>
                <a:lnTo>
                  <a:pt x="217" y="743"/>
                </a:lnTo>
                <a:lnTo>
                  <a:pt x="218" y="747"/>
                </a:lnTo>
                <a:lnTo>
                  <a:pt x="216" y="754"/>
                </a:lnTo>
                <a:lnTo>
                  <a:pt x="216" y="754"/>
                </a:lnTo>
                <a:lnTo>
                  <a:pt x="205" y="780"/>
                </a:lnTo>
                <a:lnTo>
                  <a:pt x="201" y="793"/>
                </a:lnTo>
                <a:lnTo>
                  <a:pt x="196" y="803"/>
                </a:lnTo>
                <a:lnTo>
                  <a:pt x="196" y="803"/>
                </a:lnTo>
                <a:lnTo>
                  <a:pt x="191" y="813"/>
                </a:lnTo>
                <a:lnTo>
                  <a:pt x="188" y="823"/>
                </a:lnTo>
                <a:lnTo>
                  <a:pt x="187" y="828"/>
                </a:lnTo>
                <a:lnTo>
                  <a:pt x="187" y="834"/>
                </a:lnTo>
                <a:lnTo>
                  <a:pt x="188" y="838"/>
                </a:lnTo>
                <a:lnTo>
                  <a:pt x="191" y="841"/>
                </a:lnTo>
                <a:lnTo>
                  <a:pt x="191" y="841"/>
                </a:lnTo>
                <a:lnTo>
                  <a:pt x="201" y="846"/>
                </a:lnTo>
                <a:lnTo>
                  <a:pt x="212" y="848"/>
                </a:lnTo>
                <a:lnTo>
                  <a:pt x="217" y="848"/>
                </a:lnTo>
                <a:lnTo>
                  <a:pt x="223" y="848"/>
                </a:lnTo>
                <a:lnTo>
                  <a:pt x="229" y="846"/>
                </a:lnTo>
                <a:lnTo>
                  <a:pt x="234" y="843"/>
                </a:lnTo>
                <a:lnTo>
                  <a:pt x="234" y="843"/>
                </a:lnTo>
                <a:lnTo>
                  <a:pt x="243" y="836"/>
                </a:lnTo>
                <a:lnTo>
                  <a:pt x="253" y="826"/>
                </a:lnTo>
                <a:lnTo>
                  <a:pt x="268" y="808"/>
                </a:lnTo>
                <a:lnTo>
                  <a:pt x="268" y="808"/>
                </a:lnTo>
                <a:lnTo>
                  <a:pt x="274" y="802"/>
                </a:lnTo>
                <a:lnTo>
                  <a:pt x="280" y="796"/>
                </a:lnTo>
                <a:lnTo>
                  <a:pt x="286" y="792"/>
                </a:lnTo>
                <a:lnTo>
                  <a:pt x="286" y="821"/>
                </a:lnTo>
                <a:lnTo>
                  <a:pt x="286" y="821"/>
                </a:lnTo>
                <a:lnTo>
                  <a:pt x="284" y="822"/>
                </a:lnTo>
                <a:lnTo>
                  <a:pt x="283" y="826"/>
                </a:lnTo>
                <a:lnTo>
                  <a:pt x="281" y="831"/>
                </a:lnTo>
                <a:lnTo>
                  <a:pt x="281" y="831"/>
                </a:lnTo>
                <a:lnTo>
                  <a:pt x="280" y="839"/>
                </a:lnTo>
                <a:lnTo>
                  <a:pt x="279" y="851"/>
                </a:lnTo>
                <a:lnTo>
                  <a:pt x="276" y="860"/>
                </a:lnTo>
                <a:lnTo>
                  <a:pt x="275" y="866"/>
                </a:lnTo>
                <a:lnTo>
                  <a:pt x="275" y="866"/>
                </a:lnTo>
                <a:lnTo>
                  <a:pt x="267" y="874"/>
                </a:lnTo>
                <a:lnTo>
                  <a:pt x="255" y="888"/>
                </a:lnTo>
                <a:lnTo>
                  <a:pt x="249" y="897"/>
                </a:lnTo>
                <a:lnTo>
                  <a:pt x="244" y="904"/>
                </a:lnTo>
                <a:lnTo>
                  <a:pt x="242" y="912"/>
                </a:lnTo>
                <a:lnTo>
                  <a:pt x="242" y="915"/>
                </a:lnTo>
                <a:lnTo>
                  <a:pt x="243" y="918"/>
                </a:lnTo>
                <a:lnTo>
                  <a:pt x="243" y="918"/>
                </a:lnTo>
                <a:lnTo>
                  <a:pt x="247" y="922"/>
                </a:lnTo>
                <a:lnTo>
                  <a:pt x="251" y="927"/>
                </a:lnTo>
                <a:lnTo>
                  <a:pt x="257" y="930"/>
                </a:lnTo>
                <a:lnTo>
                  <a:pt x="263" y="931"/>
                </a:lnTo>
                <a:lnTo>
                  <a:pt x="271" y="932"/>
                </a:lnTo>
                <a:lnTo>
                  <a:pt x="279" y="932"/>
                </a:lnTo>
                <a:lnTo>
                  <a:pt x="287" y="931"/>
                </a:lnTo>
                <a:lnTo>
                  <a:pt x="295" y="930"/>
                </a:lnTo>
                <a:lnTo>
                  <a:pt x="295" y="930"/>
                </a:lnTo>
                <a:lnTo>
                  <a:pt x="302" y="926"/>
                </a:lnTo>
                <a:lnTo>
                  <a:pt x="309" y="922"/>
                </a:lnTo>
                <a:lnTo>
                  <a:pt x="316" y="918"/>
                </a:lnTo>
                <a:lnTo>
                  <a:pt x="322" y="912"/>
                </a:lnTo>
                <a:lnTo>
                  <a:pt x="332" y="900"/>
                </a:lnTo>
                <a:lnTo>
                  <a:pt x="340" y="891"/>
                </a:lnTo>
                <a:lnTo>
                  <a:pt x="340" y="891"/>
                </a:lnTo>
                <a:lnTo>
                  <a:pt x="350" y="878"/>
                </a:lnTo>
                <a:lnTo>
                  <a:pt x="354" y="872"/>
                </a:lnTo>
                <a:lnTo>
                  <a:pt x="355" y="868"/>
                </a:lnTo>
                <a:lnTo>
                  <a:pt x="355" y="864"/>
                </a:lnTo>
                <a:lnTo>
                  <a:pt x="355" y="864"/>
                </a:lnTo>
                <a:lnTo>
                  <a:pt x="353" y="835"/>
                </a:lnTo>
                <a:lnTo>
                  <a:pt x="353" y="835"/>
                </a:lnTo>
                <a:lnTo>
                  <a:pt x="348" y="815"/>
                </a:lnTo>
                <a:lnTo>
                  <a:pt x="348" y="815"/>
                </a:lnTo>
                <a:lnTo>
                  <a:pt x="345" y="809"/>
                </a:lnTo>
                <a:lnTo>
                  <a:pt x="342" y="805"/>
                </a:lnTo>
                <a:lnTo>
                  <a:pt x="342" y="801"/>
                </a:lnTo>
                <a:lnTo>
                  <a:pt x="342" y="801"/>
                </a:lnTo>
                <a:lnTo>
                  <a:pt x="342" y="795"/>
                </a:lnTo>
                <a:lnTo>
                  <a:pt x="342" y="790"/>
                </a:lnTo>
                <a:lnTo>
                  <a:pt x="342" y="790"/>
                </a:lnTo>
                <a:lnTo>
                  <a:pt x="346" y="787"/>
                </a:lnTo>
                <a:lnTo>
                  <a:pt x="348" y="785"/>
                </a:lnTo>
                <a:lnTo>
                  <a:pt x="348" y="781"/>
                </a:lnTo>
                <a:lnTo>
                  <a:pt x="348" y="781"/>
                </a:lnTo>
                <a:lnTo>
                  <a:pt x="347" y="724"/>
                </a:lnTo>
                <a:lnTo>
                  <a:pt x="347" y="724"/>
                </a:lnTo>
                <a:lnTo>
                  <a:pt x="342" y="655"/>
                </a:lnTo>
                <a:lnTo>
                  <a:pt x="342" y="655"/>
                </a:lnTo>
                <a:lnTo>
                  <a:pt x="342" y="654"/>
                </a:lnTo>
                <a:lnTo>
                  <a:pt x="345" y="652"/>
                </a:lnTo>
                <a:lnTo>
                  <a:pt x="348" y="650"/>
                </a:lnTo>
                <a:lnTo>
                  <a:pt x="348" y="650"/>
                </a:lnTo>
                <a:lnTo>
                  <a:pt x="353" y="649"/>
                </a:lnTo>
                <a:lnTo>
                  <a:pt x="355" y="647"/>
                </a:lnTo>
                <a:lnTo>
                  <a:pt x="356" y="644"/>
                </a:lnTo>
                <a:lnTo>
                  <a:pt x="358" y="644"/>
                </a:lnTo>
                <a:lnTo>
                  <a:pt x="358" y="644"/>
                </a:lnTo>
                <a:lnTo>
                  <a:pt x="362" y="642"/>
                </a:lnTo>
                <a:lnTo>
                  <a:pt x="369" y="637"/>
                </a:lnTo>
                <a:lnTo>
                  <a:pt x="369" y="637"/>
                </a:lnTo>
                <a:lnTo>
                  <a:pt x="372" y="635"/>
                </a:lnTo>
                <a:lnTo>
                  <a:pt x="373" y="634"/>
                </a:lnTo>
                <a:lnTo>
                  <a:pt x="375" y="630"/>
                </a:lnTo>
                <a:lnTo>
                  <a:pt x="375" y="624"/>
                </a:lnTo>
                <a:lnTo>
                  <a:pt x="375" y="624"/>
                </a:lnTo>
                <a:lnTo>
                  <a:pt x="376" y="589"/>
                </a:lnTo>
                <a:lnTo>
                  <a:pt x="375" y="561"/>
                </a:lnTo>
                <a:lnTo>
                  <a:pt x="375" y="561"/>
                </a:lnTo>
                <a:lnTo>
                  <a:pt x="381" y="523"/>
                </a:lnTo>
                <a:lnTo>
                  <a:pt x="385" y="487"/>
                </a:lnTo>
                <a:lnTo>
                  <a:pt x="386" y="469"/>
                </a:lnTo>
                <a:lnTo>
                  <a:pt x="387" y="451"/>
                </a:lnTo>
                <a:lnTo>
                  <a:pt x="387" y="451"/>
                </a:lnTo>
                <a:lnTo>
                  <a:pt x="388" y="380"/>
                </a:lnTo>
                <a:lnTo>
                  <a:pt x="389" y="342"/>
                </a:lnTo>
                <a:lnTo>
                  <a:pt x="396" y="337"/>
                </a:lnTo>
                <a:lnTo>
                  <a:pt x="396" y="337"/>
                </a:lnTo>
                <a:lnTo>
                  <a:pt x="396" y="334"/>
                </a:lnTo>
                <a:lnTo>
                  <a:pt x="398" y="331"/>
                </a:lnTo>
                <a:lnTo>
                  <a:pt x="398" y="319"/>
                </a:lnTo>
                <a:lnTo>
                  <a:pt x="396" y="294"/>
                </a:lnTo>
                <a:lnTo>
                  <a:pt x="396" y="294"/>
                </a:lnTo>
                <a:lnTo>
                  <a:pt x="395" y="281"/>
                </a:lnTo>
                <a:lnTo>
                  <a:pt x="396" y="266"/>
                </a:lnTo>
                <a:lnTo>
                  <a:pt x="395" y="252"/>
                </a:lnTo>
                <a:lnTo>
                  <a:pt x="395" y="246"/>
                </a:lnTo>
                <a:lnTo>
                  <a:pt x="394" y="242"/>
                </a:lnTo>
                <a:lnTo>
                  <a:pt x="394" y="242"/>
                </a:lnTo>
                <a:lnTo>
                  <a:pt x="385" y="224"/>
                </a:lnTo>
                <a:lnTo>
                  <a:pt x="381" y="215"/>
                </a:lnTo>
                <a:lnTo>
                  <a:pt x="378" y="206"/>
                </a:lnTo>
                <a:lnTo>
                  <a:pt x="378" y="206"/>
                </a:lnTo>
                <a:lnTo>
                  <a:pt x="373" y="188"/>
                </a:lnTo>
                <a:lnTo>
                  <a:pt x="368" y="177"/>
                </a:lnTo>
                <a:lnTo>
                  <a:pt x="362" y="166"/>
                </a:lnTo>
                <a:lnTo>
                  <a:pt x="362" y="166"/>
                </a:lnTo>
                <a:lnTo>
                  <a:pt x="356" y="158"/>
                </a:lnTo>
                <a:lnTo>
                  <a:pt x="349" y="151"/>
                </a:lnTo>
                <a:lnTo>
                  <a:pt x="330" y="135"/>
                </a:lnTo>
                <a:lnTo>
                  <a:pt x="306" y="116"/>
                </a:lnTo>
                <a:lnTo>
                  <a:pt x="306" y="116"/>
                </a:lnTo>
                <a:lnTo>
                  <a:pt x="313" y="97"/>
                </a:lnTo>
                <a:lnTo>
                  <a:pt x="317" y="82"/>
                </a:lnTo>
                <a:lnTo>
                  <a:pt x="320" y="69"/>
                </a:lnTo>
                <a:lnTo>
                  <a:pt x="320" y="69"/>
                </a:lnTo>
                <a:lnTo>
                  <a:pt x="319" y="63"/>
                </a:lnTo>
                <a:lnTo>
                  <a:pt x="316" y="56"/>
                </a:lnTo>
                <a:lnTo>
                  <a:pt x="307" y="39"/>
                </a:lnTo>
                <a:lnTo>
                  <a:pt x="299" y="25"/>
                </a:lnTo>
                <a:lnTo>
                  <a:pt x="295" y="19"/>
                </a:lnTo>
                <a:lnTo>
                  <a:pt x="295" y="19"/>
                </a:lnTo>
                <a:lnTo>
                  <a:pt x="293" y="17"/>
                </a:lnTo>
                <a:lnTo>
                  <a:pt x="288" y="11"/>
                </a:lnTo>
                <a:lnTo>
                  <a:pt x="281" y="5"/>
                </a:lnTo>
                <a:lnTo>
                  <a:pt x="277" y="3"/>
                </a:lnTo>
                <a:lnTo>
                  <a:pt x="273" y="2"/>
                </a:lnTo>
                <a:lnTo>
                  <a:pt x="273" y="2"/>
                </a:lnTo>
                <a:lnTo>
                  <a:pt x="261" y="0"/>
                </a:lnTo>
                <a:lnTo>
                  <a:pt x="249" y="0"/>
                </a:lnTo>
                <a:lnTo>
                  <a:pt x="237" y="2"/>
                </a:lnTo>
                <a:lnTo>
                  <a:pt x="230" y="4"/>
                </a:lnTo>
                <a:lnTo>
                  <a:pt x="225" y="6"/>
                </a:lnTo>
                <a:lnTo>
                  <a:pt x="225" y="6"/>
                </a:lnTo>
                <a:lnTo>
                  <a:pt x="205" y="16"/>
                </a:lnTo>
                <a:lnTo>
                  <a:pt x="189" y="26"/>
                </a:lnTo>
                <a:lnTo>
                  <a:pt x="189" y="26"/>
                </a:lnTo>
                <a:lnTo>
                  <a:pt x="185" y="30"/>
                </a:lnTo>
                <a:lnTo>
                  <a:pt x="182" y="35"/>
                </a:lnTo>
                <a:lnTo>
                  <a:pt x="176" y="45"/>
                </a:lnTo>
                <a:lnTo>
                  <a:pt x="172" y="54"/>
                </a:lnTo>
                <a:lnTo>
                  <a:pt x="171" y="58"/>
                </a:lnTo>
                <a:lnTo>
                  <a:pt x="176" y="64"/>
                </a:lnTo>
                <a:close/>
                <a:moveTo>
                  <a:pt x="229" y="552"/>
                </a:moveTo>
                <a:lnTo>
                  <a:pt x="229" y="552"/>
                </a:lnTo>
                <a:lnTo>
                  <a:pt x="230" y="558"/>
                </a:lnTo>
                <a:lnTo>
                  <a:pt x="231" y="573"/>
                </a:lnTo>
                <a:lnTo>
                  <a:pt x="231" y="592"/>
                </a:lnTo>
                <a:lnTo>
                  <a:pt x="229" y="605"/>
                </a:lnTo>
                <a:lnTo>
                  <a:pt x="229" y="605"/>
                </a:lnTo>
                <a:lnTo>
                  <a:pt x="228" y="616"/>
                </a:lnTo>
                <a:lnTo>
                  <a:pt x="227" y="625"/>
                </a:lnTo>
                <a:lnTo>
                  <a:pt x="227" y="637"/>
                </a:lnTo>
                <a:lnTo>
                  <a:pt x="227" y="637"/>
                </a:lnTo>
                <a:lnTo>
                  <a:pt x="224" y="635"/>
                </a:lnTo>
                <a:lnTo>
                  <a:pt x="222" y="631"/>
                </a:lnTo>
                <a:lnTo>
                  <a:pt x="221" y="628"/>
                </a:lnTo>
                <a:lnTo>
                  <a:pt x="221" y="628"/>
                </a:lnTo>
                <a:lnTo>
                  <a:pt x="218" y="627"/>
                </a:lnTo>
                <a:lnTo>
                  <a:pt x="216" y="624"/>
                </a:lnTo>
                <a:lnTo>
                  <a:pt x="208" y="619"/>
                </a:lnTo>
                <a:lnTo>
                  <a:pt x="196" y="615"/>
                </a:lnTo>
                <a:lnTo>
                  <a:pt x="196" y="615"/>
                </a:lnTo>
                <a:lnTo>
                  <a:pt x="196" y="612"/>
                </a:lnTo>
                <a:lnTo>
                  <a:pt x="201" y="605"/>
                </a:lnTo>
                <a:lnTo>
                  <a:pt x="201" y="605"/>
                </a:lnTo>
                <a:lnTo>
                  <a:pt x="216" y="577"/>
                </a:lnTo>
                <a:lnTo>
                  <a:pt x="229" y="552"/>
                </a:lnTo>
                <a:lnTo>
                  <a:pt x="229" y="55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pptx754_上からのアングルの人のシルエット（１）</dc:title>
  <dc:subject>pptx754_上からのアングルの人のシルエット（１）</dc:subject>
  <dc:creator>http://www.digipot.net</dc:creator>
  <cp:lastModifiedBy/>
  <cp:revision>1</cp:revision>
  <dcterms:created xsi:type="dcterms:W3CDTF">2014-01-30T05:12:09Z</dcterms:created>
  <dcterms:modified xsi:type="dcterms:W3CDTF">2018-05-02T16:11:46Z</dcterms:modified>
  <cp:category/>
  <cp:version>1</cp:version>
</cp:coreProperties>
</file>