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59" r:id="rId2"/>
    <p:sldId id="360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64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116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8">
            <a:extLst>
              <a:ext uri="{FF2B5EF4-FFF2-40B4-BE49-F238E27FC236}">
                <a16:creationId xmlns:a16="http://schemas.microsoft.com/office/drawing/2014/main" id="{878253D6-7DA5-4630-BF14-9839D32BC5E2}"/>
              </a:ext>
            </a:extLst>
          </p:cNvPr>
          <p:cNvSpPr>
            <a:spLocks/>
          </p:cNvSpPr>
          <p:nvPr/>
        </p:nvSpPr>
        <p:spPr bwMode="auto">
          <a:xfrm>
            <a:off x="6239266" y="851359"/>
            <a:ext cx="1338305" cy="1575919"/>
          </a:xfrm>
          <a:custGeom>
            <a:avLst/>
            <a:gdLst>
              <a:gd name="T0" fmla="*/ 132 w 873"/>
              <a:gd name="T1" fmla="*/ 0 h 1028"/>
              <a:gd name="T2" fmla="*/ 82 w 873"/>
              <a:gd name="T3" fmla="*/ 29 h 1028"/>
              <a:gd name="T4" fmla="*/ 52 w 873"/>
              <a:gd name="T5" fmla="*/ 98 h 1028"/>
              <a:gd name="T6" fmla="*/ 12 w 873"/>
              <a:gd name="T7" fmla="*/ 185 h 1028"/>
              <a:gd name="T8" fmla="*/ 5 w 873"/>
              <a:gd name="T9" fmla="*/ 248 h 1028"/>
              <a:gd name="T10" fmla="*/ 32 w 873"/>
              <a:gd name="T11" fmla="*/ 271 h 1028"/>
              <a:gd name="T12" fmla="*/ 25 w 873"/>
              <a:gd name="T13" fmla="*/ 314 h 1028"/>
              <a:gd name="T14" fmla="*/ 113 w 873"/>
              <a:gd name="T15" fmla="*/ 569 h 1028"/>
              <a:gd name="T16" fmla="*/ 156 w 873"/>
              <a:gd name="T17" fmla="*/ 666 h 1028"/>
              <a:gd name="T18" fmla="*/ 205 w 873"/>
              <a:gd name="T19" fmla="*/ 711 h 1028"/>
              <a:gd name="T20" fmla="*/ 305 w 873"/>
              <a:gd name="T21" fmla="*/ 707 h 1028"/>
              <a:gd name="T22" fmla="*/ 481 w 873"/>
              <a:gd name="T23" fmla="*/ 726 h 1028"/>
              <a:gd name="T24" fmla="*/ 533 w 873"/>
              <a:gd name="T25" fmla="*/ 837 h 1028"/>
              <a:gd name="T26" fmla="*/ 519 w 873"/>
              <a:gd name="T27" fmla="*/ 961 h 1028"/>
              <a:gd name="T28" fmla="*/ 523 w 873"/>
              <a:gd name="T29" fmla="*/ 1002 h 1028"/>
              <a:gd name="T30" fmla="*/ 541 w 873"/>
              <a:gd name="T31" fmla="*/ 1024 h 1028"/>
              <a:gd name="T32" fmla="*/ 694 w 873"/>
              <a:gd name="T33" fmla="*/ 1026 h 1028"/>
              <a:gd name="T34" fmla="*/ 708 w 873"/>
              <a:gd name="T35" fmla="*/ 1002 h 1028"/>
              <a:gd name="T36" fmla="*/ 647 w 873"/>
              <a:gd name="T37" fmla="*/ 988 h 1028"/>
              <a:gd name="T38" fmla="*/ 595 w 873"/>
              <a:gd name="T39" fmla="*/ 832 h 1028"/>
              <a:gd name="T40" fmla="*/ 657 w 873"/>
              <a:gd name="T41" fmla="*/ 788 h 1028"/>
              <a:gd name="T42" fmla="*/ 684 w 873"/>
              <a:gd name="T43" fmla="*/ 837 h 1028"/>
              <a:gd name="T44" fmla="*/ 675 w 873"/>
              <a:gd name="T45" fmla="*/ 860 h 1028"/>
              <a:gd name="T46" fmla="*/ 694 w 873"/>
              <a:gd name="T47" fmla="*/ 914 h 1028"/>
              <a:gd name="T48" fmla="*/ 723 w 873"/>
              <a:gd name="T49" fmla="*/ 914 h 1028"/>
              <a:gd name="T50" fmla="*/ 798 w 873"/>
              <a:gd name="T51" fmla="*/ 915 h 1028"/>
              <a:gd name="T52" fmla="*/ 864 w 873"/>
              <a:gd name="T53" fmla="*/ 891 h 1028"/>
              <a:gd name="T54" fmla="*/ 867 w 873"/>
              <a:gd name="T55" fmla="*/ 872 h 1028"/>
              <a:gd name="T56" fmla="*/ 808 w 873"/>
              <a:gd name="T57" fmla="*/ 870 h 1028"/>
              <a:gd name="T58" fmla="*/ 746 w 873"/>
              <a:gd name="T59" fmla="*/ 818 h 1028"/>
              <a:gd name="T60" fmla="*/ 651 w 873"/>
              <a:gd name="T61" fmla="*/ 647 h 1028"/>
              <a:gd name="T62" fmla="*/ 618 w 873"/>
              <a:gd name="T63" fmla="*/ 563 h 1028"/>
              <a:gd name="T64" fmla="*/ 613 w 873"/>
              <a:gd name="T65" fmla="*/ 525 h 1028"/>
              <a:gd name="T66" fmla="*/ 514 w 873"/>
              <a:gd name="T67" fmla="*/ 517 h 1028"/>
              <a:gd name="T68" fmla="*/ 414 w 873"/>
              <a:gd name="T69" fmla="*/ 532 h 1028"/>
              <a:gd name="T70" fmla="*/ 340 w 873"/>
              <a:gd name="T71" fmla="*/ 544 h 1028"/>
              <a:gd name="T72" fmla="*/ 282 w 873"/>
              <a:gd name="T73" fmla="*/ 504 h 1028"/>
              <a:gd name="T74" fmla="*/ 316 w 873"/>
              <a:gd name="T75" fmla="*/ 388 h 1028"/>
              <a:gd name="T76" fmla="*/ 359 w 873"/>
              <a:gd name="T77" fmla="*/ 327 h 1028"/>
              <a:gd name="T78" fmla="*/ 374 w 873"/>
              <a:gd name="T79" fmla="*/ 308 h 1028"/>
              <a:gd name="T80" fmla="*/ 388 w 873"/>
              <a:gd name="T81" fmla="*/ 289 h 1028"/>
              <a:gd name="T82" fmla="*/ 335 w 873"/>
              <a:gd name="T83" fmla="*/ 299 h 1028"/>
              <a:gd name="T84" fmla="*/ 335 w 873"/>
              <a:gd name="T85" fmla="*/ 280 h 1028"/>
              <a:gd name="T86" fmla="*/ 311 w 873"/>
              <a:gd name="T87" fmla="*/ 301 h 1028"/>
              <a:gd name="T88" fmla="*/ 277 w 873"/>
              <a:gd name="T89" fmla="*/ 321 h 1028"/>
              <a:gd name="T90" fmla="*/ 283 w 873"/>
              <a:gd name="T91" fmla="*/ 365 h 1028"/>
              <a:gd name="T92" fmla="*/ 245 w 873"/>
              <a:gd name="T93" fmla="*/ 407 h 1028"/>
              <a:gd name="T94" fmla="*/ 230 w 873"/>
              <a:gd name="T95" fmla="*/ 349 h 1028"/>
              <a:gd name="T96" fmla="*/ 160 w 873"/>
              <a:gd name="T97" fmla="*/ 266 h 1028"/>
              <a:gd name="T98" fmla="*/ 172 w 873"/>
              <a:gd name="T99" fmla="*/ 240 h 1028"/>
              <a:gd name="T100" fmla="*/ 174 w 873"/>
              <a:gd name="T101" fmla="*/ 218 h 1028"/>
              <a:gd name="T102" fmla="*/ 203 w 873"/>
              <a:gd name="T103" fmla="*/ 176 h 1028"/>
              <a:gd name="T104" fmla="*/ 215 w 873"/>
              <a:gd name="T105" fmla="*/ 164 h 1028"/>
              <a:gd name="T106" fmla="*/ 217 w 873"/>
              <a:gd name="T107" fmla="*/ 138 h 1028"/>
              <a:gd name="T108" fmla="*/ 223 w 873"/>
              <a:gd name="T109" fmla="*/ 113 h 1028"/>
              <a:gd name="T110" fmla="*/ 236 w 873"/>
              <a:gd name="T111" fmla="*/ 71 h 1028"/>
              <a:gd name="T112" fmla="*/ 207 w 873"/>
              <a:gd name="T113" fmla="*/ 29 h 10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73" h="1028">
                <a:moveTo>
                  <a:pt x="174" y="15"/>
                </a:moveTo>
                <a:lnTo>
                  <a:pt x="174" y="15"/>
                </a:lnTo>
                <a:lnTo>
                  <a:pt x="170" y="12"/>
                </a:lnTo>
                <a:lnTo>
                  <a:pt x="158" y="6"/>
                </a:lnTo>
                <a:lnTo>
                  <a:pt x="150" y="2"/>
                </a:lnTo>
                <a:lnTo>
                  <a:pt x="141" y="1"/>
                </a:lnTo>
                <a:lnTo>
                  <a:pt x="132" y="0"/>
                </a:lnTo>
                <a:lnTo>
                  <a:pt x="123" y="1"/>
                </a:lnTo>
                <a:lnTo>
                  <a:pt x="123" y="1"/>
                </a:lnTo>
                <a:lnTo>
                  <a:pt x="113" y="5"/>
                </a:lnTo>
                <a:lnTo>
                  <a:pt x="105" y="9"/>
                </a:lnTo>
                <a:lnTo>
                  <a:pt x="97" y="15"/>
                </a:lnTo>
                <a:lnTo>
                  <a:pt x="89" y="21"/>
                </a:lnTo>
                <a:lnTo>
                  <a:pt x="82" y="29"/>
                </a:lnTo>
                <a:lnTo>
                  <a:pt x="77" y="38"/>
                </a:lnTo>
                <a:lnTo>
                  <a:pt x="66" y="53"/>
                </a:lnTo>
                <a:lnTo>
                  <a:pt x="66" y="53"/>
                </a:lnTo>
                <a:lnTo>
                  <a:pt x="62" y="61"/>
                </a:lnTo>
                <a:lnTo>
                  <a:pt x="60" y="68"/>
                </a:lnTo>
                <a:lnTo>
                  <a:pt x="55" y="87"/>
                </a:lnTo>
                <a:lnTo>
                  <a:pt x="52" y="98"/>
                </a:lnTo>
                <a:lnTo>
                  <a:pt x="47" y="110"/>
                </a:lnTo>
                <a:lnTo>
                  <a:pt x="41" y="123"/>
                </a:lnTo>
                <a:lnTo>
                  <a:pt x="33" y="138"/>
                </a:lnTo>
                <a:lnTo>
                  <a:pt x="33" y="138"/>
                </a:lnTo>
                <a:lnTo>
                  <a:pt x="25" y="155"/>
                </a:lnTo>
                <a:lnTo>
                  <a:pt x="17" y="170"/>
                </a:lnTo>
                <a:lnTo>
                  <a:pt x="12" y="185"/>
                </a:lnTo>
                <a:lnTo>
                  <a:pt x="7" y="198"/>
                </a:lnTo>
                <a:lnTo>
                  <a:pt x="3" y="211"/>
                </a:lnTo>
                <a:lnTo>
                  <a:pt x="1" y="222"/>
                </a:lnTo>
                <a:lnTo>
                  <a:pt x="0" y="237"/>
                </a:lnTo>
                <a:lnTo>
                  <a:pt x="0" y="237"/>
                </a:lnTo>
                <a:lnTo>
                  <a:pt x="1" y="242"/>
                </a:lnTo>
                <a:lnTo>
                  <a:pt x="5" y="248"/>
                </a:lnTo>
                <a:lnTo>
                  <a:pt x="10" y="253"/>
                </a:lnTo>
                <a:lnTo>
                  <a:pt x="16" y="256"/>
                </a:lnTo>
                <a:lnTo>
                  <a:pt x="28" y="263"/>
                </a:lnTo>
                <a:lnTo>
                  <a:pt x="33" y="266"/>
                </a:lnTo>
                <a:lnTo>
                  <a:pt x="33" y="270"/>
                </a:lnTo>
                <a:lnTo>
                  <a:pt x="33" y="270"/>
                </a:lnTo>
                <a:lnTo>
                  <a:pt x="32" y="271"/>
                </a:lnTo>
                <a:lnTo>
                  <a:pt x="28" y="275"/>
                </a:lnTo>
                <a:lnTo>
                  <a:pt x="26" y="279"/>
                </a:lnTo>
                <a:lnTo>
                  <a:pt x="25" y="282"/>
                </a:lnTo>
                <a:lnTo>
                  <a:pt x="23" y="288"/>
                </a:lnTo>
                <a:lnTo>
                  <a:pt x="23" y="294"/>
                </a:lnTo>
                <a:lnTo>
                  <a:pt x="23" y="294"/>
                </a:lnTo>
                <a:lnTo>
                  <a:pt x="25" y="314"/>
                </a:lnTo>
                <a:lnTo>
                  <a:pt x="28" y="340"/>
                </a:lnTo>
                <a:lnTo>
                  <a:pt x="33" y="384"/>
                </a:lnTo>
                <a:lnTo>
                  <a:pt x="33" y="384"/>
                </a:lnTo>
                <a:lnTo>
                  <a:pt x="38" y="397"/>
                </a:lnTo>
                <a:lnTo>
                  <a:pt x="48" y="423"/>
                </a:lnTo>
                <a:lnTo>
                  <a:pt x="80" y="495"/>
                </a:lnTo>
                <a:lnTo>
                  <a:pt x="113" y="569"/>
                </a:lnTo>
                <a:lnTo>
                  <a:pt x="125" y="597"/>
                </a:lnTo>
                <a:lnTo>
                  <a:pt x="132" y="615"/>
                </a:lnTo>
                <a:lnTo>
                  <a:pt x="132" y="615"/>
                </a:lnTo>
                <a:lnTo>
                  <a:pt x="136" y="627"/>
                </a:lnTo>
                <a:lnTo>
                  <a:pt x="141" y="639"/>
                </a:lnTo>
                <a:lnTo>
                  <a:pt x="147" y="653"/>
                </a:lnTo>
                <a:lnTo>
                  <a:pt x="156" y="666"/>
                </a:lnTo>
                <a:lnTo>
                  <a:pt x="163" y="679"/>
                </a:lnTo>
                <a:lnTo>
                  <a:pt x="171" y="689"/>
                </a:lnTo>
                <a:lnTo>
                  <a:pt x="180" y="699"/>
                </a:lnTo>
                <a:lnTo>
                  <a:pt x="189" y="705"/>
                </a:lnTo>
                <a:lnTo>
                  <a:pt x="189" y="705"/>
                </a:lnTo>
                <a:lnTo>
                  <a:pt x="197" y="708"/>
                </a:lnTo>
                <a:lnTo>
                  <a:pt x="205" y="711"/>
                </a:lnTo>
                <a:lnTo>
                  <a:pt x="218" y="713"/>
                </a:lnTo>
                <a:lnTo>
                  <a:pt x="228" y="714"/>
                </a:lnTo>
                <a:lnTo>
                  <a:pt x="231" y="714"/>
                </a:lnTo>
                <a:lnTo>
                  <a:pt x="245" y="705"/>
                </a:lnTo>
                <a:lnTo>
                  <a:pt x="245" y="705"/>
                </a:lnTo>
                <a:lnTo>
                  <a:pt x="262" y="705"/>
                </a:lnTo>
                <a:lnTo>
                  <a:pt x="305" y="707"/>
                </a:lnTo>
                <a:lnTo>
                  <a:pt x="360" y="712"/>
                </a:lnTo>
                <a:lnTo>
                  <a:pt x="388" y="714"/>
                </a:lnTo>
                <a:lnTo>
                  <a:pt x="415" y="719"/>
                </a:lnTo>
                <a:lnTo>
                  <a:pt x="415" y="719"/>
                </a:lnTo>
                <a:lnTo>
                  <a:pt x="440" y="722"/>
                </a:lnTo>
                <a:lnTo>
                  <a:pt x="461" y="725"/>
                </a:lnTo>
                <a:lnTo>
                  <a:pt x="481" y="726"/>
                </a:lnTo>
                <a:lnTo>
                  <a:pt x="497" y="726"/>
                </a:lnTo>
                <a:lnTo>
                  <a:pt x="520" y="725"/>
                </a:lnTo>
                <a:lnTo>
                  <a:pt x="528" y="723"/>
                </a:lnTo>
                <a:lnTo>
                  <a:pt x="528" y="723"/>
                </a:lnTo>
                <a:lnTo>
                  <a:pt x="531" y="772"/>
                </a:lnTo>
                <a:lnTo>
                  <a:pt x="533" y="837"/>
                </a:lnTo>
                <a:lnTo>
                  <a:pt x="533" y="837"/>
                </a:lnTo>
                <a:lnTo>
                  <a:pt x="534" y="862"/>
                </a:lnTo>
                <a:lnTo>
                  <a:pt x="534" y="896"/>
                </a:lnTo>
                <a:lnTo>
                  <a:pt x="533" y="941"/>
                </a:lnTo>
                <a:lnTo>
                  <a:pt x="533" y="941"/>
                </a:lnTo>
                <a:lnTo>
                  <a:pt x="531" y="944"/>
                </a:lnTo>
                <a:lnTo>
                  <a:pt x="525" y="951"/>
                </a:lnTo>
                <a:lnTo>
                  <a:pt x="519" y="961"/>
                </a:lnTo>
                <a:lnTo>
                  <a:pt x="516" y="967"/>
                </a:lnTo>
                <a:lnTo>
                  <a:pt x="514" y="974"/>
                </a:lnTo>
                <a:lnTo>
                  <a:pt x="514" y="974"/>
                </a:lnTo>
                <a:lnTo>
                  <a:pt x="514" y="981"/>
                </a:lnTo>
                <a:lnTo>
                  <a:pt x="516" y="989"/>
                </a:lnTo>
                <a:lnTo>
                  <a:pt x="519" y="996"/>
                </a:lnTo>
                <a:lnTo>
                  <a:pt x="523" y="1002"/>
                </a:lnTo>
                <a:lnTo>
                  <a:pt x="530" y="1014"/>
                </a:lnTo>
                <a:lnTo>
                  <a:pt x="532" y="1019"/>
                </a:lnTo>
                <a:lnTo>
                  <a:pt x="533" y="1021"/>
                </a:lnTo>
                <a:lnTo>
                  <a:pt x="533" y="1021"/>
                </a:lnTo>
                <a:lnTo>
                  <a:pt x="534" y="1022"/>
                </a:lnTo>
                <a:lnTo>
                  <a:pt x="536" y="1024"/>
                </a:lnTo>
                <a:lnTo>
                  <a:pt x="541" y="1024"/>
                </a:lnTo>
                <a:lnTo>
                  <a:pt x="557" y="1026"/>
                </a:lnTo>
                <a:lnTo>
                  <a:pt x="557" y="1026"/>
                </a:lnTo>
                <a:lnTo>
                  <a:pt x="626" y="1028"/>
                </a:lnTo>
                <a:lnTo>
                  <a:pt x="670" y="1028"/>
                </a:lnTo>
                <a:lnTo>
                  <a:pt x="685" y="1027"/>
                </a:lnTo>
                <a:lnTo>
                  <a:pt x="694" y="1026"/>
                </a:lnTo>
                <a:lnTo>
                  <a:pt x="694" y="1026"/>
                </a:lnTo>
                <a:lnTo>
                  <a:pt x="702" y="1021"/>
                </a:lnTo>
                <a:lnTo>
                  <a:pt x="710" y="1015"/>
                </a:lnTo>
                <a:lnTo>
                  <a:pt x="714" y="1013"/>
                </a:lnTo>
                <a:lnTo>
                  <a:pt x="715" y="1009"/>
                </a:lnTo>
                <a:lnTo>
                  <a:pt x="713" y="1006"/>
                </a:lnTo>
                <a:lnTo>
                  <a:pt x="708" y="1002"/>
                </a:lnTo>
                <a:lnTo>
                  <a:pt x="708" y="1002"/>
                </a:lnTo>
                <a:lnTo>
                  <a:pt x="701" y="999"/>
                </a:lnTo>
                <a:lnTo>
                  <a:pt x="693" y="996"/>
                </a:lnTo>
                <a:lnTo>
                  <a:pt x="676" y="994"/>
                </a:lnTo>
                <a:lnTo>
                  <a:pt x="659" y="991"/>
                </a:lnTo>
                <a:lnTo>
                  <a:pt x="652" y="990"/>
                </a:lnTo>
                <a:lnTo>
                  <a:pt x="647" y="988"/>
                </a:lnTo>
                <a:lnTo>
                  <a:pt x="647" y="988"/>
                </a:lnTo>
                <a:lnTo>
                  <a:pt x="641" y="984"/>
                </a:lnTo>
                <a:lnTo>
                  <a:pt x="634" y="977"/>
                </a:lnTo>
                <a:lnTo>
                  <a:pt x="618" y="960"/>
                </a:lnTo>
                <a:lnTo>
                  <a:pt x="599" y="936"/>
                </a:lnTo>
                <a:lnTo>
                  <a:pt x="599" y="936"/>
                </a:lnTo>
                <a:lnTo>
                  <a:pt x="595" y="832"/>
                </a:lnTo>
                <a:lnTo>
                  <a:pt x="595" y="832"/>
                </a:lnTo>
                <a:lnTo>
                  <a:pt x="599" y="742"/>
                </a:lnTo>
                <a:lnTo>
                  <a:pt x="599" y="742"/>
                </a:lnTo>
                <a:lnTo>
                  <a:pt x="608" y="747"/>
                </a:lnTo>
                <a:lnTo>
                  <a:pt x="625" y="760"/>
                </a:lnTo>
                <a:lnTo>
                  <a:pt x="637" y="770"/>
                </a:lnTo>
                <a:lnTo>
                  <a:pt x="648" y="779"/>
                </a:lnTo>
                <a:lnTo>
                  <a:pt x="657" y="788"/>
                </a:lnTo>
                <a:lnTo>
                  <a:pt x="665" y="799"/>
                </a:lnTo>
                <a:lnTo>
                  <a:pt x="665" y="799"/>
                </a:lnTo>
                <a:lnTo>
                  <a:pt x="676" y="816"/>
                </a:lnTo>
                <a:lnTo>
                  <a:pt x="681" y="826"/>
                </a:lnTo>
                <a:lnTo>
                  <a:pt x="683" y="833"/>
                </a:lnTo>
                <a:lnTo>
                  <a:pt x="684" y="837"/>
                </a:lnTo>
                <a:lnTo>
                  <a:pt x="684" y="837"/>
                </a:lnTo>
                <a:lnTo>
                  <a:pt x="684" y="839"/>
                </a:lnTo>
                <a:lnTo>
                  <a:pt x="683" y="840"/>
                </a:lnTo>
                <a:lnTo>
                  <a:pt x="681" y="845"/>
                </a:lnTo>
                <a:lnTo>
                  <a:pt x="677" y="852"/>
                </a:lnTo>
                <a:lnTo>
                  <a:pt x="676" y="856"/>
                </a:lnTo>
                <a:lnTo>
                  <a:pt x="675" y="860"/>
                </a:lnTo>
                <a:lnTo>
                  <a:pt x="675" y="860"/>
                </a:lnTo>
                <a:lnTo>
                  <a:pt x="675" y="866"/>
                </a:lnTo>
                <a:lnTo>
                  <a:pt x="676" y="872"/>
                </a:lnTo>
                <a:lnTo>
                  <a:pt x="680" y="886"/>
                </a:lnTo>
                <a:lnTo>
                  <a:pt x="684" y="899"/>
                </a:lnTo>
                <a:lnTo>
                  <a:pt x="689" y="908"/>
                </a:lnTo>
                <a:lnTo>
                  <a:pt x="689" y="908"/>
                </a:lnTo>
                <a:lnTo>
                  <a:pt x="694" y="914"/>
                </a:lnTo>
                <a:lnTo>
                  <a:pt x="698" y="918"/>
                </a:lnTo>
                <a:lnTo>
                  <a:pt x="703" y="921"/>
                </a:lnTo>
                <a:lnTo>
                  <a:pt x="708" y="922"/>
                </a:lnTo>
                <a:lnTo>
                  <a:pt x="708" y="922"/>
                </a:lnTo>
                <a:lnTo>
                  <a:pt x="713" y="919"/>
                </a:lnTo>
                <a:lnTo>
                  <a:pt x="717" y="916"/>
                </a:lnTo>
                <a:lnTo>
                  <a:pt x="723" y="914"/>
                </a:lnTo>
                <a:lnTo>
                  <a:pt x="727" y="912"/>
                </a:lnTo>
                <a:lnTo>
                  <a:pt x="731" y="912"/>
                </a:lnTo>
                <a:lnTo>
                  <a:pt x="731" y="912"/>
                </a:lnTo>
                <a:lnTo>
                  <a:pt x="743" y="914"/>
                </a:lnTo>
                <a:lnTo>
                  <a:pt x="761" y="916"/>
                </a:lnTo>
                <a:lnTo>
                  <a:pt x="783" y="916"/>
                </a:lnTo>
                <a:lnTo>
                  <a:pt x="798" y="915"/>
                </a:lnTo>
                <a:lnTo>
                  <a:pt x="812" y="912"/>
                </a:lnTo>
                <a:lnTo>
                  <a:pt x="812" y="912"/>
                </a:lnTo>
                <a:lnTo>
                  <a:pt x="826" y="909"/>
                </a:lnTo>
                <a:lnTo>
                  <a:pt x="838" y="905"/>
                </a:lnTo>
                <a:lnTo>
                  <a:pt x="848" y="901"/>
                </a:lnTo>
                <a:lnTo>
                  <a:pt x="857" y="896"/>
                </a:lnTo>
                <a:lnTo>
                  <a:pt x="864" y="891"/>
                </a:lnTo>
                <a:lnTo>
                  <a:pt x="868" y="886"/>
                </a:lnTo>
                <a:lnTo>
                  <a:pt x="873" y="879"/>
                </a:lnTo>
                <a:lnTo>
                  <a:pt x="873" y="879"/>
                </a:lnTo>
                <a:lnTo>
                  <a:pt x="873" y="877"/>
                </a:lnTo>
                <a:lnTo>
                  <a:pt x="873" y="876"/>
                </a:lnTo>
                <a:lnTo>
                  <a:pt x="871" y="873"/>
                </a:lnTo>
                <a:lnTo>
                  <a:pt x="867" y="872"/>
                </a:lnTo>
                <a:lnTo>
                  <a:pt x="857" y="871"/>
                </a:lnTo>
                <a:lnTo>
                  <a:pt x="840" y="870"/>
                </a:lnTo>
                <a:lnTo>
                  <a:pt x="840" y="870"/>
                </a:lnTo>
                <a:lnTo>
                  <a:pt x="825" y="870"/>
                </a:lnTo>
                <a:lnTo>
                  <a:pt x="815" y="871"/>
                </a:lnTo>
                <a:lnTo>
                  <a:pt x="812" y="871"/>
                </a:lnTo>
                <a:lnTo>
                  <a:pt x="808" y="870"/>
                </a:lnTo>
                <a:lnTo>
                  <a:pt x="806" y="867"/>
                </a:lnTo>
                <a:lnTo>
                  <a:pt x="802" y="865"/>
                </a:lnTo>
                <a:lnTo>
                  <a:pt x="802" y="865"/>
                </a:lnTo>
                <a:lnTo>
                  <a:pt x="790" y="855"/>
                </a:lnTo>
                <a:lnTo>
                  <a:pt x="772" y="839"/>
                </a:lnTo>
                <a:lnTo>
                  <a:pt x="755" y="826"/>
                </a:lnTo>
                <a:lnTo>
                  <a:pt x="746" y="818"/>
                </a:lnTo>
                <a:lnTo>
                  <a:pt x="746" y="818"/>
                </a:lnTo>
                <a:lnTo>
                  <a:pt x="724" y="791"/>
                </a:lnTo>
                <a:lnTo>
                  <a:pt x="711" y="773"/>
                </a:lnTo>
                <a:lnTo>
                  <a:pt x="703" y="761"/>
                </a:lnTo>
                <a:lnTo>
                  <a:pt x="703" y="761"/>
                </a:lnTo>
                <a:lnTo>
                  <a:pt x="671" y="693"/>
                </a:lnTo>
                <a:lnTo>
                  <a:pt x="651" y="647"/>
                </a:lnTo>
                <a:lnTo>
                  <a:pt x="644" y="630"/>
                </a:lnTo>
                <a:lnTo>
                  <a:pt x="642" y="620"/>
                </a:lnTo>
                <a:lnTo>
                  <a:pt x="642" y="620"/>
                </a:lnTo>
                <a:lnTo>
                  <a:pt x="641" y="613"/>
                </a:lnTo>
                <a:lnTo>
                  <a:pt x="637" y="604"/>
                </a:lnTo>
                <a:lnTo>
                  <a:pt x="630" y="585"/>
                </a:lnTo>
                <a:lnTo>
                  <a:pt x="618" y="563"/>
                </a:lnTo>
                <a:lnTo>
                  <a:pt x="618" y="563"/>
                </a:lnTo>
                <a:lnTo>
                  <a:pt x="619" y="558"/>
                </a:lnTo>
                <a:lnTo>
                  <a:pt x="621" y="548"/>
                </a:lnTo>
                <a:lnTo>
                  <a:pt x="621" y="541"/>
                </a:lnTo>
                <a:lnTo>
                  <a:pt x="619" y="535"/>
                </a:lnTo>
                <a:lnTo>
                  <a:pt x="617" y="529"/>
                </a:lnTo>
                <a:lnTo>
                  <a:pt x="613" y="525"/>
                </a:lnTo>
                <a:lnTo>
                  <a:pt x="613" y="525"/>
                </a:lnTo>
                <a:lnTo>
                  <a:pt x="610" y="524"/>
                </a:lnTo>
                <a:lnTo>
                  <a:pt x="604" y="523"/>
                </a:lnTo>
                <a:lnTo>
                  <a:pt x="588" y="520"/>
                </a:lnTo>
                <a:lnTo>
                  <a:pt x="566" y="518"/>
                </a:lnTo>
                <a:lnTo>
                  <a:pt x="540" y="517"/>
                </a:lnTo>
                <a:lnTo>
                  <a:pt x="514" y="517"/>
                </a:lnTo>
                <a:lnTo>
                  <a:pt x="490" y="517"/>
                </a:lnTo>
                <a:lnTo>
                  <a:pt x="468" y="518"/>
                </a:lnTo>
                <a:lnTo>
                  <a:pt x="453" y="520"/>
                </a:lnTo>
                <a:lnTo>
                  <a:pt x="453" y="520"/>
                </a:lnTo>
                <a:lnTo>
                  <a:pt x="441" y="523"/>
                </a:lnTo>
                <a:lnTo>
                  <a:pt x="432" y="526"/>
                </a:lnTo>
                <a:lnTo>
                  <a:pt x="414" y="532"/>
                </a:lnTo>
                <a:lnTo>
                  <a:pt x="402" y="538"/>
                </a:lnTo>
                <a:lnTo>
                  <a:pt x="399" y="539"/>
                </a:lnTo>
                <a:lnTo>
                  <a:pt x="396" y="539"/>
                </a:lnTo>
                <a:lnTo>
                  <a:pt x="396" y="539"/>
                </a:lnTo>
                <a:lnTo>
                  <a:pt x="386" y="539"/>
                </a:lnTo>
                <a:lnTo>
                  <a:pt x="367" y="542"/>
                </a:lnTo>
                <a:lnTo>
                  <a:pt x="340" y="544"/>
                </a:lnTo>
                <a:lnTo>
                  <a:pt x="340" y="544"/>
                </a:lnTo>
                <a:lnTo>
                  <a:pt x="323" y="535"/>
                </a:lnTo>
                <a:lnTo>
                  <a:pt x="307" y="526"/>
                </a:lnTo>
                <a:lnTo>
                  <a:pt x="292" y="516"/>
                </a:lnTo>
                <a:lnTo>
                  <a:pt x="292" y="516"/>
                </a:lnTo>
                <a:lnTo>
                  <a:pt x="287" y="510"/>
                </a:lnTo>
                <a:lnTo>
                  <a:pt x="282" y="504"/>
                </a:lnTo>
                <a:lnTo>
                  <a:pt x="278" y="498"/>
                </a:lnTo>
                <a:lnTo>
                  <a:pt x="276" y="491"/>
                </a:lnTo>
                <a:lnTo>
                  <a:pt x="274" y="482"/>
                </a:lnTo>
                <a:lnTo>
                  <a:pt x="274" y="478"/>
                </a:lnTo>
                <a:lnTo>
                  <a:pt x="274" y="478"/>
                </a:lnTo>
                <a:lnTo>
                  <a:pt x="294" y="435"/>
                </a:lnTo>
                <a:lnTo>
                  <a:pt x="316" y="388"/>
                </a:lnTo>
                <a:lnTo>
                  <a:pt x="316" y="388"/>
                </a:lnTo>
                <a:lnTo>
                  <a:pt x="335" y="351"/>
                </a:lnTo>
                <a:lnTo>
                  <a:pt x="335" y="351"/>
                </a:lnTo>
                <a:lnTo>
                  <a:pt x="343" y="340"/>
                </a:lnTo>
                <a:lnTo>
                  <a:pt x="350" y="332"/>
                </a:lnTo>
                <a:lnTo>
                  <a:pt x="354" y="329"/>
                </a:lnTo>
                <a:lnTo>
                  <a:pt x="359" y="327"/>
                </a:lnTo>
                <a:lnTo>
                  <a:pt x="359" y="327"/>
                </a:lnTo>
                <a:lnTo>
                  <a:pt x="366" y="325"/>
                </a:lnTo>
                <a:lnTo>
                  <a:pt x="369" y="321"/>
                </a:lnTo>
                <a:lnTo>
                  <a:pt x="373" y="317"/>
                </a:lnTo>
                <a:lnTo>
                  <a:pt x="373" y="308"/>
                </a:lnTo>
                <a:lnTo>
                  <a:pt x="373" y="308"/>
                </a:lnTo>
                <a:lnTo>
                  <a:pt x="374" y="308"/>
                </a:lnTo>
                <a:lnTo>
                  <a:pt x="376" y="308"/>
                </a:lnTo>
                <a:lnTo>
                  <a:pt x="380" y="306"/>
                </a:lnTo>
                <a:lnTo>
                  <a:pt x="387" y="299"/>
                </a:lnTo>
                <a:lnTo>
                  <a:pt x="387" y="299"/>
                </a:lnTo>
                <a:lnTo>
                  <a:pt x="389" y="294"/>
                </a:lnTo>
                <a:lnTo>
                  <a:pt x="389" y="291"/>
                </a:lnTo>
                <a:lnTo>
                  <a:pt x="388" y="289"/>
                </a:lnTo>
                <a:lnTo>
                  <a:pt x="386" y="288"/>
                </a:lnTo>
                <a:lnTo>
                  <a:pt x="380" y="289"/>
                </a:lnTo>
                <a:lnTo>
                  <a:pt x="377" y="289"/>
                </a:lnTo>
                <a:lnTo>
                  <a:pt x="410" y="251"/>
                </a:lnTo>
                <a:lnTo>
                  <a:pt x="406" y="242"/>
                </a:lnTo>
                <a:lnTo>
                  <a:pt x="382" y="247"/>
                </a:lnTo>
                <a:lnTo>
                  <a:pt x="335" y="299"/>
                </a:lnTo>
                <a:lnTo>
                  <a:pt x="335" y="299"/>
                </a:lnTo>
                <a:lnTo>
                  <a:pt x="336" y="295"/>
                </a:lnTo>
                <a:lnTo>
                  <a:pt x="338" y="289"/>
                </a:lnTo>
                <a:lnTo>
                  <a:pt x="340" y="286"/>
                </a:lnTo>
                <a:lnTo>
                  <a:pt x="340" y="282"/>
                </a:lnTo>
                <a:lnTo>
                  <a:pt x="337" y="281"/>
                </a:lnTo>
                <a:lnTo>
                  <a:pt x="335" y="280"/>
                </a:lnTo>
                <a:lnTo>
                  <a:pt x="335" y="280"/>
                </a:lnTo>
                <a:lnTo>
                  <a:pt x="328" y="281"/>
                </a:lnTo>
                <a:lnTo>
                  <a:pt x="322" y="282"/>
                </a:lnTo>
                <a:lnTo>
                  <a:pt x="318" y="286"/>
                </a:lnTo>
                <a:lnTo>
                  <a:pt x="316" y="289"/>
                </a:lnTo>
                <a:lnTo>
                  <a:pt x="316" y="289"/>
                </a:lnTo>
                <a:lnTo>
                  <a:pt x="311" y="301"/>
                </a:lnTo>
                <a:lnTo>
                  <a:pt x="307" y="308"/>
                </a:lnTo>
                <a:lnTo>
                  <a:pt x="307" y="308"/>
                </a:lnTo>
                <a:lnTo>
                  <a:pt x="301" y="308"/>
                </a:lnTo>
                <a:lnTo>
                  <a:pt x="294" y="309"/>
                </a:lnTo>
                <a:lnTo>
                  <a:pt x="288" y="313"/>
                </a:lnTo>
                <a:lnTo>
                  <a:pt x="288" y="313"/>
                </a:lnTo>
                <a:lnTo>
                  <a:pt x="277" y="321"/>
                </a:lnTo>
                <a:lnTo>
                  <a:pt x="275" y="323"/>
                </a:lnTo>
                <a:lnTo>
                  <a:pt x="274" y="327"/>
                </a:lnTo>
                <a:lnTo>
                  <a:pt x="274" y="327"/>
                </a:lnTo>
                <a:lnTo>
                  <a:pt x="281" y="346"/>
                </a:lnTo>
                <a:lnTo>
                  <a:pt x="284" y="358"/>
                </a:lnTo>
                <a:lnTo>
                  <a:pt x="284" y="362"/>
                </a:lnTo>
                <a:lnTo>
                  <a:pt x="283" y="365"/>
                </a:lnTo>
                <a:lnTo>
                  <a:pt x="283" y="365"/>
                </a:lnTo>
                <a:lnTo>
                  <a:pt x="279" y="368"/>
                </a:lnTo>
                <a:lnTo>
                  <a:pt x="276" y="375"/>
                </a:lnTo>
                <a:lnTo>
                  <a:pt x="264" y="397"/>
                </a:lnTo>
                <a:lnTo>
                  <a:pt x="250" y="426"/>
                </a:lnTo>
                <a:lnTo>
                  <a:pt x="250" y="426"/>
                </a:lnTo>
                <a:lnTo>
                  <a:pt x="245" y="407"/>
                </a:lnTo>
                <a:lnTo>
                  <a:pt x="245" y="407"/>
                </a:lnTo>
                <a:lnTo>
                  <a:pt x="243" y="387"/>
                </a:lnTo>
                <a:lnTo>
                  <a:pt x="241" y="373"/>
                </a:lnTo>
                <a:lnTo>
                  <a:pt x="238" y="366"/>
                </a:lnTo>
                <a:lnTo>
                  <a:pt x="236" y="360"/>
                </a:lnTo>
                <a:lnTo>
                  <a:pt x="236" y="360"/>
                </a:lnTo>
                <a:lnTo>
                  <a:pt x="230" y="349"/>
                </a:lnTo>
                <a:lnTo>
                  <a:pt x="224" y="341"/>
                </a:lnTo>
                <a:lnTo>
                  <a:pt x="212" y="327"/>
                </a:lnTo>
                <a:lnTo>
                  <a:pt x="212" y="327"/>
                </a:lnTo>
                <a:lnTo>
                  <a:pt x="202" y="313"/>
                </a:lnTo>
                <a:lnTo>
                  <a:pt x="184" y="293"/>
                </a:lnTo>
                <a:lnTo>
                  <a:pt x="160" y="266"/>
                </a:lnTo>
                <a:lnTo>
                  <a:pt x="160" y="266"/>
                </a:lnTo>
                <a:lnTo>
                  <a:pt x="170" y="261"/>
                </a:lnTo>
                <a:lnTo>
                  <a:pt x="177" y="256"/>
                </a:lnTo>
                <a:lnTo>
                  <a:pt x="179" y="254"/>
                </a:lnTo>
                <a:lnTo>
                  <a:pt x="179" y="251"/>
                </a:lnTo>
                <a:lnTo>
                  <a:pt x="179" y="251"/>
                </a:lnTo>
                <a:lnTo>
                  <a:pt x="177" y="245"/>
                </a:lnTo>
                <a:lnTo>
                  <a:pt x="172" y="240"/>
                </a:lnTo>
                <a:lnTo>
                  <a:pt x="169" y="235"/>
                </a:lnTo>
                <a:lnTo>
                  <a:pt x="165" y="232"/>
                </a:lnTo>
                <a:lnTo>
                  <a:pt x="165" y="232"/>
                </a:lnTo>
                <a:lnTo>
                  <a:pt x="173" y="232"/>
                </a:lnTo>
                <a:lnTo>
                  <a:pt x="184" y="232"/>
                </a:lnTo>
                <a:lnTo>
                  <a:pt x="174" y="218"/>
                </a:lnTo>
                <a:lnTo>
                  <a:pt x="174" y="218"/>
                </a:lnTo>
                <a:lnTo>
                  <a:pt x="189" y="210"/>
                </a:lnTo>
                <a:lnTo>
                  <a:pt x="198" y="204"/>
                </a:lnTo>
                <a:lnTo>
                  <a:pt x="203" y="199"/>
                </a:lnTo>
                <a:lnTo>
                  <a:pt x="203" y="199"/>
                </a:lnTo>
                <a:lnTo>
                  <a:pt x="204" y="195"/>
                </a:lnTo>
                <a:lnTo>
                  <a:pt x="203" y="188"/>
                </a:lnTo>
                <a:lnTo>
                  <a:pt x="203" y="176"/>
                </a:lnTo>
                <a:lnTo>
                  <a:pt x="203" y="176"/>
                </a:lnTo>
                <a:lnTo>
                  <a:pt x="204" y="173"/>
                </a:lnTo>
                <a:lnTo>
                  <a:pt x="205" y="170"/>
                </a:lnTo>
                <a:lnTo>
                  <a:pt x="207" y="166"/>
                </a:lnTo>
                <a:lnTo>
                  <a:pt x="207" y="166"/>
                </a:lnTo>
                <a:lnTo>
                  <a:pt x="212" y="165"/>
                </a:lnTo>
                <a:lnTo>
                  <a:pt x="215" y="164"/>
                </a:lnTo>
                <a:lnTo>
                  <a:pt x="217" y="162"/>
                </a:lnTo>
                <a:lnTo>
                  <a:pt x="217" y="162"/>
                </a:lnTo>
                <a:lnTo>
                  <a:pt x="218" y="157"/>
                </a:lnTo>
                <a:lnTo>
                  <a:pt x="217" y="151"/>
                </a:lnTo>
                <a:lnTo>
                  <a:pt x="217" y="143"/>
                </a:lnTo>
                <a:lnTo>
                  <a:pt x="217" y="143"/>
                </a:lnTo>
                <a:lnTo>
                  <a:pt x="217" y="138"/>
                </a:lnTo>
                <a:lnTo>
                  <a:pt x="216" y="133"/>
                </a:lnTo>
                <a:lnTo>
                  <a:pt x="217" y="129"/>
                </a:lnTo>
                <a:lnTo>
                  <a:pt x="217" y="129"/>
                </a:lnTo>
                <a:lnTo>
                  <a:pt x="219" y="119"/>
                </a:lnTo>
                <a:lnTo>
                  <a:pt x="222" y="114"/>
                </a:lnTo>
                <a:lnTo>
                  <a:pt x="222" y="114"/>
                </a:lnTo>
                <a:lnTo>
                  <a:pt x="223" y="113"/>
                </a:lnTo>
                <a:lnTo>
                  <a:pt x="228" y="109"/>
                </a:lnTo>
                <a:lnTo>
                  <a:pt x="230" y="105"/>
                </a:lnTo>
                <a:lnTo>
                  <a:pt x="232" y="99"/>
                </a:lnTo>
                <a:lnTo>
                  <a:pt x="235" y="91"/>
                </a:lnTo>
                <a:lnTo>
                  <a:pt x="236" y="81"/>
                </a:lnTo>
                <a:lnTo>
                  <a:pt x="236" y="81"/>
                </a:lnTo>
                <a:lnTo>
                  <a:pt x="236" y="71"/>
                </a:lnTo>
                <a:lnTo>
                  <a:pt x="235" y="61"/>
                </a:lnTo>
                <a:lnTo>
                  <a:pt x="231" y="54"/>
                </a:lnTo>
                <a:lnTo>
                  <a:pt x="228" y="47"/>
                </a:lnTo>
                <a:lnTo>
                  <a:pt x="222" y="41"/>
                </a:lnTo>
                <a:lnTo>
                  <a:pt x="217" y="37"/>
                </a:lnTo>
                <a:lnTo>
                  <a:pt x="207" y="29"/>
                </a:lnTo>
                <a:lnTo>
                  <a:pt x="207" y="29"/>
                </a:lnTo>
                <a:lnTo>
                  <a:pt x="198" y="24"/>
                </a:lnTo>
                <a:lnTo>
                  <a:pt x="187" y="19"/>
                </a:lnTo>
                <a:lnTo>
                  <a:pt x="174" y="15"/>
                </a:lnTo>
                <a:lnTo>
                  <a:pt x="174" y="1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2">
            <a:extLst>
              <a:ext uri="{FF2B5EF4-FFF2-40B4-BE49-F238E27FC236}">
                <a16:creationId xmlns:a16="http://schemas.microsoft.com/office/drawing/2014/main" id="{F551C96F-0B28-4CBC-BF68-30AC1B396AE8}"/>
              </a:ext>
            </a:extLst>
          </p:cNvPr>
          <p:cNvSpPr>
            <a:spLocks noEditPoints="1"/>
          </p:cNvSpPr>
          <p:nvPr/>
        </p:nvSpPr>
        <p:spPr bwMode="auto">
          <a:xfrm>
            <a:off x="702150" y="811184"/>
            <a:ext cx="1168209" cy="1616094"/>
          </a:xfrm>
          <a:custGeom>
            <a:avLst/>
            <a:gdLst>
              <a:gd name="T0" fmla="*/ 102 w 819"/>
              <a:gd name="T1" fmla="*/ 5 h 1133"/>
              <a:gd name="T2" fmla="*/ 72 w 819"/>
              <a:gd name="T3" fmla="*/ 13 h 1133"/>
              <a:gd name="T4" fmla="*/ 30 w 819"/>
              <a:gd name="T5" fmla="*/ 90 h 1133"/>
              <a:gd name="T6" fmla="*/ 31 w 819"/>
              <a:gd name="T7" fmla="*/ 119 h 1133"/>
              <a:gd name="T8" fmla="*/ 20 w 819"/>
              <a:gd name="T9" fmla="*/ 220 h 1133"/>
              <a:gd name="T10" fmla="*/ 6 w 819"/>
              <a:gd name="T11" fmla="*/ 259 h 1133"/>
              <a:gd name="T12" fmla="*/ 0 w 819"/>
              <a:gd name="T13" fmla="*/ 300 h 1133"/>
              <a:gd name="T14" fmla="*/ 16 w 819"/>
              <a:gd name="T15" fmla="*/ 337 h 1133"/>
              <a:gd name="T16" fmla="*/ 55 w 819"/>
              <a:gd name="T17" fmla="*/ 404 h 1133"/>
              <a:gd name="T18" fmla="*/ 62 w 819"/>
              <a:gd name="T19" fmla="*/ 511 h 1133"/>
              <a:gd name="T20" fmla="*/ 48 w 819"/>
              <a:gd name="T21" fmla="*/ 601 h 1133"/>
              <a:gd name="T22" fmla="*/ 65 w 819"/>
              <a:gd name="T23" fmla="*/ 614 h 1133"/>
              <a:gd name="T24" fmla="*/ 90 w 819"/>
              <a:gd name="T25" fmla="*/ 711 h 1133"/>
              <a:gd name="T26" fmla="*/ 136 w 819"/>
              <a:gd name="T27" fmla="*/ 746 h 1133"/>
              <a:gd name="T28" fmla="*/ 225 w 819"/>
              <a:gd name="T29" fmla="*/ 756 h 1133"/>
              <a:gd name="T30" fmla="*/ 323 w 819"/>
              <a:gd name="T31" fmla="*/ 759 h 1133"/>
              <a:gd name="T32" fmla="*/ 384 w 819"/>
              <a:gd name="T33" fmla="*/ 778 h 1133"/>
              <a:gd name="T34" fmla="*/ 417 w 819"/>
              <a:gd name="T35" fmla="*/ 862 h 1133"/>
              <a:gd name="T36" fmla="*/ 504 w 819"/>
              <a:gd name="T37" fmla="*/ 1057 h 1133"/>
              <a:gd name="T38" fmla="*/ 516 w 819"/>
              <a:gd name="T39" fmla="*/ 1105 h 1133"/>
              <a:gd name="T40" fmla="*/ 606 w 819"/>
              <a:gd name="T41" fmla="*/ 1075 h 1133"/>
              <a:gd name="T42" fmla="*/ 625 w 819"/>
              <a:gd name="T43" fmla="*/ 1106 h 1133"/>
              <a:gd name="T44" fmla="*/ 684 w 819"/>
              <a:gd name="T45" fmla="*/ 1132 h 1133"/>
              <a:gd name="T46" fmla="*/ 764 w 819"/>
              <a:gd name="T47" fmla="*/ 1127 h 1133"/>
              <a:gd name="T48" fmla="*/ 817 w 819"/>
              <a:gd name="T49" fmla="*/ 1096 h 1133"/>
              <a:gd name="T50" fmla="*/ 812 w 819"/>
              <a:gd name="T51" fmla="*/ 1074 h 1133"/>
              <a:gd name="T52" fmla="*/ 763 w 819"/>
              <a:gd name="T53" fmla="*/ 1067 h 1133"/>
              <a:gd name="T54" fmla="*/ 733 w 819"/>
              <a:gd name="T55" fmla="*/ 1052 h 1133"/>
              <a:gd name="T56" fmla="*/ 778 w 819"/>
              <a:gd name="T57" fmla="*/ 995 h 1133"/>
              <a:gd name="T58" fmla="*/ 731 w 819"/>
              <a:gd name="T59" fmla="*/ 865 h 1133"/>
              <a:gd name="T60" fmla="*/ 665 w 819"/>
              <a:gd name="T61" fmla="*/ 676 h 1133"/>
              <a:gd name="T62" fmla="*/ 587 w 819"/>
              <a:gd name="T63" fmla="*/ 635 h 1133"/>
              <a:gd name="T64" fmla="*/ 460 w 819"/>
              <a:gd name="T65" fmla="*/ 603 h 1133"/>
              <a:gd name="T66" fmla="*/ 400 w 819"/>
              <a:gd name="T67" fmla="*/ 530 h 1133"/>
              <a:gd name="T68" fmla="*/ 325 w 819"/>
              <a:gd name="T69" fmla="*/ 378 h 1133"/>
              <a:gd name="T70" fmla="*/ 325 w 819"/>
              <a:gd name="T71" fmla="*/ 322 h 1133"/>
              <a:gd name="T72" fmla="*/ 350 w 819"/>
              <a:gd name="T73" fmla="*/ 311 h 1133"/>
              <a:gd name="T74" fmla="*/ 332 w 819"/>
              <a:gd name="T75" fmla="*/ 263 h 1133"/>
              <a:gd name="T76" fmla="*/ 360 w 819"/>
              <a:gd name="T77" fmla="*/ 222 h 1133"/>
              <a:gd name="T78" fmla="*/ 413 w 819"/>
              <a:gd name="T79" fmla="*/ 115 h 1133"/>
              <a:gd name="T80" fmla="*/ 415 w 819"/>
              <a:gd name="T81" fmla="*/ 77 h 1133"/>
              <a:gd name="T82" fmla="*/ 379 w 819"/>
              <a:gd name="T83" fmla="*/ 69 h 1133"/>
              <a:gd name="T84" fmla="*/ 253 w 819"/>
              <a:gd name="T85" fmla="*/ 66 h 1133"/>
              <a:gd name="T86" fmla="*/ 193 w 819"/>
              <a:gd name="T87" fmla="*/ 57 h 1133"/>
              <a:gd name="T88" fmla="*/ 185 w 819"/>
              <a:gd name="T89" fmla="*/ 32 h 1133"/>
              <a:gd name="T90" fmla="*/ 164 w 819"/>
              <a:gd name="T91" fmla="*/ 6 h 1133"/>
              <a:gd name="T92" fmla="*/ 150 w 819"/>
              <a:gd name="T93" fmla="*/ 5 h 1133"/>
              <a:gd name="T94" fmla="*/ 146 w 819"/>
              <a:gd name="T95" fmla="*/ 11 h 1133"/>
              <a:gd name="T96" fmla="*/ 97 w 819"/>
              <a:gd name="T97" fmla="*/ 110 h 1133"/>
              <a:gd name="T98" fmla="*/ 108 w 819"/>
              <a:gd name="T99" fmla="*/ 53 h 1133"/>
              <a:gd name="T100" fmla="*/ 117 w 819"/>
              <a:gd name="T101" fmla="*/ 88 h 1133"/>
              <a:gd name="T102" fmla="*/ 117 w 819"/>
              <a:gd name="T103" fmla="*/ 115 h 1133"/>
              <a:gd name="T104" fmla="*/ 97 w 819"/>
              <a:gd name="T105" fmla="*/ 125 h 1133"/>
              <a:gd name="T106" fmla="*/ 345 w 819"/>
              <a:gd name="T107" fmla="*/ 137 h 1133"/>
              <a:gd name="T108" fmla="*/ 298 w 819"/>
              <a:gd name="T109" fmla="*/ 183 h 1133"/>
              <a:gd name="T110" fmla="*/ 301 w 819"/>
              <a:gd name="T111" fmla="*/ 137 h 1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19" h="1133">
                <a:moveTo>
                  <a:pt x="142" y="17"/>
                </a:moveTo>
                <a:lnTo>
                  <a:pt x="142" y="17"/>
                </a:lnTo>
                <a:lnTo>
                  <a:pt x="122" y="7"/>
                </a:lnTo>
                <a:lnTo>
                  <a:pt x="122" y="7"/>
                </a:lnTo>
                <a:lnTo>
                  <a:pt x="114" y="5"/>
                </a:lnTo>
                <a:lnTo>
                  <a:pt x="102" y="5"/>
                </a:lnTo>
                <a:lnTo>
                  <a:pt x="91" y="5"/>
                </a:lnTo>
                <a:lnTo>
                  <a:pt x="85" y="6"/>
                </a:lnTo>
                <a:lnTo>
                  <a:pt x="81" y="7"/>
                </a:lnTo>
                <a:lnTo>
                  <a:pt x="81" y="7"/>
                </a:lnTo>
                <a:lnTo>
                  <a:pt x="76" y="10"/>
                </a:lnTo>
                <a:lnTo>
                  <a:pt x="72" y="13"/>
                </a:lnTo>
                <a:lnTo>
                  <a:pt x="65" y="21"/>
                </a:lnTo>
                <a:lnTo>
                  <a:pt x="58" y="32"/>
                </a:lnTo>
                <a:lnTo>
                  <a:pt x="58" y="32"/>
                </a:lnTo>
                <a:lnTo>
                  <a:pt x="44" y="59"/>
                </a:lnTo>
                <a:lnTo>
                  <a:pt x="33" y="80"/>
                </a:lnTo>
                <a:lnTo>
                  <a:pt x="30" y="90"/>
                </a:lnTo>
                <a:lnTo>
                  <a:pt x="29" y="97"/>
                </a:lnTo>
                <a:lnTo>
                  <a:pt x="29" y="97"/>
                </a:lnTo>
                <a:lnTo>
                  <a:pt x="29" y="104"/>
                </a:lnTo>
                <a:lnTo>
                  <a:pt x="29" y="110"/>
                </a:lnTo>
                <a:lnTo>
                  <a:pt x="31" y="119"/>
                </a:lnTo>
                <a:lnTo>
                  <a:pt x="31" y="119"/>
                </a:lnTo>
                <a:lnTo>
                  <a:pt x="30" y="167"/>
                </a:lnTo>
                <a:lnTo>
                  <a:pt x="29" y="196"/>
                </a:lnTo>
                <a:lnTo>
                  <a:pt x="28" y="207"/>
                </a:lnTo>
                <a:lnTo>
                  <a:pt x="26" y="210"/>
                </a:lnTo>
                <a:lnTo>
                  <a:pt x="26" y="210"/>
                </a:lnTo>
                <a:lnTo>
                  <a:pt x="20" y="220"/>
                </a:lnTo>
                <a:lnTo>
                  <a:pt x="15" y="232"/>
                </a:lnTo>
                <a:lnTo>
                  <a:pt x="15" y="232"/>
                </a:lnTo>
                <a:lnTo>
                  <a:pt x="10" y="243"/>
                </a:lnTo>
                <a:lnTo>
                  <a:pt x="8" y="252"/>
                </a:lnTo>
                <a:lnTo>
                  <a:pt x="6" y="259"/>
                </a:lnTo>
                <a:lnTo>
                  <a:pt x="6" y="259"/>
                </a:lnTo>
                <a:lnTo>
                  <a:pt x="5" y="272"/>
                </a:lnTo>
                <a:lnTo>
                  <a:pt x="4" y="280"/>
                </a:lnTo>
                <a:lnTo>
                  <a:pt x="2" y="291"/>
                </a:lnTo>
                <a:lnTo>
                  <a:pt x="2" y="291"/>
                </a:lnTo>
                <a:lnTo>
                  <a:pt x="0" y="295"/>
                </a:lnTo>
                <a:lnTo>
                  <a:pt x="0" y="300"/>
                </a:lnTo>
                <a:lnTo>
                  <a:pt x="2" y="304"/>
                </a:lnTo>
                <a:lnTo>
                  <a:pt x="3" y="307"/>
                </a:lnTo>
                <a:lnTo>
                  <a:pt x="8" y="315"/>
                </a:lnTo>
                <a:lnTo>
                  <a:pt x="12" y="329"/>
                </a:lnTo>
                <a:lnTo>
                  <a:pt x="12" y="329"/>
                </a:lnTo>
                <a:lnTo>
                  <a:pt x="16" y="337"/>
                </a:lnTo>
                <a:lnTo>
                  <a:pt x="20" y="344"/>
                </a:lnTo>
                <a:lnTo>
                  <a:pt x="28" y="354"/>
                </a:lnTo>
                <a:lnTo>
                  <a:pt x="38" y="366"/>
                </a:lnTo>
                <a:lnTo>
                  <a:pt x="38" y="366"/>
                </a:lnTo>
                <a:lnTo>
                  <a:pt x="48" y="388"/>
                </a:lnTo>
                <a:lnTo>
                  <a:pt x="55" y="404"/>
                </a:lnTo>
                <a:lnTo>
                  <a:pt x="58" y="413"/>
                </a:lnTo>
                <a:lnTo>
                  <a:pt x="58" y="413"/>
                </a:lnTo>
                <a:lnTo>
                  <a:pt x="61" y="446"/>
                </a:lnTo>
                <a:lnTo>
                  <a:pt x="63" y="498"/>
                </a:lnTo>
                <a:lnTo>
                  <a:pt x="63" y="498"/>
                </a:lnTo>
                <a:lnTo>
                  <a:pt x="62" y="511"/>
                </a:lnTo>
                <a:lnTo>
                  <a:pt x="59" y="527"/>
                </a:lnTo>
                <a:lnTo>
                  <a:pt x="52" y="561"/>
                </a:lnTo>
                <a:lnTo>
                  <a:pt x="49" y="576"/>
                </a:lnTo>
                <a:lnTo>
                  <a:pt x="46" y="589"/>
                </a:lnTo>
                <a:lnTo>
                  <a:pt x="46" y="599"/>
                </a:lnTo>
                <a:lnTo>
                  <a:pt x="48" y="601"/>
                </a:lnTo>
                <a:lnTo>
                  <a:pt x="49" y="603"/>
                </a:lnTo>
                <a:lnTo>
                  <a:pt x="49" y="603"/>
                </a:lnTo>
                <a:lnTo>
                  <a:pt x="56" y="607"/>
                </a:lnTo>
                <a:lnTo>
                  <a:pt x="61" y="610"/>
                </a:lnTo>
                <a:lnTo>
                  <a:pt x="65" y="614"/>
                </a:lnTo>
                <a:lnTo>
                  <a:pt x="65" y="614"/>
                </a:lnTo>
                <a:lnTo>
                  <a:pt x="71" y="653"/>
                </a:lnTo>
                <a:lnTo>
                  <a:pt x="76" y="680"/>
                </a:lnTo>
                <a:lnTo>
                  <a:pt x="78" y="694"/>
                </a:lnTo>
                <a:lnTo>
                  <a:pt x="78" y="694"/>
                </a:lnTo>
                <a:lnTo>
                  <a:pt x="82" y="700"/>
                </a:lnTo>
                <a:lnTo>
                  <a:pt x="90" y="711"/>
                </a:lnTo>
                <a:lnTo>
                  <a:pt x="96" y="718"/>
                </a:lnTo>
                <a:lnTo>
                  <a:pt x="104" y="725"/>
                </a:lnTo>
                <a:lnTo>
                  <a:pt x="115" y="733"/>
                </a:lnTo>
                <a:lnTo>
                  <a:pt x="128" y="741"/>
                </a:lnTo>
                <a:lnTo>
                  <a:pt x="128" y="741"/>
                </a:lnTo>
                <a:lnTo>
                  <a:pt x="136" y="746"/>
                </a:lnTo>
                <a:lnTo>
                  <a:pt x="144" y="748"/>
                </a:lnTo>
                <a:lnTo>
                  <a:pt x="154" y="752"/>
                </a:lnTo>
                <a:lnTo>
                  <a:pt x="164" y="753"/>
                </a:lnTo>
                <a:lnTo>
                  <a:pt x="186" y="756"/>
                </a:lnTo>
                <a:lnTo>
                  <a:pt x="206" y="757"/>
                </a:lnTo>
                <a:lnTo>
                  <a:pt x="225" y="756"/>
                </a:lnTo>
                <a:lnTo>
                  <a:pt x="241" y="754"/>
                </a:lnTo>
                <a:lnTo>
                  <a:pt x="255" y="753"/>
                </a:lnTo>
                <a:lnTo>
                  <a:pt x="255" y="753"/>
                </a:lnTo>
                <a:lnTo>
                  <a:pt x="281" y="754"/>
                </a:lnTo>
                <a:lnTo>
                  <a:pt x="308" y="757"/>
                </a:lnTo>
                <a:lnTo>
                  <a:pt x="323" y="759"/>
                </a:lnTo>
                <a:lnTo>
                  <a:pt x="337" y="763"/>
                </a:lnTo>
                <a:lnTo>
                  <a:pt x="337" y="763"/>
                </a:lnTo>
                <a:lnTo>
                  <a:pt x="359" y="769"/>
                </a:lnTo>
                <a:lnTo>
                  <a:pt x="375" y="773"/>
                </a:lnTo>
                <a:lnTo>
                  <a:pt x="384" y="778"/>
                </a:lnTo>
                <a:lnTo>
                  <a:pt x="384" y="778"/>
                </a:lnTo>
                <a:lnTo>
                  <a:pt x="389" y="790"/>
                </a:lnTo>
                <a:lnTo>
                  <a:pt x="393" y="802"/>
                </a:lnTo>
                <a:lnTo>
                  <a:pt x="398" y="817"/>
                </a:lnTo>
                <a:lnTo>
                  <a:pt x="398" y="817"/>
                </a:lnTo>
                <a:lnTo>
                  <a:pt x="404" y="833"/>
                </a:lnTo>
                <a:lnTo>
                  <a:pt x="417" y="862"/>
                </a:lnTo>
                <a:lnTo>
                  <a:pt x="452" y="940"/>
                </a:lnTo>
                <a:lnTo>
                  <a:pt x="488" y="1016"/>
                </a:lnTo>
                <a:lnTo>
                  <a:pt x="500" y="1042"/>
                </a:lnTo>
                <a:lnTo>
                  <a:pt x="503" y="1052"/>
                </a:lnTo>
                <a:lnTo>
                  <a:pt x="504" y="1057"/>
                </a:lnTo>
                <a:lnTo>
                  <a:pt x="504" y="1057"/>
                </a:lnTo>
                <a:lnTo>
                  <a:pt x="504" y="1068"/>
                </a:lnTo>
                <a:lnTo>
                  <a:pt x="504" y="1079"/>
                </a:lnTo>
                <a:lnTo>
                  <a:pt x="508" y="1090"/>
                </a:lnTo>
                <a:lnTo>
                  <a:pt x="513" y="1103"/>
                </a:lnTo>
                <a:lnTo>
                  <a:pt x="513" y="1103"/>
                </a:lnTo>
                <a:lnTo>
                  <a:pt x="516" y="1105"/>
                </a:lnTo>
                <a:lnTo>
                  <a:pt x="521" y="1106"/>
                </a:lnTo>
                <a:lnTo>
                  <a:pt x="527" y="1106"/>
                </a:lnTo>
                <a:lnTo>
                  <a:pt x="534" y="1104"/>
                </a:lnTo>
                <a:lnTo>
                  <a:pt x="552" y="1099"/>
                </a:lnTo>
                <a:lnTo>
                  <a:pt x="572" y="1092"/>
                </a:lnTo>
                <a:lnTo>
                  <a:pt x="606" y="1075"/>
                </a:lnTo>
                <a:lnTo>
                  <a:pt x="621" y="1068"/>
                </a:lnTo>
                <a:lnTo>
                  <a:pt x="621" y="1068"/>
                </a:lnTo>
                <a:lnTo>
                  <a:pt x="624" y="1085"/>
                </a:lnTo>
                <a:lnTo>
                  <a:pt x="624" y="1103"/>
                </a:lnTo>
                <a:lnTo>
                  <a:pt x="624" y="1103"/>
                </a:lnTo>
                <a:lnTo>
                  <a:pt x="625" y="1106"/>
                </a:lnTo>
                <a:lnTo>
                  <a:pt x="627" y="1114"/>
                </a:lnTo>
                <a:lnTo>
                  <a:pt x="631" y="1121"/>
                </a:lnTo>
                <a:lnTo>
                  <a:pt x="633" y="1125"/>
                </a:lnTo>
                <a:lnTo>
                  <a:pt x="633" y="1125"/>
                </a:lnTo>
                <a:lnTo>
                  <a:pt x="648" y="1127"/>
                </a:lnTo>
                <a:lnTo>
                  <a:pt x="684" y="1132"/>
                </a:lnTo>
                <a:lnTo>
                  <a:pt x="705" y="1133"/>
                </a:lnTo>
                <a:lnTo>
                  <a:pt x="727" y="1133"/>
                </a:lnTo>
                <a:lnTo>
                  <a:pt x="747" y="1131"/>
                </a:lnTo>
                <a:lnTo>
                  <a:pt x="756" y="1130"/>
                </a:lnTo>
                <a:lnTo>
                  <a:pt x="764" y="1127"/>
                </a:lnTo>
                <a:lnTo>
                  <a:pt x="764" y="1127"/>
                </a:lnTo>
                <a:lnTo>
                  <a:pt x="790" y="1118"/>
                </a:lnTo>
                <a:lnTo>
                  <a:pt x="798" y="1113"/>
                </a:lnTo>
                <a:lnTo>
                  <a:pt x="805" y="1108"/>
                </a:lnTo>
                <a:lnTo>
                  <a:pt x="811" y="1104"/>
                </a:lnTo>
                <a:lnTo>
                  <a:pt x="815" y="1100"/>
                </a:lnTo>
                <a:lnTo>
                  <a:pt x="817" y="1096"/>
                </a:lnTo>
                <a:lnTo>
                  <a:pt x="818" y="1091"/>
                </a:lnTo>
                <a:lnTo>
                  <a:pt x="818" y="1091"/>
                </a:lnTo>
                <a:lnTo>
                  <a:pt x="819" y="1083"/>
                </a:lnTo>
                <a:lnTo>
                  <a:pt x="818" y="1080"/>
                </a:lnTo>
                <a:lnTo>
                  <a:pt x="817" y="1078"/>
                </a:lnTo>
                <a:lnTo>
                  <a:pt x="812" y="1074"/>
                </a:lnTo>
                <a:lnTo>
                  <a:pt x="803" y="1071"/>
                </a:lnTo>
                <a:lnTo>
                  <a:pt x="803" y="1071"/>
                </a:lnTo>
                <a:lnTo>
                  <a:pt x="797" y="1068"/>
                </a:lnTo>
                <a:lnTo>
                  <a:pt x="790" y="1068"/>
                </a:lnTo>
                <a:lnTo>
                  <a:pt x="777" y="1067"/>
                </a:lnTo>
                <a:lnTo>
                  <a:pt x="763" y="1067"/>
                </a:lnTo>
                <a:lnTo>
                  <a:pt x="756" y="1066"/>
                </a:lnTo>
                <a:lnTo>
                  <a:pt x="749" y="1064"/>
                </a:lnTo>
                <a:lnTo>
                  <a:pt x="749" y="1064"/>
                </a:lnTo>
                <a:lnTo>
                  <a:pt x="742" y="1060"/>
                </a:lnTo>
                <a:lnTo>
                  <a:pt x="737" y="1057"/>
                </a:lnTo>
                <a:lnTo>
                  <a:pt x="733" y="1052"/>
                </a:lnTo>
                <a:lnTo>
                  <a:pt x="731" y="1048"/>
                </a:lnTo>
                <a:lnTo>
                  <a:pt x="729" y="1041"/>
                </a:lnTo>
                <a:lnTo>
                  <a:pt x="729" y="1039"/>
                </a:lnTo>
                <a:lnTo>
                  <a:pt x="749" y="1027"/>
                </a:lnTo>
                <a:lnTo>
                  <a:pt x="778" y="995"/>
                </a:lnTo>
                <a:lnTo>
                  <a:pt x="778" y="995"/>
                </a:lnTo>
                <a:lnTo>
                  <a:pt x="770" y="968"/>
                </a:lnTo>
                <a:lnTo>
                  <a:pt x="760" y="942"/>
                </a:lnTo>
                <a:lnTo>
                  <a:pt x="749" y="913"/>
                </a:lnTo>
                <a:lnTo>
                  <a:pt x="749" y="913"/>
                </a:lnTo>
                <a:lnTo>
                  <a:pt x="740" y="894"/>
                </a:lnTo>
                <a:lnTo>
                  <a:pt x="731" y="865"/>
                </a:lnTo>
                <a:lnTo>
                  <a:pt x="710" y="796"/>
                </a:lnTo>
                <a:lnTo>
                  <a:pt x="687" y="727"/>
                </a:lnTo>
                <a:lnTo>
                  <a:pt x="678" y="700"/>
                </a:lnTo>
                <a:lnTo>
                  <a:pt x="670" y="682"/>
                </a:lnTo>
                <a:lnTo>
                  <a:pt x="670" y="682"/>
                </a:lnTo>
                <a:lnTo>
                  <a:pt x="665" y="676"/>
                </a:lnTo>
                <a:lnTo>
                  <a:pt x="660" y="671"/>
                </a:lnTo>
                <a:lnTo>
                  <a:pt x="653" y="666"/>
                </a:lnTo>
                <a:lnTo>
                  <a:pt x="646" y="660"/>
                </a:lnTo>
                <a:lnTo>
                  <a:pt x="628" y="651"/>
                </a:lnTo>
                <a:lnTo>
                  <a:pt x="608" y="642"/>
                </a:lnTo>
                <a:lnTo>
                  <a:pt x="587" y="635"/>
                </a:lnTo>
                <a:lnTo>
                  <a:pt x="565" y="628"/>
                </a:lnTo>
                <a:lnTo>
                  <a:pt x="524" y="616"/>
                </a:lnTo>
                <a:lnTo>
                  <a:pt x="524" y="616"/>
                </a:lnTo>
                <a:lnTo>
                  <a:pt x="507" y="612"/>
                </a:lnTo>
                <a:lnTo>
                  <a:pt x="489" y="608"/>
                </a:lnTo>
                <a:lnTo>
                  <a:pt x="460" y="603"/>
                </a:lnTo>
                <a:lnTo>
                  <a:pt x="439" y="601"/>
                </a:lnTo>
                <a:lnTo>
                  <a:pt x="431" y="601"/>
                </a:lnTo>
                <a:lnTo>
                  <a:pt x="431" y="601"/>
                </a:lnTo>
                <a:lnTo>
                  <a:pt x="409" y="548"/>
                </a:lnTo>
                <a:lnTo>
                  <a:pt x="409" y="548"/>
                </a:lnTo>
                <a:lnTo>
                  <a:pt x="400" y="530"/>
                </a:lnTo>
                <a:lnTo>
                  <a:pt x="385" y="502"/>
                </a:lnTo>
                <a:lnTo>
                  <a:pt x="347" y="432"/>
                </a:lnTo>
                <a:lnTo>
                  <a:pt x="347" y="432"/>
                </a:lnTo>
                <a:lnTo>
                  <a:pt x="339" y="413"/>
                </a:lnTo>
                <a:lnTo>
                  <a:pt x="331" y="396"/>
                </a:lnTo>
                <a:lnTo>
                  <a:pt x="325" y="378"/>
                </a:lnTo>
                <a:lnTo>
                  <a:pt x="321" y="363"/>
                </a:lnTo>
                <a:lnTo>
                  <a:pt x="316" y="339"/>
                </a:lnTo>
                <a:lnTo>
                  <a:pt x="314" y="329"/>
                </a:lnTo>
                <a:lnTo>
                  <a:pt x="314" y="329"/>
                </a:lnTo>
                <a:lnTo>
                  <a:pt x="325" y="322"/>
                </a:lnTo>
                <a:lnTo>
                  <a:pt x="325" y="322"/>
                </a:lnTo>
                <a:lnTo>
                  <a:pt x="332" y="320"/>
                </a:lnTo>
                <a:lnTo>
                  <a:pt x="339" y="318"/>
                </a:lnTo>
                <a:lnTo>
                  <a:pt x="345" y="315"/>
                </a:lnTo>
                <a:lnTo>
                  <a:pt x="347" y="314"/>
                </a:lnTo>
                <a:lnTo>
                  <a:pt x="350" y="311"/>
                </a:lnTo>
                <a:lnTo>
                  <a:pt x="350" y="311"/>
                </a:lnTo>
                <a:lnTo>
                  <a:pt x="351" y="308"/>
                </a:lnTo>
                <a:lnTo>
                  <a:pt x="351" y="306"/>
                </a:lnTo>
                <a:lnTo>
                  <a:pt x="349" y="299"/>
                </a:lnTo>
                <a:lnTo>
                  <a:pt x="345" y="289"/>
                </a:lnTo>
                <a:lnTo>
                  <a:pt x="341" y="280"/>
                </a:lnTo>
                <a:lnTo>
                  <a:pt x="332" y="263"/>
                </a:lnTo>
                <a:lnTo>
                  <a:pt x="327" y="256"/>
                </a:lnTo>
                <a:lnTo>
                  <a:pt x="327" y="256"/>
                </a:lnTo>
                <a:lnTo>
                  <a:pt x="331" y="253"/>
                </a:lnTo>
                <a:lnTo>
                  <a:pt x="341" y="243"/>
                </a:lnTo>
                <a:lnTo>
                  <a:pt x="353" y="230"/>
                </a:lnTo>
                <a:lnTo>
                  <a:pt x="360" y="222"/>
                </a:lnTo>
                <a:lnTo>
                  <a:pt x="366" y="213"/>
                </a:lnTo>
                <a:lnTo>
                  <a:pt x="366" y="213"/>
                </a:lnTo>
                <a:lnTo>
                  <a:pt x="380" y="185"/>
                </a:lnTo>
                <a:lnTo>
                  <a:pt x="399" y="150"/>
                </a:lnTo>
                <a:lnTo>
                  <a:pt x="406" y="131"/>
                </a:lnTo>
                <a:lnTo>
                  <a:pt x="413" y="115"/>
                </a:lnTo>
                <a:lnTo>
                  <a:pt x="417" y="100"/>
                </a:lnTo>
                <a:lnTo>
                  <a:pt x="418" y="95"/>
                </a:lnTo>
                <a:lnTo>
                  <a:pt x="418" y="90"/>
                </a:lnTo>
                <a:lnTo>
                  <a:pt x="418" y="90"/>
                </a:lnTo>
                <a:lnTo>
                  <a:pt x="417" y="83"/>
                </a:lnTo>
                <a:lnTo>
                  <a:pt x="415" y="77"/>
                </a:lnTo>
                <a:lnTo>
                  <a:pt x="411" y="75"/>
                </a:lnTo>
                <a:lnTo>
                  <a:pt x="406" y="72"/>
                </a:lnTo>
                <a:lnTo>
                  <a:pt x="402" y="71"/>
                </a:lnTo>
                <a:lnTo>
                  <a:pt x="396" y="70"/>
                </a:lnTo>
                <a:lnTo>
                  <a:pt x="379" y="69"/>
                </a:lnTo>
                <a:lnTo>
                  <a:pt x="379" y="69"/>
                </a:lnTo>
                <a:lnTo>
                  <a:pt x="367" y="69"/>
                </a:lnTo>
                <a:lnTo>
                  <a:pt x="351" y="69"/>
                </a:lnTo>
                <a:lnTo>
                  <a:pt x="312" y="72"/>
                </a:lnTo>
                <a:lnTo>
                  <a:pt x="261" y="76"/>
                </a:lnTo>
                <a:lnTo>
                  <a:pt x="253" y="66"/>
                </a:lnTo>
                <a:lnTo>
                  <a:pt x="253" y="66"/>
                </a:lnTo>
                <a:lnTo>
                  <a:pt x="249" y="65"/>
                </a:lnTo>
                <a:lnTo>
                  <a:pt x="228" y="60"/>
                </a:lnTo>
                <a:lnTo>
                  <a:pt x="228" y="60"/>
                </a:lnTo>
                <a:lnTo>
                  <a:pt x="219" y="58"/>
                </a:lnTo>
                <a:lnTo>
                  <a:pt x="209" y="57"/>
                </a:lnTo>
                <a:lnTo>
                  <a:pt x="193" y="57"/>
                </a:lnTo>
                <a:lnTo>
                  <a:pt x="181" y="57"/>
                </a:lnTo>
                <a:lnTo>
                  <a:pt x="176" y="58"/>
                </a:lnTo>
                <a:lnTo>
                  <a:pt x="182" y="51"/>
                </a:lnTo>
                <a:lnTo>
                  <a:pt x="185" y="44"/>
                </a:lnTo>
                <a:lnTo>
                  <a:pt x="185" y="44"/>
                </a:lnTo>
                <a:lnTo>
                  <a:pt x="185" y="32"/>
                </a:lnTo>
                <a:lnTo>
                  <a:pt x="183" y="24"/>
                </a:lnTo>
                <a:lnTo>
                  <a:pt x="182" y="19"/>
                </a:lnTo>
                <a:lnTo>
                  <a:pt x="180" y="17"/>
                </a:lnTo>
                <a:lnTo>
                  <a:pt x="180" y="17"/>
                </a:lnTo>
                <a:lnTo>
                  <a:pt x="174" y="12"/>
                </a:lnTo>
                <a:lnTo>
                  <a:pt x="164" y="6"/>
                </a:lnTo>
                <a:lnTo>
                  <a:pt x="156" y="3"/>
                </a:lnTo>
                <a:lnTo>
                  <a:pt x="150" y="0"/>
                </a:lnTo>
                <a:lnTo>
                  <a:pt x="150" y="0"/>
                </a:lnTo>
                <a:lnTo>
                  <a:pt x="149" y="1"/>
                </a:lnTo>
                <a:lnTo>
                  <a:pt x="149" y="1"/>
                </a:lnTo>
                <a:lnTo>
                  <a:pt x="150" y="5"/>
                </a:lnTo>
                <a:lnTo>
                  <a:pt x="153" y="10"/>
                </a:lnTo>
                <a:lnTo>
                  <a:pt x="153" y="10"/>
                </a:lnTo>
                <a:lnTo>
                  <a:pt x="153" y="10"/>
                </a:lnTo>
                <a:lnTo>
                  <a:pt x="149" y="10"/>
                </a:lnTo>
                <a:lnTo>
                  <a:pt x="149" y="10"/>
                </a:lnTo>
                <a:lnTo>
                  <a:pt x="146" y="11"/>
                </a:lnTo>
                <a:lnTo>
                  <a:pt x="143" y="13"/>
                </a:lnTo>
                <a:lnTo>
                  <a:pt x="142" y="17"/>
                </a:lnTo>
                <a:lnTo>
                  <a:pt x="142" y="17"/>
                </a:lnTo>
                <a:close/>
                <a:moveTo>
                  <a:pt x="92" y="126"/>
                </a:moveTo>
                <a:lnTo>
                  <a:pt x="92" y="126"/>
                </a:lnTo>
                <a:lnTo>
                  <a:pt x="97" y="110"/>
                </a:lnTo>
                <a:lnTo>
                  <a:pt x="100" y="97"/>
                </a:lnTo>
                <a:lnTo>
                  <a:pt x="101" y="88"/>
                </a:lnTo>
                <a:lnTo>
                  <a:pt x="101" y="88"/>
                </a:lnTo>
                <a:lnTo>
                  <a:pt x="102" y="78"/>
                </a:lnTo>
                <a:lnTo>
                  <a:pt x="104" y="66"/>
                </a:lnTo>
                <a:lnTo>
                  <a:pt x="108" y="53"/>
                </a:lnTo>
                <a:lnTo>
                  <a:pt x="108" y="53"/>
                </a:lnTo>
                <a:lnTo>
                  <a:pt x="110" y="69"/>
                </a:lnTo>
                <a:lnTo>
                  <a:pt x="113" y="79"/>
                </a:lnTo>
                <a:lnTo>
                  <a:pt x="115" y="84"/>
                </a:lnTo>
                <a:lnTo>
                  <a:pt x="117" y="88"/>
                </a:lnTo>
                <a:lnTo>
                  <a:pt x="117" y="88"/>
                </a:lnTo>
                <a:lnTo>
                  <a:pt x="121" y="90"/>
                </a:lnTo>
                <a:lnTo>
                  <a:pt x="124" y="91"/>
                </a:lnTo>
                <a:lnTo>
                  <a:pt x="128" y="92"/>
                </a:lnTo>
                <a:lnTo>
                  <a:pt x="128" y="92"/>
                </a:lnTo>
                <a:lnTo>
                  <a:pt x="123" y="102"/>
                </a:lnTo>
                <a:lnTo>
                  <a:pt x="117" y="115"/>
                </a:lnTo>
                <a:lnTo>
                  <a:pt x="117" y="115"/>
                </a:lnTo>
                <a:lnTo>
                  <a:pt x="115" y="117"/>
                </a:lnTo>
                <a:lnTo>
                  <a:pt x="113" y="118"/>
                </a:lnTo>
                <a:lnTo>
                  <a:pt x="105" y="122"/>
                </a:lnTo>
                <a:lnTo>
                  <a:pt x="105" y="122"/>
                </a:lnTo>
                <a:lnTo>
                  <a:pt x="97" y="125"/>
                </a:lnTo>
                <a:lnTo>
                  <a:pt x="92" y="126"/>
                </a:lnTo>
                <a:lnTo>
                  <a:pt x="92" y="126"/>
                </a:lnTo>
                <a:close/>
                <a:moveTo>
                  <a:pt x="295" y="122"/>
                </a:moveTo>
                <a:lnTo>
                  <a:pt x="357" y="129"/>
                </a:lnTo>
                <a:lnTo>
                  <a:pt x="357" y="129"/>
                </a:lnTo>
                <a:lnTo>
                  <a:pt x="345" y="137"/>
                </a:lnTo>
                <a:lnTo>
                  <a:pt x="323" y="154"/>
                </a:lnTo>
                <a:lnTo>
                  <a:pt x="323" y="154"/>
                </a:lnTo>
                <a:lnTo>
                  <a:pt x="318" y="157"/>
                </a:lnTo>
                <a:lnTo>
                  <a:pt x="313" y="162"/>
                </a:lnTo>
                <a:lnTo>
                  <a:pt x="305" y="171"/>
                </a:lnTo>
                <a:lnTo>
                  <a:pt x="298" y="183"/>
                </a:lnTo>
                <a:lnTo>
                  <a:pt x="298" y="183"/>
                </a:lnTo>
                <a:lnTo>
                  <a:pt x="300" y="170"/>
                </a:lnTo>
                <a:lnTo>
                  <a:pt x="301" y="158"/>
                </a:lnTo>
                <a:lnTo>
                  <a:pt x="303" y="147"/>
                </a:lnTo>
                <a:lnTo>
                  <a:pt x="303" y="147"/>
                </a:lnTo>
                <a:lnTo>
                  <a:pt x="301" y="137"/>
                </a:lnTo>
                <a:lnTo>
                  <a:pt x="299" y="129"/>
                </a:lnTo>
                <a:lnTo>
                  <a:pt x="295" y="122"/>
                </a:lnTo>
                <a:lnTo>
                  <a:pt x="295" y="12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3">
            <a:extLst>
              <a:ext uri="{FF2B5EF4-FFF2-40B4-BE49-F238E27FC236}">
                <a16:creationId xmlns:a16="http://schemas.microsoft.com/office/drawing/2014/main" id="{EC58CB65-D7B1-4FBC-B1DB-D0B41A6B6667}"/>
              </a:ext>
            </a:extLst>
          </p:cNvPr>
          <p:cNvSpPr>
            <a:spLocks noEditPoints="1"/>
          </p:cNvSpPr>
          <p:nvPr/>
        </p:nvSpPr>
        <p:spPr bwMode="auto">
          <a:xfrm>
            <a:off x="2605372" y="818710"/>
            <a:ext cx="1195658" cy="1608568"/>
          </a:xfrm>
          <a:custGeom>
            <a:avLst/>
            <a:gdLst>
              <a:gd name="T0" fmla="*/ 175 w 805"/>
              <a:gd name="T1" fmla="*/ 158 h 1083"/>
              <a:gd name="T2" fmla="*/ 104 w 805"/>
              <a:gd name="T3" fmla="*/ 189 h 1083"/>
              <a:gd name="T4" fmla="*/ 76 w 805"/>
              <a:gd name="T5" fmla="*/ 258 h 1083"/>
              <a:gd name="T6" fmla="*/ 59 w 805"/>
              <a:gd name="T7" fmla="*/ 383 h 1083"/>
              <a:gd name="T8" fmla="*/ 11 w 805"/>
              <a:gd name="T9" fmla="*/ 506 h 1083"/>
              <a:gd name="T10" fmla="*/ 0 w 805"/>
              <a:gd name="T11" fmla="*/ 605 h 1083"/>
              <a:gd name="T12" fmla="*/ 14 w 805"/>
              <a:gd name="T13" fmla="*/ 623 h 1083"/>
              <a:gd name="T14" fmla="*/ 37 w 805"/>
              <a:gd name="T15" fmla="*/ 715 h 1083"/>
              <a:gd name="T16" fmla="*/ 117 w 805"/>
              <a:gd name="T17" fmla="*/ 719 h 1083"/>
              <a:gd name="T18" fmla="*/ 176 w 805"/>
              <a:gd name="T19" fmla="*/ 899 h 1083"/>
              <a:gd name="T20" fmla="*/ 241 w 805"/>
              <a:gd name="T21" fmla="*/ 1025 h 1083"/>
              <a:gd name="T22" fmla="*/ 249 w 805"/>
              <a:gd name="T23" fmla="*/ 1077 h 1083"/>
              <a:gd name="T24" fmla="*/ 346 w 805"/>
              <a:gd name="T25" fmla="*/ 1080 h 1083"/>
              <a:gd name="T26" fmla="*/ 358 w 805"/>
              <a:gd name="T27" fmla="*/ 1038 h 1083"/>
              <a:gd name="T28" fmla="*/ 328 w 805"/>
              <a:gd name="T29" fmla="*/ 985 h 1083"/>
              <a:gd name="T30" fmla="*/ 327 w 805"/>
              <a:gd name="T31" fmla="*/ 901 h 1083"/>
              <a:gd name="T32" fmla="*/ 278 w 805"/>
              <a:gd name="T33" fmla="*/ 739 h 1083"/>
              <a:gd name="T34" fmla="*/ 374 w 805"/>
              <a:gd name="T35" fmla="*/ 684 h 1083"/>
              <a:gd name="T36" fmla="*/ 394 w 805"/>
              <a:gd name="T37" fmla="*/ 685 h 1083"/>
              <a:gd name="T38" fmla="*/ 419 w 805"/>
              <a:gd name="T39" fmla="*/ 669 h 1083"/>
              <a:gd name="T40" fmla="*/ 435 w 805"/>
              <a:gd name="T41" fmla="*/ 685 h 1083"/>
              <a:gd name="T42" fmla="*/ 477 w 805"/>
              <a:gd name="T43" fmla="*/ 663 h 1083"/>
              <a:gd name="T44" fmla="*/ 520 w 805"/>
              <a:gd name="T45" fmla="*/ 647 h 1083"/>
              <a:gd name="T46" fmla="*/ 542 w 805"/>
              <a:gd name="T47" fmla="*/ 787 h 1083"/>
              <a:gd name="T48" fmla="*/ 575 w 805"/>
              <a:gd name="T49" fmla="*/ 956 h 1083"/>
              <a:gd name="T50" fmla="*/ 564 w 805"/>
              <a:gd name="T51" fmla="*/ 985 h 1083"/>
              <a:gd name="T52" fmla="*/ 564 w 805"/>
              <a:gd name="T53" fmla="*/ 1021 h 1083"/>
              <a:gd name="T54" fmla="*/ 603 w 805"/>
              <a:gd name="T55" fmla="*/ 1017 h 1083"/>
              <a:gd name="T56" fmla="*/ 677 w 805"/>
              <a:gd name="T57" fmla="*/ 1018 h 1083"/>
              <a:gd name="T58" fmla="*/ 760 w 805"/>
              <a:gd name="T59" fmla="*/ 1024 h 1083"/>
              <a:gd name="T60" fmla="*/ 804 w 805"/>
              <a:gd name="T61" fmla="*/ 1004 h 1083"/>
              <a:gd name="T62" fmla="*/ 781 w 805"/>
              <a:gd name="T63" fmla="*/ 977 h 1083"/>
              <a:gd name="T64" fmla="*/ 702 w 805"/>
              <a:gd name="T65" fmla="*/ 956 h 1083"/>
              <a:gd name="T66" fmla="*/ 659 w 805"/>
              <a:gd name="T67" fmla="*/ 726 h 1083"/>
              <a:gd name="T68" fmla="*/ 629 w 805"/>
              <a:gd name="T69" fmla="*/ 566 h 1083"/>
              <a:gd name="T70" fmla="*/ 614 w 805"/>
              <a:gd name="T71" fmla="*/ 534 h 1083"/>
              <a:gd name="T72" fmla="*/ 543 w 805"/>
              <a:gd name="T73" fmla="*/ 512 h 1083"/>
              <a:gd name="T74" fmla="*/ 562 w 805"/>
              <a:gd name="T75" fmla="*/ 486 h 1083"/>
              <a:gd name="T76" fmla="*/ 550 w 805"/>
              <a:gd name="T77" fmla="*/ 409 h 1083"/>
              <a:gd name="T78" fmla="*/ 523 w 805"/>
              <a:gd name="T79" fmla="*/ 341 h 1083"/>
              <a:gd name="T80" fmla="*/ 507 w 805"/>
              <a:gd name="T81" fmla="*/ 283 h 1083"/>
              <a:gd name="T82" fmla="*/ 470 w 805"/>
              <a:gd name="T83" fmla="*/ 223 h 1083"/>
              <a:gd name="T84" fmla="*/ 444 w 805"/>
              <a:gd name="T85" fmla="*/ 193 h 1083"/>
              <a:gd name="T86" fmla="*/ 431 w 805"/>
              <a:gd name="T87" fmla="*/ 99 h 1083"/>
              <a:gd name="T88" fmla="*/ 409 w 805"/>
              <a:gd name="T89" fmla="*/ 43 h 1083"/>
              <a:gd name="T90" fmla="*/ 358 w 805"/>
              <a:gd name="T91" fmla="*/ 9 h 1083"/>
              <a:gd name="T92" fmla="*/ 300 w 805"/>
              <a:gd name="T93" fmla="*/ 0 h 1083"/>
              <a:gd name="T94" fmla="*/ 251 w 805"/>
              <a:gd name="T95" fmla="*/ 20 h 1083"/>
              <a:gd name="T96" fmla="*/ 222 w 805"/>
              <a:gd name="T97" fmla="*/ 55 h 1083"/>
              <a:gd name="T98" fmla="*/ 215 w 805"/>
              <a:gd name="T99" fmla="*/ 94 h 1083"/>
              <a:gd name="T100" fmla="*/ 222 w 805"/>
              <a:gd name="T101" fmla="*/ 138 h 1083"/>
              <a:gd name="T102" fmla="*/ 421 w 805"/>
              <a:gd name="T103" fmla="*/ 351 h 1083"/>
              <a:gd name="T104" fmla="*/ 432 w 805"/>
              <a:gd name="T105" fmla="*/ 393 h 1083"/>
              <a:gd name="T106" fmla="*/ 446 w 805"/>
              <a:gd name="T107" fmla="*/ 468 h 1083"/>
              <a:gd name="T108" fmla="*/ 456 w 805"/>
              <a:gd name="T109" fmla="*/ 479 h 1083"/>
              <a:gd name="T110" fmla="*/ 446 w 805"/>
              <a:gd name="T111" fmla="*/ 507 h 1083"/>
              <a:gd name="T112" fmla="*/ 378 w 805"/>
              <a:gd name="T113" fmla="*/ 520 h 1083"/>
              <a:gd name="T114" fmla="*/ 353 w 805"/>
              <a:gd name="T115" fmla="*/ 500 h 1083"/>
              <a:gd name="T116" fmla="*/ 350 w 805"/>
              <a:gd name="T117" fmla="*/ 458 h 1083"/>
              <a:gd name="T118" fmla="*/ 419 w 805"/>
              <a:gd name="T119" fmla="*/ 334 h 1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05" h="1083">
                <a:moveTo>
                  <a:pt x="217" y="138"/>
                </a:moveTo>
                <a:lnTo>
                  <a:pt x="217" y="138"/>
                </a:lnTo>
                <a:lnTo>
                  <a:pt x="203" y="144"/>
                </a:lnTo>
                <a:lnTo>
                  <a:pt x="191" y="150"/>
                </a:lnTo>
                <a:lnTo>
                  <a:pt x="183" y="153"/>
                </a:lnTo>
                <a:lnTo>
                  <a:pt x="183" y="153"/>
                </a:lnTo>
                <a:lnTo>
                  <a:pt x="175" y="158"/>
                </a:lnTo>
                <a:lnTo>
                  <a:pt x="159" y="164"/>
                </a:lnTo>
                <a:lnTo>
                  <a:pt x="144" y="170"/>
                </a:lnTo>
                <a:lnTo>
                  <a:pt x="131" y="176"/>
                </a:lnTo>
                <a:lnTo>
                  <a:pt x="131" y="176"/>
                </a:lnTo>
                <a:lnTo>
                  <a:pt x="123" y="180"/>
                </a:lnTo>
                <a:lnTo>
                  <a:pt x="113" y="184"/>
                </a:lnTo>
                <a:lnTo>
                  <a:pt x="104" y="189"/>
                </a:lnTo>
                <a:lnTo>
                  <a:pt x="96" y="194"/>
                </a:lnTo>
                <a:lnTo>
                  <a:pt x="96" y="194"/>
                </a:lnTo>
                <a:lnTo>
                  <a:pt x="93" y="197"/>
                </a:lnTo>
                <a:lnTo>
                  <a:pt x="91" y="203"/>
                </a:lnTo>
                <a:lnTo>
                  <a:pt x="85" y="217"/>
                </a:lnTo>
                <a:lnTo>
                  <a:pt x="80" y="237"/>
                </a:lnTo>
                <a:lnTo>
                  <a:pt x="76" y="258"/>
                </a:lnTo>
                <a:lnTo>
                  <a:pt x="68" y="300"/>
                </a:lnTo>
                <a:lnTo>
                  <a:pt x="66" y="324"/>
                </a:lnTo>
                <a:lnTo>
                  <a:pt x="66" y="324"/>
                </a:lnTo>
                <a:lnTo>
                  <a:pt x="65" y="351"/>
                </a:lnTo>
                <a:lnTo>
                  <a:pt x="61" y="376"/>
                </a:lnTo>
                <a:lnTo>
                  <a:pt x="61" y="376"/>
                </a:lnTo>
                <a:lnTo>
                  <a:pt x="59" y="383"/>
                </a:lnTo>
                <a:lnTo>
                  <a:pt x="54" y="394"/>
                </a:lnTo>
                <a:lnTo>
                  <a:pt x="40" y="423"/>
                </a:lnTo>
                <a:lnTo>
                  <a:pt x="25" y="455"/>
                </a:lnTo>
                <a:lnTo>
                  <a:pt x="20" y="468"/>
                </a:lnTo>
                <a:lnTo>
                  <a:pt x="16" y="479"/>
                </a:lnTo>
                <a:lnTo>
                  <a:pt x="16" y="479"/>
                </a:lnTo>
                <a:lnTo>
                  <a:pt x="11" y="506"/>
                </a:lnTo>
                <a:lnTo>
                  <a:pt x="6" y="540"/>
                </a:lnTo>
                <a:lnTo>
                  <a:pt x="1" y="572"/>
                </a:lnTo>
                <a:lnTo>
                  <a:pt x="0" y="586"/>
                </a:lnTo>
                <a:lnTo>
                  <a:pt x="0" y="586"/>
                </a:lnTo>
                <a:lnTo>
                  <a:pt x="0" y="595"/>
                </a:lnTo>
                <a:lnTo>
                  <a:pt x="0" y="601"/>
                </a:lnTo>
                <a:lnTo>
                  <a:pt x="0" y="605"/>
                </a:lnTo>
                <a:lnTo>
                  <a:pt x="0" y="605"/>
                </a:lnTo>
                <a:lnTo>
                  <a:pt x="2" y="618"/>
                </a:lnTo>
                <a:lnTo>
                  <a:pt x="2" y="623"/>
                </a:lnTo>
                <a:lnTo>
                  <a:pt x="4" y="625"/>
                </a:lnTo>
                <a:lnTo>
                  <a:pt x="5" y="625"/>
                </a:lnTo>
                <a:lnTo>
                  <a:pt x="14" y="623"/>
                </a:lnTo>
                <a:lnTo>
                  <a:pt x="14" y="623"/>
                </a:lnTo>
                <a:lnTo>
                  <a:pt x="15" y="635"/>
                </a:lnTo>
                <a:lnTo>
                  <a:pt x="19" y="661"/>
                </a:lnTo>
                <a:lnTo>
                  <a:pt x="22" y="676"/>
                </a:lnTo>
                <a:lnTo>
                  <a:pt x="26" y="691"/>
                </a:lnTo>
                <a:lnTo>
                  <a:pt x="31" y="704"/>
                </a:lnTo>
                <a:lnTo>
                  <a:pt x="37" y="715"/>
                </a:lnTo>
                <a:lnTo>
                  <a:pt x="37" y="715"/>
                </a:lnTo>
                <a:lnTo>
                  <a:pt x="40" y="717"/>
                </a:lnTo>
                <a:lnTo>
                  <a:pt x="46" y="721"/>
                </a:lnTo>
                <a:lnTo>
                  <a:pt x="52" y="722"/>
                </a:lnTo>
                <a:lnTo>
                  <a:pt x="60" y="723"/>
                </a:lnTo>
                <a:lnTo>
                  <a:pt x="78" y="723"/>
                </a:lnTo>
                <a:lnTo>
                  <a:pt x="98" y="721"/>
                </a:lnTo>
                <a:lnTo>
                  <a:pt x="117" y="719"/>
                </a:lnTo>
                <a:lnTo>
                  <a:pt x="132" y="715"/>
                </a:lnTo>
                <a:lnTo>
                  <a:pt x="147" y="713"/>
                </a:lnTo>
                <a:lnTo>
                  <a:pt x="147" y="713"/>
                </a:lnTo>
                <a:lnTo>
                  <a:pt x="160" y="799"/>
                </a:lnTo>
                <a:lnTo>
                  <a:pt x="175" y="894"/>
                </a:lnTo>
                <a:lnTo>
                  <a:pt x="175" y="894"/>
                </a:lnTo>
                <a:lnTo>
                  <a:pt x="176" y="899"/>
                </a:lnTo>
                <a:lnTo>
                  <a:pt x="178" y="905"/>
                </a:lnTo>
                <a:lnTo>
                  <a:pt x="185" y="918"/>
                </a:lnTo>
                <a:lnTo>
                  <a:pt x="195" y="933"/>
                </a:lnTo>
                <a:lnTo>
                  <a:pt x="247" y="938"/>
                </a:lnTo>
                <a:lnTo>
                  <a:pt x="247" y="938"/>
                </a:lnTo>
                <a:lnTo>
                  <a:pt x="243" y="988"/>
                </a:lnTo>
                <a:lnTo>
                  <a:pt x="241" y="1025"/>
                </a:lnTo>
                <a:lnTo>
                  <a:pt x="240" y="1048"/>
                </a:lnTo>
                <a:lnTo>
                  <a:pt x="240" y="1048"/>
                </a:lnTo>
                <a:lnTo>
                  <a:pt x="241" y="1056"/>
                </a:lnTo>
                <a:lnTo>
                  <a:pt x="243" y="1064"/>
                </a:lnTo>
                <a:lnTo>
                  <a:pt x="245" y="1071"/>
                </a:lnTo>
                <a:lnTo>
                  <a:pt x="249" y="1077"/>
                </a:lnTo>
                <a:lnTo>
                  <a:pt x="249" y="1077"/>
                </a:lnTo>
                <a:lnTo>
                  <a:pt x="253" y="1080"/>
                </a:lnTo>
                <a:lnTo>
                  <a:pt x="260" y="1081"/>
                </a:lnTo>
                <a:lnTo>
                  <a:pt x="282" y="1083"/>
                </a:lnTo>
                <a:lnTo>
                  <a:pt x="309" y="1083"/>
                </a:lnTo>
                <a:lnTo>
                  <a:pt x="335" y="1082"/>
                </a:lnTo>
                <a:lnTo>
                  <a:pt x="335" y="1082"/>
                </a:lnTo>
                <a:lnTo>
                  <a:pt x="346" y="1080"/>
                </a:lnTo>
                <a:lnTo>
                  <a:pt x="354" y="1077"/>
                </a:lnTo>
                <a:lnTo>
                  <a:pt x="360" y="1074"/>
                </a:lnTo>
                <a:lnTo>
                  <a:pt x="363" y="1069"/>
                </a:lnTo>
                <a:lnTo>
                  <a:pt x="366" y="1063"/>
                </a:lnTo>
                <a:lnTo>
                  <a:pt x="365" y="1057"/>
                </a:lnTo>
                <a:lnTo>
                  <a:pt x="362" y="1048"/>
                </a:lnTo>
                <a:lnTo>
                  <a:pt x="358" y="1038"/>
                </a:lnTo>
                <a:lnTo>
                  <a:pt x="358" y="1038"/>
                </a:lnTo>
                <a:lnTo>
                  <a:pt x="348" y="1021"/>
                </a:lnTo>
                <a:lnTo>
                  <a:pt x="340" y="1009"/>
                </a:lnTo>
                <a:lnTo>
                  <a:pt x="333" y="998"/>
                </a:lnTo>
                <a:lnTo>
                  <a:pt x="330" y="992"/>
                </a:lnTo>
                <a:lnTo>
                  <a:pt x="328" y="985"/>
                </a:lnTo>
                <a:lnTo>
                  <a:pt x="328" y="985"/>
                </a:lnTo>
                <a:lnTo>
                  <a:pt x="327" y="978"/>
                </a:lnTo>
                <a:lnTo>
                  <a:pt x="326" y="969"/>
                </a:lnTo>
                <a:lnTo>
                  <a:pt x="327" y="949"/>
                </a:lnTo>
                <a:lnTo>
                  <a:pt x="328" y="926"/>
                </a:lnTo>
                <a:lnTo>
                  <a:pt x="335" y="919"/>
                </a:lnTo>
                <a:lnTo>
                  <a:pt x="335" y="919"/>
                </a:lnTo>
                <a:lnTo>
                  <a:pt x="327" y="901"/>
                </a:lnTo>
                <a:lnTo>
                  <a:pt x="316" y="877"/>
                </a:lnTo>
                <a:lnTo>
                  <a:pt x="301" y="838"/>
                </a:lnTo>
                <a:lnTo>
                  <a:pt x="301" y="838"/>
                </a:lnTo>
                <a:lnTo>
                  <a:pt x="294" y="813"/>
                </a:lnTo>
                <a:lnTo>
                  <a:pt x="287" y="788"/>
                </a:lnTo>
                <a:lnTo>
                  <a:pt x="282" y="762"/>
                </a:lnTo>
                <a:lnTo>
                  <a:pt x="278" y="739"/>
                </a:lnTo>
                <a:lnTo>
                  <a:pt x="275" y="702"/>
                </a:lnTo>
                <a:lnTo>
                  <a:pt x="274" y="687"/>
                </a:lnTo>
                <a:lnTo>
                  <a:pt x="355" y="682"/>
                </a:lnTo>
                <a:lnTo>
                  <a:pt x="369" y="687"/>
                </a:lnTo>
                <a:lnTo>
                  <a:pt x="369" y="687"/>
                </a:lnTo>
                <a:lnTo>
                  <a:pt x="372" y="687"/>
                </a:lnTo>
                <a:lnTo>
                  <a:pt x="374" y="684"/>
                </a:lnTo>
                <a:lnTo>
                  <a:pt x="378" y="681"/>
                </a:lnTo>
                <a:lnTo>
                  <a:pt x="378" y="681"/>
                </a:lnTo>
                <a:lnTo>
                  <a:pt x="379" y="680"/>
                </a:lnTo>
                <a:lnTo>
                  <a:pt x="381" y="681"/>
                </a:lnTo>
                <a:lnTo>
                  <a:pt x="386" y="682"/>
                </a:lnTo>
                <a:lnTo>
                  <a:pt x="392" y="684"/>
                </a:lnTo>
                <a:lnTo>
                  <a:pt x="394" y="685"/>
                </a:lnTo>
                <a:lnTo>
                  <a:pt x="397" y="684"/>
                </a:lnTo>
                <a:lnTo>
                  <a:pt x="397" y="684"/>
                </a:lnTo>
                <a:lnTo>
                  <a:pt x="400" y="682"/>
                </a:lnTo>
                <a:lnTo>
                  <a:pt x="404" y="677"/>
                </a:lnTo>
                <a:lnTo>
                  <a:pt x="407" y="671"/>
                </a:lnTo>
                <a:lnTo>
                  <a:pt x="419" y="669"/>
                </a:lnTo>
                <a:lnTo>
                  <a:pt x="419" y="669"/>
                </a:lnTo>
                <a:lnTo>
                  <a:pt x="424" y="681"/>
                </a:lnTo>
                <a:lnTo>
                  <a:pt x="427" y="688"/>
                </a:lnTo>
                <a:lnTo>
                  <a:pt x="430" y="689"/>
                </a:lnTo>
                <a:lnTo>
                  <a:pt x="432" y="689"/>
                </a:lnTo>
                <a:lnTo>
                  <a:pt x="432" y="689"/>
                </a:lnTo>
                <a:lnTo>
                  <a:pt x="434" y="688"/>
                </a:lnTo>
                <a:lnTo>
                  <a:pt x="435" y="685"/>
                </a:lnTo>
                <a:lnTo>
                  <a:pt x="438" y="680"/>
                </a:lnTo>
                <a:lnTo>
                  <a:pt x="437" y="671"/>
                </a:lnTo>
                <a:lnTo>
                  <a:pt x="476" y="655"/>
                </a:lnTo>
                <a:lnTo>
                  <a:pt x="476" y="655"/>
                </a:lnTo>
                <a:lnTo>
                  <a:pt x="474" y="660"/>
                </a:lnTo>
                <a:lnTo>
                  <a:pt x="476" y="663"/>
                </a:lnTo>
                <a:lnTo>
                  <a:pt x="477" y="663"/>
                </a:lnTo>
                <a:lnTo>
                  <a:pt x="478" y="664"/>
                </a:lnTo>
                <a:lnTo>
                  <a:pt x="478" y="664"/>
                </a:lnTo>
                <a:lnTo>
                  <a:pt x="479" y="664"/>
                </a:lnTo>
                <a:lnTo>
                  <a:pt x="481" y="662"/>
                </a:lnTo>
                <a:lnTo>
                  <a:pt x="485" y="656"/>
                </a:lnTo>
                <a:lnTo>
                  <a:pt x="489" y="648"/>
                </a:lnTo>
                <a:lnTo>
                  <a:pt x="520" y="647"/>
                </a:lnTo>
                <a:lnTo>
                  <a:pt x="520" y="647"/>
                </a:lnTo>
                <a:lnTo>
                  <a:pt x="523" y="673"/>
                </a:lnTo>
                <a:lnTo>
                  <a:pt x="525" y="696"/>
                </a:lnTo>
                <a:lnTo>
                  <a:pt x="528" y="719"/>
                </a:lnTo>
                <a:lnTo>
                  <a:pt x="528" y="719"/>
                </a:lnTo>
                <a:lnTo>
                  <a:pt x="533" y="748"/>
                </a:lnTo>
                <a:lnTo>
                  <a:pt x="542" y="787"/>
                </a:lnTo>
                <a:lnTo>
                  <a:pt x="557" y="853"/>
                </a:lnTo>
                <a:lnTo>
                  <a:pt x="557" y="853"/>
                </a:lnTo>
                <a:lnTo>
                  <a:pt x="564" y="890"/>
                </a:lnTo>
                <a:lnTo>
                  <a:pt x="569" y="916"/>
                </a:lnTo>
                <a:lnTo>
                  <a:pt x="569" y="916"/>
                </a:lnTo>
                <a:lnTo>
                  <a:pt x="570" y="940"/>
                </a:lnTo>
                <a:lnTo>
                  <a:pt x="575" y="956"/>
                </a:lnTo>
                <a:lnTo>
                  <a:pt x="575" y="956"/>
                </a:lnTo>
                <a:lnTo>
                  <a:pt x="569" y="964"/>
                </a:lnTo>
                <a:lnTo>
                  <a:pt x="565" y="972"/>
                </a:lnTo>
                <a:lnTo>
                  <a:pt x="564" y="976"/>
                </a:lnTo>
                <a:lnTo>
                  <a:pt x="564" y="979"/>
                </a:lnTo>
                <a:lnTo>
                  <a:pt x="564" y="979"/>
                </a:lnTo>
                <a:lnTo>
                  <a:pt x="564" y="985"/>
                </a:lnTo>
                <a:lnTo>
                  <a:pt x="563" y="991"/>
                </a:lnTo>
                <a:lnTo>
                  <a:pt x="563" y="997"/>
                </a:lnTo>
                <a:lnTo>
                  <a:pt x="564" y="1002"/>
                </a:lnTo>
                <a:lnTo>
                  <a:pt x="564" y="1002"/>
                </a:lnTo>
                <a:lnTo>
                  <a:pt x="564" y="1008"/>
                </a:lnTo>
                <a:lnTo>
                  <a:pt x="564" y="1015"/>
                </a:lnTo>
                <a:lnTo>
                  <a:pt x="564" y="1021"/>
                </a:lnTo>
                <a:lnTo>
                  <a:pt x="565" y="1023"/>
                </a:lnTo>
                <a:lnTo>
                  <a:pt x="566" y="1024"/>
                </a:lnTo>
                <a:lnTo>
                  <a:pt x="566" y="1024"/>
                </a:lnTo>
                <a:lnTo>
                  <a:pt x="569" y="1025"/>
                </a:lnTo>
                <a:lnTo>
                  <a:pt x="572" y="1024"/>
                </a:lnTo>
                <a:lnTo>
                  <a:pt x="585" y="1022"/>
                </a:lnTo>
                <a:lnTo>
                  <a:pt x="603" y="1017"/>
                </a:lnTo>
                <a:lnTo>
                  <a:pt x="612" y="1016"/>
                </a:lnTo>
                <a:lnTo>
                  <a:pt x="623" y="1016"/>
                </a:lnTo>
                <a:lnTo>
                  <a:pt x="623" y="1016"/>
                </a:lnTo>
                <a:lnTo>
                  <a:pt x="638" y="1015"/>
                </a:lnTo>
                <a:lnTo>
                  <a:pt x="649" y="1015"/>
                </a:lnTo>
                <a:lnTo>
                  <a:pt x="660" y="1015"/>
                </a:lnTo>
                <a:lnTo>
                  <a:pt x="677" y="1018"/>
                </a:lnTo>
                <a:lnTo>
                  <a:pt x="677" y="1018"/>
                </a:lnTo>
                <a:lnTo>
                  <a:pt x="707" y="1025"/>
                </a:lnTo>
                <a:lnTo>
                  <a:pt x="720" y="1027"/>
                </a:lnTo>
                <a:lnTo>
                  <a:pt x="738" y="1027"/>
                </a:lnTo>
                <a:lnTo>
                  <a:pt x="738" y="1027"/>
                </a:lnTo>
                <a:lnTo>
                  <a:pt x="749" y="1025"/>
                </a:lnTo>
                <a:lnTo>
                  <a:pt x="760" y="1024"/>
                </a:lnTo>
                <a:lnTo>
                  <a:pt x="771" y="1022"/>
                </a:lnTo>
                <a:lnTo>
                  <a:pt x="780" y="1018"/>
                </a:lnTo>
                <a:lnTo>
                  <a:pt x="788" y="1015"/>
                </a:lnTo>
                <a:lnTo>
                  <a:pt x="795" y="1011"/>
                </a:lnTo>
                <a:lnTo>
                  <a:pt x="801" y="1008"/>
                </a:lnTo>
                <a:lnTo>
                  <a:pt x="804" y="1004"/>
                </a:lnTo>
                <a:lnTo>
                  <a:pt x="804" y="1004"/>
                </a:lnTo>
                <a:lnTo>
                  <a:pt x="805" y="1001"/>
                </a:lnTo>
                <a:lnTo>
                  <a:pt x="805" y="997"/>
                </a:lnTo>
                <a:lnTo>
                  <a:pt x="804" y="992"/>
                </a:lnTo>
                <a:lnTo>
                  <a:pt x="801" y="989"/>
                </a:lnTo>
                <a:lnTo>
                  <a:pt x="797" y="984"/>
                </a:lnTo>
                <a:lnTo>
                  <a:pt x="790" y="981"/>
                </a:lnTo>
                <a:lnTo>
                  <a:pt x="781" y="977"/>
                </a:lnTo>
                <a:lnTo>
                  <a:pt x="769" y="975"/>
                </a:lnTo>
                <a:lnTo>
                  <a:pt x="769" y="975"/>
                </a:lnTo>
                <a:lnTo>
                  <a:pt x="723" y="964"/>
                </a:lnTo>
                <a:lnTo>
                  <a:pt x="708" y="959"/>
                </a:lnTo>
                <a:lnTo>
                  <a:pt x="703" y="958"/>
                </a:lnTo>
                <a:lnTo>
                  <a:pt x="702" y="956"/>
                </a:lnTo>
                <a:lnTo>
                  <a:pt x="702" y="956"/>
                </a:lnTo>
                <a:lnTo>
                  <a:pt x="683" y="904"/>
                </a:lnTo>
                <a:lnTo>
                  <a:pt x="683" y="904"/>
                </a:lnTo>
                <a:lnTo>
                  <a:pt x="677" y="880"/>
                </a:lnTo>
                <a:lnTo>
                  <a:pt x="670" y="853"/>
                </a:lnTo>
                <a:lnTo>
                  <a:pt x="670" y="853"/>
                </a:lnTo>
                <a:lnTo>
                  <a:pt x="664" y="794"/>
                </a:lnTo>
                <a:lnTo>
                  <a:pt x="659" y="726"/>
                </a:lnTo>
                <a:lnTo>
                  <a:pt x="659" y="726"/>
                </a:lnTo>
                <a:lnTo>
                  <a:pt x="655" y="696"/>
                </a:lnTo>
                <a:lnTo>
                  <a:pt x="647" y="645"/>
                </a:lnTo>
                <a:lnTo>
                  <a:pt x="637" y="596"/>
                </a:lnTo>
                <a:lnTo>
                  <a:pt x="634" y="577"/>
                </a:lnTo>
                <a:lnTo>
                  <a:pt x="629" y="566"/>
                </a:lnTo>
                <a:lnTo>
                  <a:pt x="629" y="566"/>
                </a:lnTo>
                <a:lnTo>
                  <a:pt x="627" y="560"/>
                </a:lnTo>
                <a:lnTo>
                  <a:pt x="625" y="556"/>
                </a:lnTo>
                <a:lnTo>
                  <a:pt x="624" y="550"/>
                </a:lnTo>
                <a:lnTo>
                  <a:pt x="624" y="546"/>
                </a:lnTo>
                <a:lnTo>
                  <a:pt x="622" y="544"/>
                </a:lnTo>
                <a:lnTo>
                  <a:pt x="620" y="539"/>
                </a:lnTo>
                <a:lnTo>
                  <a:pt x="614" y="534"/>
                </a:lnTo>
                <a:lnTo>
                  <a:pt x="614" y="534"/>
                </a:lnTo>
                <a:lnTo>
                  <a:pt x="601" y="525"/>
                </a:lnTo>
                <a:lnTo>
                  <a:pt x="590" y="518"/>
                </a:lnTo>
                <a:lnTo>
                  <a:pt x="581" y="514"/>
                </a:lnTo>
                <a:lnTo>
                  <a:pt x="575" y="513"/>
                </a:lnTo>
                <a:lnTo>
                  <a:pt x="575" y="513"/>
                </a:lnTo>
                <a:lnTo>
                  <a:pt x="543" y="512"/>
                </a:lnTo>
                <a:lnTo>
                  <a:pt x="543" y="512"/>
                </a:lnTo>
                <a:lnTo>
                  <a:pt x="553" y="505"/>
                </a:lnTo>
                <a:lnTo>
                  <a:pt x="559" y="500"/>
                </a:lnTo>
                <a:lnTo>
                  <a:pt x="564" y="495"/>
                </a:lnTo>
                <a:lnTo>
                  <a:pt x="564" y="495"/>
                </a:lnTo>
                <a:lnTo>
                  <a:pt x="564" y="491"/>
                </a:lnTo>
                <a:lnTo>
                  <a:pt x="562" y="486"/>
                </a:lnTo>
                <a:lnTo>
                  <a:pt x="559" y="479"/>
                </a:lnTo>
                <a:lnTo>
                  <a:pt x="559" y="479"/>
                </a:lnTo>
                <a:lnTo>
                  <a:pt x="558" y="460"/>
                </a:lnTo>
                <a:lnTo>
                  <a:pt x="557" y="432"/>
                </a:lnTo>
                <a:lnTo>
                  <a:pt x="557" y="432"/>
                </a:lnTo>
                <a:lnTo>
                  <a:pt x="555" y="421"/>
                </a:lnTo>
                <a:lnTo>
                  <a:pt x="550" y="409"/>
                </a:lnTo>
                <a:lnTo>
                  <a:pt x="545" y="396"/>
                </a:lnTo>
                <a:lnTo>
                  <a:pt x="539" y="386"/>
                </a:lnTo>
                <a:lnTo>
                  <a:pt x="539" y="386"/>
                </a:lnTo>
                <a:lnTo>
                  <a:pt x="533" y="374"/>
                </a:lnTo>
                <a:lnTo>
                  <a:pt x="528" y="361"/>
                </a:lnTo>
                <a:lnTo>
                  <a:pt x="524" y="348"/>
                </a:lnTo>
                <a:lnTo>
                  <a:pt x="523" y="341"/>
                </a:lnTo>
                <a:lnTo>
                  <a:pt x="523" y="341"/>
                </a:lnTo>
                <a:lnTo>
                  <a:pt x="523" y="333"/>
                </a:lnTo>
                <a:lnTo>
                  <a:pt x="520" y="318"/>
                </a:lnTo>
                <a:lnTo>
                  <a:pt x="518" y="310"/>
                </a:lnTo>
                <a:lnTo>
                  <a:pt x="516" y="301"/>
                </a:lnTo>
                <a:lnTo>
                  <a:pt x="512" y="292"/>
                </a:lnTo>
                <a:lnTo>
                  <a:pt x="507" y="283"/>
                </a:lnTo>
                <a:lnTo>
                  <a:pt x="507" y="283"/>
                </a:lnTo>
                <a:lnTo>
                  <a:pt x="489" y="256"/>
                </a:lnTo>
                <a:lnTo>
                  <a:pt x="480" y="244"/>
                </a:lnTo>
                <a:lnTo>
                  <a:pt x="473" y="233"/>
                </a:lnTo>
                <a:lnTo>
                  <a:pt x="473" y="233"/>
                </a:lnTo>
                <a:lnTo>
                  <a:pt x="471" y="228"/>
                </a:lnTo>
                <a:lnTo>
                  <a:pt x="470" y="223"/>
                </a:lnTo>
                <a:lnTo>
                  <a:pt x="470" y="215"/>
                </a:lnTo>
                <a:lnTo>
                  <a:pt x="468" y="211"/>
                </a:lnTo>
                <a:lnTo>
                  <a:pt x="467" y="207"/>
                </a:lnTo>
                <a:lnTo>
                  <a:pt x="465" y="204"/>
                </a:lnTo>
                <a:lnTo>
                  <a:pt x="459" y="202"/>
                </a:lnTo>
                <a:lnTo>
                  <a:pt x="459" y="202"/>
                </a:lnTo>
                <a:lnTo>
                  <a:pt x="444" y="193"/>
                </a:lnTo>
                <a:lnTo>
                  <a:pt x="424" y="183"/>
                </a:lnTo>
                <a:lnTo>
                  <a:pt x="401" y="170"/>
                </a:lnTo>
                <a:lnTo>
                  <a:pt x="401" y="170"/>
                </a:lnTo>
                <a:lnTo>
                  <a:pt x="415" y="139"/>
                </a:lnTo>
                <a:lnTo>
                  <a:pt x="426" y="114"/>
                </a:lnTo>
                <a:lnTo>
                  <a:pt x="428" y="105"/>
                </a:lnTo>
                <a:lnTo>
                  <a:pt x="431" y="99"/>
                </a:lnTo>
                <a:lnTo>
                  <a:pt x="431" y="99"/>
                </a:lnTo>
                <a:lnTo>
                  <a:pt x="430" y="88"/>
                </a:lnTo>
                <a:lnTo>
                  <a:pt x="427" y="74"/>
                </a:lnTo>
                <a:lnTo>
                  <a:pt x="425" y="67"/>
                </a:lnTo>
                <a:lnTo>
                  <a:pt x="421" y="59"/>
                </a:lnTo>
                <a:lnTo>
                  <a:pt x="417" y="52"/>
                </a:lnTo>
                <a:lnTo>
                  <a:pt x="409" y="43"/>
                </a:lnTo>
                <a:lnTo>
                  <a:pt x="409" y="43"/>
                </a:lnTo>
                <a:lnTo>
                  <a:pt x="401" y="36"/>
                </a:lnTo>
                <a:lnTo>
                  <a:pt x="393" y="29"/>
                </a:lnTo>
                <a:lnTo>
                  <a:pt x="376" y="19"/>
                </a:lnTo>
                <a:lnTo>
                  <a:pt x="363" y="12"/>
                </a:lnTo>
                <a:lnTo>
                  <a:pt x="358" y="9"/>
                </a:lnTo>
                <a:lnTo>
                  <a:pt x="358" y="9"/>
                </a:lnTo>
                <a:lnTo>
                  <a:pt x="359" y="9"/>
                </a:lnTo>
                <a:lnTo>
                  <a:pt x="359" y="9"/>
                </a:lnTo>
                <a:lnTo>
                  <a:pt x="335" y="3"/>
                </a:lnTo>
                <a:lnTo>
                  <a:pt x="335" y="3"/>
                </a:lnTo>
                <a:lnTo>
                  <a:pt x="323" y="1"/>
                </a:lnTo>
                <a:lnTo>
                  <a:pt x="312" y="0"/>
                </a:lnTo>
                <a:lnTo>
                  <a:pt x="300" y="0"/>
                </a:lnTo>
                <a:lnTo>
                  <a:pt x="288" y="2"/>
                </a:lnTo>
                <a:lnTo>
                  <a:pt x="278" y="4"/>
                </a:lnTo>
                <a:lnTo>
                  <a:pt x="269" y="7"/>
                </a:lnTo>
                <a:lnTo>
                  <a:pt x="263" y="10"/>
                </a:lnTo>
                <a:lnTo>
                  <a:pt x="258" y="14"/>
                </a:lnTo>
                <a:lnTo>
                  <a:pt x="258" y="14"/>
                </a:lnTo>
                <a:lnTo>
                  <a:pt x="251" y="20"/>
                </a:lnTo>
                <a:lnTo>
                  <a:pt x="245" y="25"/>
                </a:lnTo>
                <a:lnTo>
                  <a:pt x="241" y="29"/>
                </a:lnTo>
                <a:lnTo>
                  <a:pt x="238" y="33"/>
                </a:lnTo>
                <a:lnTo>
                  <a:pt x="238" y="33"/>
                </a:lnTo>
                <a:lnTo>
                  <a:pt x="230" y="45"/>
                </a:lnTo>
                <a:lnTo>
                  <a:pt x="222" y="55"/>
                </a:lnTo>
                <a:lnTo>
                  <a:pt x="222" y="55"/>
                </a:lnTo>
                <a:lnTo>
                  <a:pt x="217" y="63"/>
                </a:lnTo>
                <a:lnTo>
                  <a:pt x="212" y="69"/>
                </a:lnTo>
                <a:lnTo>
                  <a:pt x="217" y="72"/>
                </a:lnTo>
                <a:lnTo>
                  <a:pt x="215" y="80"/>
                </a:lnTo>
                <a:lnTo>
                  <a:pt x="224" y="85"/>
                </a:lnTo>
                <a:lnTo>
                  <a:pt x="215" y="94"/>
                </a:lnTo>
                <a:lnTo>
                  <a:pt x="215" y="94"/>
                </a:lnTo>
                <a:lnTo>
                  <a:pt x="229" y="104"/>
                </a:lnTo>
                <a:lnTo>
                  <a:pt x="229" y="104"/>
                </a:lnTo>
                <a:lnTo>
                  <a:pt x="229" y="106"/>
                </a:lnTo>
                <a:lnTo>
                  <a:pt x="230" y="112"/>
                </a:lnTo>
                <a:lnTo>
                  <a:pt x="229" y="121"/>
                </a:lnTo>
                <a:lnTo>
                  <a:pt x="229" y="121"/>
                </a:lnTo>
                <a:lnTo>
                  <a:pt x="222" y="138"/>
                </a:lnTo>
                <a:lnTo>
                  <a:pt x="217" y="138"/>
                </a:lnTo>
                <a:close/>
                <a:moveTo>
                  <a:pt x="419" y="334"/>
                </a:moveTo>
                <a:lnTo>
                  <a:pt x="419" y="334"/>
                </a:lnTo>
                <a:lnTo>
                  <a:pt x="420" y="337"/>
                </a:lnTo>
                <a:lnTo>
                  <a:pt x="421" y="343"/>
                </a:lnTo>
                <a:lnTo>
                  <a:pt x="421" y="351"/>
                </a:lnTo>
                <a:lnTo>
                  <a:pt x="421" y="351"/>
                </a:lnTo>
                <a:lnTo>
                  <a:pt x="421" y="360"/>
                </a:lnTo>
                <a:lnTo>
                  <a:pt x="421" y="367"/>
                </a:lnTo>
                <a:lnTo>
                  <a:pt x="422" y="373"/>
                </a:lnTo>
                <a:lnTo>
                  <a:pt x="426" y="381"/>
                </a:lnTo>
                <a:lnTo>
                  <a:pt x="426" y="381"/>
                </a:lnTo>
                <a:lnTo>
                  <a:pt x="430" y="388"/>
                </a:lnTo>
                <a:lnTo>
                  <a:pt x="432" y="393"/>
                </a:lnTo>
                <a:lnTo>
                  <a:pt x="434" y="396"/>
                </a:lnTo>
                <a:lnTo>
                  <a:pt x="434" y="402"/>
                </a:lnTo>
                <a:lnTo>
                  <a:pt x="434" y="402"/>
                </a:lnTo>
                <a:lnTo>
                  <a:pt x="435" y="413"/>
                </a:lnTo>
                <a:lnTo>
                  <a:pt x="439" y="429"/>
                </a:lnTo>
                <a:lnTo>
                  <a:pt x="443" y="448"/>
                </a:lnTo>
                <a:lnTo>
                  <a:pt x="446" y="468"/>
                </a:lnTo>
                <a:lnTo>
                  <a:pt x="446" y="468"/>
                </a:lnTo>
                <a:lnTo>
                  <a:pt x="447" y="475"/>
                </a:lnTo>
                <a:lnTo>
                  <a:pt x="450" y="480"/>
                </a:lnTo>
                <a:lnTo>
                  <a:pt x="451" y="482"/>
                </a:lnTo>
                <a:lnTo>
                  <a:pt x="453" y="482"/>
                </a:lnTo>
                <a:lnTo>
                  <a:pt x="454" y="481"/>
                </a:lnTo>
                <a:lnTo>
                  <a:pt x="456" y="479"/>
                </a:lnTo>
                <a:lnTo>
                  <a:pt x="458" y="478"/>
                </a:lnTo>
                <a:lnTo>
                  <a:pt x="458" y="478"/>
                </a:lnTo>
                <a:lnTo>
                  <a:pt x="459" y="495"/>
                </a:lnTo>
                <a:lnTo>
                  <a:pt x="459" y="495"/>
                </a:lnTo>
                <a:lnTo>
                  <a:pt x="458" y="498"/>
                </a:lnTo>
                <a:lnTo>
                  <a:pt x="453" y="501"/>
                </a:lnTo>
                <a:lnTo>
                  <a:pt x="446" y="507"/>
                </a:lnTo>
                <a:lnTo>
                  <a:pt x="424" y="518"/>
                </a:lnTo>
                <a:lnTo>
                  <a:pt x="405" y="523"/>
                </a:lnTo>
                <a:lnTo>
                  <a:pt x="382" y="525"/>
                </a:lnTo>
                <a:lnTo>
                  <a:pt x="382" y="525"/>
                </a:lnTo>
                <a:lnTo>
                  <a:pt x="381" y="524"/>
                </a:lnTo>
                <a:lnTo>
                  <a:pt x="378" y="520"/>
                </a:lnTo>
                <a:lnTo>
                  <a:pt x="378" y="520"/>
                </a:lnTo>
                <a:lnTo>
                  <a:pt x="375" y="519"/>
                </a:lnTo>
                <a:lnTo>
                  <a:pt x="369" y="518"/>
                </a:lnTo>
                <a:lnTo>
                  <a:pt x="360" y="516"/>
                </a:lnTo>
                <a:lnTo>
                  <a:pt x="360" y="516"/>
                </a:lnTo>
                <a:lnTo>
                  <a:pt x="358" y="510"/>
                </a:lnTo>
                <a:lnTo>
                  <a:pt x="353" y="500"/>
                </a:lnTo>
                <a:lnTo>
                  <a:pt x="353" y="500"/>
                </a:lnTo>
                <a:lnTo>
                  <a:pt x="353" y="497"/>
                </a:lnTo>
                <a:lnTo>
                  <a:pt x="353" y="492"/>
                </a:lnTo>
                <a:lnTo>
                  <a:pt x="355" y="481"/>
                </a:lnTo>
                <a:lnTo>
                  <a:pt x="355" y="481"/>
                </a:lnTo>
                <a:lnTo>
                  <a:pt x="356" y="478"/>
                </a:lnTo>
                <a:lnTo>
                  <a:pt x="355" y="472"/>
                </a:lnTo>
                <a:lnTo>
                  <a:pt x="350" y="458"/>
                </a:lnTo>
                <a:lnTo>
                  <a:pt x="345" y="441"/>
                </a:lnTo>
                <a:lnTo>
                  <a:pt x="345" y="441"/>
                </a:lnTo>
                <a:lnTo>
                  <a:pt x="360" y="420"/>
                </a:lnTo>
                <a:lnTo>
                  <a:pt x="360" y="420"/>
                </a:lnTo>
                <a:lnTo>
                  <a:pt x="392" y="374"/>
                </a:lnTo>
                <a:lnTo>
                  <a:pt x="419" y="334"/>
                </a:lnTo>
                <a:lnTo>
                  <a:pt x="419" y="33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6">
            <a:extLst>
              <a:ext uri="{FF2B5EF4-FFF2-40B4-BE49-F238E27FC236}">
                <a16:creationId xmlns:a16="http://schemas.microsoft.com/office/drawing/2014/main" id="{FD209C3F-CE87-4688-8C9C-A5DB42F4DC07}"/>
              </a:ext>
            </a:extLst>
          </p:cNvPr>
          <p:cNvSpPr>
            <a:spLocks/>
          </p:cNvSpPr>
          <p:nvPr/>
        </p:nvSpPr>
        <p:spPr bwMode="auto">
          <a:xfrm>
            <a:off x="4357682" y="2843936"/>
            <a:ext cx="1125125" cy="1531570"/>
          </a:xfrm>
          <a:custGeom>
            <a:avLst/>
            <a:gdLst>
              <a:gd name="T0" fmla="*/ 247 w 836"/>
              <a:gd name="T1" fmla="*/ 102 h 1138"/>
              <a:gd name="T2" fmla="*/ 294 w 836"/>
              <a:gd name="T3" fmla="*/ 78 h 1138"/>
              <a:gd name="T4" fmla="*/ 344 w 836"/>
              <a:gd name="T5" fmla="*/ 22 h 1138"/>
              <a:gd name="T6" fmla="*/ 422 w 836"/>
              <a:gd name="T7" fmla="*/ 1 h 1138"/>
              <a:gd name="T8" fmla="*/ 477 w 836"/>
              <a:gd name="T9" fmla="*/ 9 h 1138"/>
              <a:gd name="T10" fmla="*/ 511 w 836"/>
              <a:gd name="T11" fmla="*/ 67 h 1138"/>
              <a:gd name="T12" fmla="*/ 543 w 836"/>
              <a:gd name="T13" fmla="*/ 111 h 1138"/>
              <a:gd name="T14" fmla="*/ 516 w 836"/>
              <a:gd name="T15" fmla="*/ 151 h 1138"/>
              <a:gd name="T16" fmla="*/ 478 w 836"/>
              <a:gd name="T17" fmla="*/ 202 h 1138"/>
              <a:gd name="T18" fmla="*/ 458 w 836"/>
              <a:gd name="T19" fmla="*/ 220 h 1138"/>
              <a:gd name="T20" fmla="*/ 438 w 836"/>
              <a:gd name="T21" fmla="*/ 250 h 1138"/>
              <a:gd name="T22" fmla="*/ 406 w 836"/>
              <a:gd name="T23" fmla="*/ 252 h 1138"/>
              <a:gd name="T24" fmla="*/ 377 w 836"/>
              <a:gd name="T25" fmla="*/ 259 h 1138"/>
              <a:gd name="T26" fmla="*/ 342 w 836"/>
              <a:gd name="T27" fmla="*/ 263 h 1138"/>
              <a:gd name="T28" fmla="*/ 337 w 836"/>
              <a:gd name="T29" fmla="*/ 351 h 1138"/>
              <a:gd name="T30" fmla="*/ 353 w 836"/>
              <a:gd name="T31" fmla="*/ 436 h 1138"/>
              <a:gd name="T32" fmla="*/ 410 w 836"/>
              <a:gd name="T33" fmla="*/ 478 h 1138"/>
              <a:gd name="T34" fmla="*/ 484 w 836"/>
              <a:gd name="T35" fmla="*/ 511 h 1138"/>
              <a:gd name="T36" fmla="*/ 565 w 836"/>
              <a:gd name="T37" fmla="*/ 517 h 1138"/>
              <a:gd name="T38" fmla="*/ 580 w 836"/>
              <a:gd name="T39" fmla="*/ 517 h 1138"/>
              <a:gd name="T40" fmla="*/ 617 w 836"/>
              <a:gd name="T41" fmla="*/ 513 h 1138"/>
              <a:gd name="T42" fmla="*/ 634 w 836"/>
              <a:gd name="T43" fmla="*/ 536 h 1138"/>
              <a:gd name="T44" fmla="*/ 595 w 836"/>
              <a:gd name="T45" fmla="*/ 567 h 1138"/>
              <a:gd name="T46" fmla="*/ 578 w 836"/>
              <a:gd name="T47" fmla="*/ 579 h 1138"/>
              <a:gd name="T48" fmla="*/ 617 w 836"/>
              <a:gd name="T49" fmla="*/ 596 h 1138"/>
              <a:gd name="T50" fmla="*/ 647 w 836"/>
              <a:gd name="T51" fmla="*/ 611 h 1138"/>
              <a:gd name="T52" fmla="*/ 665 w 836"/>
              <a:gd name="T53" fmla="*/ 675 h 1138"/>
              <a:gd name="T54" fmla="*/ 687 w 836"/>
              <a:gd name="T55" fmla="*/ 942 h 1138"/>
              <a:gd name="T56" fmla="*/ 692 w 836"/>
              <a:gd name="T57" fmla="*/ 966 h 1138"/>
              <a:gd name="T58" fmla="*/ 751 w 836"/>
              <a:gd name="T59" fmla="*/ 1008 h 1138"/>
              <a:gd name="T60" fmla="*/ 803 w 836"/>
              <a:gd name="T61" fmla="*/ 1011 h 1138"/>
              <a:gd name="T62" fmla="*/ 818 w 836"/>
              <a:gd name="T63" fmla="*/ 1029 h 1138"/>
              <a:gd name="T64" fmla="*/ 809 w 836"/>
              <a:gd name="T65" fmla="*/ 1049 h 1138"/>
              <a:gd name="T66" fmla="*/ 835 w 836"/>
              <a:gd name="T67" fmla="*/ 1074 h 1138"/>
              <a:gd name="T68" fmla="*/ 811 w 836"/>
              <a:gd name="T69" fmla="*/ 1114 h 1138"/>
              <a:gd name="T70" fmla="*/ 783 w 836"/>
              <a:gd name="T71" fmla="*/ 1138 h 1138"/>
              <a:gd name="T72" fmla="*/ 700 w 836"/>
              <a:gd name="T73" fmla="*/ 1121 h 1138"/>
              <a:gd name="T74" fmla="*/ 647 w 836"/>
              <a:gd name="T75" fmla="*/ 1109 h 1138"/>
              <a:gd name="T76" fmla="*/ 617 w 836"/>
              <a:gd name="T77" fmla="*/ 1095 h 1138"/>
              <a:gd name="T78" fmla="*/ 599 w 836"/>
              <a:gd name="T79" fmla="*/ 1077 h 1138"/>
              <a:gd name="T80" fmla="*/ 561 w 836"/>
              <a:gd name="T81" fmla="*/ 1067 h 1138"/>
              <a:gd name="T82" fmla="*/ 558 w 836"/>
              <a:gd name="T83" fmla="*/ 1034 h 1138"/>
              <a:gd name="T84" fmla="*/ 560 w 836"/>
              <a:gd name="T85" fmla="*/ 992 h 1138"/>
              <a:gd name="T86" fmla="*/ 517 w 836"/>
              <a:gd name="T87" fmla="*/ 945 h 1138"/>
              <a:gd name="T88" fmla="*/ 452 w 836"/>
              <a:gd name="T89" fmla="*/ 828 h 1138"/>
              <a:gd name="T90" fmla="*/ 239 w 836"/>
              <a:gd name="T91" fmla="*/ 805 h 1138"/>
              <a:gd name="T92" fmla="*/ 157 w 836"/>
              <a:gd name="T93" fmla="*/ 769 h 1138"/>
              <a:gd name="T94" fmla="*/ 121 w 836"/>
              <a:gd name="T95" fmla="*/ 746 h 1138"/>
              <a:gd name="T96" fmla="*/ 77 w 836"/>
              <a:gd name="T97" fmla="*/ 670 h 1138"/>
              <a:gd name="T98" fmla="*/ 63 w 836"/>
              <a:gd name="T99" fmla="*/ 610 h 1138"/>
              <a:gd name="T100" fmla="*/ 20 w 836"/>
              <a:gd name="T101" fmla="*/ 578 h 1138"/>
              <a:gd name="T102" fmla="*/ 20 w 836"/>
              <a:gd name="T103" fmla="*/ 537 h 1138"/>
              <a:gd name="T104" fmla="*/ 3 w 836"/>
              <a:gd name="T105" fmla="*/ 464 h 1138"/>
              <a:gd name="T106" fmla="*/ 5 w 836"/>
              <a:gd name="T107" fmla="*/ 377 h 1138"/>
              <a:gd name="T108" fmla="*/ 29 w 836"/>
              <a:gd name="T109" fmla="*/ 318 h 1138"/>
              <a:gd name="T110" fmla="*/ 103 w 836"/>
              <a:gd name="T111" fmla="*/ 210 h 1138"/>
              <a:gd name="T112" fmla="*/ 163 w 836"/>
              <a:gd name="T113" fmla="*/ 161 h 1138"/>
              <a:gd name="T114" fmla="*/ 222 w 836"/>
              <a:gd name="T115" fmla="*/ 122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36" h="1138">
                <a:moveTo>
                  <a:pt x="222" y="122"/>
                </a:moveTo>
                <a:lnTo>
                  <a:pt x="222" y="122"/>
                </a:lnTo>
                <a:lnTo>
                  <a:pt x="233" y="113"/>
                </a:lnTo>
                <a:lnTo>
                  <a:pt x="241" y="106"/>
                </a:lnTo>
                <a:lnTo>
                  <a:pt x="247" y="102"/>
                </a:lnTo>
                <a:lnTo>
                  <a:pt x="247" y="102"/>
                </a:lnTo>
                <a:lnTo>
                  <a:pt x="254" y="102"/>
                </a:lnTo>
                <a:lnTo>
                  <a:pt x="257" y="102"/>
                </a:lnTo>
                <a:lnTo>
                  <a:pt x="257" y="102"/>
                </a:lnTo>
                <a:lnTo>
                  <a:pt x="267" y="95"/>
                </a:lnTo>
                <a:lnTo>
                  <a:pt x="294" y="78"/>
                </a:lnTo>
                <a:lnTo>
                  <a:pt x="294" y="78"/>
                </a:lnTo>
                <a:lnTo>
                  <a:pt x="301" y="72"/>
                </a:lnTo>
                <a:lnTo>
                  <a:pt x="308" y="65"/>
                </a:lnTo>
                <a:lnTo>
                  <a:pt x="321" y="47"/>
                </a:lnTo>
                <a:lnTo>
                  <a:pt x="328" y="37"/>
                </a:lnTo>
                <a:lnTo>
                  <a:pt x="335" y="29"/>
                </a:lnTo>
                <a:lnTo>
                  <a:pt x="344" y="22"/>
                </a:lnTo>
                <a:lnTo>
                  <a:pt x="352" y="17"/>
                </a:lnTo>
                <a:lnTo>
                  <a:pt x="352" y="17"/>
                </a:lnTo>
                <a:lnTo>
                  <a:pt x="365" y="13"/>
                </a:lnTo>
                <a:lnTo>
                  <a:pt x="381" y="8"/>
                </a:lnTo>
                <a:lnTo>
                  <a:pt x="400" y="3"/>
                </a:lnTo>
                <a:lnTo>
                  <a:pt x="422" y="1"/>
                </a:lnTo>
                <a:lnTo>
                  <a:pt x="431" y="0"/>
                </a:lnTo>
                <a:lnTo>
                  <a:pt x="442" y="0"/>
                </a:lnTo>
                <a:lnTo>
                  <a:pt x="451" y="1"/>
                </a:lnTo>
                <a:lnTo>
                  <a:pt x="460" y="2"/>
                </a:lnTo>
                <a:lnTo>
                  <a:pt x="469" y="6"/>
                </a:lnTo>
                <a:lnTo>
                  <a:pt x="477" y="9"/>
                </a:lnTo>
                <a:lnTo>
                  <a:pt x="483" y="15"/>
                </a:lnTo>
                <a:lnTo>
                  <a:pt x="488" y="21"/>
                </a:lnTo>
                <a:lnTo>
                  <a:pt x="488" y="21"/>
                </a:lnTo>
                <a:lnTo>
                  <a:pt x="497" y="36"/>
                </a:lnTo>
                <a:lnTo>
                  <a:pt x="503" y="49"/>
                </a:lnTo>
                <a:lnTo>
                  <a:pt x="511" y="67"/>
                </a:lnTo>
                <a:lnTo>
                  <a:pt x="511" y="67"/>
                </a:lnTo>
                <a:lnTo>
                  <a:pt x="515" y="78"/>
                </a:lnTo>
                <a:lnTo>
                  <a:pt x="523" y="99"/>
                </a:lnTo>
                <a:lnTo>
                  <a:pt x="527" y="88"/>
                </a:lnTo>
                <a:lnTo>
                  <a:pt x="527" y="117"/>
                </a:lnTo>
                <a:lnTo>
                  <a:pt x="543" y="111"/>
                </a:lnTo>
                <a:lnTo>
                  <a:pt x="543" y="111"/>
                </a:lnTo>
                <a:lnTo>
                  <a:pt x="532" y="125"/>
                </a:lnTo>
                <a:lnTo>
                  <a:pt x="518" y="143"/>
                </a:lnTo>
                <a:lnTo>
                  <a:pt x="518" y="143"/>
                </a:lnTo>
                <a:lnTo>
                  <a:pt x="517" y="147"/>
                </a:lnTo>
                <a:lnTo>
                  <a:pt x="516" y="151"/>
                </a:lnTo>
                <a:lnTo>
                  <a:pt x="515" y="156"/>
                </a:lnTo>
                <a:lnTo>
                  <a:pt x="510" y="164"/>
                </a:lnTo>
                <a:lnTo>
                  <a:pt x="510" y="164"/>
                </a:lnTo>
                <a:lnTo>
                  <a:pt x="504" y="173"/>
                </a:lnTo>
                <a:lnTo>
                  <a:pt x="496" y="184"/>
                </a:lnTo>
                <a:lnTo>
                  <a:pt x="478" y="202"/>
                </a:lnTo>
                <a:lnTo>
                  <a:pt x="478" y="202"/>
                </a:lnTo>
                <a:lnTo>
                  <a:pt x="470" y="209"/>
                </a:lnTo>
                <a:lnTo>
                  <a:pt x="465" y="213"/>
                </a:lnTo>
                <a:lnTo>
                  <a:pt x="460" y="217"/>
                </a:lnTo>
                <a:lnTo>
                  <a:pt x="458" y="220"/>
                </a:lnTo>
                <a:lnTo>
                  <a:pt x="458" y="220"/>
                </a:lnTo>
                <a:lnTo>
                  <a:pt x="452" y="236"/>
                </a:lnTo>
                <a:lnTo>
                  <a:pt x="447" y="244"/>
                </a:lnTo>
                <a:lnTo>
                  <a:pt x="445" y="246"/>
                </a:lnTo>
                <a:lnTo>
                  <a:pt x="442" y="249"/>
                </a:lnTo>
                <a:lnTo>
                  <a:pt x="442" y="249"/>
                </a:lnTo>
                <a:lnTo>
                  <a:pt x="438" y="250"/>
                </a:lnTo>
                <a:lnTo>
                  <a:pt x="432" y="250"/>
                </a:lnTo>
                <a:lnTo>
                  <a:pt x="422" y="248"/>
                </a:lnTo>
                <a:lnTo>
                  <a:pt x="409" y="245"/>
                </a:lnTo>
                <a:lnTo>
                  <a:pt x="409" y="245"/>
                </a:lnTo>
                <a:lnTo>
                  <a:pt x="409" y="246"/>
                </a:lnTo>
                <a:lnTo>
                  <a:pt x="406" y="252"/>
                </a:lnTo>
                <a:lnTo>
                  <a:pt x="404" y="255"/>
                </a:lnTo>
                <a:lnTo>
                  <a:pt x="401" y="257"/>
                </a:lnTo>
                <a:lnTo>
                  <a:pt x="398" y="258"/>
                </a:lnTo>
                <a:lnTo>
                  <a:pt x="393" y="259"/>
                </a:lnTo>
                <a:lnTo>
                  <a:pt x="377" y="259"/>
                </a:lnTo>
                <a:lnTo>
                  <a:pt x="377" y="259"/>
                </a:lnTo>
                <a:lnTo>
                  <a:pt x="352" y="265"/>
                </a:lnTo>
                <a:lnTo>
                  <a:pt x="352" y="265"/>
                </a:lnTo>
                <a:lnTo>
                  <a:pt x="350" y="265"/>
                </a:lnTo>
                <a:lnTo>
                  <a:pt x="346" y="264"/>
                </a:lnTo>
                <a:lnTo>
                  <a:pt x="342" y="263"/>
                </a:lnTo>
                <a:lnTo>
                  <a:pt x="342" y="263"/>
                </a:lnTo>
                <a:lnTo>
                  <a:pt x="340" y="297"/>
                </a:lnTo>
                <a:lnTo>
                  <a:pt x="338" y="322"/>
                </a:lnTo>
                <a:lnTo>
                  <a:pt x="337" y="336"/>
                </a:lnTo>
                <a:lnTo>
                  <a:pt x="337" y="336"/>
                </a:lnTo>
                <a:lnTo>
                  <a:pt x="335" y="341"/>
                </a:lnTo>
                <a:lnTo>
                  <a:pt x="337" y="351"/>
                </a:lnTo>
                <a:lnTo>
                  <a:pt x="340" y="377"/>
                </a:lnTo>
                <a:lnTo>
                  <a:pt x="346" y="418"/>
                </a:lnTo>
                <a:lnTo>
                  <a:pt x="346" y="418"/>
                </a:lnTo>
                <a:lnTo>
                  <a:pt x="348" y="425"/>
                </a:lnTo>
                <a:lnTo>
                  <a:pt x="350" y="431"/>
                </a:lnTo>
                <a:lnTo>
                  <a:pt x="353" y="436"/>
                </a:lnTo>
                <a:lnTo>
                  <a:pt x="359" y="444"/>
                </a:lnTo>
                <a:lnTo>
                  <a:pt x="365" y="452"/>
                </a:lnTo>
                <a:lnTo>
                  <a:pt x="374" y="459"/>
                </a:lnTo>
                <a:lnTo>
                  <a:pt x="385" y="466"/>
                </a:lnTo>
                <a:lnTo>
                  <a:pt x="385" y="466"/>
                </a:lnTo>
                <a:lnTo>
                  <a:pt x="410" y="478"/>
                </a:lnTo>
                <a:lnTo>
                  <a:pt x="433" y="488"/>
                </a:lnTo>
                <a:lnTo>
                  <a:pt x="458" y="497"/>
                </a:lnTo>
                <a:lnTo>
                  <a:pt x="456" y="505"/>
                </a:lnTo>
                <a:lnTo>
                  <a:pt x="456" y="505"/>
                </a:lnTo>
                <a:lnTo>
                  <a:pt x="469" y="508"/>
                </a:lnTo>
                <a:lnTo>
                  <a:pt x="484" y="511"/>
                </a:lnTo>
                <a:lnTo>
                  <a:pt x="504" y="513"/>
                </a:lnTo>
                <a:lnTo>
                  <a:pt x="504" y="513"/>
                </a:lnTo>
                <a:lnTo>
                  <a:pt x="525" y="514"/>
                </a:lnTo>
                <a:lnTo>
                  <a:pt x="543" y="516"/>
                </a:lnTo>
                <a:lnTo>
                  <a:pt x="556" y="517"/>
                </a:lnTo>
                <a:lnTo>
                  <a:pt x="565" y="517"/>
                </a:lnTo>
                <a:lnTo>
                  <a:pt x="565" y="517"/>
                </a:lnTo>
                <a:lnTo>
                  <a:pt x="570" y="517"/>
                </a:lnTo>
                <a:lnTo>
                  <a:pt x="575" y="517"/>
                </a:lnTo>
                <a:lnTo>
                  <a:pt x="578" y="517"/>
                </a:lnTo>
                <a:lnTo>
                  <a:pt x="580" y="517"/>
                </a:lnTo>
                <a:lnTo>
                  <a:pt x="580" y="517"/>
                </a:lnTo>
                <a:lnTo>
                  <a:pt x="580" y="517"/>
                </a:lnTo>
                <a:lnTo>
                  <a:pt x="582" y="517"/>
                </a:lnTo>
                <a:lnTo>
                  <a:pt x="586" y="519"/>
                </a:lnTo>
                <a:lnTo>
                  <a:pt x="589" y="523"/>
                </a:lnTo>
                <a:lnTo>
                  <a:pt x="617" y="513"/>
                </a:lnTo>
                <a:lnTo>
                  <a:pt x="617" y="513"/>
                </a:lnTo>
                <a:lnTo>
                  <a:pt x="627" y="519"/>
                </a:lnTo>
                <a:lnTo>
                  <a:pt x="636" y="527"/>
                </a:lnTo>
                <a:lnTo>
                  <a:pt x="636" y="527"/>
                </a:lnTo>
                <a:lnTo>
                  <a:pt x="636" y="531"/>
                </a:lnTo>
                <a:lnTo>
                  <a:pt x="635" y="533"/>
                </a:lnTo>
                <a:lnTo>
                  <a:pt x="634" y="536"/>
                </a:lnTo>
                <a:lnTo>
                  <a:pt x="634" y="536"/>
                </a:lnTo>
                <a:lnTo>
                  <a:pt x="597" y="556"/>
                </a:lnTo>
                <a:lnTo>
                  <a:pt x="597" y="556"/>
                </a:lnTo>
                <a:lnTo>
                  <a:pt x="597" y="559"/>
                </a:lnTo>
                <a:lnTo>
                  <a:pt x="597" y="564"/>
                </a:lnTo>
                <a:lnTo>
                  <a:pt x="595" y="567"/>
                </a:lnTo>
                <a:lnTo>
                  <a:pt x="595" y="567"/>
                </a:lnTo>
                <a:lnTo>
                  <a:pt x="591" y="573"/>
                </a:lnTo>
                <a:lnTo>
                  <a:pt x="589" y="576"/>
                </a:lnTo>
                <a:lnTo>
                  <a:pt x="586" y="578"/>
                </a:lnTo>
                <a:lnTo>
                  <a:pt x="586" y="578"/>
                </a:lnTo>
                <a:lnTo>
                  <a:pt x="578" y="579"/>
                </a:lnTo>
                <a:lnTo>
                  <a:pt x="569" y="582"/>
                </a:lnTo>
                <a:lnTo>
                  <a:pt x="560" y="582"/>
                </a:lnTo>
                <a:lnTo>
                  <a:pt x="560" y="582"/>
                </a:lnTo>
                <a:lnTo>
                  <a:pt x="589" y="589"/>
                </a:lnTo>
                <a:lnTo>
                  <a:pt x="610" y="593"/>
                </a:lnTo>
                <a:lnTo>
                  <a:pt x="617" y="596"/>
                </a:lnTo>
                <a:lnTo>
                  <a:pt x="622" y="598"/>
                </a:lnTo>
                <a:lnTo>
                  <a:pt x="622" y="598"/>
                </a:lnTo>
                <a:lnTo>
                  <a:pt x="628" y="602"/>
                </a:lnTo>
                <a:lnTo>
                  <a:pt x="636" y="605"/>
                </a:lnTo>
                <a:lnTo>
                  <a:pt x="643" y="609"/>
                </a:lnTo>
                <a:lnTo>
                  <a:pt x="647" y="611"/>
                </a:lnTo>
                <a:lnTo>
                  <a:pt x="648" y="615"/>
                </a:lnTo>
                <a:lnTo>
                  <a:pt x="648" y="615"/>
                </a:lnTo>
                <a:lnTo>
                  <a:pt x="654" y="635"/>
                </a:lnTo>
                <a:lnTo>
                  <a:pt x="662" y="661"/>
                </a:lnTo>
                <a:lnTo>
                  <a:pt x="662" y="661"/>
                </a:lnTo>
                <a:lnTo>
                  <a:pt x="665" y="675"/>
                </a:lnTo>
                <a:lnTo>
                  <a:pt x="668" y="701"/>
                </a:lnTo>
                <a:lnTo>
                  <a:pt x="674" y="770"/>
                </a:lnTo>
                <a:lnTo>
                  <a:pt x="681" y="872"/>
                </a:lnTo>
                <a:lnTo>
                  <a:pt x="681" y="872"/>
                </a:lnTo>
                <a:lnTo>
                  <a:pt x="687" y="942"/>
                </a:lnTo>
                <a:lnTo>
                  <a:pt x="687" y="942"/>
                </a:lnTo>
                <a:lnTo>
                  <a:pt x="684" y="943"/>
                </a:lnTo>
                <a:lnTo>
                  <a:pt x="679" y="945"/>
                </a:lnTo>
                <a:lnTo>
                  <a:pt x="679" y="945"/>
                </a:lnTo>
                <a:lnTo>
                  <a:pt x="679" y="948"/>
                </a:lnTo>
                <a:lnTo>
                  <a:pt x="681" y="952"/>
                </a:lnTo>
                <a:lnTo>
                  <a:pt x="692" y="966"/>
                </a:lnTo>
                <a:lnTo>
                  <a:pt x="704" y="981"/>
                </a:lnTo>
                <a:lnTo>
                  <a:pt x="711" y="989"/>
                </a:lnTo>
                <a:lnTo>
                  <a:pt x="711" y="989"/>
                </a:lnTo>
                <a:lnTo>
                  <a:pt x="731" y="999"/>
                </a:lnTo>
                <a:lnTo>
                  <a:pt x="744" y="1005"/>
                </a:lnTo>
                <a:lnTo>
                  <a:pt x="751" y="1008"/>
                </a:lnTo>
                <a:lnTo>
                  <a:pt x="755" y="1009"/>
                </a:lnTo>
                <a:lnTo>
                  <a:pt x="755" y="1009"/>
                </a:lnTo>
                <a:lnTo>
                  <a:pt x="768" y="1009"/>
                </a:lnTo>
                <a:lnTo>
                  <a:pt x="786" y="1009"/>
                </a:lnTo>
                <a:lnTo>
                  <a:pt x="794" y="1009"/>
                </a:lnTo>
                <a:lnTo>
                  <a:pt x="803" y="1011"/>
                </a:lnTo>
                <a:lnTo>
                  <a:pt x="810" y="1014"/>
                </a:lnTo>
                <a:lnTo>
                  <a:pt x="812" y="1016"/>
                </a:lnTo>
                <a:lnTo>
                  <a:pt x="815" y="1018"/>
                </a:lnTo>
                <a:lnTo>
                  <a:pt x="815" y="1018"/>
                </a:lnTo>
                <a:lnTo>
                  <a:pt x="817" y="1024"/>
                </a:lnTo>
                <a:lnTo>
                  <a:pt x="818" y="1029"/>
                </a:lnTo>
                <a:lnTo>
                  <a:pt x="817" y="1034"/>
                </a:lnTo>
                <a:lnTo>
                  <a:pt x="815" y="1038"/>
                </a:lnTo>
                <a:lnTo>
                  <a:pt x="810" y="1045"/>
                </a:lnTo>
                <a:lnTo>
                  <a:pt x="809" y="1048"/>
                </a:lnTo>
                <a:lnTo>
                  <a:pt x="809" y="1049"/>
                </a:lnTo>
                <a:lnTo>
                  <a:pt x="809" y="1049"/>
                </a:lnTo>
                <a:lnTo>
                  <a:pt x="812" y="1053"/>
                </a:lnTo>
                <a:lnTo>
                  <a:pt x="820" y="1058"/>
                </a:lnTo>
                <a:lnTo>
                  <a:pt x="829" y="1066"/>
                </a:lnTo>
                <a:lnTo>
                  <a:pt x="832" y="1069"/>
                </a:lnTo>
                <a:lnTo>
                  <a:pt x="835" y="1074"/>
                </a:lnTo>
                <a:lnTo>
                  <a:pt x="835" y="1074"/>
                </a:lnTo>
                <a:lnTo>
                  <a:pt x="836" y="1079"/>
                </a:lnTo>
                <a:lnTo>
                  <a:pt x="836" y="1083"/>
                </a:lnTo>
                <a:lnTo>
                  <a:pt x="833" y="1088"/>
                </a:lnTo>
                <a:lnTo>
                  <a:pt x="831" y="1093"/>
                </a:lnTo>
                <a:lnTo>
                  <a:pt x="822" y="1103"/>
                </a:lnTo>
                <a:lnTo>
                  <a:pt x="811" y="1114"/>
                </a:lnTo>
                <a:lnTo>
                  <a:pt x="811" y="1114"/>
                </a:lnTo>
                <a:lnTo>
                  <a:pt x="800" y="1125"/>
                </a:lnTo>
                <a:lnTo>
                  <a:pt x="796" y="1129"/>
                </a:lnTo>
                <a:lnTo>
                  <a:pt x="792" y="1133"/>
                </a:lnTo>
                <a:lnTo>
                  <a:pt x="787" y="1135"/>
                </a:lnTo>
                <a:lnTo>
                  <a:pt x="783" y="1138"/>
                </a:lnTo>
                <a:lnTo>
                  <a:pt x="774" y="1138"/>
                </a:lnTo>
                <a:lnTo>
                  <a:pt x="766" y="1136"/>
                </a:lnTo>
                <a:lnTo>
                  <a:pt x="766" y="1136"/>
                </a:lnTo>
                <a:lnTo>
                  <a:pt x="744" y="1133"/>
                </a:lnTo>
                <a:lnTo>
                  <a:pt x="721" y="1127"/>
                </a:lnTo>
                <a:lnTo>
                  <a:pt x="700" y="1121"/>
                </a:lnTo>
                <a:lnTo>
                  <a:pt x="681" y="1114"/>
                </a:lnTo>
                <a:lnTo>
                  <a:pt x="681" y="1114"/>
                </a:lnTo>
                <a:lnTo>
                  <a:pt x="673" y="1112"/>
                </a:lnTo>
                <a:lnTo>
                  <a:pt x="666" y="1110"/>
                </a:lnTo>
                <a:lnTo>
                  <a:pt x="655" y="1109"/>
                </a:lnTo>
                <a:lnTo>
                  <a:pt x="647" y="1109"/>
                </a:lnTo>
                <a:lnTo>
                  <a:pt x="643" y="1109"/>
                </a:lnTo>
                <a:lnTo>
                  <a:pt x="640" y="1108"/>
                </a:lnTo>
                <a:lnTo>
                  <a:pt x="640" y="1108"/>
                </a:lnTo>
                <a:lnTo>
                  <a:pt x="633" y="1105"/>
                </a:lnTo>
                <a:lnTo>
                  <a:pt x="624" y="1101"/>
                </a:lnTo>
                <a:lnTo>
                  <a:pt x="617" y="1095"/>
                </a:lnTo>
                <a:lnTo>
                  <a:pt x="616" y="1093"/>
                </a:lnTo>
                <a:lnTo>
                  <a:pt x="616" y="1090"/>
                </a:lnTo>
                <a:lnTo>
                  <a:pt x="616" y="1090"/>
                </a:lnTo>
                <a:lnTo>
                  <a:pt x="617" y="1076"/>
                </a:lnTo>
                <a:lnTo>
                  <a:pt x="617" y="1076"/>
                </a:lnTo>
                <a:lnTo>
                  <a:pt x="599" y="1077"/>
                </a:lnTo>
                <a:lnTo>
                  <a:pt x="574" y="1077"/>
                </a:lnTo>
                <a:lnTo>
                  <a:pt x="574" y="1077"/>
                </a:lnTo>
                <a:lnTo>
                  <a:pt x="570" y="1077"/>
                </a:lnTo>
                <a:lnTo>
                  <a:pt x="568" y="1076"/>
                </a:lnTo>
                <a:lnTo>
                  <a:pt x="563" y="1071"/>
                </a:lnTo>
                <a:lnTo>
                  <a:pt x="561" y="1067"/>
                </a:lnTo>
                <a:lnTo>
                  <a:pt x="560" y="1060"/>
                </a:lnTo>
                <a:lnTo>
                  <a:pt x="560" y="1060"/>
                </a:lnTo>
                <a:lnTo>
                  <a:pt x="558" y="1048"/>
                </a:lnTo>
                <a:lnTo>
                  <a:pt x="560" y="1040"/>
                </a:lnTo>
                <a:lnTo>
                  <a:pt x="560" y="1040"/>
                </a:lnTo>
                <a:lnTo>
                  <a:pt x="558" y="1034"/>
                </a:lnTo>
                <a:lnTo>
                  <a:pt x="558" y="1025"/>
                </a:lnTo>
                <a:lnTo>
                  <a:pt x="557" y="1015"/>
                </a:lnTo>
                <a:lnTo>
                  <a:pt x="557" y="1015"/>
                </a:lnTo>
                <a:lnTo>
                  <a:pt x="558" y="1003"/>
                </a:lnTo>
                <a:lnTo>
                  <a:pt x="560" y="992"/>
                </a:lnTo>
                <a:lnTo>
                  <a:pt x="560" y="992"/>
                </a:lnTo>
                <a:lnTo>
                  <a:pt x="545" y="981"/>
                </a:lnTo>
                <a:lnTo>
                  <a:pt x="534" y="970"/>
                </a:lnTo>
                <a:lnTo>
                  <a:pt x="529" y="964"/>
                </a:lnTo>
                <a:lnTo>
                  <a:pt x="524" y="958"/>
                </a:lnTo>
                <a:lnTo>
                  <a:pt x="524" y="958"/>
                </a:lnTo>
                <a:lnTo>
                  <a:pt x="517" y="945"/>
                </a:lnTo>
                <a:lnTo>
                  <a:pt x="509" y="930"/>
                </a:lnTo>
                <a:lnTo>
                  <a:pt x="501" y="909"/>
                </a:lnTo>
                <a:lnTo>
                  <a:pt x="501" y="909"/>
                </a:lnTo>
                <a:lnTo>
                  <a:pt x="482" y="854"/>
                </a:lnTo>
                <a:lnTo>
                  <a:pt x="452" y="828"/>
                </a:lnTo>
                <a:lnTo>
                  <a:pt x="452" y="828"/>
                </a:lnTo>
                <a:lnTo>
                  <a:pt x="366" y="822"/>
                </a:lnTo>
                <a:lnTo>
                  <a:pt x="301" y="817"/>
                </a:lnTo>
                <a:lnTo>
                  <a:pt x="276" y="814"/>
                </a:lnTo>
                <a:lnTo>
                  <a:pt x="261" y="812"/>
                </a:lnTo>
                <a:lnTo>
                  <a:pt x="261" y="812"/>
                </a:lnTo>
                <a:lnTo>
                  <a:pt x="239" y="805"/>
                </a:lnTo>
                <a:lnTo>
                  <a:pt x="210" y="795"/>
                </a:lnTo>
                <a:lnTo>
                  <a:pt x="196" y="789"/>
                </a:lnTo>
                <a:lnTo>
                  <a:pt x="182" y="783"/>
                </a:lnTo>
                <a:lnTo>
                  <a:pt x="169" y="776"/>
                </a:lnTo>
                <a:lnTo>
                  <a:pt x="157" y="769"/>
                </a:lnTo>
                <a:lnTo>
                  <a:pt x="157" y="769"/>
                </a:lnTo>
                <a:lnTo>
                  <a:pt x="149" y="763"/>
                </a:lnTo>
                <a:lnTo>
                  <a:pt x="142" y="759"/>
                </a:lnTo>
                <a:lnTo>
                  <a:pt x="131" y="754"/>
                </a:lnTo>
                <a:lnTo>
                  <a:pt x="128" y="753"/>
                </a:lnTo>
                <a:lnTo>
                  <a:pt x="124" y="749"/>
                </a:lnTo>
                <a:lnTo>
                  <a:pt x="121" y="746"/>
                </a:lnTo>
                <a:lnTo>
                  <a:pt x="117" y="739"/>
                </a:lnTo>
                <a:lnTo>
                  <a:pt x="117" y="739"/>
                </a:lnTo>
                <a:lnTo>
                  <a:pt x="106" y="721"/>
                </a:lnTo>
                <a:lnTo>
                  <a:pt x="93" y="700"/>
                </a:lnTo>
                <a:lnTo>
                  <a:pt x="82" y="680"/>
                </a:lnTo>
                <a:lnTo>
                  <a:pt x="77" y="670"/>
                </a:lnTo>
                <a:lnTo>
                  <a:pt x="75" y="661"/>
                </a:lnTo>
                <a:lnTo>
                  <a:pt x="75" y="661"/>
                </a:lnTo>
                <a:lnTo>
                  <a:pt x="71" y="644"/>
                </a:lnTo>
                <a:lnTo>
                  <a:pt x="67" y="628"/>
                </a:lnTo>
                <a:lnTo>
                  <a:pt x="63" y="610"/>
                </a:lnTo>
                <a:lnTo>
                  <a:pt x="63" y="610"/>
                </a:lnTo>
                <a:lnTo>
                  <a:pt x="56" y="608"/>
                </a:lnTo>
                <a:lnTo>
                  <a:pt x="43" y="599"/>
                </a:lnTo>
                <a:lnTo>
                  <a:pt x="34" y="593"/>
                </a:lnTo>
                <a:lnTo>
                  <a:pt x="27" y="589"/>
                </a:lnTo>
                <a:lnTo>
                  <a:pt x="23" y="583"/>
                </a:lnTo>
                <a:lnTo>
                  <a:pt x="20" y="578"/>
                </a:lnTo>
                <a:lnTo>
                  <a:pt x="20" y="578"/>
                </a:lnTo>
                <a:lnTo>
                  <a:pt x="19" y="567"/>
                </a:lnTo>
                <a:lnTo>
                  <a:pt x="19" y="557"/>
                </a:lnTo>
                <a:lnTo>
                  <a:pt x="20" y="546"/>
                </a:lnTo>
                <a:lnTo>
                  <a:pt x="20" y="537"/>
                </a:lnTo>
                <a:lnTo>
                  <a:pt x="20" y="537"/>
                </a:lnTo>
                <a:lnTo>
                  <a:pt x="18" y="527"/>
                </a:lnTo>
                <a:lnTo>
                  <a:pt x="13" y="513"/>
                </a:lnTo>
                <a:lnTo>
                  <a:pt x="7" y="497"/>
                </a:lnTo>
                <a:lnTo>
                  <a:pt x="7" y="497"/>
                </a:lnTo>
                <a:lnTo>
                  <a:pt x="6" y="487"/>
                </a:lnTo>
                <a:lnTo>
                  <a:pt x="3" y="464"/>
                </a:lnTo>
                <a:lnTo>
                  <a:pt x="1" y="449"/>
                </a:lnTo>
                <a:lnTo>
                  <a:pt x="0" y="433"/>
                </a:lnTo>
                <a:lnTo>
                  <a:pt x="0" y="418"/>
                </a:lnTo>
                <a:lnTo>
                  <a:pt x="1" y="403"/>
                </a:lnTo>
                <a:lnTo>
                  <a:pt x="1" y="403"/>
                </a:lnTo>
                <a:lnTo>
                  <a:pt x="5" y="377"/>
                </a:lnTo>
                <a:lnTo>
                  <a:pt x="10" y="354"/>
                </a:lnTo>
                <a:lnTo>
                  <a:pt x="12" y="344"/>
                </a:lnTo>
                <a:lnTo>
                  <a:pt x="16" y="335"/>
                </a:lnTo>
                <a:lnTo>
                  <a:pt x="21" y="325"/>
                </a:lnTo>
                <a:lnTo>
                  <a:pt x="29" y="318"/>
                </a:lnTo>
                <a:lnTo>
                  <a:pt x="29" y="318"/>
                </a:lnTo>
                <a:lnTo>
                  <a:pt x="37" y="308"/>
                </a:lnTo>
                <a:lnTo>
                  <a:pt x="46" y="295"/>
                </a:lnTo>
                <a:lnTo>
                  <a:pt x="69" y="264"/>
                </a:lnTo>
                <a:lnTo>
                  <a:pt x="89" y="232"/>
                </a:lnTo>
                <a:lnTo>
                  <a:pt x="103" y="210"/>
                </a:lnTo>
                <a:lnTo>
                  <a:pt x="103" y="210"/>
                </a:lnTo>
                <a:lnTo>
                  <a:pt x="109" y="203"/>
                </a:lnTo>
                <a:lnTo>
                  <a:pt x="117" y="194"/>
                </a:lnTo>
                <a:lnTo>
                  <a:pt x="126" y="186"/>
                </a:lnTo>
                <a:lnTo>
                  <a:pt x="136" y="179"/>
                </a:lnTo>
                <a:lnTo>
                  <a:pt x="156" y="166"/>
                </a:lnTo>
                <a:lnTo>
                  <a:pt x="163" y="161"/>
                </a:lnTo>
                <a:lnTo>
                  <a:pt x="170" y="159"/>
                </a:lnTo>
                <a:lnTo>
                  <a:pt x="170" y="159"/>
                </a:lnTo>
                <a:lnTo>
                  <a:pt x="176" y="157"/>
                </a:lnTo>
                <a:lnTo>
                  <a:pt x="184" y="152"/>
                </a:lnTo>
                <a:lnTo>
                  <a:pt x="201" y="139"/>
                </a:lnTo>
                <a:lnTo>
                  <a:pt x="222" y="122"/>
                </a:lnTo>
                <a:lnTo>
                  <a:pt x="222" y="12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7">
            <a:extLst>
              <a:ext uri="{FF2B5EF4-FFF2-40B4-BE49-F238E27FC236}">
                <a16:creationId xmlns:a16="http://schemas.microsoft.com/office/drawing/2014/main" id="{5CBC692C-6DC3-424B-831F-3CC7466E4AD4}"/>
              </a:ext>
            </a:extLst>
          </p:cNvPr>
          <p:cNvSpPr>
            <a:spLocks/>
          </p:cNvSpPr>
          <p:nvPr/>
        </p:nvSpPr>
        <p:spPr bwMode="auto">
          <a:xfrm>
            <a:off x="628935" y="2789645"/>
            <a:ext cx="1083705" cy="1573575"/>
          </a:xfrm>
          <a:custGeom>
            <a:avLst/>
            <a:gdLst>
              <a:gd name="T0" fmla="*/ 364 w 615"/>
              <a:gd name="T1" fmla="*/ 205 h 893"/>
              <a:gd name="T2" fmla="*/ 343 w 615"/>
              <a:gd name="T3" fmla="*/ 218 h 893"/>
              <a:gd name="T4" fmla="*/ 330 w 615"/>
              <a:gd name="T5" fmla="*/ 238 h 893"/>
              <a:gd name="T6" fmla="*/ 320 w 615"/>
              <a:gd name="T7" fmla="*/ 252 h 893"/>
              <a:gd name="T8" fmla="*/ 325 w 615"/>
              <a:gd name="T9" fmla="*/ 265 h 893"/>
              <a:gd name="T10" fmla="*/ 302 w 615"/>
              <a:gd name="T11" fmla="*/ 336 h 893"/>
              <a:gd name="T12" fmla="*/ 304 w 615"/>
              <a:gd name="T13" fmla="*/ 367 h 893"/>
              <a:gd name="T14" fmla="*/ 293 w 615"/>
              <a:gd name="T15" fmla="*/ 446 h 893"/>
              <a:gd name="T16" fmla="*/ 293 w 615"/>
              <a:gd name="T17" fmla="*/ 474 h 893"/>
              <a:gd name="T18" fmla="*/ 141 w 615"/>
              <a:gd name="T19" fmla="*/ 514 h 893"/>
              <a:gd name="T20" fmla="*/ 104 w 615"/>
              <a:gd name="T21" fmla="*/ 531 h 893"/>
              <a:gd name="T22" fmla="*/ 85 w 615"/>
              <a:gd name="T23" fmla="*/ 578 h 893"/>
              <a:gd name="T24" fmla="*/ 57 w 615"/>
              <a:gd name="T25" fmla="*/ 800 h 893"/>
              <a:gd name="T26" fmla="*/ 57 w 615"/>
              <a:gd name="T27" fmla="*/ 821 h 893"/>
              <a:gd name="T28" fmla="*/ 43 w 615"/>
              <a:gd name="T29" fmla="*/ 847 h 893"/>
              <a:gd name="T30" fmla="*/ 5 w 615"/>
              <a:gd name="T31" fmla="*/ 853 h 893"/>
              <a:gd name="T32" fmla="*/ 2 w 615"/>
              <a:gd name="T33" fmla="*/ 871 h 893"/>
              <a:gd name="T34" fmla="*/ 26 w 615"/>
              <a:gd name="T35" fmla="*/ 892 h 893"/>
              <a:gd name="T36" fmla="*/ 95 w 615"/>
              <a:gd name="T37" fmla="*/ 890 h 893"/>
              <a:gd name="T38" fmla="*/ 155 w 615"/>
              <a:gd name="T39" fmla="*/ 852 h 893"/>
              <a:gd name="T40" fmla="*/ 151 w 615"/>
              <a:gd name="T41" fmla="*/ 819 h 893"/>
              <a:gd name="T42" fmla="*/ 171 w 615"/>
              <a:gd name="T43" fmla="*/ 639 h 893"/>
              <a:gd name="T44" fmla="*/ 166 w 615"/>
              <a:gd name="T45" fmla="*/ 602 h 893"/>
              <a:gd name="T46" fmla="*/ 184 w 615"/>
              <a:gd name="T47" fmla="*/ 587 h 893"/>
              <a:gd name="T48" fmla="*/ 203 w 615"/>
              <a:gd name="T49" fmla="*/ 742 h 893"/>
              <a:gd name="T50" fmla="*/ 181 w 615"/>
              <a:gd name="T51" fmla="*/ 854 h 893"/>
              <a:gd name="T52" fmla="*/ 180 w 615"/>
              <a:gd name="T53" fmla="*/ 871 h 893"/>
              <a:gd name="T54" fmla="*/ 232 w 615"/>
              <a:gd name="T55" fmla="*/ 880 h 893"/>
              <a:gd name="T56" fmla="*/ 274 w 615"/>
              <a:gd name="T57" fmla="*/ 875 h 893"/>
              <a:gd name="T58" fmla="*/ 307 w 615"/>
              <a:gd name="T59" fmla="*/ 828 h 893"/>
              <a:gd name="T60" fmla="*/ 297 w 615"/>
              <a:gd name="T61" fmla="*/ 641 h 893"/>
              <a:gd name="T62" fmla="*/ 366 w 615"/>
              <a:gd name="T63" fmla="*/ 590 h 893"/>
              <a:gd name="T64" fmla="*/ 458 w 615"/>
              <a:gd name="T65" fmla="*/ 586 h 893"/>
              <a:gd name="T66" fmla="*/ 509 w 615"/>
              <a:gd name="T67" fmla="*/ 576 h 893"/>
              <a:gd name="T68" fmla="*/ 534 w 615"/>
              <a:gd name="T69" fmla="*/ 540 h 893"/>
              <a:gd name="T70" fmla="*/ 557 w 615"/>
              <a:gd name="T71" fmla="*/ 450 h 893"/>
              <a:gd name="T72" fmla="*/ 573 w 615"/>
              <a:gd name="T73" fmla="*/ 445 h 893"/>
              <a:gd name="T74" fmla="*/ 589 w 615"/>
              <a:gd name="T75" fmla="*/ 414 h 893"/>
              <a:gd name="T76" fmla="*/ 615 w 615"/>
              <a:gd name="T77" fmla="*/ 260 h 893"/>
              <a:gd name="T78" fmla="*/ 606 w 615"/>
              <a:gd name="T79" fmla="*/ 214 h 893"/>
              <a:gd name="T80" fmla="*/ 560 w 615"/>
              <a:gd name="T81" fmla="*/ 162 h 893"/>
              <a:gd name="T82" fmla="*/ 510 w 615"/>
              <a:gd name="T83" fmla="*/ 111 h 893"/>
              <a:gd name="T84" fmla="*/ 516 w 615"/>
              <a:gd name="T85" fmla="*/ 90 h 893"/>
              <a:gd name="T86" fmla="*/ 510 w 615"/>
              <a:gd name="T87" fmla="*/ 73 h 893"/>
              <a:gd name="T88" fmla="*/ 511 w 615"/>
              <a:gd name="T89" fmla="*/ 44 h 893"/>
              <a:gd name="T90" fmla="*/ 490 w 615"/>
              <a:gd name="T91" fmla="*/ 8 h 893"/>
              <a:gd name="T92" fmla="*/ 472 w 615"/>
              <a:gd name="T93" fmla="*/ 0 h 893"/>
              <a:gd name="T94" fmla="*/ 438 w 615"/>
              <a:gd name="T95" fmla="*/ 0 h 893"/>
              <a:gd name="T96" fmla="*/ 404 w 615"/>
              <a:gd name="T97" fmla="*/ 9 h 893"/>
              <a:gd name="T98" fmla="*/ 373 w 615"/>
              <a:gd name="T99" fmla="*/ 44 h 893"/>
              <a:gd name="T100" fmla="*/ 378 w 615"/>
              <a:gd name="T101" fmla="*/ 78 h 893"/>
              <a:gd name="T102" fmla="*/ 373 w 615"/>
              <a:gd name="T103" fmla="*/ 96 h 893"/>
              <a:gd name="T104" fmla="*/ 387 w 615"/>
              <a:gd name="T105" fmla="*/ 125 h 893"/>
              <a:gd name="T106" fmla="*/ 387 w 615"/>
              <a:gd name="T107" fmla="*/ 148 h 893"/>
              <a:gd name="T108" fmla="*/ 397 w 615"/>
              <a:gd name="T109" fmla="*/ 167 h 8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15" h="893">
                <a:moveTo>
                  <a:pt x="397" y="186"/>
                </a:moveTo>
                <a:lnTo>
                  <a:pt x="397" y="186"/>
                </a:lnTo>
                <a:lnTo>
                  <a:pt x="384" y="192"/>
                </a:lnTo>
                <a:lnTo>
                  <a:pt x="372" y="199"/>
                </a:lnTo>
                <a:lnTo>
                  <a:pt x="364" y="205"/>
                </a:lnTo>
                <a:lnTo>
                  <a:pt x="350" y="219"/>
                </a:lnTo>
                <a:lnTo>
                  <a:pt x="350" y="219"/>
                </a:lnTo>
                <a:lnTo>
                  <a:pt x="349" y="218"/>
                </a:lnTo>
                <a:lnTo>
                  <a:pt x="345" y="218"/>
                </a:lnTo>
                <a:lnTo>
                  <a:pt x="343" y="218"/>
                </a:lnTo>
                <a:lnTo>
                  <a:pt x="340" y="219"/>
                </a:lnTo>
                <a:lnTo>
                  <a:pt x="338" y="222"/>
                </a:lnTo>
                <a:lnTo>
                  <a:pt x="336" y="224"/>
                </a:lnTo>
                <a:lnTo>
                  <a:pt x="336" y="224"/>
                </a:lnTo>
                <a:lnTo>
                  <a:pt x="330" y="238"/>
                </a:lnTo>
                <a:lnTo>
                  <a:pt x="326" y="247"/>
                </a:lnTo>
                <a:lnTo>
                  <a:pt x="326" y="247"/>
                </a:lnTo>
                <a:lnTo>
                  <a:pt x="326" y="249"/>
                </a:lnTo>
                <a:lnTo>
                  <a:pt x="324" y="250"/>
                </a:lnTo>
                <a:lnTo>
                  <a:pt x="320" y="252"/>
                </a:lnTo>
                <a:lnTo>
                  <a:pt x="317" y="253"/>
                </a:lnTo>
                <a:lnTo>
                  <a:pt x="317" y="256"/>
                </a:lnTo>
                <a:lnTo>
                  <a:pt x="317" y="257"/>
                </a:lnTo>
                <a:lnTo>
                  <a:pt x="317" y="257"/>
                </a:lnTo>
                <a:lnTo>
                  <a:pt x="325" y="265"/>
                </a:lnTo>
                <a:lnTo>
                  <a:pt x="331" y="271"/>
                </a:lnTo>
                <a:lnTo>
                  <a:pt x="331" y="271"/>
                </a:lnTo>
                <a:lnTo>
                  <a:pt x="325" y="282"/>
                </a:lnTo>
                <a:lnTo>
                  <a:pt x="314" y="308"/>
                </a:lnTo>
                <a:lnTo>
                  <a:pt x="302" y="336"/>
                </a:lnTo>
                <a:lnTo>
                  <a:pt x="299" y="348"/>
                </a:lnTo>
                <a:lnTo>
                  <a:pt x="298" y="356"/>
                </a:lnTo>
                <a:lnTo>
                  <a:pt x="298" y="356"/>
                </a:lnTo>
                <a:lnTo>
                  <a:pt x="300" y="362"/>
                </a:lnTo>
                <a:lnTo>
                  <a:pt x="304" y="367"/>
                </a:lnTo>
                <a:lnTo>
                  <a:pt x="308" y="371"/>
                </a:lnTo>
                <a:lnTo>
                  <a:pt x="314" y="376"/>
                </a:lnTo>
                <a:lnTo>
                  <a:pt x="326" y="382"/>
                </a:lnTo>
                <a:lnTo>
                  <a:pt x="331" y="384"/>
                </a:lnTo>
                <a:lnTo>
                  <a:pt x="293" y="446"/>
                </a:lnTo>
                <a:lnTo>
                  <a:pt x="312" y="455"/>
                </a:lnTo>
                <a:lnTo>
                  <a:pt x="312" y="455"/>
                </a:lnTo>
                <a:lnTo>
                  <a:pt x="306" y="461"/>
                </a:lnTo>
                <a:lnTo>
                  <a:pt x="293" y="474"/>
                </a:lnTo>
                <a:lnTo>
                  <a:pt x="293" y="474"/>
                </a:lnTo>
                <a:lnTo>
                  <a:pt x="289" y="476"/>
                </a:lnTo>
                <a:lnTo>
                  <a:pt x="282" y="479"/>
                </a:lnTo>
                <a:lnTo>
                  <a:pt x="261" y="485"/>
                </a:lnTo>
                <a:lnTo>
                  <a:pt x="201" y="500"/>
                </a:lnTo>
                <a:lnTo>
                  <a:pt x="141" y="514"/>
                </a:lnTo>
                <a:lnTo>
                  <a:pt x="120" y="521"/>
                </a:lnTo>
                <a:lnTo>
                  <a:pt x="112" y="524"/>
                </a:lnTo>
                <a:lnTo>
                  <a:pt x="109" y="526"/>
                </a:lnTo>
                <a:lnTo>
                  <a:pt x="109" y="526"/>
                </a:lnTo>
                <a:lnTo>
                  <a:pt x="104" y="531"/>
                </a:lnTo>
                <a:lnTo>
                  <a:pt x="101" y="537"/>
                </a:lnTo>
                <a:lnTo>
                  <a:pt x="94" y="552"/>
                </a:lnTo>
                <a:lnTo>
                  <a:pt x="88" y="567"/>
                </a:lnTo>
                <a:lnTo>
                  <a:pt x="85" y="573"/>
                </a:lnTo>
                <a:lnTo>
                  <a:pt x="85" y="578"/>
                </a:lnTo>
                <a:lnTo>
                  <a:pt x="85" y="578"/>
                </a:lnTo>
                <a:lnTo>
                  <a:pt x="81" y="617"/>
                </a:lnTo>
                <a:lnTo>
                  <a:pt x="71" y="692"/>
                </a:lnTo>
                <a:lnTo>
                  <a:pt x="57" y="800"/>
                </a:lnTo>
                <a:lnTo>
                  <a:pt x="57" y="800"/>
                </a:lnTo>
                <a:lnTo>
                  <a:pt x="57" y="806"/>
                </a:lnTo>
                <a:lnTo>
                  <a:pt x="56" y="810"/>
                </a:lnTo>
                <a:lnTo>
                  <a:pt x="57" y="814"/>
                </a:lnTo>
                <a:lnTo>
                  <a:pt x="57" y="814"/>
                </a:lnTo>
                <a:lnTo>
                  <a:pt x="57" y="821"/>
                </a:lnTo>
                <a:lnTo>
                  <a:pt x="53" y="832"/>
                </a:lnTo>
                <a:lnTo>
                  <a:pt x="52" y="838"/>
                </a:lnTo>
                <a:lnTo>
                  <a:pt x="49" y="842"/>
                </a:lnTo>
                <a:lnTo>
                  <a:pt x="46" y="846"/>
                </a:lnTo>
                <a:lnTo>
                  <a:pt x="43" y="847"/>
                </a:lnTo>
                <a:lnTo>
                  <a:pt x="43" y="847"/>
                </a:lnTo>
                <a:lnTo>
                  <a:pt x="32" y="847"/>
                </a:lnTo>
                <a:lnTo>
                  <a:pt x="18" y="848"/>
                </a:lnTo>
                <a:lnTo>
                  <a:pt x="11" y="851"/>
                </a:lnTo>
                <a:lnTo>
                  <a:pt x="5" y="853"/>
                </a:lnTo>
                <a:lnTo>
                  <a:pt x="2" y="857"/>
                </a:lnTo>
                <a:lnTo>
                  <a:pt x="0" y="859"/>
                </a:lnTo>
                <a:lnTo>
                  <a:pt x="0" y="861"/>
                </a:lnTo>
                <a:lnTo>
                  <a:pt x="0" y="861"/>
                </a:lnTo>
                <a:lnTo>
                  <a:pt x="2" y="871"/>
                </a:lnTo>
                <a:lnTo>
                  <a:pt x="5" y="878"/>
                </a:lnTo>
                <a:lnTo>
                  <a:pt x="11" y="884"/>
                </a:lnTo>
                <a:lnTo>
                  <a:pt x="19" y="890"/>
                </a:lnTo>
                <a:lnTo>
                  <a:pt x="19" y="890"/>
                </a:lnTo>
                <a:lnTo>
                  <a:pt x="26" y="892"/>
                </a:lnTo>
                <a:lnTo>
                  <a:pt x="36" y="893"/>
                </a:lnTo>
                <a:lnTo>
                  <a:pt x="59" y="892"/>
                </a:lnTo>
                <a:lnTo>
                  <a:pt x="82" y="890"/>
                </a:lnTo>
                <a:lnTo>
                  <a:pt x="95" y="890"/>
                </a:lnTo>
                <a:lnTo>
                  <a:pt x="95" y="890"/>
                </a:lnTo>
                <a:lnTo>
                  <a:pt x="109" y="890"/>
                </a:lnTo>
                <a:lnTo>
                  <a:pt x="131" y="887"/>
                </a:lnTo>
                <a:lnTo>
                  <a:pt x="161" y="885"/>
                </a:lnTo>
                <a:lnTo>
                  <a:pt x="161" y="885"/>
                </a:lnTo>
                <a:lnTo>
                  <a:pt x="155" y="852"/>
                </a:lnTo>
                <a:lnTo>
                  <a:pt x="151" y="829"/>
                </a:lnTo>
                <a:lnTo>
                  <a:pt x="150" y="822"/>
                </a:lnTo>
                <a:lnTo>
                  <a:pt x="150" y="820"/>
                </a:lnTo>
                <a:lnTo>
                  <a:pt x="151" y="819"/>
                </a:lnTo>
                <a:lnTo>
                  <a:pt x="151" y="819"/>
                </a:lnTo>
                <a:lnTo>
                  <a:pt x="175" y="809"/>
                </a:lnTo>
                <a:lnTo>
                  <a:pt x="175" y="809"/>
                </a:lnTo>
                <a:lnTo>
                  <a:pt x="174" y="723"/>
                </a:lnTo>
                <a:lnTo>
                  <a:pt x="173" y="662"/>
                </a:lnTo>
                <a:lnTo>
                  <a:pt x="171" y="639"/>
                </a:lnTo>
                <a:lnTo>
                  <a:pt x="170" y="630"/>
                </a:lnTo>
                <a:lnTo>
                  <a:pt x="170" y="630"/>
                </a:lnTo>
                <a:lnTo>
                  <a:pt x="168" y="623"/>
                </a:lnTo>
                <a:lnTo>
                  <a:pt x="167" y="613"/>
                </a:lnTo>
                <a:lnTo>
                  <a:pt x="166" y="602"/>
                </a:lnTo>
                <a:lnTo>
                  <a:pt x="166" y="602"/>
                </a:lnTo>
                <a:lnTo>
                  <a:pt x="167" y="600"/>
                </a:lnTo>
                <a:lnTo>
                  <a:pt x="169" y="598"/>
                </a:lnTo>
                <a:lnTo>
                  <a:pt x="175" y="593"/>
                </a:lnTo>
                <a:lnTo>
                  <a:pt x="184" y="587"/>
                </a:lnTo>
                <a:lnTo>
                  <a:pt x="199" y="672"/>
                </a:lnTo>
                <a:lnTo>
                  <a:pt x="199" y="672"/>
                </a:lnTo>
                <a:lnTo>
                  <a:pt x="200" y="685"/>
                </a:lnTo>
                <a:lnTo>
                  <a:pt x="201" y="703"/>
                </a:lnTo>
                <a:lnTo>
                  <a:pt x="203" y="742"/>
                </a:lnTo>
                <a:lnTo>
                  <a:pt x="203" y="790"/>
                </a:lnTo>
                <a:lnTo>
                  <a:pt x="208" y="800"/>
                </a:lnTo>
                <a:lnTo>
                  <a:pt x="184" y="847"/>
                </a:lnTo>
                <a:lnTo>
                  <a:pt x="184" y="847"/>
                </a:lnTo>
                <a:lnTo>
                  <a:pt x="181" y="854"/>
                </a:lnTo>
                <a:lnTo>
                  <a:pt x="179" y="860"/>
                </a:lnTo>
                <a:lnTo>
                  <a:pt x="177" y="866"/>
                </a:lnTo>
                <a:lnTo>
                  <a:pt x="179" y="868"/>
                </a:lnTo>
                <a:lnTo>
                  <a:pt x="180" y="871"/>
                </a:lnTo>
                <a:lnTo>
                  <a:pt x="180" y="871"/>
                </a:lnTo>
                <a:lnTo>
                  <a:pt x="183" y="873"/>
                </a:lnTo>
                <a:lnTo>
                  <a:pt x="190" y="874"/>
                </a:lnTo>
                <a:lnTo>
                  <a:pt x="208" y="878"/>
                </a:lnTo>
                <a:lnTo>
                  <a:pt x="232" y="880"/>
                </a:lnTo>
                <a:lnTo>
                  <a:pt x="232" y="880"/>
                </a:lnTo>
                <a:lnTo>
                  <a:pt x="249" y="879"/>
                </a:lnTo>
                <a:lnTo>
                  <a:pt x="265" y="878"/>
                </a:lnTo>
                <a:lnTo>
                  <a:pt x="271" y="877"/>
                </a:lnTo>
                <a:lnTo>
                  <a:pt x="274" y="875"/>
                </a:lnTo>
                <a:lnTo>
                  <a:pt x="274" y="875"/>
                </a:lnTo>
                <a:lnTo>
                  <a:pt x="277" y="873"/>
                </a:lnTo>
                <a:lnTo>
                  <a:pt x="280" y="868"/>
                </a:lnTo>
                <a:lnTo>
                  <a:pt x="285" y="857"/>
                </a:lnTo>
                <a:lnTo>
                  <a:pt x="288" y="842"/>
                </a:lnTo>
                <a:lnTo>
                  <a:pt x="307" y="828"/>
                </a:lnTo>
                <a:lnTo>
                  <a:pt x="307" y="828"/>
                </a:lnTo>
                <a:lnTo>
                  <a:pt x="302" y="746"/>
                </a:lnTo>
                <a:lnTo>
                  <a:pt x="298" y="654"/>
                </a:lnTo>
                <a:lnTo>
                  <a:pt x="298" y="654"/>
                </a:lnTo>
                <a:lnTo>
                  <a:pt x="297" y="641"/>
                </a:lnTo>
                <a:lnTo>
                  <a:pt x="293" y="624"/>
                </a:lnTo>
                <a:lnTo>
                  <a:pt x="288" y="606"/>
                </a:lnTo>
                <a:lnTo>
                  <a:pt x="288" y="606"/>
                </a:lnTo>
                <a:lnTo>
                  <a:pt x="333" y="597"/>
                </a:lnTo>
                <a:lnTo>
                  <a:pt x="366" y="590"/>
                </a:lnTo>
                <a:lnTo>
                  <a:pt x="379" y="589"/>
                </a:lnTo>
                <a:lnTo>
                  <a:pt x="387" y="587"/>
                </a:lnTo>
                <a:lnTo>
                  <a:pt x="387" y="587"/>
                </a:lnTo>
                <a:lnTo>
                  <a:pt x="429" y="587"/>
                </a:lnTo>
                <a:lnTo>
                  <a:pt x="458" y="586"/>
                </a:lnTo>
                <a:lnTo>
                  <a:pt x="472" y="585"/>
                </a:lnTo>
                <a:lnTo>
                  <a:pt x="487" y="583"/>
                </a:lnTo>
                <a:lnTo>
                  <a:pt x="487" y="583"/>
                </a:lnTo>
                <a:lnTo>
                  <a:pt x="498" y="579"/>
                </a:lnTo>
                <a:lnTo>
                  <a:pt x="509" y="576"/>
                </a:lnTo>
                <a:lnTo>
                  <a:pt x="516" y="570"/>
                </a:lnTo>
                <a:lnTo>
                  <a:pt x="523" y="565"/>
                </a:lnTo>
                <a:lnTo>
                  <a:pt x="527" y="558"/>
                </a:lnTo>
                <a:lnTo>
                  <a:pt x="530" y="552"/>
                </a:lnTo>
                <a:lnTo>
                  <a:pt x="534" y="540"/>
                </a:lnTo>
                <a:lnTo>
                  <a:pt x="534" y="540"/>
                </a:lnTo>
                <a:lnTo>
                  <a:pt x="540" y="506"/>
                </a:lnTo>
                <a:lnTo>
                  <a:pt x="543" y="484"/>
                </a:lnTo>
                <a:lnTo>
                  <a:pt x="557" y="484"/>
                </a:lnTo>
                <a:lnTo>
                  <a:pt x="557" y="450"/>
                </a:lnTo>
                <a:lnTo>
                  <a:pt x="557" y="450"/>
                </a:lnTo>
                <a:lnTo>
                  <a:pt x="560" y="450"/>
                </a:lnTo>
                <a:lnTo>
                  <a:pt x="563" y="449"/>
                </a:lnTo>
                <a:lnTo>
                  <a:pt x="570" y="447"/>
                </a:lnTo>
                <a:lnTo>
                  <a:pt x="573" y="445"/>
                </a:lnTo>
                <a:lnTo>
                  <a:pt x="576" y="441"/>
                </a:lnTo>
                <a:lnTo>
                  <a:pt x="576" y="441"/>
                </a:lnTo>
                <a:lnTo>
                  <a:pt x="580" y="436"/>
                </a:lnTo>
                <a:lnTo>
                  <a:pt x="582" y="429"/>
                </a:lnTo>
                <a:lnTo>
                  <a:pt x="589" y="414"/>
                </a:lnTo>
                <a:lnTo>
                  <a:pt x="595" y="394"/>
                </a:lnTo>
                <a:lnTo>
                  <a:pt x="609" y="394"/>
                </a:lnTo>
                <a:lnTo>
                  <a:pt x="609" y="394"/>
                </a:lnTo>
                <a:lnTo>
                  <a:pt x="613" y="316"/>
                </a:lnTo>
                <a:lnTo>
                  <a:pt x="615" y="260"/>
                </a:lnTo>
                <a:lnTo>
                  <a:pt x="615" y="239"/>
                </a:lnTo>
                <a:lnTo>
                  <a:pt x="614" y="229"/>
                </a:lnTo>
                <a:lnTo>
                  <a:pt x="614" y="229"/>
                </a:lnTo>
                <a:lnTo>
                  <a:pt x="612" y="223"/>
                </a:lnTo>
                <a:lnTo>
                  <a:pt x="606" y="214"/>
                </a:lnTo>
                <a:lnTo>
                  <a:pt x="592" y="194"/>
                </a:lnTo>
                <a:lnTo>
                  <a:pt x="576" y="178"/>
                </a:lnTo>
                <a:lnTo>
                  <a:pt x="567" y="167"/>
                </a:lnTo>
                <a:lnTo>
                  <a:pt x="567" y="167"/>
                </a:lnTo>
                <a:lnTo>
                  <a:pt x="560" y="162"/>
                </a:lnTo>
                <a:lnTo>
                  <a:pt x="550" y="158"/>
                </a:lnTo>
                <a:lnTo>
                  <a:pt x="539" y="153"/>
                </a:lnTo>
                <a:lnTo>
                  <a:pt x="529" y="139"/>
                </a:lnTo>
                <a:lnTo>
                  <a:pt x="515" y="134"/>
                </a:lnTo>
                <a:lnTo>
                  <a:pt x="510" y="111"/>
                </a:lnTo>
                <a:lnTo>
                  <a:pt x="520" y="111"/>
                </a:lnTo>
                <a:lnTo>
                  <a:pt x="515" y="101"/>
                </a:lnTo>
                <a:lnTo>
                  <a:pt x="515" y="101"/>
                </a:lnTo>
                <a:lnTo>
                  <a:pt x="516" y="96"/>
                </a:lnTo>
                <a:lnTo>
                  <a:pt x="516" y="90"/>
                </a:lnTo>
                <a:lnTo>
                  <a:pt x="515" y="82"/>
                </a:lnTo>
                <a:lnTo>
                  <a:pt x="515" y="82"/>
                </a:lnTo>
                <a:lnTo>
                  <a:pt x="514" y="76"/>
                </a:lnTo>
                <a:lnTo>
                  <a:pt x="511" y="73"/>
                </a:lnTo>
                <a:lnTo>
                  <a:pt x="510" y="73"/>
                </a:lnTo>
                <a:lnTo>
                  <a:pt x="510" y="73"/>
                </a:lnTo>
                <a:lnTo>
                  <a:pt x="510" y="73"/>
                </a:lnTo>
                <a:lnTo>
                  <a:pt x="513" y="61"/>
                </a:lnTo>
                <a:lnTo>
                  <a:pt x="513" y="50"/>
                </a:lnTo>
                <a:lnTo>
                  <a:pt x="511" y="44"/>
                </a:lnTo>
                <a:lnTo>
                  <a:pt x="510" y="40"/>
                </a:lnTo>
                <a:lnTo>
                  <a:pt x="510" y="40"/>
                </a:lnTo>
                <a:lnTo>
                  <a:pt x="505" y="29"/>
                </a:lnTo>
                <a:lnTo>
                  <a:pt x="498" y="18"/>
                </a:lnTo>
                <a:lnTo>
                  <a:pt x="490" y="8"/>
                </a:lnTo>
                <a:lnTo>
                  <a:pt x="487" y="4"/>
                </a:lnTo>
                <a:lnTo>
                  <a:pt x="482" y="2"/>
                </a:lnTo>
                <a:lnTo>
                  <a:pt x="482" y="2"/>
                </a:lnTo>
                <a:lnTo>
                  <a:pt x="477" y="1"/>
                </a:lnTo>
                <a:lnTo>
                  <a:pt x="472" y="0"/>
                </a:lnTo>
                <a:lnTo>
                  <a:pt x="462" y="0"/>
                </a:lnTo>
                <a:lnTo>
                  <a:pt x="449" y="2"/>
                </a:lnTo>
                <a:lnTo>
                  <a:pt x="449" y="2"/>
                </a:lnTo>
                <a:lnTo>
                  <a:pt x="445" y="1"/>
                </a:lnTo>
                <a:lnTo>
                  <a:pt x="438" y="0"/>
                </a:lnTo>
                <a:lnTo>
                  <a:pt x="426" y="0"/>
                </a:lnTo>
                <a:lnTo>
                  <a:pt x="422" y="0"/>
                </a:lnTo>
                <a:lnTo>
                  <a:pt x="416" y="2"/>
                </a:lnTo>
                <a:lnTo>
                  <a:pt x="416" y="2"/>
                </a:lnTo>
                <a:lnTo>
                  <a:pt x="404" y="9"/>
                </a:lnTo>
                <a:lnTo>
                  <a:pt x="391" y="20"/>
                </a:lnTo>
                <a:lnTo>
                  <a:pt x="380" y="33"/>
                </a:lnTo>
                <a:lnTo>
                  <a:pt x="376" y="39"/>
                </a:lnTo>
                <a:lnTo>
                  <a:pt x="373" y="44"/>
                </a:lnTo>
                <a:lnTo>
                  <a:pt x="373" y="44"/>
                </a:lnTo>
                <a:lnTo>
                  <a:pt x="370" y="57"/>
                </a:lnTo>
                <a:lnTo>
                  <a:pt x="369" y="72"/>
                </a:lnTo>
                <a:lnTo>
                  <a:pt x="369" y="87"/>
                </a:lnTo>
                <a:lnTo>
                  <a:pt x="373" y="82"/>
                </a:lnTo>
                <a:lnTo>
                  <a:pt x="378" y="78"/>
                </a:lnTo>
                <a:lnTo>
                  <a:pt x="378" y="78"/>
                </a:lnTo>
                <a:lnTo>
                  <a:pt x="376" y="87"/>
                </a:lnTo>
                <a:lnTo>
                  <a:pt x="373" y="93"/>
                </a:lnTo>
                <a:lnTo>
                  <a:pt x="373" y="96"/>
                </a:lnTo>
                <a:lnTo>
                  <a:pt x="373" y="96"/>
                </a:lnTo>
                <a:lnTo>
                  <a:pt x="378" y="96"/>
                </a:lnTo>
                <a:lnTo>
                  <a:pt x="383" y="96"/>
                </a:lnTo>
                <a:lnTo>
                  <a:pt x="383" y="96"/>
                </a:lnTo>
                <a:lnTo>
                  <a:pt x="385" y="106"/>
                </a:lnTo>
                <a:lnTo>
                  <a:pt x="387" y="125"/>
                </a:lnTo>
                <a:lnTo>
                  <a:pt x="387" y="125"/>
                </a:lnTo>
                <a:lnTo>
                  <a:pt x="387" y="133"/>
                </a:lnTo>
                <a:lnTo>
                  <a:pt x="387" y="139"/>
                </a:lnTo>
                <a:lnTo>
                  <a:pt x="386" y="144"/>
                </a:lnTo>
                <a:lnTo>
                  <a:pt x="387" y="148"/>
                </a:lnTo>
                <a:lnTo>
                  <a:pt x="387" y="148"/>
                </a:lnTo>
                <a:lnTo>
                  <a:pt x="391" y="158"/>
                </a:lnTo>
                <a:lnTo>
                  <a:pt x="393" y="162"/>
                </a:lnTo>
                <a:lnTo>
                  <a:pt x="397" y="167"/>
                </a:lnTo>
                <a:lnTo>
                  <a:pt x="397" y="167"/>
                </a:lnTo>
                <a:lnTo>
                  <a:pt x="402" y="172"/>
                </a:lnTo>
                <a:lnTo>
                  <a:pt x="409" y="177"/>
                </a:lnTo>
                <a:lnTo>
                  <a:pt x="416" y="181"/>
                </a:lnTo>
                <a:lnTo>
                  <a:pt x="397" y="18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8">
            <a:extLst>
              <a:ext uri="{FF2B5EF4-FFF2-40B4-BE49-F238E27FC236}">
                <a16:creationId xmlns:a16="http://schemas.microsoft.com/office/drawing/2014/main" id="{E8F29285-611A-4650-B26B-465BA0A5D4EE}"/>
              </a:ext>
            </a:extLst>
          </p:cNvPr>
          <p:cNvSpPr>
            <a:spLocks/>
          </p:cNvSpPr>
          <p:nvPr/>
        </p:nvSpPr>
        <p:spPr bwMode="auto">
          <a:xfrm>
            <a:off x="7968335" y="811185"/>
            <a:ext cx="1477016" cy="1537696"/>
          </a:xfrm>
          <a:custGeom>
            <a:avLst/>
            <a:gdLst>
              <a:gd name="T0" fmla="*/ 36 w 1071"/>
              <a:gd name="T1" fmla="*/ 225 h 1115"/>
              <a:gd name="T2" fmla="*/ 26 w 1071"/>
              <a:gd name="T3" fmla="*/ 260 h 1115"/>
              <a:gd name="T4" fmla="*/ 0 w 1071"/>
              <a:gd name="T5" fmla="*/ 388 h 1115"/>
              <a:gd name="T6" fmla="*/ 34 w 1071"/>
              <a:gd name="T7" fmla="*/ 548 h 1115"/>
              <a:gd name="T8" fmla="*/ 81 w 1071"/>
              <a:gd name="T9" fmla="*/ 645 h 1115"/>
              <a:gd name="T10" fmla="*/ 153 w 1071"/>
              <a:gd name="T11" fmla="*/ 739 h 1115"/>
              <a:gd name="T12" fmla="*/ 203 w 1071"/>
              <a:gd name="T13" fmla="*/ 785 h 1115"/>
              <a:gd name="T14" fmla="*/ 280 w 1071"/>
              <a:gd name="T15" fmla="*/ 803 h 1115"/>
              <a:gd name="T16" fmla="*/ 395 w 1071"/>
              <a:gd name="T17" fmla="*/ 801 h 1115"/>
              <a:gd name="T18" fmla="*/ 395 w 1071"/>
              <a:gd name="T19" fmla="*/ 778 h 1115"/>
              <a:gd name="T20" fmla="*/ 553 w 1071"/>
              <a:gd name="T21" fmla="*/ 789 h 1115"/>
              <a:gd name="T22" fmla="*/ 640 w 1071"/>
              <a:gd name="T23" fmla="*/ 887 h 1115"/>
              <a:gd name="T24" fmla="*/ 723 w 1071"/>
              <a:gd name="T25" fmla="*/ 1034 h 1115"/>
              <a:gd name="T26" fmla="*/ 767 w 1071"/>
              <a:gd name="T27" fmla="*/ 1034 h 1115"/>
              <a:gd name="T28" fmla="*/ 795 w 1071"/>
              <a:gd name="T29" fmla="*/ 1083 h 1115"/>
              <a:gd name="T30" fmla="*/ 820 w 1071"/>
              <a:gd name="T31" fmla="*/ 1098 h 1115"/>
              <a:gd name="T32" fmla="*/ 843 w 1071"/>
              <a:gd name="T33" fmla="*/ 1110 h 1115"/>
              <a:gd name="T34" fmla="*/ 913 w 1071"/>
              <a:gd name="T35" fmla="*/ 1112 h 1115"/>
              <a:gd name="T36" fmla="*/ 1063 w 1071"/>
              <a:gd name="T37" fmla="*/ 1091 h 1115"/>
              <a:gd name="T38" fmla="*/ 1069 w 1071"/>
              <a:gd name="T39" fmla="*/ 1073 h 1115"/>
              <a:gd name="T40" fmla="*/ 1008 w 1071"/>
              <a:gd name="T41" fmla="*/ 1047 h 1115"/>
              <a:gd name="T42" fmla="*/ 959 w 1071"/>
              <a:gd name="T43" fmla="*/ 1025 h 1115"/>
              <a:gd name="T44" fmla="*/ 920 w 1071"/>
              <a:gd name="T45" fmla="*/ 988 h 1115"/>
              <a:gd name="T46" fmla="*/ 887 w 1071"/>
              <a:gd name="T47" fmla="*/ 960 h 1115"/>
              <a:gd name="T48" fmla="*/ 748 w 1071"/>
              <a:gd name="T49" fmla="*/ 795 h 1115"/>
              <a:gd name="T50" fmla="*/ 710 w 1071"/>
              <a:gd name="T51" fmla="*/ 741 h 1115"/>
              <a:gd name="T52" fmla="*/ 401 w 1071"/>
              <a:gd name="T53" fmla="*/ 648 h 1115"/>
              <a:gd name="T54" fmla="*/ 369 w 1071"/>
              <a:gd name="T55" fmla="*/ 586 h 1115"/>
              <a:gd name="T56" fmla="*/ 405 w 1071"/>
              <a:gd name="T57" fmla="*/ 573 h 1115"/>
              <a:gd name="T58" fmla="*/ 458 w 1071"/>
              <a:gd name="T59" fmla="*/ 532 h 1115"/>
              <a:gd name="T60" fmla="*/ 505 w 1071"/>
              <a:gd name="T61" fmla="*/ 494 h 1115"/>
              <a:gd name="T62" fmla="*/ 442 w 1071"/>
              <a:gd name="T63" fmla="*/ 494 h 1115"/>
              <a:gd name="T64" fmla="*/ 401 w 1071"/>
              <a:gd name="T65" fmla="*/ 486 h 1115"/>
              <a:gd name="T66" fmla="*/ 355 w 1071"/>
              <a:gd name="T67" fmla="*/ 509 h 1115"/>
              <a:gd name="T68" fmla="*/ 286 w 1071"/>
              <a:gd name="T69" fmla="*/ 520 h 1115"/>
              <a:gd name="T70" fmla="*/ 276 w 1071"/>
              <a:gd name="T71" fmla="*/ 466 h 1115"/>
              <a:gd name="T72" fmla="*/ 237 w 1071"/>
              <a:gd name="T73" fmla="*/ 411 h 1115"/>
              <a:gd name="T74" fmla="*/ 176 w 1071"/>
              <a:gd name="T75" fmla="*/ 322 h 1115"/>
              <a:gd name="T76" fmla="*/ 170 w 1071"/>
              <a:gd name="T77" fmla="*/ 258 h 1115"/>
              <a:gd name="T78" fmla="*/ 196 w 1071"/>
              <a:gd name="T79" fmla="*/ 237 h 1115"/>
              <a:gd name="T80" fmla="*/ 212 w 1071"/>
              <a:gd name="T81" fmla="*/ 222 h 1115"/>
              <a:gd name="T82" fmla="*/ 222 w 1071"/>
              <a:gd name="T83" fmla="*/ 196 h 1115"/>
              <a:gd name="T84" fmla="*/ 215 w 1071"/>
              <a:gd name="T85" fmla="*/ 174 h 1115"/>
              <a:gd name="T86" fmla="*/ 245 w 1071"/>
              <a:gd name="T87" fmla="*/ 143 h 1115"/>
              <a:gd name="T88" fmla="*/ 228 w 1071"/>
              <a:gd name="T89" fmla="*/ 168 h 1115"/>
              <a:gd name="T90" fmla="*/ 251 w 1071"/>
              <a:gd name="T91" fmla="*/ 167 h 1115"/>
              <a:gd name="T92" fmla="*/ 265 w 1071"/>
              <a:gd name="T93" fmla="*/ 141 h 1115"/>
              <a:gd name="T94" fmla="*/ 260 w 1071"/>
              <a:gd name="T95" fmla="*/ 95 h 1115"/>
              <a:gd name="T96" fmla="*/ 196 w 1071"/>
              <a:gd name="T97" fmla="*/ 25 h 1115"/>
              <a:gd name="T98" fmla="*/ 169 w 1071"/>
              <a:gd name="T99" fmla="*/ 5 h 1115"/>
              <a:gd name="T100" fmla="*/ 124 w 1071"/>
              <a:gd name="T101" fmla="*/ 5 h 1115"/>
              <a:gd name="T102" fmla="*/ 57 w 1071"/>
              <a:gd name="T103" fmla="*/ 58 h 1115"/>
              <a:gd name="T104" fmla="*/ 38 w 1071"/>
              <a:gd name="T105" fmla="*/ 119 h 1115"/>
              <a:gd name="T106" fmla="*/ 35 w 1071"/>
              <a:gd name="T107" fmla="*/ 181 h 1115"/>
              <a:gd name="T108" fmla="*/ 47 w 1071"/>
              <a:gd name="T109" fmla="*/ 206 h 1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71" h="1115">
                <a:moveTo>
                  <a:pt x="54" y="213"/>
                </a:moveTo>
                <a:lnTo>
                  <a:pt x="54" y="228"/>
                </a:lnTo>
                <a:lnTo>
                  <a:pt x="54" y="228"/>
                </a:lnTo>
                <a:lnTo>
                  <a:pt x="49" y="227"/>
                </a:lnTo>
                <a:lnTo>
                  <a:pt x="41" y="225"/>
                </a:lnTo>
                <a:lnTo>
                  <a:pt x="36" y="225"/>
                </a:lnTo>
                <a:lnTo>
                  <a:pt x="33" y="225"/>
                </a:lnTo>
                <a:lnTo>
                  <a:pt x="29" y="226"/>
                </a:lnTo>
                <a:lnTo>
                  <a:pt x="28" y="228"/>
                </a:lnTo>
                <a:lnTo>
                  <a:pt x="28" y="228"/>
                </a:lnTo>
                <a:lnTo>
                  <a:pt x="28" y="244"/>
                </a:lnTo>
                <a:lnTo>
                  <a:pt x="26" y="260"/>
                </a:lnTo>
                <a:lnTo>
                  <a:pt x="26" y="260"/>
                </a:lnTo>
                <a:lnTo>
                  <a:pt x="20" y="280"/>
                </a:lnTo>
                <a:lnTo>
                  <a:pt x="11" y="320"/>
                </a:lnTo>
                <a:lnTo>
                  <a:pt x="6" y="344"/>
                </a:lnTo>
                <a:lnTo>
                  <a:pt x="2" y="366"/>
                </a:lnTo>
                <a:lnTo>
                  <a:pt x="0" y="388"/>
                </a:lnTo>
                <a:lnTo>
                  <a:pt x="0" y="405"/>
                </a:lnTo>
                <a:lnTo>
                  <a:pt x="0" y="405"/>
                </a:lnTo>
                <a:lnTo>
                  <a:pt x="3" y="423"/>
                </a:lnTo>
                <a:lnTo>
                  <a:pt x="7" y="445"/>
                </a:lnTo>
                <a:lnTo>
                  <a:pt x="20" y="496"/>
                </a:lnTo>
                <a:lnTo>
                  <a:pt x="34" y="548"/>
                </a:lnTo>
                <a:lnTo>
                  <a:pt x="47" y="589"/>
                </a:lnTo>
                <a:lnTo>
                  <a:pt x="47" y="589"/>
                </a:lnTo>
                <a:lnTo>
                  <a:pt x="51" y="598"/>
                </a:lnTo>
                <a:lnTo>
                  <a:pt x="55" y="606"/>
                </a:lnTo>
                <a:lnTo>
                  <a:pt x="67" y="625"/>
                </a:lnTo>
                <a:lnTo>
                  <a:pt x="81" y="645"/>
                </a:lnTo>
                <a:lnTo>
                  <a:pt x="98" y="665"/>
                </a:lnTo>
                <a:lnTo>
                  <a:pt x="127" y="702"/>
                </a:lnTo>
                <a:lnTo>
                  <a:pt x="138" y="715"/>
                </a:lnTo>
                <a:lnTo>
                  <a:pt x="145" y="725"/>
                </a:lnTo>
                <a:lnTo>
                  <a:pt x="145" y="725"/>
                </a:lnTo>
                <a:lnTo>
                  <a:pt x="153" y="739"/>
                </a:lnTo>
                <a:lnTo>
                  <a:pt x="158" y="745"/>
                </a:lnTo>
                <a:lnTo>
                  <a:pt x="163" y="752"/>
                </a:lnTo>
                <a:lnTo>
                  <a:pt x="169" y="759"/>
                </a:lnTo>
                <a:lnTo>
                  <a:pt x="177" y="768"/>
                </a:lnTo>
                <a:lnTo>
                  <a:pt x="189" y="776"/>
                </a:lnTo>
                <a:lnTo>
                  <a:pt x="203" y="785"/>
                </a:lnTo>
                <a:lnTo>
                  <a:pt x="203" y="785"/>
                </a:lnTo>
                <a:lnTo>
                  <a:pt x="211" y="790"/>
                </a:lnTo>
                <a:lnTo>
                  <a:pt x="222" y="794"/>
                </a:lnTo>
                <a:lnTo>
                  <a:pt x="235" y="797"/>
                </a:lnTo>
                <a:lnTo>
                  <a:pt x="249" y="800"/>
                </a:lnTo>
                <a:lnTo>
                  <a:pt x="280" y="803"/>
                </a:lnTo>
                <a:lnTo>
                  <a:pt x="310" y="804"/>
                </a:lnTo>
                <a:lnTo>
                  <a:pt x="341" y="804"/>
                </a:lnTo>
                <a:lnTo>
                  <a:pt x="367" y="804"/>
                </a:lnTo>
                <a:lnTo>
                  <a:pt x="386" y="802"/>
                </a:lnTo>
                <a:lnTo>
                  <a:pt x="395" y="801"/>
                </a:lnTo>
                <a:lnTo>
                  <a:pt x="395" y="801"/>
                </a:lnTo>
                <a:lnTo>
                  <a:pt x="398" y="798"/>
                </a:lnTo>
                <a:lnTo>
                  <a:pt x="399" y="796"/>
                </a:lnTo>
                <a:lnTo>
                  <a:pt x="399" y="792"/>
                </a:lnTo>
                <a:lnTo>
                  <a:pt x="399" y="788"/>
                </a:lnTo>
                <a:lnTo>
                  <a:pt x="396" y="782"/>
                </a:lnTo>
                <a:lnTo>
                  <a:pt x="395" y="778"/>
                </a:lnTo>
                <a:lnTo>
                  <a:pt x="395" y="778"/>
                </a:lnTo>
                <a:lnTo>
                  <a:pt x="466" y="783"/>
                </a:lnTo>
                <a:lnTo>
                  <a:pt x="518" y="787"/>
                </a:lnTo>
                <a:lnTo>
                  <a:pt x="550" y="788"/>
                </a:lnTo>
                <a:lnTo>
                  <a:pt x="550" y="788"/>
                </a:lnTo>
                <a:lnTo>
                  <a:pt x="553" y="789"/>
                </a:lnTo>
                <a:lnTo>
                  <a:pt x="559" y="792"/>
                </a:lnTo>
                <a:lnTo>
                  <a:pt x="572" y="805"/>
                </a:lnTo>
                <a:lnTo>
                  <a:pt x="589" y="822"/>
                </a:lnTo>
                <a:lnTo>
                  <a:pt x="607" y="843"/>
                </a:lnTo>
                <a:lnTo>
                  <a:pt x="623" y="866"/>
                </a:lnTo>
                <a:lnTo>
                  <a:pt x="640" y="887"/>
                </a:lnTo>
                <a:lnTo>
                  <a:pt x="651" y="905"/>
                </a:lnTo>
                <a:lnTo>
                  <a:pt x="660" y="918"/>
                </a:lnTo>
                <a:lnTo>
                  <a:pt x="660" y="918"/>
                </a:lnTo>
                <a:lnTo>
                  <a:pt x="677" y="949"/>
                </a:lnTo>
                <a:lnTo>
                  <a:pt x="701" y="995"/>
                </a:lnTo>
                <a:lnTo>
                  <a:pt x="723" y="1034"/>
                </a:lnTo>
                <a:lnTo>
                  <a:pt x="730" y="1047"/>
                </a:lnTo>
                <a:lnTo>
                  <a:pt x="734" y="1050"/>
                </a:lnTo>
                <a:lnTo>
                  <a:pt x="736" y="1051"/>
                </a:lnTo>
                <a:lnTo>
                  <a:pt x="736" y="1051"/>
                </a:lnTo>
                <a:lnTo>
                  <a:pt x="754" y="1042"/>
                </a:lnTo>
                <a:lnTo>
                  <a:pt x="767" y="1034"/>
                </a:lnTo>
                <a:lnTo>
                  <a:pt x="767" y="1034"/>
                </a:lnTo>
                <a:lnTo>
                  <a:pt x="769" y="1037"/>
                </a:lnTo>
                <a:lnTo>
                  <a:pt x="772" y="1043"/>
                </a:lnTo>
                <a:lnTo>
                  <a:pt x="782" y="1062"/>
                </a:lnTo>
                <a:lnTo>
                  <a:pt x="788" y="1072"/>
                </a:lnTo>
                <a:lnTo>
                  <a:pt x="795" y="1083"/>
                </a:lnTo>
                <a:lnTo>
                  <a:pt x="801" y="1090"/>
                </a:lnTo>
                <a:lnTo>
                  <a:pt x="805" y="1093"/>
                </a:lnTo>
                <a:lnTo>
                  <a:pt x="808" y="1095"/>
                </a:lnTo>
                <a:lnTo>
                  <a:pt x="808" y="1095"/>
                </a:lnTo>
                <a:lnTo>
                  <a:pt x="814" y="1097"/>
                </a:lnTo>
                <a:lnTo>
                  <a:pt x="820" y="1098"/>
                </a:lnTo>
                <a:lnTo>
                  <a:pt x="831" y="1099"/>
                </a:lnTo>
                <a:lnTo>
                  <a:pt x="838" y="1098"/>
                </a:lnTo>
                <a:lnTo>
                  <a:pt x="840" y="1098"/>
                </a:lnTo>
                <a:lnTo>
                  <a:pt x="840" y="1098"/>
                </a:lnTo>
                <a:lnTo>
                  <a:pt x="840" y="1105"/>
                </a:lnTo>
                <a:lnTo>
                  <a:pt x="843" y="1110"/>
                </a:lnTo>
                <a:lnTo>
                  <a:pt x="844" y="1112"/>
                </a:lnTo>
                <a:lnTo>
                  <a:pt x="846" y="1114"/>
                </a:lnTo>
                <a:lnTo>
                  <a:pt x="846" y="1114"/>
                </a:lnTo>
                <a:lnTo>
                  <a:pt x="853" y="1115"/>
                </a:lnTo>
                <a:lnTo>
                  <a:pt x="868" y="1115"/>
                </a:lnTo>
                <a:lnTo>
                  <a:pt x="913" y="1112"/>
                </a:lnTo>
                <a:lnTo>
                  <a:pt x="995" y="1108"/>
                </a:lnTo>
                <a:lnTo>
                  <a:pt x="995" y="1108"/>
                </a:lnTo>
                <a:lnTo>
                  <a:pt x="1016" y="1105"/>
                </a:lnTo>
                <a:lnTo>
                  <a:pt x="1038" y="1101"/>
                </a:lnTo>
                <a:lnTo>
                  <a:pt x="1057" y="1095"/>
                </a:lnTo>
                <a:lnTo>
                  <a:pt x="1063" y="1091"/>
                </a:lnTo>
                <a:lnTo>
                  <a:pt x="1067" y="1089"/>
                </a:lnTo>
                <a:lnTo>
                  <a:pt x="1067" y="1089"/>
                </a:lnTo>
                <a:lnTo>
                  <a:pt x="1070" y="1084"/>
                </a:lnTo>
                <a:lnTo>
                  <a:pt x="1071" y="1078"/>
                </a:lnTo>
                <a:lnTo>
                  <a:pt x="1071" y="1076"/>
                </a:lnTo>
                <a:lnTo>
                  <a:pt x="1069" y="1073"/>
                </a:lnTo>
                <a:lnTo>
                  <a:pt x="1064" y="1066"/>
                </a:lnTo>
                <a:lnTo>
                  <a:pt x="1064" y="1066"/>
                </a:lnTo>
                <a:lnTo>
                  <a:pt x="1059" y="1063"/>
                </a:lnTo>
                <a:lnTo>
                  <a:pt x="1050" y="1059"/>
                </a:lnTo>
                <a:lnTo>
                  <a:pt x="1031" y="1053"/>
                </a:lnTo>
                <a:lnTo>
                  <a:pt x="1008" y="1047"/>
                </a:lnTo>
                <a:lnTo>
                  <a:pt x="1008" y="1047"/>
                </a:lnTo>
                <a:lnTo>
                  <a:pt x="999" y="1045"/>
                </a:lnTo>
                <a:lnTo>
                  <a:pt x="989" y="1042"/>
                </a:lnTo>
                <a:lnTo>
                  <a:pt x="976" y="1034"/>
                </a:lnTo>
                <a:lnTo>
                  <a:pt x="976" y="1034"/>
                </a:lnTo>
                <a:lnTo>
                  <a:pt x="959" y="1025"/>
                </a:lnTo>
                <a:lnTo>
                  <a:pt x="943" y="1014"/>
                </a:lnTo>
                <a:lnTo>
                  <a:pt x="925" y="1004"/>
                </a:lnTo>
                <a:lnTo>
                  <a:pt x="925" y="997"/>
                </a:lnTo>
                <a:lnTo>
                  <a:pt x="925" y="997"/>
                </a:lnTo>
                <a:lnTo>
                  <a:pt x="924" y="994"/>
                </a:lnTo>
                <a:lnTo>
                  <a:pt x="920" y="988"/>
                </a:lnTo>
                <a:lnTo>
                  <a:pt x="917" y="984"/>
                </a:lnTo>
                <a:lnTo>
                  <a:pt x="911" y="978"/>
                </a:lnTo>
                <a:lnTo>
                  <a:pt x="904" y="972"/>
                </a:lnTo>
                <a:lnTo>
                  <a:pt x="893" y="965"/>
                </a:lnTo>
                <a:lnTo>
                  <a:pt x="893" y="965"/>
                </a:lnTo>
                <a:lnTo>
                  <a:pt x="887" y="960"/>
                </a:lnTo>
                <a:lnTo>
                  <a:pt x="879" y="954"/>
                </a:lnTo>
                <a:lnTo>
                  <a:pt x="860" y="934"/>
                </a:lnTo>
                <a:lnTo>
                  <a:pt x="838" y="908"/>
                </a:lnTo>
                <a:lnTo>
                  <a:pt x="814" y="880"/>
                </a:lnTo>
                <a:lnTo>
                  <a:pt x="772" y="827"/>
                </a:lnTo>
                <a:lnTo>
                  <a:pt x="748" y="795"/>
                </a:lnTo>
                <a:lnTo>
                  <a:pt x="748" y="795"/>
                </a:lnTo>
                <a:lnTo>
                  <a:pt x="729" y="764"/>
                </a:lnTo>
                <a:lnTo>
                  <a:pt x="721" y="751"/>
                </a:lnTo>
                <a:lnTo>
                  <a:pt x="715" y="745"/>
                </a:lnTo>
                <a:lnTo>
                  <a:pt x="710" y="741"/>
                </a:lnTo>
                <a:lnTo>
                  <a:pt x="710" y="741"/>
                </a:lnTo>
                <a:lnTo>
                  <a:pt x="702" y="736"/>
                </a:lnTo>
                <a:lnTo>
                  <a:pt x="689" y="729"/>
                </a:lnTo>
                <a:lnTo>
                  <a:pt x="655" y="713"/>
                </a:lnTo>
                <a:lnTo>
                  <a:pt x="610" y="693"/>
                </a:lnTo>
                <a:lnTo>
                  <a:pt x="503" y="665"/>
                </a:lnTo>
                <a:lnTo>
                  <a:pt x="401" y="648"/>
                </a:lnTo>
                <a:lnTo>
                  <a:pt x="363" y="648"/>
                </a:lnTo>
                <a:lnTo>
                  <a:pt x="339" y="605"/>
                </a:lnTo>
                <a:lnTo>
                  <a:pt x="339" y="605"/>
                </a:lnTo>
                <a:lnTo>
                  <a:pt x="352" y="597"/>
                </a:lnTo>
                <a:lnTo>
                  <a:pt x="362" y="589"/>
                </a:lnTo>
                <a:lnTo>
                  <a:pt x="369" y="586"/>
                </a:lnTo>
                <a:lnTo>
                  <a:pt x="369" y="586"/>
                </a:lnTo>
                <a:lnTo>
                  <a:pt x="387" y="581"/>
                </a:lnTo>
                <a:lnTo>
                  <a:pt x="398" y="578"/>
                </a:lnTo>
                <a:lnTo>
                  <a:pt x="401" y="575"/>
                </a:lnTo>
                <a:lnTo>
                  <a:pt x="405" y="573"/>
                </a:lnTo>
                <a:lnTo>
                  <a:pt x="405" y="573"/>
                </a:lnTo>
                <a:lnTo>
                  <a:pt x="422" y="552"/>
                </a:lnTo>
                <a:lnTo>
                  <a:pt x="435" y="535"/>
                </a:lnTo>
                <a:lnTo>
                  <a:pt x="435" y="535"/>
                </a:lnTo>
                <a:lnTo>
                  <a:pt x="454" y="532"/>
                </a:lnTo>
                <a:lnTo>
                  <a:pt x="454" y="532"/>
                </a:lnTo>
                <a:lnTo>
                  <a:pt x="458" y="532"/>
                </a:lnTo>
                <a:lnTo>
                  <a:pt x="459" y="529"/>
                </a:lnTo>
                <a:lnTo>
                  <a:pt x="461" y="526"/>
                </a:lnTo>
                <a:lnTo>
                  <a:pt x="461" y="521"/>
                </a:lnTo>
                <a:lnTo>
                  <a:pt x="461" y="520"/>
                </a:lnTo>
                <a:lnTo>
                  <a:pt x="505" y="494"/>
                </a:lnTo>
                <a:lnTo>
                  <a:pt x="505" y="494"/>
                </a:lnTo>
                <a:lnTo>
                  <a:pt x="505" y="489"/>
                </a:lnTo>
                <a:lnTo>
                  <a:pt x="504" y="487"/>
                </a:lnTo>
                <a:lnTo>
                  <a:pt x="503" y="484"/>
                </a:lnTo>
                <a:lnTo>
                  <a:pt x="484" y="479"/>
                </a:lnTo>
                <a:lnTo>
                  <a:pt x="442" y="494"/>
                </a:lnTo>
                <a:lnTo>
                  <a:pt x="442" y="494"/>
                </a:lnTo>
                <a:lnTo>
                  <a:pt x="433" y="489"/>
                </a:lnTo>
                <a:lnTo>
                  <a:pt x="425" y="486"/>
                </a:lnTo>
                <a:lnTo>
                  <a:pt x="419" y="484"/>
                </a:lnTo>
                <a:lnTo>
                  <a:pt x="414" y="484"/>
                </a:lnTo>
                <a:lnTo>
                  <a:pt x="414" y="484"/>
                </a:lnTo>
                <a:lnTo>
                  <a:pt x="401" y="486"/>
                </a:lnTo>
                <a:lnTo>
                  <a:pt x="388" y="487"/>
                </a:lnTo>
                <a:lnTo>
                  <a:pt x="376" y="488"/>
                </a:lnTo>
                <a:lnTo>
                  <a:pt x="369" y="490"/>
                </a:lnTo>
                <a:lnTo>
                  <a:pt x="369" y="490"/>
                </a:lnTo>
                <a:lnTo>
                  <a:pt x="363" y="497"/>
                </a:lnTo>
                <a:lnTo>
                  <a:pt x="355" y="509"/>
                </a:lnTo>
                <a:lnTo>
                  <a:pt x="345" y="526"/>
                </a:lnTo>
                <a:lnTo>
                  <a:pt x="326" y="522"/>
                </a:lnTo>
                <a:lnTo>
                  <a:pt x="316" y="539"/>
                </a:lnTo>
                <a:lnTo>
                  <a:pt x="284" y="529"/>
                </a:lnTo>
                <a:lnTo>
                  <a:pt x="284" y="529"/>
                </a:lnTo>
                <a:lnTo>
                  <a:pt x="286" y="520"/>
                </a:lnTo>
                <a:lnTo>
                  <a:pt x="286" y="507"/>
                </a:lnTo>
                <a:lnTo>
                  <a:pt x="284" y="488"/>
                </a:lnTo>
                <a:lnTo>
                  <a:pt x="284" y="488"/>
                </a:lnTo>
                <a:lnTo>
                  <a:pt x="283" y="482"/>
                </a:lnTo>
                <a:lnTo>
                  <a:pt x="282" y="476"/>
                </a:lnTo>
                <a:lnTo>
                  <a:pt x="276" y="466"/>
                </a:lnTo>
                <a:lnTo>
                  <a:pt x="269" y="455"/>
                </a:lnTo>
                <a:lnTo>
                  <a:pt x="261" y="444"/>
                </a:lnTo>
                <a:lnTo>
                  <a:pt x="245" y="425"/>
                </a:lnTo>
                <a:lnTo>
                  <a:pt x="239" y="418"/>
                </a:lnTo>
                <a:lnTo>
                  <a:pt x="237" y="411"/>
                </a:lnTo>
                <a:lnTo>
                  <a:pt x="237" y="411"/>
                </a:lnTo>
                <a:lnTo>
                  <a:pt x="234" y="404"/>
                </a:lnTo>
                <a:lnTo>
                  <a:pt x="228" y="392"/>
                </a:lnTo>
                <a:lnTo>
                  <a:pt x="209" y="365"/>
                </a:lnTo>
                <a:lnTo>
                  <a:pt x="180" y="326"/>
                </a:lnTo>
                <a:lnTo>
                  <a:pt x="180" y="326"/>
                </a:lnTo>
                <a:lnTo>
                  <a:pt x="176" y="322"/>
                </a:lnTo>
                <a:lnTo>
                  <a:pt x="170" y="314"/>
                </a:lnTo>
                <a:lnTo>
                  <a:pt x="162" y="307"/>
                </a:lnTo>
                <a:lnTo>
                  <a:pt x="133" y="279"/>
                </a:lnTo>
                <a:lnTo>
                  <a:pt x="149" y="263"/>
                </a:lnTo>
                <a:lnTo>
                  <a:pt x="149" y="263"/>
                </a:lnTo>
                <a:lnTo>
                  <a:pt x="170" y="258"/>
                </a:lnTo>
                <a:lnTo>
                  <a:pt x="185" y="254"/>
                </a:lnTo>
                <a:lnTo>
                  <a:pt x="190" y="252"/>
                </a:lnTo>
                <a:lnTo>
                  <a:pt x="193" y="251"/>
                </a:lnTo>
                <a:lnTo>
                  <a:pt x="193" y="251"/>
                </a:lnTo>
                <a:lnTo>
                  <a:pt x="195" y="245"/>
                </a:lnTo>
                <a:lnTo>
                  <a:pt x="196" y="237"/>
                </a:lnTo>
                <a:lnTo>
                  <a:pt x="196" y="225"/>
                </a:lnTo>
                <a:lnTo>
                  <a:pt x="196" y="225"/>
                </a:lnTo>
                <a:lnTo>
                  <a:pt x="204" y="226"/>
                </a:lnTo>
                <a:lnTo>
                  <a:pt x="209" y="225"/>
                </a:lnTo>
                <a:lnTo>
                  <a:pt x="211" y="224"/>
                </a:lnTo>
                <a:lnTo>
                  <a:pt x="212" y="222"/>
                </a:lnTo>
                <a:lnTo>
                  <a:pt x="212" y="203"/>
                </a:lnTo>
                <a:lnTo>
                  <a:pt x="212" y="203"/>
                </a:lnTo>
                <a:lnTo>
                  <a:pt x="217" y="201"/>
                </a:lnTo>
                <a:lnTo>
                  <a:pt x="221" y="200"/>
                </a:lnTo>
                <a:lnTo>
                  <a:pt x="222" y="199"/>
                </a:lnTo>
                <a:lnTo>
                  <a:pt x="222" y="196"/>
                </a:lnTo>
                <a:lnTo>
                  <a:pt x="222" y="196"/>
                </a:lnTo>
                <a:lnTo>
                  <a:pt x="219" y="193"/>
                </a:lnTo>
                <a:lnTo>
                  <a:pt x="217" y="188"/>
                </a:lnTo>
                <a:lnTo>
                  <a:pt x="215" y="182"/>
                </a:lnTo>
                <a:lnTo>
                  <a:pt x="215" y="174"/>
                </a:lnTo>
                <a:lnTo>
                  <a:pt x="215" y="174"/>
                </a:lnTo>
                <a:lnTo>
                  <a:pt x="217" y="166"/>
                </a:lnTo>
                <a:lnTo>
                  <a:pt x="221" y="159"/>
                </a:lnTo>
                <a:lnTo>
                  <a:pt x="224" y="153"/>
                </a:lnTo>
                <a:lnTo>
                  <a:pt x="243" y="140"/>
                </a:lnTo>
                <a:lnTo>
                  <a:pt x="243" y="140"/>
                </a:lnTo>
                <a:lnTo>
                  <a:pt x="245" y="143"/>
                </a:lnTo>
                <a:lnTo>
                  <a:pt x="245" y="148"/>
                </a:lnTo>
                <a:lnTo>
                  <a:pt x="243" y="153"/>
                </a:lnTo>
                <a:lnTo>
                  <a:pt x="243" y="153"/>
                </a:lnTo>
                <a:lnTo>
                  <a:pt x="239" y="157"/>
                </a:lnTo>
                <a:lnTo>
                  <a:pt x="234" y="163"/>
                </a:lnTo>
                <a:lnTo>
                  <a:pt x="228" y="168"/>
                </a:lnTo>
                <a:lnTo>
                  <a:pt x="243" y="165"/>
                </a:lnTo>
                <a:lnTo>
                  <a:pt x="231" y="178"/>
                </a:lnTo>
                <a:lnTo>
                  <a:pt x="231" y="178"/>
                </a:lnTo>
                <a:lnTo>
                  <a:pt x="234" y="176"/>
                </a:lnTo>
                <a:lnTo>
                  <a:pt x="242" y="173"/>
                </a:lnTo>
                <a:lnTo>
                  <a:pt x="251" y="167"/>
                </a:lnTo>
                <a:lnTo>
                  <a:pt x="256" y="163"/>
                </a:lnTo>
                <a:lnTo>
                  <a:pt x="260" y="159"/>
                </a:lnTo>
                <a:lnTo>
                  <a:pt x="260" y="159"/>
                </a:lnTo>
                <a:lnTo>
                  <a:pt x="262" y="154"/>
                </a:lnTo>
                <a:lnTo>
                  <a:pt x="264" y="148"/>
                </a:lnTo>
                <a:lnTo>
                  <a:pt x="265" y="141"/>
                </a:lnTo>
                <a:lnTo>
                  <a:pt x="267" y="134"/>
                </a:lnTo>
                <a:lnTo>
                  <a:pt x="267" y="126"/>
                </a:lnTo>
                <a:lnTo>
                  <a:pt x="265" y="116"/>
                </a:lnTo>
                <a:lnTo>
                  <a:pt x="263" y="107"/>
                </a:lnTo>
                <a:lnTo>
                  <a:pt x="260" y="95"/>
                </a:lnTo>
                <a:lnTo>
                  <a:pt x="260" y="95"/>
                </a:lnTo>
                <a:lnTo>
                  <a:pt x="254" y="84"/>
                </a:lnTo>
                <a:lnTo>
                  <a:pt x="244" y="71"/>
                </a:lnTo>
                <a:lnTo>
                  <a:pt x="234" y="61"/>
                </a:lnTo>
                <a:lnTo>
                  <a:pt x="223" y="49"/>
                </a:lnTo>
                <a:lnTo>
                  <a:pt x="204" y="32"/>
                </a:lnTo>
                <a:lnTo>
                  <a:pt x="196" y="25"/>
                </a:lnTo>
                <a:lnTo>
                  <a:pt x="196" y="25"/>
                </a:lnTo>
                <a:lnTo>
                  <a:pt x="193" y="22"/>
                </a:lnTo>
                <a:lnTo>
                  <a:pt x="190" y="18"/>
                </a:lnTo>
                <a:lnTo>
                  <a:pt x="184" y="13"/>
                </a:lnTo>
                <a:lnTo>
                  <a:pt x="178" y="9"/>
                </a:lnTo>
                <a:lnTo>
                  <a:pt x="169" y="5"/>
                </a:lnTo>
                <a:lnTo>
                  <a:pt x="158" y="2"/>
                </a:lnTo>
                <a:lnTo>
                  <a:pt x="145" y="0"/>
                </a:lnTo>
                <a:lnTo>
                  <a:pt x="145" y="0"/>
                </a:lnTo>
                <a:lnTo>
                  <a:pt x="138" y="0"/>
                </a:lnTo>
                <a:lnTo>
                  <a:pt x="131" y="3"/>
                </a:lnTo>
                <a:lnTo>
                  <a:pt x="124" y="5"/>
                </a:lnTo>
                <a:lnTo>
                  <a:pt x="117" y="8"/>
                </a:lnTo>
                <a:lnTo>
                  <a:pt x="103" y="16"/>
                </a:lnTo>
                <a:lnTo>
                  <a:pt x="88" y="25"/>
                </a:lnTo>
                <a:lnTo>
                  <a:pt x="77" y="37"/>
                </a:lnTo>
                <a:lnTo>
                  <a:pt x="65" y="48"/>
                </a:lnTo>
                <a:lnTo>
                  <a:pt x="57" y="58"/>
                </a:lnTo>
                <a:lnTo>
                  <a:pt x="51" y="67"/>
                </a:lnTo>
                <a:lnTo>
                  <a:pt x="51" y="67"/>
                </a:lnTo>
                <a:lnTo>
                  <a:pt x="47" y="76"/>
                </a:lnTo>
                <a:lnTo>
                  <a:pt x="44" y="89"/>
                </a:lnTo>
                <a:lnTo>
                  <a:pt x="40" y="103"/>
                </a:lnTo>
                <a:lnTo>
                  <a:pt x="38" y="119"/>
                </a:lnTo>
                <a:lnTo>
                  <a:pt x="35" y="147"/>
                </a:lnTo>
                <a:lnTo>
                  <a:pt x="34" y="160"/>
                </a:lnTo>
                <a:lnTo>
                  <a:pt x="35" y="168"/>
                </a:lnTo>
                <a:lnTo>
                  <a:pt x="35" y="168"/>
                </a:lnTo>
                <a:lnTo>
                  <a:pt x="35" y="175"/>
                </a:lnTo>
                <a:lnTo>
                  <a:pt x="35" y="181"/>
                </a:lnTo>
                <a:lnTo>
                  <a:pt x="33" y="191"/>
                </a:lnTo>
                <a:lnTo>
                  <a:pt x="31" y="198"/>
                </a:lnTo>
                <a:lnTo>
                  <a:pt x="28" y="200"/>
                </a:lnTo>
                <a:lnTo>
                  <a:pt x="38" y="200"/>
                </a:lnTo>
                <a:lnTo>
                  <a:pt x="35" y="213"/>
                </a:lnTo>
                <a:lnTo>
                  <a:pt x="47" y="206"/>
                </a:lnTo>
                <a:lnTo>
                  <a:pt x="47" y="215"/>
                </a:lnTo>
                <a:lnTo>
                  <a:pt x="54" y="21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9">
            <a:extLst>
              <a:ext uri="{FF2B5EF4-FFF2-40B4-BE49-F238E27FC236}">
                <a16:creationId xmlns:a16="http://schemas.microsoft.com/office/drawing/2014/main" id="{17698474-67A4-4008-87EF-CA53E0EFE0A7}"/>
              </a:ext>
            </a:extLst>
          </p:cNvPr>
          <p:cNvSpPr>
            <a:spLocks/>
          </p:cNvSpPr>
          <p:nvPr/>
        </p:nvSpPr>
        <p:spPr bwMode="auto">
          <a:xfrm>
            <a:off x="2657525" y="2843937"/>
            <a:ext cx="810680" cy="1531570"/>
          </a:xfrm>
          <a:custGeom>
            <a:avLst/>
            <a:gdLst>
              <a:gd name="T0" fmla="*/ 364 w 632"/>
              <a:gd name="T1" fmla="*/ 16 h 1194"/>
              <a:gd name="T2" fmla="*/ 328 w 632"/>
              <a:gd name="T3" fmla="*/ 54 h 1194"/>
              <a:gd name="T4" fmla="*/ 318 w 632"/>
              <a:gd name="T5" fmla="*/ 115 h 1194"/>
              <a:gd name="T6" fmla="*/ 346 w 632"/>
              <a:gd name="T7" fmla="*/ 159 h 1194"/>
              <a:gd name="T8" fmla="*/ 366 w 632"/>
              <a:gd name="T9" fmla="*/ 194 h 1194"/>
              <a:gd name="T10" fmla="*/ 383 w 632"/>
              <a:gd name="T11" fmla="*/ 198 h 1194"/>
              <a:gd name="T12" fmla="*/ 385 w 632"/>
              <a:gd name="T13" fmla="*/ 289 h 1194"/>
              <a:gd name="T14" fmla="*/ 359 w 632"/>
              <a:gd name="T15" fmla="*/ 361 h 1194"/>
              <a:gd name="T16" fmla="*/ 314 w 632"/>
              <a:gd name="T17" fmla="*/ 394 h 1194"/>
              <a:gd name="T18" fmla="*/ 281 w 632"/>
              <a:gd name="T19" fmla="*/ 401 h 1194"/>
              <a:gd name="T20" fmla="*/ 179 w 632"/>
              <a:gd name="T21" fmla="*/ 399 h 1194"/>
              <a:gd name="T22" fmla="*/ 121 w 632"/>
              <a:gd name="T23" fmla="*/ 397 h 1194"/>
              <a:gd name="T24" fmla="*/ 51 w 632"/>
              <a:gd name="T25" fmla="*/ 374 h 1194"/>
              <a:gd name="T26" fmla="*/ 63 w 632"/>
              <a:gd name="T27" fmla="*/ 415 h 1194"/>
              <a:gd name="T28" fmla="*/ 68 w 632"/>
              <a:gd name="T29" fmla="*/ 434 h 1194"/>
              <a:gd name="T30" fmla="*/ 79 w 632"/>
              <a:gd name="T31" fmla="*/ 459 h 1194"/>
              <a:gd name="T32" fmla="*/ 120 w 632"/>
              <a:gd name="T33" fmla="*/ 475 h 1194"/>
              <a:gd name="T34" fmla="*/ 247 w 632"/>
              <a:gd name="T35" fmla="*/ 522 h 1194"/>
              <a:gd name="T36" fmla="*/ 287 w 632"/>
              <a:gd name="T37" fmla="*/ 547 h 1194"/>
              <a:gd name="T38" fmla="*/ 328 w 632"/>
              <a:gd name="T39" fmla="*/ 554 h 1194"/>
              <a:gd name="T40" fmla="*/ 386 w 632"/>
              <a:gd name="T41" fmla="*/ 556 h 1194"/>
              <a:gd name="T42" fmla="*/ 369 w 632"/>
              <a:gd name="T43" fmla="*/ 592 h 1194"/>
              <a:gd name="T44" fmla="*/ 343 w 632"/>
              <a:gd name="T45" fmla="*/ 593 h 1194"/>
              <a:gd name="T46" fmla="*/ 205 w 632"/>
              <a:gd name="T47" fmla="*/ 619 h 1194"/>
              <a:gd name="T48" fmla="*/ 72 w 632"/>
              <a:gd name="T49" fmla="*/ 687 h 1194"/>
              <a:gd name="T50" fmla="*/ 50 w 632"/>
              <a:gd name="T51" fmla="*/ 728 h 1194"/>
              <a:gd name="T52" fmla="*/ 78 w 632"/>
              <a:gd name="T53" fmla="*/ 913 h 1194"/>
              <a:gd name="T54" fmla="*/ 96 w 632"/>
              <a:gd name="T55" fmla="*/ 1011 h 1194"/>
              <a:gd name="T56" fmla="*/ 31 w 632"/>
              <a:gd name="T57" fmla="*/ 1106 h 1194"/>
              <a:gd name="T58" fmla="*/ 0 w 632"/>
              <a:gd name="T59" fmla="*/ 1130 h 1194"/>
              <a:gd name="T60" fmla="*/ 22 w 632"/>
              <a:gd name="T61" fmla="*/ 1148 h 1194"/>
              <a:gd name="T62" fmla="*/ 100 w 632"/>
              <a:gd name="T63" fmla="*/ 1139 h 1194"/>
              <a:gd name="T64" fmla="*/ 153 w 632"/>
              <a:gd name="T65" fmla="*/ 1090 h 1194"/>
              <a:gd name="T66" fmla="*/ 127 w 632"/>
              <a:gd name="T67" fmla="*/ 1173 h 1194"/>
              <a:gd name="T68" fmla="*/ 141 w 632"/>
              <a:gd name="T69" fmla="*/ 1191 h 1194"/>
              <a:gd name="T70" fmla="*/ 208 w 632"/>
              <a:gd name="T71" fmla="*/ 1189 h 1194"/>
              <a:gd name="T72" fmla="*/ 253 w 632"/>
              <a:gd name="T73" fmla="*/ 1155 h 1194"/>
              <a:gd name="T74" fmla="*/ 288 w 632"/>
              <a:gd name="T75" fmla="*/ 1113 h 1194"/>
              <a:gd name="T76" fmla="*/ 297 w 632"/>
              <a:gd name="T77" fmla="*/ 1067 h 1194"/>
              <a:gd name="T78" fmla="*/ 273 w 632"/>
              <a:gd name="T79" fmla="*/ 1035 h 1194"/>
              <a:gd name="T80" fmla="*/ 265 w 632"/>
              <a:gd name="T81" fmla="*/ 975 h 1194"/>
              <a:gd name="T82" fmla="*/ 255 w 632"/>
              <a:gd name="T83" fmla="*/ 814 h 1194"/>
              <a:gd name="T84" fmla="*/ 428 w 632"/>
              <a:gd name="T85" fmla="*/ 768 h 1194"/>
              <a:gd name="T86" fmla="*/ 557 w 632"/>
              <a:gd name="T87" fmla="*/ 744 h 1194"/>
              <a:gd name="T88" fmla="*/ 586 w 632"/>
              <a:gd name="T89" fmla="*/ 709 h 1194"/>
              <a:gd name="T90" fmla="*/ 602 w 632"/>
              <a:gd name="T91" fmla="*/ 661 h 1194"/>
              <a:gd name="T92" fmla="*/ 622 w 632"/>
              <a:gd name="T93" fmla="*/ 572 h 1194"/>
              <a:gd name="T94" fmla="*/ 620 w 632"/>
              <a:gd name="T95" fmla="*/ 513 h 1194"/>
              <a:gd name="T96" fmla="*/ 632 w 632"/>
              <a:gd name="T97" fmla="*/ 461 h 1194"/>
              <a:gd name="T98" fmla="*/ 590 w 632"/>
              <a:gd name="T99" fmla="*/ 289 h 1194"/>
              <a:gd name="T100" fmla="*/ 550 w 632"/>
              <a:gd name="T101" fmla="*/ 177 h 1194"/>
              <a:gd name="T102" fmla="*/ 528 w 632"/>
              <a:gd name="T103" fmla="*/ 87 h 1194"/>
              <a:gd name="T104" fmla="*/ 487 w 632"/>
              <a:gd name="T105" fmla="*/ 11 h 1194"/>
              <a:gd name="T106" fmla="*/ 441 w 632"/>
              <a:gd name="T107" fmla="*/ 1 h 1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32" h="1194">
                <a:moveTo>
                  <a:pt x="396" y="11"/>
                </a:moveTo>
                <a:lnTo>
                  <a:pt x="396" y="11"/>
                </a:lnTo>
                <a:lnTo>
                  <a:pt x="389" y="11"/>
                </a:lnTo>
                <a:lnTo>
                  <a:pt x="382" y="11"/>
                </a:lnTo>
                <a:lnTo>
                  <a:pt x="373" y="14"/>
                </a:lnTo>
                <a:lnTo>
                  <a:pt x="364" y="16"/>
                </a:lnTo>
                <a:lnTo>
                  <a:pt x="354" y="22"/>
                </a:lnTo>
                <a:lnTo>
                  <a:pt x="345" y="30"/>
                </a:lnTo>
                <a:lnTo>
                  <a:pt x="340" y="35"/>
                </a:lnTo>
                <a:lnTo>
                  <a:pt x="336" y="41"/>
                </a:lnTo>
                <a:lnTo>
                  <a:pt x="336" y="41"/>
                </a:lnTo>
                <a:lnTo>
                  <a:pt x="328" y="54"/>
                </a:lnTo>
                <a:lnTo>
                  <a:pt x="324" y="66"/>
                </a:lnTo>
                <a:lnTo>
                  <a:pt x="319" y="78"/>
                </a:lnTo>
                <a:lnTo>
                  <a:pt x="317" y="88"/>
                </a:lnTo>
                <a:lnTo>
                  <a:pt x="317" y="98"/>
                </a:lnTo>
                <a:lnTo>
                  <a:pt x="317" y="107"/>
                </a:lnTo>
                <a:lnTo>
                  <a:pt x="318" y="115"/>
                </a:lnTo>
                <a:lnTo>
                  <a:pt x="320" y="124"/>
                </a:lnTo>
                <a:lnTo>
                  <a:pt x="320" y="124"/>
                </a:lnTo>
                <a:lnTo>
                  <a:pt x="324" y="131"/>
                </a:lnTo>
                <a:lnTo>
                  <a:pt x="328" y="138"/>
                </a:lnTo>
                <a:lnTo>
                  <a:pt x="338" y="150"/>
                </a:lnTo>
                <a:lnTo>
                  <a:pt x="346" y="159"/>
                </a:lnTo>
                <a:lnTo>
                  <a:pt x="352" y="165"/>
                </a:lnTo>
                <a:lnTo>
                  <a:pt x="352" y="165"/>
                </a:lnTo>
                <a:lnTo>
                  <a:pt x="360" y="185"/>
                </a:lnTo>
                <a:lnTo>
                  <a:pt x="360" y="185"/>
                </a:lnTo>
                <a:lnTo>
                  <a:pt x="363" y="191"/>
                </a:lnTo>
                <a:lnTo>
                  <a:pt x="366" y="194"/>
                </a:lnTo>
                <a:lnTo>
                  <a:pt x="369" y="198"/>
                </a:lnTo>
                <a:lnTo>
                  <a:pt x="372" y="200"/>
                </a:lnTo>
                <a:lnTo>
                  <a:pt x="372" y="200"/>
                </a:lnTo>
                <a:lnTo>
                  <a:pt x="377" y="200"/>
                </a:lnTo>
                <a:lnTo>
                  <a:pt x="379" y="200"/>
                </a:lnTo>
                <a:lnTo>
                  <a:pt x="383" y="198"/>
                </a:lnTo>
                <a:lnTo>
                  <a:pt x="383" y="198"/>
                </a:lnTo>
                <a:lnTo>
                  <a:pt x="384" y="211"/>
                </a:lnTo>
                <a:lnTo>
                  <a:pt x="386" y="240"/>
                </a:lnTo>
                <a:lnTo>
                  <a:pt x="386" y="257"/>
                </a:lnTo>
                <a:lnTo>
                  <a:pt x="386" y="275"/>
                </a:lnTo>
                <a:lnTo>
                  <a:pt x="385" y="289"/>
                </a:lnTo>
                <a:lnTo>
                  <a:pt x="383" y="302"/>
                </a:lnTo>
                <a:lnTo>
                  <a:pt x="383" y="302"/>
                </a:lnTo>
                <a:lnTo>
                  <a:pt x="370" y="338"/>
                </a:lnTo>
                <a:lnTo>
                  <a:pt x="364" y="353"/>
                </a:lnTo>
                <a:lnTo>
                  <a:pt x="359" y="361"/>
                </a:lnTo>
                <a:lnTo>
                  <a:pt x="359" y="361"/>
                </a:lnTo>
                <a:lnTo>
                  <a:pt x="351" y="368"/>
                </a:lnTo>
                <a:lnTo>
                  <a:pt x="340" y="377"/>
                </a:lnTo>
                <a:lnTo>
                  <a:pt x="321" y="391"/>
                </a:lnTo>
                <a:lnTo>
                  <a:pt x="321" y="391"/>
                </a:lnTo>
                <a:lnTo>
                  <a:pt x="319" y="393"/>
                </a:lnTo>
                <a:lnTo>
                  <a:pt x="314" y="394"/>
                </a:lnTo>
                <a:lnTo>
                  <a:pt x="305" y="395"/>
                </a:lnTo>
                <a:lnTo>
                  <a:pt x="288" y="395"/>
                </a:lnTo>
                <a:lnTo>
                  <a:pt x="288" y="395"/>
                </a:lnTo>
                <a:lnTo>
                  <a:pt x="286" y="396"/>
                </a:lnTo>
                <a:lnTo>
                  <a:pt x="284" y="399"/>
                </a:lnTo>
                <a:lnTo>
                  <a:pt x="281" y="401"/>
                </a:lnTo>
                <a:lnTo>
                  <a:pt x="281" y="401"/>
                </a:lnTo>
                <a:lnTo>
                  <a:pt x="258" y="402"/>
                </a:lnTo>
                <a:lnTo>
                  <a:pt x="232" y="402"/>
                </a:lnTo>
                <a:lnTo>
                  <a:pt x="203" y="401"/>
                </a:lnTo>
                <a:lnTo>
                  <a:pt x="203" y="401"/>
                </a:lnTo>
                <a:lnTo>
                  <a:pt x="179" y="399"/>
                </a:lnTo>
                <a:lnTo>
                  <a:pt x="162" y="399"/>
                </a:lnTo>
                <a:lnTo>
                  <a:pt x="151" y="400"/>
                </a:lnTo>
                <a:lnTo>
                  <a:pt x="143" y="399"/>
                </a:lnTo>
                <a:lnTo>
                  <a:pt x="143" y="399"/>
                </a:lnTo>
                <a:lnTo>
                  <a:pt x="129" y="397"/>
                </a:lnTo>
                <a:lnTo>
                  <a:pt x="121" y="397"/>
                </a:lnTo>
                <a:lnTo>
                  <a:pt x="87" y="350"/>
                </a:lnTo>
                <a:lnTo>
                  <a:pt x="51" y="361"/>
                </a:lnTo>
                <a:lnTo>
                  <a:pt x="51" y="361"/>
                </a:lnTo>
                <a:lnTo>
                  <a:pt x="48" y="366"/>
                </a:lnTo>
                <a:lnTo>
                  <a:pt x="48" y="366"/>
                </a:lnTo>
                <a:lnTo>
                  <a:pt x="51" y="374"/>
                </a:lnTo>
                <a:lnTo>
                  <a:pt x="58" y="390"/>
                </a:lnTo>
                <a:lnTo>
                  <a:pt x="70" y="413"/>
                </a:lnTo>
                <a:lnTo>
                  <a:pt x="70" y="413"/>
                </a:lnTo>
                <a:lnTo>
                  <a:pt x="69" y="413"/>
                </a:lnTo>
                <a:lnTo>
                  <a:pt x="65" y="414"/>
                </a:lnTo>
                <a:lnTo>
                  <a:pt x="63" y="415"/>
                </a:lnTo>
                <a:lnTo>
                  <a:pt x="62" y="416"/>
                </a:lnTo>
                <a:lnTo>
                  <a:pt x="62" y="419"/>
                </a:lnTo>
                <a:lnTo>
                  <a:pt x="62" y="422"/>
                </a:lnTo>
                <a:lnTo>
                  <a:pt x="62" y="422"/>
                </a:lnTo>
                <a:lnTo>
                  <a:pt x="64" y="428"/>
                </a:lnTo>
                <a:lnTo>
                  <a:pt x="68" y="434"/>
                </a:lnTo>
                <a:lnTo>
                  <a:pt x="71" y="439"/>
                </a:lnTo>
                <a:lnTo>
                  <a:pt x="72" y="442"/>
                </a:lnTo>
                <a:lnTo>
                  <a:pt x="72" y="442"/>
                </a:lnTo>
                <a:lnTo>
                  <a:pt x="72" y="447"/>
                </a:lnTo>
                <a:lnTo>
                  <a:pt x="76" y="455"/>
                </a:lnTo>
                <a:lnTo>
                  <a:pt x="79" y="459"/>
                </a:lnTo>
                <a:lnTo>
                  <a:pt x="83" y="463"/>
                </a:lnTo>
                <a:lnTo>
                  <a:pt x="89" y="467"/>
                </a:lnTo>
                <a:lnTo>
                  <a:pt x="96" y="471"/>
                </a:lnTo>
                <a:lnTo>
                  <a:pt x="96" y="471"/>
                </a:lnTo>
                <a:lnTo>
                  <a:pt x="107" y="473"/>
                </a:lnTo>
                <a:lnTo>
                  <a:pt x="120" y="475"/>
                </a:lnTo>
                <a:lnTo>
                  <a:pt x="148" y="478"/>
                </a:lnTo>
                <a:lnTo>
                  <a:pt x="174" y="478"/>
                </a:lnTo>
                <a:lnTo>
                  <a:pt x="183" y="478"/>
                </a:lnTo>
                <a:lnTo>
                  <a:pt x="183" y="478"/>
                </a:lnTo>
                <a:lnTo>
                  <a:pt x="221" y="504"/>
                </a:lnTo>
                <a:lnTo>
                  <a:pt x="247" y="522"/>
                </a:lnTo>
                <a:lnTo>
                  <a:pt x="261" y="533"/>
                </a:lnTo>
                <a:lnTo>
                  <a:pt x="261" y="533"/>
                </a:lnTo>
                <a:lnTo>
                  <a:pt x="267" y="538"/>
                </a:lnTo>
                <a:lnTo>
                  <a:pt x="275" y="543"/>
                </a:lnTo>
                <a:lnTo>
                  <a:pt x="287" y="547"/>
                </a:lnTo>
                <a:lnTo>
                  <a:pt x="287" y="547"/>
                </a:lnTo>
                <a:lnTo>
                  <a:pt x="287" y="552"/>
                </a:lnTo>
                <a:lnTo>
                  <a:pt x="287" y="556"/>
                </a:lnTo>
                <a:lnTo>
                  <a:pt x="288" y="558"/>
                </a:lnTo>
                <a:lnTo>
                  <a:pt x="288" y="558"/>
                </a:lnTo>
                <a:lnTo>
                  <a:pt x="301" y="557"/>
                </a:lnTo>
                <a:lnTo>
                  <a:pt x="328" y="554"/>
                </a:lnTo>
                <a:lnTo>
                  <a:pt x="379" y="550"/>
                </a:lnTo>
                <a:lnTo>
                  <a:pt x="379" y="550"/>
                </a:lnTo>
                <a:lnTo>
                  <a:pt x="384" y="550"/>
                </a:lnTo>
                <a:lnTo>
                  <a:pt x="386" y="551"/>
                </a:lnTo>
                <a:lnTo>
                  <a:pt x="386" y="552"/>
                </a:lnTo>
                <a:lnTo>
                  <a:pt x="386" y="556"/>
                </a:lnTo>
                <a:lnTo>
                  <a:pt x="384" y="560"/>
                </a:lnTo>
                <a:lnTo>
                  <a:pt x="378" y="571"/>
                </a:lnTo>
                <a:lnTo>
                  <a:pt x="371" y="584"/>
                </a:lnTo>
                <a:lnTo>
                  <a:pt x="371" y="584"/>
                </a:lnTo>
                <a:lnTo>
                  <a:pt x="369" y="591"/>
                </a:lnTo>
                <a:lnTo>
                  <a:pt x="369" y="592"/>
                </a:lnTo>
                <a:lnTo>
                  <a:pt x="369" y="592"/>
                </a:lnTo>
                <a:lnTo>
                  <a:pt x="369" y="592"/>
                </a:lnTo>
                <a:lnTo>
                  <a:pt x="365" y="591"/>
                </a:lnTo>
                <a:lnTo>
                  <a:pt x="357" y="591"/>
                </a:lnTo>
                <a:lnTo>
                  <a:pt x="343" y="593"/>
                </a:lnTo>
                <a:lnTo>
                  <a:pt x="343" y="593"/>
                </a:lnTo>
                <a:lnTo>
                  <a:pt x="315" y="597"/>
                </a:lnTo>
                <a:lnTo>
                  <a:pt x="280" y="602"/>
                </a:lnTo>
                <a:lnTo>
                  <a:pt x="241" y="609"/>
                </a:lnTo>
                <a:lnTo>
                  <a:pt x="222" y="613"/>
                </a:lnTo>
                <a:lnTo>
                  <a:pt x="205" y="619"/>
                </a:lnTo>
                <a:lnTo>
                  <a:pt x="205" y="619"/>
                </a:lnTo>
                <a:lnTo>
                  <a:pt x="184" y="628"/>
                </a:lnTo>
                <a:lnTo>
                  <a:pt x="161" y="638"/>
                </a:lnTo>
                <a:lnTo>
                  <a:pt x="136" y="650"/>
                </a:lnTo>
                <a:lnTo>
                  <a:pt x="113" y="663"/>
                </a:lnTo>
                <a:lnTo>
                  <a:pt x="90" y="676"/>
                </a:lnTo>
                <a:lnTo>
                  <a:pt x="72" y="687"/>
                </a:lnTo>
                <a:lnTo>
                  <a:pt x="59" y="696"/>
                </a:lnTo>
                <a:lnTo>
                  <a:pt x="55" y="700"/>
                </a:lnTo>
                <a:lnTo>
                  <a:pt x="52" y="703"/>
                </a:lnTo>
                <a:lnTo>
                  <a:pt x="52" y="703"/>
                </a:lnTo>
                <a:lnTo>
                  <a:pt x="51" y="711"/>
                </a:lnTo>
                <a:lnTo>
                  <a:pt x="50" y="728"/>
                </a:lnTo>
                <a:lnTo>
                  <a:pt x="48" y="770"/>
                </a:lnTo>
                <a:lnTo>
                  <a:pt x="46" y="831"/>
                </a:lnTo>
                <a:lnTo>
                  <a:pt x="55" y="834"/>
                </a:lnTo>
                <a:lnTo>
                  <a:pt x="55" y="834"/>
                </a:lnTo>
                <a:lnTo>
                  <a:pt x="62" y="858"/>
                </a:lnTo>
                <a:lnTo>
                  <a:pt x="78" y="913"/>
                </a:lnTo>
                <a:lnTo>
                  <a:pt x="87" y="944"/>
                </a:lnTo>
                <a:lnTo>
                  <a:pt x="94" y="972"/>
                </a:lnTo>
                <a:lnTo>
                  <a:pt x="97" y="996"/>
                </a:lnTo>
                <a:lnTo>
                  <a:pt x="97" y="1005"/>
                </a:lnTo>
                <a:lnTo>
                  <a:pt x="96" y="1011"/>
                </a:lnTo>
                <a:lnTo>
                  <a:pt x="96" y="1011"/>
                </a:lnTo>
                <a:lnTo>
                  <a:pt x="92" y="1023"/>
                </a:lnTo>
                <a:lnTo>
                  <a:pt x="87" y="1036"/>
                </a:lnTo>
                <a:lnTo>
                  <a:pt x="71" y="1064"/>
                </a:lnTo>
                <a:lnTo>
                  <a:pt x="51" y="1097"/>
                </a:lnTo>
                <a:lnTo>
                  <a:pt x="51" y="1097"/>
                </a:lnTo>
                <a:lnTo>
                  <a:pt x="31" y="1106"/>
                </a:lnTo>
                <a:lnTo>
                  <a:pt x="17" y="1113"/>
                </a:lnTo>
                <a:lnTo>
                  <a:pt x="10" y="1117"/>
                </a:lnTo>
                <a:lnTo>
                  <a:pt x="5" y="1121"/>
                </a:lnTo>
                <a:lnTo>
                  <a:pt x="5" y="1121"/>
                </a:lnTo>
                <a:lnTo>
                  <a:pt x="3" y="1126"/>
                </a:lnTo>
                <a:lnTo>
                  <a:pt x="0" y="1130"/>
                </a:lnTo>
                <a:lnTo>
                  <a:pt x="0" y="1134"/>
                </a:lnTo>
                <a:lnTo>
                  <a:pt x="0" y="1139"/>
                </a:lnTo>
                <a:lnTo>
                  <a:pt x="3" y="1142"/>
                </a:lnTo>
                <a:lnTo>
                  <a:pt x="7" y="1145"/>
                </a:lnTo>
                <a:lnTo>
                  <a:pt x="13" y="1147"/>
                </a:lnTo>
                <a:lnTo>
                  <a:pt x="22" y="1148"/>
                </a:lnTo>
                <a:lnTo>
                  <a:pt x="22" y="1148"/>
                </a:lnTo>
                <a:lnTo>
                  <a:pt x="42" y="1148"/>
                </a:lnTo>
                <a:lnTo>
                  <a:pt x="62" y="1147"/>
                </a:lnTo>
                <a:lnTo>
                  <a:pt x="83" y="1143"/>
                </a:lnTo>
                <a:lnTo>
                  <a:pt x="91" y="1142"/>
                </a:lnTo>
                <a:lnTo>
                  <a:pt x="100" y="1139"/>
                </a:lnTo>
                <a:lnTo>
                  <a:pt x="100" y="1139"/>
                </a:lnTo>
                <a:lnTo>
                  <a:pt x="109" y="1134"/>
                </a:lnTo>
                <a:lnTo>
                  <a:pt x="118" y="1127"/>
                </a:lnTo>
                <a:lnTo>
                  <a:pt x="128" y="1117"/>
                </a:lnTo>
                <a:lnTo>
                  <a:pt x="137" y="1108"/>
                </a:lnTo>
                <a:lnTo>
                  <a:pt x="153" y="1090"/>
                </a:lnTo>
                <a:lnTo>
                  <a:pt x="160" y="1083"/>
                </a:lnTo>
                <a:lnTo>
                  <a:pt x="161" y="1134"/>
                </a:lnTo>
                <a:lnTo>
                  <a:pt x="161" y="1134"/>
                </a:lnTo>
                <a:lnTo>
                  <a:pt x="143" y="1152"/>
                </a:lnTo>
                <a:lnTo>
                  <a:pt x="130" y="1166"/>
                </a:lnTo>
                <a:lnTo>
                  <a:pt x="127" y="1173"/>
                </a:lnTo>
                <a:lnTo>
                  <a:pt x="124" y="1178"/>
                </a:lnTo>
                <a:lnTo>
                  <a:pt x="124" y="1178"/>
                </a:lnTo>
                <a:lnTo>
                  <a:pt x="125" y="1181"/>
                </a:lnTo>
                <a:lnTo>
                  <a:pt x="129" y="1185"/>
                </a:lnTo>
                <a:lnTo>
                  <a:pt x="134" y="1188"/>
                </a:lnTo>
                <a:lnTo>
                  <a:pt x="141" y="1191"/>
                </a:lnTo>
                <a:lnTo>
                  <a:pt x="150" y="1193"/>
                </a:lnTo>
                <a:lnTo>
                  <a:pt x="161" y="1194"/>
                </a:lnTo>
                <a:lnTo>
                  <a:pt x="173" y="1194"/>
                </a:lnTo>
                <a:lnTo>
                  <a:pt x="186" y="1193"/>
                </a:lnTo>
                <a:lnTo>
                  <a:pt x="186" y="1193"/>
                </a:lnTo>
                <a:lnTo>
                  <a:pt x="208" y="1189"/>
                </a:lnTo>
                <a:lnTo>
                  <a:pt x="225" y="1186"/>
                </a:lnTo>
                <a:lnTo>
                  <a:pt x="235" y="1181"/>
                </a:lnTo>
                <a:lnTo>
                  <a:pt x="241" y="1175"/>
                </a:lnTo>
                <a:lnTo>
                  <a:pt x="241" y="1175"/>
                </a:lnTo>
                <a:lnTo>
                  <a:pt x="247" y="1167"/>
                </a:lnTo>
                <a:lnTo>
                  <a:pt x="253" y="1155"/>
                </a:lnTo>
                <a:lnTo>
                  <a:pt x="261" y="1139"/>
                </a:lnTo>
                <a:lnTo>
                  <a:pt x="266" y="1163"/>
                </a:lnTo>
                <a:lnTo>
                  <a:pt x="280" y="1160"/>
                </a:lnTo>
                <a:lnTo>
                  <a:pt x="280" y="1160"/>
                </a:lnTo>
                <a:lnTo>
                  <a:pt x="288" y="1113"/>
                </a:lnTo>
                <a:lnTo>
                  <a:pt x="288" y="1113"/>
                </a:lnTo>
                <a:lnTo>
                  <a:pt x="293" y="1095"/>
                </a:lnTo>
                <a:lnTo>
                  <a:pt x="295" y="1087"/>
                </a:lnTo>
                <a:lnTo>
                  <a:pt x="298" y="1081"/>
                </a:lnTo>
                <a:lnTo>
                  <a:pt x="298" y="1073"/>
                </a:lnTo>
                <a:lnTo>
                  <a:pt x="298" y="1073"/>
                </a:lnTo>
                <a:lnTo>
                  <a:pt x="297" y="1067"/>
                </a:lnTo>
                <a:lnTo>
                  <a:pt x="293" y="1061"/>
                </a:lnTo>
                <a:lnTo>
                  <a:pt x="286" y="1050"/>
                </a:lnTo>
                <a:lnTo>
                  <a:pt x="278" y="1041"/>
                </a:lnTo>
                <a:lnTo>
                  <a:pt x="274" y="1038"/>
                </a:lnTo>
                <a:lnTo>
                  <a:pt x="274" y="1038"/>
                </a:lnTo>
                <a:lnTo>
                  <a:pt x="273" y="1035"/>
                </a:lnTo>
                <a:lnTo>
                  <a:pt x="269" y="1025"/>
                </a:lnTo>
                <a:lnTo>
                  <a:pt x="266" y="1012"/>
                </a:lnTo>
                <a:lnTo>
                  <a:pt x="265" y="1006"/>
                </a:lnTo>
                <a:lnTo>
                  <a:pt x="265" y="999"/>
                </a:lnTo>
                <a:lnTo>
                  <a:pt x="265" y="999"/>
                </a:lnTo>
                <a:lnTo>
                  <a:pt x="265" y="975"/>
                </a:lnTo>
                <a:lnTo>
                  <a:pt x="264" y="936"/>
                </a:lnTo>
                <a:lnTo>
                  <a:pt x="262" y="867"/>
                </a:lnTo>
                <a:lnTo>
                  <a:pt x="262" y="867"/>
                </a:lnTo>
                <a:lnTo>
                  <a:pt x="261" y="848"/>
                </a:lnTo>
                <a:lnTo>
                  <a:pt x="259" y="832"/>
                </a:lnTo>
                <a:lnTo>
                  <a:pt x="255" y="814"/>
                </a:lnTo>
                <a:lnTo>
                  <a:pt x="255" y="814"/>
                </a:lnTo>
                <a:lnTo>
                  <a:pt x="321" y="794"/>
                </a:lnTo>
                <a:lnTo>
                  <a:pt x="400" y="770"/>
                </a:lnTo>
                <a:lnTo>
                  <a:pt x="400" y="770"/>
                </a:lnTo>
                <a:lnTo>
                  <a:pt x="411" y="769"/>
                </a:lnTo>
                <a:lnTo>
                  <a:pt x="428" y="768"/>
                </a:lnTo>
                <a:lnTo>
                  <a:pt x="472" y="763"/>
                </a:lnTo>
                <a:lnTo>
                  <a:pt x="496" y="761"/>
                </a:lnTo>
                <a:lnTo>
                  <a:pt x="520" y="757"/>
                </a:lnTo>
                <a:lnTo>
                  <a:pt x="541" y="751"/>
                </a:lnTo>
                <a:lnTo>
                  <a:pt x="550" y="748"/>
                </a:lnTo>
                <a:lnTo>
                  <a:pt x="557" y="744"/>
                </a:lnTo>
                <a:lnTo>
                  <a:pt x="557" y="744"/>
                </a:lnTo>
                <a:lnTo>
                  <a:pt x="565" y="740"/>
                </a:lnTo>
                <a:lnTo>
                  <a:pt x="570" y="735"/>
                </a:lnTo>
                <a:lnTo>
                  <a:pt x="575" y="729"/>
                </a:lnTo>
                <a:lnTo>
                  <a:pt x="579" y="723"/>
                </a:lnTo>
                <a:lnTo>
                  <a:pt x="586" y="709"/>
                </a:lnTo>
                <a:lnTo>
                  <a:pt x="589" y="696"/>
                </a:lnTo>
                <a:lnTo>
                  <a:pt x="593" y="683"/>
                </a:lnTo>
                <a:lnTo>
                  <a:pt x="594" y="672"/>
                </a:lnTo>
                <a:lnTo>
                  <a:pt x="594" y="663"/>
                </a:lnTo>
                <a:lnTo>
                  <a:pt x="594" y="663"/>
                </a:lnTo>
                <a:lnTo>
                  <a:pt x="602" y="661"/>
                </a:lnTo>
                <a:lnTo>
                  <a:pt x="608" y="658"/>
                </a:lnTo>
                <a:lnTo>
                  <a:pt x="611" y="656"/>
                </a:lnTo>
                <a:lnTo>
                  <a:pt x="612" y="654"/>
                </a:lnTo>
                <a:lnTo>
                  <a:pt x="612" y="654"/>
                </a:lnTo>
                <a:lnTo>
                  <a:pt x="618" y="617"/>
                </a:lnTo>
                <a:lnTo>
                  <a:pt x="622" y="572"/>
                </a:lnTo>
                <a:lnTo>
                  <a:pt x="622" y="572"/>
                </a:lnTo>
                <a:lnTo>
                  <a:pt x="622" y="557"/>
                </a:lnTo>
                <a:lnTo>
                  <a:pt x="621" y="537"/>
                </a:lnTo>
                <a:lnTo>
                  <a:pt x="619" y="514"/>
                </a:lnTo>
                <a:lnTo>
                  <a:pt x="619" y="514"/>
                </a:lnTo>
                <a:lnTo>
                  <a:pt x="620" y="513"/>
                </a:lnTo>
                <a:lnTo>
                  <a:pt x="622" y="510"/>
                </a:lnTo>
                <a:lnTo>
                  <a:pt x="627" y="499"/>
                </a:lnTo>
                <a:lnTo>
                  <a:pt x="631" y="478"/>
                </a:lnTo>
                <a:lnTo>
                  <a:pt x="631" y="478"/>
                </a:lnTo>
                <a:lnTo>
                  <a:pt x="632" y="471"/>
                </a:lnTo>
                <a:lnTo>
                  <a:pt x="632" y="461"/>
                </a:lnTo>
                <a:lnTo>
                  <a:pt x="628" y="439"/>
                </a:lnTo>
                <a:lnTo>
                  <a:pt x="624" y="413"/>
                </a:lnTo>
                <a:lnTo>
                  <a:pt x="616" y="386"/>
                </a:lnTo>
                <a:lnTo>
                  <a:pt x="601" y="331"/>
                </a:lnTo>
                <a:lnTo>
                  <a:pt x="595" y="308"/>
                </a:lnTo>
                <a:lnTo>
                  <a:pt x="590" y="289"/>
                </a:lnTo>
                <a:lnTo>
                  <a:pt x="590" y="289"/>
                </a:lnTo>
                <a:lnTo>
                  <a:pt x="587" y="272"/>
                </a:lnTo>
                <a:lnTo>
                  <a:pt x="581" y="255"/>
                </a:lnTo>
                <a:lnTo>
                  <a:pt x="565" y="216"/>
                </a:lnTo>
                <a:lnTo>
                  <a:pt x="557" y="196"/>
                </a:lnTo>
                <a:lnTo>
                  <a:pt x="550" y="177"/>
                </a:lnTo>
                <a:lnTo>
                  <a:pt x="544" y="159"/>
                </a:lnTo>
                <a:lnTo>
                  <a:pt x="542" y="145"/>
                </a:lnTo>
                <a:lnTo>
                  <a:pt x="542" y="145"/>
                </a:lnTo>
                <a:lnTo>
                  <a:pt x="540" y="128"/>
                </a:lnTo>
                <a:lnTo>
                  <a:pt x="535" y="108"/>
                </a:lnTo>
                <a:lnTo>
                  <a:pt x="528" y="87"/>
                </a:lnTo>
                <a:lnTo>
                  <a:pt x="520" y="66"/>
                </a:lnTo>
                <a:lnTo>
                  <a:pt x="511" y="46"/>
                </a:lnTo>
                <a:lnTo>
                  <a:pt x="501" y="29"/>
                </a:lnTo>
                <a:lnTo>
                  <a:pt x="496" y="21"/>
                </a:lnTo>
                <a:lnTo>
                  <a:pt x="491" y="15"/>
                </a:lnTo>
                <a:lnTo>
                  <a:pt x="487" y="11"/>
                </a:lnTo>
                <a:lnTo>
                  <a:pt x="483" y="8"/>
                </a:lnTo>
                <a:lnTo>
                  <a:pt x="483" y="8"/>
                </a:lnTo>
                <a:lnTo>
                  <a:pt x="469" y="2"/>
                </a:lnTo>
                <a:lnTo>
                  <a:pt x="462" y="0"/>
                </a:lnTo>
                <a:lnTo>
                  <a:pt x="454" y="0"/>
                </a:lnTo>
                <a:lnTo>
                  <a:pt x="441" y="1"/>
                </a:lnTo>
                <a:lnTo>
                  <a:pt x="441" y="1"/>
                </a:lnTo>
                <a:lnTo>
                  <a:pt x="424" y="3"/>
                </a:lnTo>
                <a:lnTo>
                  <a:pt x="409" y="7"/>
                </a:lnTo>
                <a:lnTo>
                  <a:pt x="396" y="11"/>
                </a:lnTo>
                <a:lnTo>
                  <a:pt x="396" y="1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0">
            <a:extLst>
              <a:ext uri="{FF2B5EF4-FFF2-40B4-BE49-F238E27FC236}">
                <a16:creationId xmlns:a16="http://schemas.microsoft.com/office/drawing/2014/main" id="{A085F29F-243A-4F4E-A467-A6B29063E292}"/>
              </a:ext>
            </a:extLst>
          </p:cNvPr>
          <p:cNvSpPr>
            <a:spLocks/>
          </p:cNvSpPr>
          <p:nvPr/>
        </p:nvSpPr>
        <p:spPr bwMode="auto">
          <a:xfrm>
            <a:off x="6208173" y="2795089"/>
            <a:ext cx="1156305" cy="1580417"/>
          </a:xfrm>
          <a:custGeom>
            <a:avLst/>
            <a:gdLst>
              <a:gd name="T0" fmla="*/ 838 w 867"/>
              <a:gd name="T1" fmla="*/ 571 h 1185"/>
              <a:gd name="T2" fmla="*/ 852 w 867"/>
              <a:gd name="T3" fmla="*/ 482 h 1185"/>
              <a:gd name="T4" fmla="*/ 863 w 867"/>
              <a:gd name="T5" fmla="*/ 396 h 1185"/>
              <a:gd name="T6" fmla="*/ 864 w 867"/>
              <a:gd name="T7" fmla="*/ 346 h 1185"/>
              <a:gd name="T8" fmla="*/ 835 w 867"/>
              <a:gd name="T9" fmla="*/ 251 h 1185"/>
              <a:gd name="T10" fmla="*/ 754 w 867"/>
              <a:gd name="T11" fmla="*/ 216 h 1185"/>
              <a:gd name="T12" fmla="*/ 728 w 867"/>
              <a:gd name="T13" fmla="*/ 188 h 1185"/>
              <a:gd name="T14" fmla="*/ 707 w 867"/>
              <a:gd name="T15" fmla="*/ 165 h 1185"/>
              <a:gd name="T16" fmla="*/ 714 w 867"/>
              <a:gd name="T17" fmla="*/ 155 h 1185"/>
              <a:gd name="T18" fmla="*/ 716 w 867"/>
              <a:gd name="T19" fmla="*/ 69 h 1185"/>
              <a:gd name="T20" fmla="*/ 688 w 867"/>
              <a:gd name="T21" fmla="*/ 23 h 1185"/>
              <a:gd name="T22" fmla="*/ 660 w 867"/>
              <a:gd name="T23" fmla="*/ 2 h 1185"/>
              <a:gd name="T24" fmla="*/ 605 w 867"/>
              <a:gd name="T25" fmla="*/ 2 h 1185"/>
              <a:gd name="T26" fmla="*/ 555 w 867"/>
              <a:gd name="T27" fmla="*/ 21 h 1185"/>
              <a:gd name="T28" fmla="*/ 534 w 867"/>
              <a:gd name="T29" fmla="*/ 54 h 1185"/>
              <a:gd name="T30" fmla="*/ 541 w 867"/>
              <a:gd name="T31" fmla="*/ 96 h 1185"/>
              <a:gd name="T32" fmla="*/ 556 w 867"/>
              <a:gd name="T33" fmla="*/ 114 h 1185"/>
              <a:gd name="T34" fmla="*/ 566 w 867"/>
              <a:gd name="T35" fmla="*/ 177 h 1185"/>
              <a:gd name="T36" fmla="*/ 538 w 867"/>
              <a:gd name="T37" fmla="*/ 242 h 1185"/>
              <a:gd name="T38" fmla="*/ 509 w 867"/>
              <a:gd name="T39" fmla="*/ 272 h 1185"/>
              <a:gd name="T40" fmla="*/ 442 w 867"/>
              <a:gd name="T41" fmla="*/ 412 h 1185"/>
              <a:gd name="T42" fmla="*/ 423 w 867"/>
              <a:gd name="T43" fmla="*/ 431 h 1185"/>
              <a:gd name="T44" fmla="*/ 402 w 867"/>
              <a:gd name="T45" fmla="*/ 412 h 1185"/>
              <a:gd name="T46" fmla="*/ 402 w 867"/>
              <a:gd name="T47" fmla="*/ 440 h 1185"/>
              <a:gd name="T48" fmla="*/ 369 w 867"/>
              <a:gd name="T49" fmla="*/ 474 h 1185"/>
              <a:gd name="T50" fmla="*/ 370 w 867"/>
              <a:gd name="T51" fmla="*/ 487 h 1185"/>
              <a:gd name="T52" fmla="*/ 391 w 867"/>
              <a:gd name="T53" fmla="*/ 497 h 1185"/>
              <a:gd name="T54" fmla="*/ 407 w 867"/>
              <a:gd name="T55" fmla="*/ 503 h 1185"/>
              <a:gd name="T56" fmla="*/ 374 w 867"/>
              <a:gd name="T57" fmla="*/ 529 h 1185"/>
              <a:gd name="T58" fmla="*/ 332 w 867"/>
              <a:gd name="T59" fmla="*/ 563 h 1185"/>
              <a:gd name="T60" fmla="*/ 252 w 867"/>
              <a:gd name="T61" fmla="*/ 718 h 1185"/>
              <a:gd name="T62" fmla="*/ 202 w 867"/>
              <a:gd name="T63" fmla="*/ 803 h 1185"/>
              <a:gd name="T64" fmla="*/ 147 w 867"/>
              <a:gd name="T65" fmla="*/ 833 h 1185"/>
              <a:gd name="T66" fmla="*/ 128 w 867"/>
              <a:gd name="T67" fmla="*/ 847 h 1185"/>
              <a:gd name="T68" fmla="*/ 92 w 867"/>
              <a:gd name="T69" fmla="*/ 869 h 1185"/>
              <a:gd name="T70" fmla="*/ 59 w 867"/>
              <a:gd name="T71" fmla="*/ 881 h 1185"/>
              <a:gd name="T72" fmla="*/ 18 w 867"/>
              <a:gd name="T73" fmla="*/ 903 h 1185"/>
              <a:gd name="T74" fmla="*/ 2 w 867"/>
              <a:gd name="T75" fmla="*/ 927 h 1185"/>
              <a:gd name="T76" fmla="*/ 30 w 867"/>
              <a:gd name="T77" fmla="*/ 958 h 1185"/>
              <a:gd name="T78" fmla="*/ 92 w 867"/>
              <a:gd name="T79" fmla="*/ 977 h 1185"/>
              <a:gd name="T80" fmla="*/ 164 w 867"/>
              <a:gd name="T81" fmla="*/ 969 h 1185"/>
              <a:gd name="T82" fmla="*/ 199 w 867"/>
              <a:gd name="T83" fmla="*/ 960 h 1185"/>
              <a:gd name="T84" fmla="*/ 264 w 867"/>
              <a:gd name="T85" fmla="*/ 913 h 1185"/>
              <a:gd name="T86" fmla="*/ 306 w 867"/>
              <a:gd name="T87" fmla="*/ 813 h 1185"/>
              <a:gd name="T88" fmla="*/ 317 w 867"/>
              <a:gd name="T89" fmla="*/ 825 h 1185"/>
              <a:gd name="T90" fmla="*/ 311 w 867"/>
              <a:gd name="T91" fmla="*/ 990 h 1185"/>
              <a:gd name="T92" fmla="*/ 311 w 867"/>
              <a:gd name="T93" fmla="*/ 1065 h 1185"/>
              <a:gd name="T94" fmla="*/ 298 w 867"/>
              <a:gd name="T95" fmla="*/ 1097 h 1185"/>
              <a:gd name="T96" fmla="*/ 284 w 867"/>
              <a:gd name="T97" fmla="*/ 1112 h 1185"/>
              <a:gd name="T98" fmla="*/ 285 w 867"/>
              <a:gd name="T99" fmla="*/ 1121 h 1185"/>
              <a:gd name="T100" fmla="*/ 276 w 867"/>
              <a:gd name="T101" fmla="*/ 1130 h 1185"/>
              <a:gd name="T102" fmla="*/ 255 w 867"/>
              <a:gd name="T103" fmla="*/ 1169 h 1185"/>
              <a:gd name="T104" fmla="*/ 266 w 867"/>
              <a:gd name="T105" fmla="*/ 1183 h 1185"/>
              <a:gd name="T106" fmla="*/ 344 w 867"/>
              <a:gd name="T107" fmla="*/ 1180 h 1185"/>
              <a:gd name="T108" fmla="*/ 383 w 867"/>
              <a:gd name="T109" fmla="*/ 1160 h 1185"/>
              <a:gd name="T110" fmla="*/ 406 w 867"/>
              <a:gd name="T111" fmla="*/ 1145 h 1185"/>
              <a:gd name="T112" fmla="*/ 422 w 867"/>
              <a:gd name="T113" fmla="*/ 1086 h 1185"/>
              <a:gd name="T114" fmla="*/ 423 w 867"/>
              <a:gd name="T115" fmla="*/ 958 h 1185"/>
              <a:gd name="T116" fmla="*/ 442 w 867"/>
              <a:gd name="T117" fmla="*/ 778 h 1185"/>
              <a:gd name="T118" fmla="*/ 634 w 867"/>
              <a:gd name="T119" fmla="*/ 763 h 1185"/>
              <a:gd name="T120" fmla="*/ 750 w 867"/>
              <a:gd name="T121" fmla="*/ 735 h 1185"/>
              <a:gd name="T122" fmla="*/ 775 w 867"/>
              <a:gd name="T123" fmla="*/ 707 h 1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67" h="1185">
                <a:moveTo>
                  <a:pt x="806" y="579"/>
                </a:moveTo>
                <a:lnTo>
                  <a:pt x="806" y="579"/>
                </a:lnTo>
                <a:lnTo>
                  <a:pt x="812" y="578"/>
                </a:lnTo>
                <a:lnTo>
                  <a:pt x="824" y="575"/>
                </a:lnTo>
                <a:lnTo>
                  <a:pt x="831" y="573"/>
                </a:lnTo>
                <a:lnTo>
                  <a:pt x="838" y="571"/>
                </a:lnTo>
                <a:lnTo>
                  <a:pt x="844" y="567"/>
                </a:lnTo>
                <a:lnTo>
                  <a:pt x="848" y="562"/>
                </a:lnTo>
                <a:lnTo>
                  <a:pt x="848" y="562"/>
                </a:lnTo>
                <a:lnTo>
                  <a:pt x="849" y="547"/>
                </a:lnTo>
                <a:lnTo>
                  <a:pt x="850" y="517"/>
                </a:lnTo>
                <a:lnTo>
                  <a:pt x="852" y="482"/>
                </a:lnTo>
                <a:lnTo>
                  <a:pt x="854" y="464"/>
                </a:lnTo>
                <a:lnTo>
                  <a:pt x="856" y="450"/>
                </a:lnTo>
                <a:lnTo>
                  <a:pt x="856" y="450"/>
                </a:lnTo>
                <a:lnTo>
                  <a:pt x="858" y="437"/>
                </a:lnTo>
                <a:lnTo>
                  <a:pt x="861" y="423"/>
                </a:lnTo>
                <a:lnTo>
                  <a:pt x="863" y="396"/>
                </a:lnTo>
                <a:lnTo>
                  <a:pt x="865" y="375"/>
                </a:lnTo>
                <a:lnTo>
                  <a:pt x="865" y="368"/>
                </a:lnTo>
                <a:lnTo>
                  <a:pt x="867" y="365"/>
                </a:lnTo>
                <a:lnTo>
                  <a:pt x="867" y="365"/>
                </a:lnTo>
                <a:lnTo>
                  <a:pt x="867" y="359"/>
                </a:lnTo>
                <a:lnTo>
                  <a:pt x="864" y="346"/>
                </a:lnTo>
                <a:lnTo>
                  <a:pt x="857" y="310"/>
                </a:lnTo>
                <a:lnTo>
                  <a:pt x="848" y="273"/>
                </a:lnTo>
                <a:lnTo>
                  <a:pt x="844" y="260"/>
                </a:lnTo>
                <a:lnTo>
                  <a:pt x="842" y="255"/>
                </a:lnTo>
                <a:lnTo>
                  <a:pt x="842" y="255"/>
                </a:lnTo>
                <a:lnTo>
                  <a:pt x="835" y="251"/>
                </a:lnTo>
                <a:lnTo>
                  <a:pt x="818" y="245"/>
                </a:lnTo>
                <a:lnTo>
                  <a:pt x="798" y="238"/>
                </a:lnTo>
                <a:lnTo>
                  <a:pt x="779" y="231"/>
                </a:lnTo>
                <a:lnTo>
                  <a:pt x="779" y="231"/>
                </a:lnTo>
                <a:lnTo>
                  <a:pt x="765" y="224"/>
                </a:lnTo>
                <a:lnTo>
                  <a:pt x="754" y="216"/>
                </a:lnTo>
                <a:lnTo>
                  <a:pt x="746" y="209"/>
                </a:lnTo>
                <a:lnTo>
                  <a:pt x="746" y="209"/>
                </a:lnTo>
                <a:lnTo>
                  <a:pt x="740" y="201"/>
                </a:lnTo>
                <a:lnTo>
                  <a:pt x="734" y="194"/>
                </a:lnTo>
                <a:lnTo>
                  <a:pt x="728" y="188"/>
                </a:lnTo>
                <a:lnTo>
                  <a:pt x="728" y="188"/>
                </a:lnTo>
                <a:lnTo>
                  <a:pt x="720" y="182"/>
                </a:lnTo>
                <a:lnTo>
                  <a:pt x="717" y="180"/>
                </a:lnTo>
                <a:lnTo>
                  <a:pt x="717" y="180"/>
                </a:lnTo>
                <a:lnTo>
                  <a:pt x="707" y="176"/>
                </a:lnTo>
                <a:lnTo>
                  <a:pt x="703" y="168"/>
                </a:lnTo>
                <a:lnTo>
                  <a:pt x="707" y="165"/>
                </a:lnTo>
                <a:lnTo>
                  <a:pt x="707" y="165"/>
                </a:lnTo>
                <a:lnTo>
                  <a:pt x="711" y="163"/>
                </a:lnTo>
                <a:lnTo>
                  <a:pt x="711" y="165"/>
                </a:lnTo>
                <a:lnTo>
                  <a:pt x="712" y="162"/>
                </a:lnTo>
                <a:lnTo>
                  <a:pt x="714" y="155"/>
                </a:lnTo>
                <a:lnTo>
                  <a:pt x="714" y="155"/>
                </a:lnTo>
                <a:lnTo>
                  <a:pt x="716" y="148"/>
                </a:lnTo>
                <a:lnTo>
                  <a:pt x="717" y="140"/>
                </a:lnTo>
                <a:lnTo>
                  <a:pt x="718" y="116"/>
                </a:lnTo>
                <a:lnTo>
                  <a:pt x="717" y="75"/>
                </a:lnTo>
                <a:lnTo>
                  <a:pt x="717" y="75"/>
                </a:lnTo>
                <a:lnTo>
                  <a:pt x="716" y="69"/>
                </a:lnTo>
                <a:lnTo>
                  <a:pt x="713" y="62"/>
                </a:lnTo>
                <a:lnTo>
                  <a:pt x="710" y="55"/>
                </a:lnTo>
                <a:lnTo>
                  <a:pt x="706" y="48"/>
                </a:lnTo>
                <a:lnTo>
                  <a:pt x="697" y="33"/>
                </a:lnTo>
                <a:lnTo>
                  <a:pt x="688" y="23"/>
                </a:lnTo>
                <a:lnTo>
                  <a:pt x="688" y="23"/>
                </a:lnTo>
                <a:lnTo>
                  <a:pt x="684" y="15"/>
                </a:lnTo>
                <a:lnTo>
                  <a:pt x="680" y="9"/>
                </a:lnTo>
                <a:lnTo>
                  <a:pt x="678" y="6"/>
                </a:lnTo>
                <a:lnTo>
                  <a:pt x="673" y="4"/>
                </a:lnTo>
                <a:lnTo>
                  <a:pt x="668" y="3"/>
                </a:lnTo>
                <a:lnTo>
                  <a:pt x="660" y="2"/>
                </a:lnTo>
                <a:lnTo>
                  <a:pt x="660" y="2"/>
                </a:lnTo>
                <a:lnTo>
                  <a:pt x="645" y="2"/>
                </a:lnTo>
                <a:lnTo>
                  <a:pt x="632" y="3"/>
                </a:lnTo>
                <a:lnTo>
                  <a:pt x="620" y="5"/>
                </a:lnTo>
                <a:lnTo>
                  <a:pt x="620" y="5"/>
                </a:lnTo>
                <a:lnTo>
                  <a:pt x="605" y="2"/>
                </a:lnTo>
                <a:lnTo>
                  <a:pt x="592" y="0"/>
                </a:lnTo>
                <a:lnTo>
                  <a:pt x="585" y="0"/>
                </a:lnTo>
                <a:lnTo>
                  <a:pt x="580" y="2"/>
                </a:lnTo>
                <a:lnTo>
                  <a:pt x="580" y="2"/>
                </a:lnTo>
                <a:lnTo>
                  <a:pt x="569" y="9"/>
                </a:lnTo>
                <a:lnTo>
                  <a:pt x="555" y="21"/>
                </a:lnTo>
                <a:lnTo>
                  <a:pt x="542" y="32"/>
                </a:lnTo>
                <a:lnTo>
                  <a:pt x="537" y="38"/>
                </a:lnTo>
                <a:lnTo>
                  <a:pt x="535" y="42"/>
                </a:lnTo>
                <a:lnTo>
                  <a:pt x="535" y="42"/>
                </a:lnTo>
                <a:lnTo>
                  <a:pt x="534" y="46"/>
                </a:lnTo>
                <a:lnTo>
                  <a:pt x="534" y="54"/>
                </a:lnTo>
                <a:lnTo>
                  <a:pt x="535" y="70"/>
                </a:lnTo>
                <a:lnTo>
                  <a:pt x="538" y="84"/>
                </a:lnTo>
                <a:lnTo>
                  <a:pt x="540" y="91"/>
                </a:lnTo>
                <a:lnTo>
                  <a:pt x="540" y="91"/>
                </a:lnTo>
                <a:lnTo>
                  <a:pt x="541" y="93"/>
                </a:lnTo>
                <a:lnTo>
                  <a:pt x="541" y="96"/>
                </a:lnTo>
                <a:lnTo>
                  <a:pt x="541" y="100"/>
                </a:lnTo>
                <a:lnTo>
                  <a:pt x="543" y="104"/>
                </a:lnTo>
                <a:lnTo>
                  <a:pt x="543" y="104"/>
                </a:lnTo>
                <a:lnTo>
                  <a:pt x="548" y="109"/>
                </a:lnTo>
                <a:lnTo>
                  <a:pt x="553" y="111"/>
                </a:lnTo>
                <a:lnTo>
                  <a:pt x="556" y="114"/>
                </a:lnTo>
                <a:lnTo>
                  <a:pt x="557" y="115"/>
                </a:lnTo>
                <a:lnTo>
                  <a:pt x="557" y="115"/>
                </a:lnTo>
                <a:lnTo>
                  <a:pt x="561" y="165"/>
                </a:lnTo>
                <a:lnTo>
                  <a:pt x="561" y="165"/>
                </a:lnTo>
                <a:lnTo>
                  <a:pt x="562" y="170"/>
                </a:lnTo>
                <a:lnTo>
                  <a:pt x="566" y="177"/>
                </a:lnTo>
                <a:lnTo>
                  <a:pt x="575" y="198"/>
                </a:lnTo>
                <a:lnTo>
                  <a:pt x="589" y="222"/>
                </a:lnTo>
                <a:lnTo>
                  <a:pt x="589" y="222"/>
                </a:lnTo>
                <a:lnTo>
                  <a:pt x="567" y="229"/>
                </a:lnTo>
                <a:lnTo>
                  <a:pt x="550" y="237"/>
                </a:lnTo>
                <a:lnTo>
                  <a:pt x="538" y="242"/>
                </a:lnTo>
                <a:lnTo>
                  <a:pt x="538" y="242"/>
                </a:lnTo>
                <a:lnTo>
                  <a:pt x="530" y="248"/>
                </a:lnTo>
                <a:lnTo>
                  <a:pt x="523" y="254"/>
                </a:lnTo>
                <a:lnTo>
                  <a:pt x="516" y="262"/>
                </a:lnTo>
                <a:lnTo>
                  <a:pt x="509" y="272"/>
                </a:lnTo>
                <a:lnTo>
                  <a:pt x="509" y="272"/>
                </a:lnTo>
                <a:lnTo>
                  <a:pt x="503" y="283"/>
                </a:lnTo>
                <a:lnTo>
                  <a:pt x="494" y="300"/>
                </a:lnTo>
                <a:lnTo>
                  <a:pt x="471" y="346"/>
                </a:lnTo>
                <a:lnTo>
                  <a:pt x="451" y="390"/>
                </a:lnTo>
                <a:lnTo>
                  <a:pt x="442" y="412"/>
                </a:lnTo>
                <a:lnTo>
                  <a:pt x="442" y="412"/>
                </a:lnTo>
                <a:lnTo>
                  <a:pt x="441" y="418"/>
                </a:lnTo>
                <a:lnTo>
                  <a:pt x="436" y="429"/>
                </a:lnTo>
                <a:lnTo>
                  <a:pt x="430" y="443"/>
                </a:lnTo>
                <a:lnTo>
                  <a:pt x="430" y="443"/>
                </a:lnTo>
                <a:lnTo>
                  <a:pt x="428" y="440"/>
                </a:lnTo>
                <a:lnTo>
                  <a:pt x="423" y="431"/>
                </a:lnTo>
                <a:lnTo>
                  <a:pt x="419" y="425"/>
                </a:lnTo>
                <a:lnTo>
                  <a:pt x="416" y="421"/>
                </a:lnTo>
                <a:lnTo>
                  <a:pt x="411" y="417"/>
                </a:lnTo>
                <a:lnTo>
                  <a:pt x="405" y="414"/>
                </a:lnTo>
                <a:lnTo>
                  <a:pt x="405" y="414"/>
                </a:lnTo>
                <a:lnTo>
                  <a:pt x="402" y="412"/>
                </a:lnTo>
                <a:lnTo>
                  <a:pt x="398" y="414"/>
                </a:lnTo>
                <a:lnTo>
                  <a:pt x="397" y="416"/>
                </a:lnTo>
                <a:lnTo>
                  <a:pt x="397" y="419"/>
                </a:lnTo>
                <a:lnTo>
                  <a:pt x="399" y="427"/>
                </a:lnTo>
                <a:lnTo>
                  <a:pt x="400" y="429"/>
                </a:lnTo>
                <a:lnTo>
                  <a:pt x="402" y="440"/>
                </a:lnTo>
                <a:lnTo>
                  <a:pt x="365" y="431"/>
                </a:lnTo>
                <a:lnTo>
                  <a:pt x="360" y="438"/>
                </a:lnTo>
                <a:lnTo>
                  <a:pt x="374" y="471"/>
                </a:lnTo>
                <a:lnTo>
                  <a:pt x="374" y="471"/>
                </a:lnTo>
                <a:lnTo>
                  <a:pt x="372" y="471"/>
                </a:lnTo>
                <a:lnTo>
                  <a:pt x="369" y="474"/>
                </a:lnTo>
                <a:lnTo>
                  <a:pt x="366" y="476"/>
                </a:lnTo>
                <a:lnTo>
                  <a:pt x="366" y="477"/>
                </a:lnTo>
                <a:lnTo>
                  <a:pt x="367" y="480"/>
                </a:lnTo>
                <a:lnTo>
                  <a:pt x="367" y="480"/>
                </a:lnTo>
                <a:lnTo>
                  <a:pt x="369" y="484"/>
                </a:lnTo>
                <a:lnTo>
                  <a:pt x="370" y="487"/>
                </a:lnTo>
                <a:lnTo>
                  <a:pt x="371" y="489"/>
                </a:lnTo>
                <a:lnTo>
                  <a:pt x="376" y="493"/>
                </a:lnTo>
                <a:lnTo>
                  <a:pt x="376" y="493"/>
                </a:lnTo>
                <a:lnTo>
                  <a:pt x="382" y="495"/>
                </a:lnTo>
                <a:lnTo>
                  <a:pt x="387" y="496"/>
                </a:lnTo>
                <a:lnTo>
                  <a:pt x="391" y="497"/>
                </a:lnTo>
                <a:lnTo>
                  <a:pt x="391" y="497"/>
                </a:lnTo>
                <a:lnTo>
                  <a:pt x="392" y="499"/>
                </a:lnTo>
                <a:lnTo>
                  <a:pt x="397" y="501"/>
                </a:lnTo>
                <a:lnTo>
                  <a:pt x="397" y="501"/>
                </a:lnTo>
                <a:lnTo>
                  <a:pt x="402" y="502"/>
                </a:lnTo>
                <a:lnTo>
                  <a:pt x="407" y="503"/>
                </a:lnTo>
                <a:lnTo>
                  <a:pt x="415" y="503"/>
                </a:lnTo>
                <a:lnTo>
                  <a:pt x="409" y="526"/>
                </a:lnTo>
                <a:lnTo>
                  <a:pt x="409" y="526"/>
                </a:lnTo>
                <a:lnTo>
                  <a:pt x="404" y="526"/>
                </a:lnTo>
                <a:lnTo>
                  <a:pt x="391" y="527"/>
                </a:lnTo>
                <a:lnTo>
                  <a:pt x="374" y="529"/>
                </a:lnTo>
                <a:lnTo>
                  <a:pt x="367" y="532"/>
                </a:lnTo>
                <a:lnTo>
                  <a:pt x="360" y="534"/>
                </a:lnTo>
                <a:lnTo>
                  <a:pt x="360" y="534"/>
                </a:lnTo>
                <a:lnTo>
                  <a:pt x="353" y="539"/>
                </a:lnTo>
                <a:lnTo>
                  <a:pt x="346" y="546"/>
                </a:lnTo>
                <a:lnTo>
                  <a:pt x="332" y="563"/>
                </a:lnTo>
                <a:lnTo>
                  <a:pt x="320" y="580"/>
                </a:lnTo>
                <a:lnTo>
                  <a:pt x="314" y="588"/>
                </a:lnTo>
                <a:lnTo>
                  <a:pt x="314" y="588"/>
                </a:lnTo>
                <a:lnTo>
                  <a:pt x="285" y="652"/>
                </a:lnTo>
                <a:lnTo>
                  <a:pt x="261" y="699"/>
                </a:lnTo>
                <a:lnTo>
                  <a:pt x="252" y="718"/>
                </a:lnTo>
                <a:lnTo>
                  <a:pt x="245" y="730"/>
                </a:lnTo>
                <a:lnTo>
                  <a:pt x="245" y="730"/>
                </a:lnTo>
                <a:lnTo>
                  <a:pt x="233" y="750"/>
                </a:lnTo>
                <a:lnTo>
                  <a:pt x="219" y="775"/>
                </a:lnTo>
                <a:lnTo>
                  <a:pt x="206" y="796"/>
                </a:lnTo>
                <a:lnTo>
                  <a:pt x="202" y="803"/>
                </a:lnTo>
                <a:lnTo>
                  <a:pt x="200" y="807"/>
                </a:lnTo>
                <a:lnTo>
                  <a:pt x="200" y="807"/>
                </a:lnTo>
                <a:lnTo>
                  <a:pt x="154" y="830"/>
                </a:lnTo>
                <a:lnTo>
                  <a:pt x="154" y="830"/>
                </a:lnTo>
                <a:lnTo>
                  <a:pt x="156" y="829"/>
                </a:lnTo>
                <a:lnTo>
                  <a:pt x="147" y="833"/>
                </a:lnTo>
                <a:lnTo>
                  <a:pt x="147" y="833"/>
                </a:lnTo>
                <a:lnTo>
                  <a:pt x="137" y="836"/>
                </a:lnTo>
                <a:lnTo>
                  <a:pt x="133" y="840"/>
                </a:lnTo>
                <a:lnTo>
                  <a:pt x="130" y="843"/>
                </a:lnTo>
                <a:lnTo>
                  <a:pt x="128" y="847"/>
                </a:lnTo>
                <a:lnTo>
                  <a:pt x="128" y="847"/>
                </a:lnTo>
                <a:lnTo>
                  <a:pt x="123" y="851"/>
                </a:lnTo>
                <a:lnTo>
                  <a:pt x="117" y="857"/>
                </a:lnTo>
                <a:lnTo>
                  <a:pt x="112" y="861"/>
                </a:lnTo>
                <a:lnTo>
                  <a:pt x="108" y="864"/>
                </a:lnTo>
                <a:lnTo>
                  <a:pt x="101" y="867"/>
                </a:lnTo>
                <a:lnTo>
                  <a:pt x="92" y="869"/>
                </a:lnTo>
                <a:lnTo>
                  <a:pt x="92" y="869"/>
                </a:lnTo>
                <a:lnTo>
                  <a:pt x="79" y="872"/>
                </a:lnTo>
                <a:lnTo>
                  <a:pt x="71" y="873"/>
                </a:lnTo>
                <a:lnTo>
                  <a:pt x="65" y="875"/>
                </a:lnTo>
                <a:lnTo>
                  <a:pt x="59" y="881"/>
                </a:lnTo>
                <a:lnTo>
                  <a:pt x="59" y="881"/>
                </a:lnTo>
                <a:lnTo>
                  <a:pt x="51" y="889"/>
                </a:lnTo>
                <a:lnTo>
                  <a:pt x="42" y="895"/>
                </a:lnTo>
                <a:lnTo>
                  <a:pt x="33" y="900"/>
                </a:lnTo>
                <a:lnTo>
                  <a:pt x="26" y="902"/>
                </a:lnTo>
                <a:lnTo>
                  <a:pt x="26" y="902"/>
                </a:lnTo>
                <a:lnTo>
                  <a:pt x="18" y="903"/>
                </a:lnTo>
                <a:lnTo>
                  <a:pt x="13" y="903"/>
                </a:lnTo>
                <a:lnTo>
                  <a:pt x="9" y="905"/>
                </a:lnTo>
                <a:lnTo>
                  <a:pt x="4" y="907"/>
                </a:lnTo>
                <a:lnTo>
                  <a:pt x="2" y="912"/>
                </a:lnTo>
                <a:lnTo>
                  <a:pt x="0" y="918"/>
                </a:lnTo>
                <a:lnTo>
                  <a:pt x="2" y="927"/>
                </a:lnTo>
                <a:lnTo>
                  <a:pt x="2" y="927"/>
                </a:lnTo>
                <a:lnTo>
                  <a:pt x="4" y="932"/>
                </a:lnTo>
                <a:lnTo>
                  <a:pt x="6" y="936"/>
                </a:lnTo>
                <a:lnTo>
                  <a:pt x="12" y="945"/>
                </a:lnTo>
                <a:lnTo>
                  <a:pt x="20" y="952"/>
                </a:lnTo>
                <a:lnTo>
                  <a:pt x="30" y="958"/>
                </a:lnTo>
                <a:lnTo>
                  <a:pt x="40" y="964"/>
                </a:lnTo>
                <a:lnTo>
                  <a:pt x="51" y="967"/>
                </a:lnTo>
                <a:lnTo>
                  <a:pt x="71" y="974"/>
                </a:lnTo>
                <a:lnTo>
                  <a:pt x="71" y="974"/>
                </a:lnTo>
                <a:lnTo>
                  <a:pt x="82" y="975"/>
                </a:lnTo>
                <a:lnTo>
                  <a:pt x="92" y="977"/>
                </a:lnTo>
                <a:lnTo>
                  <a:pt x="103" y="975"/>
                </a:lnTo>
                <a:lnTo>
                  <a:pt x="112" y="974"/>
                </a:lnTo>
                <a:lnTo>
                  <a:pt x="130" y="972"/>
                </a:lnTo>
                <a:lnTo>
                  <a:pt x="142" y="971"/>
                </a:lnTo>
                <a:lnTo>
                  <a:pt x="142" y="971"/>
                </a:lnTo>
                <a:lnTo>
                  <a:pt x="164" y="969"/>
                </a:lnTo>
                <a:lnTo>
                  <a:pt x="177" y="968"/>
                </a:lnTo>
                <a:lnTo>
                  <a:pt x="187" y="967"/>
                </a:lnTo>
                <a:lnTo>
                  <a:pt x="187" y="967"/>
                </a:lnTo>
                <a:lnTo>
                  <a:pt x="193" y="966"/>
                </a:lnTo>
                <a:lnTo>
                  <a:pt x="196" y="964"/>
                </a:lnTo>
                <a:lnTo>
                  <a:pt x="199" y="960"/>
                </a:lnTo>
                <a:lnTo>
                  <a:pt x="201" y="953"/>
                </a:lnTo>
                <a:lnTo>
                  <a:pt x="201" y="953"/>
                </a:lnTo>
                <a:lnTo>
                  <a:pt x="208" y="926"/>
                </a:lnTo>
                <a:lnTo>
                  <a:pt x="213" y="909"/>
                </a:lnTo>
                <a:lnTo>
                  <a:pt x="264" y="913"/>
                </a:lnTo>
                <a:lnTo>
                  <a:pt x="264" y="913"/>
                </a:lnTo>
                <a:lnTo>
                  <a:pt x="279" y="880"/>
                </a:lnTo>
                <a:lnTo>
                  <a:pt x="289" y="854"/>
                </a:lnTo>
                <a:lnTo>
                  <a:pt x="297" y="834"/>
                </a:lnTo>
                <a:lnTo>
                  <a:pt x="297" y="834"/>
                </a:lnTo>
                <a:lnTo>
                  <a:pt x="300" y="825"/>
                </a:lnTo>
                <a:lnTo>
                  <a:pt x="306" y="813"/>
                </a:lnTo>
                <a:lnTo>
                  <a:pt x="321" y="779"/>
                </a:lnTo>
                <a:lnTo>
                  <a:pt x="343" y="737"/>
                </a:lnTo>
                <a:lnTo>
                  <a:pt x="325" y="789"/>
                </a:lnTo>
                <a:lnTo>
                  <a:pt x="325" y="789"/>
                </a:lnTo>
                <a:lnTo>
                  <a:pt x="320" y="805"/>
                </a:lnTo>
                <a:lnTo>
                  <a:pt x="317" y="825"/>
                </a:lnTo>
                <a:lnTo>
                  <a:pt x="310" y="870"/>
                </a:lnTo>
                <a:lnTo>
                  <a:pt x="305" y="912"/>
                </a:lnTo>
                <a:lnTo>
                  <a:pt x="304" y="927"/>
                </a:lnTo>
                <a:lnTo>
                  <a:pt x="304" y="935"/>
                </a:lnTo>
                <a:lnTo>
                  <a:pt x="304" y="935"/>
                </a:lnTo>
                <a:lnTo>
                  <a:pt x="311" y="990"/>
                </a:lnTo>
                <a:lnTo>
                  <a:pt x="320" y="990"/>
                </a:lnTo>
                <a:lnTo>
                  <a:pt x="314" y="1040"/>
                </a:lnTo>
                <a:lnTo>
                  <a:pt x="314" y="1040"/>
                </a:lnTo>
                <a:lnTo>
                  <a:pt x="314" y="1050"/>
                </a:lnTo>
                <a:lnTo>
                  <a:pt x="313" y="1058"/>
                </a:lnTo>
                <a:lnTo>
                  <a:pt x="311" y="1065"/>
                </a:lnTo>
                <a:lnTo>
                  <a:pt x="311" y="1065"/>
                </a:lnTo>
                <a:lnTo>
                  <a:pt x="308" y="1072"/>
                </a:lnTo>
                <a:lnTo>
                  <a:pt x="305" y="1083"/>
                </a:lnTo>
                <a:lnTo>
                  <a:pt x="302" y="1089"/>
                </a:lnTo>
                <a:lnTo>
                  <a:pt x="300" y="1093"/>
                </a:lnTo>
                <a:lnTo>
                  <a:pt x="298" y="1097"/>
                </a:lnTo>
                <a:lnTo>
                  <a:pt x="293" y="1099"/>
                </a:lnTo>
                <a:lnTo>
                  <a:pt x="293" y="1099"/>
                </a:lnTo>
                <a:lnTo>
                  <a:pt x="287" y="1103"/>
                </a:lnTo>
                <a:lnTo>
                  <a:pt x="284" y="1105"/>
                </a:lnTo>
                <a:lnTo>
                  <a:pt x="282" y="1109"/>
                </a:lnTo>
                <a:lnTo>
                  <a:pt x="284" y="1112"/>
                </a:lnTo>
                <a:lnTo>
                  <a:pt x="284" y="1112"/>
                </a:lnTo>
                <a:lnTo>
                  <a:pt x="285" y="1115"/>
                </a:lnTo>
                <a:lnTo>
                  <a:pt x="286" y="1116"/>
                </a:lnTo>
                <a:lnTo>
                  <a:pt x="287" y="1118"/>
                </a:lnTo>
                <a:lnTo>
                  <a:pt x="285" y="1121"/>
                </a:lnTo>
                <a:lnTo>
                  <a:pt x="285" y="1121"/>
                </a:lnTo>
                <a:lnTo>
                  <a:pt x="282" y="1123"/>
                </a:lnTo>
                <a:lnTo>
                  <a:pt x="282" y="1123"/>
                </a:lnTo>
                <a:lnTo>
                  <a:pt x="282" y="1124"/>
                </a:lnTo>
                <a:lnTo>
                  <a:pt x="281" y="1125"/>
                </a:lnTo>
                <a:lnTo>
                  <a:pt x="281" y="1125"/>
                </a:lnTo>
                <a:lnTo>
                  <a:pt x="276" y="1130"/>
                </a:lnTo>
                <a:lnTo>
                  <a:pt x="267" y="1139"/>
                </a:lnTo>
                <a:lnTo>
                  <a:pt x="259" y="1150"/>
                </a:lnTo>
                <a:lnTo>
                  <a:pt x="256" y="1156"/>
                </a:lnTo>
                <a:lnTo>
                  <a:pt x="255" y="1161"/>
                </a:lnTo>
                <a:lnTo>
                  <a:pt x="255" y="1161"/>
                </a:lnTo>
                <a:lnTo>
                  <a:pt x="255" y="1169"/>
                </a:lnTo>
                <a:lnTo>
                  <a:pt x="255" y="1176"/>
                </a:lnTo>
                <a:lnTo>
                  <a:pt x="256" y="1178"/>
                </a:lnTo>
                <a:lnTo>
                  <a:pt x="259" y="1181"/>
                </a:lnTo>
                <a:lnTo>
                  <a:pt x="261" y="1182"/>
                </a:lnTo>
                <a:lnTo>
                  <a:pt x="266" y="1183"/>
                </a:lnTo>
                <a:lnTo>
                  <a:pt x="266" y="1183"/>
                </a:lnTo>
                <a:lnTo>
                  <a:pt x="281" y="1184"/>
                </a:lnTo>
                <a:lnTo>
                  <a:pt x="304" y="1185"/>
                </a:lnTo>
                <a:lnTo>
                  <a:pt x="325" y="1184"/>
                </a:lnTo>
                <a:lnTo>
                  <a:pt x="337" y="1183"/>
                </a:lnTo>
                <a:lnTo>
                  <a:pt x="337" y="1183"/>
                </a:lnTo>
                <a:lnTo>
                  <a:pt x="344" y="1180"/>
                </a:lnTo>
                <a:lnTo>
                  <a:pt x="352" y="1173"/>
                </a:lnTo>
                <a:lnTo>
                  <a:pt x="359" y="1165"/>
                </a:lnTo>
                <a:lnTo>
                  <a:pt x="363" y="1163"/>
                </a:lnTo>
                <a:lnTo>
                  <a:pt x="365" y="1162"/>
                </a:lnTo>
                <a:lnTo>
                  <a:pt x="365" y="1162"/>
                </a:lnTo>
                <a:lnTo>
                  <a:pt x="383" y="1160"/>
                </a:lnTo>
                <a:lnTo>
                  <a:pt x="395" y="1156"/>
                </a:lnTo>
                <a:lnTo>
                  <a:pt x="398" y="1154"/>
                </a:lnTo>
                <a:lnTo>
                  <a:pt x="402" y="1152"/>
                </a:lnTo>
                <a:lnTo>
                  <a:pt x="402" y="1152"/>
                </a:lnTo>
                <a:lnTo>
                  <a:pt x="404" y="1149"/>
                </a:lnTo>
                <a:lnTo>
                  <a:pt x="406" y="1145"/>
                </a:lnTo>
                <a:lnTo>
                  <a:pt x="407" y="1137"/>
                </a:lnTo>
                <a:lnTo>
                  <a:pt x="409" y="1128"/>
                </a:lnTo>
                <a:lnTo>
                  <a:pt x="416" y="1089"/>
                </a:lnTo>
                <a:lnTo>
                  <a:pt x="416" y="1089"/>
                </a:lnTo>
                <a:lnTo>
                  <a:pt x="419" y="1088"/>
                </a:lnTo>
                <a:lnTo>
                  <a:pt x="422" y="1086"/>
                </a:lnTo>
                <a:lnTo>
                  <a:pt x="423" y="1085"/>
                </a:lnTo>
                <a:lnTo>
                  <a:pt x="423" y="1085"/>
                </a:lnTo>
                <a:lnTo>
                  <a:pt x="423" y="1043"/>
                </a:lnTo>
                <a:lnTo>
                  <a:pt x="422" y="988"/>
                </a:lnTo>
                <a:lnTo>
                  <a:pt x="422" y="988"/>
                </a:lnTo>
                <a:lnTo>
                  <a:pt x="423" y="958"/>
                </a:lnTo>
                <a:lnTo>
                  <a:pt x="425" y="928"/>
                </a:lnTo>
                <a:lnTo>
                  <a:pt x="425" y="928"/>
                </a:lnTo>
                <a:lnTo>
                  <a:pt x="428" y="897"/>
                </a:lnTo>
                <a:lnTo>
                  <a:pt x="433" y="847"/>
                </a:lnTo>
                <a:lnTo>
                  <a:pt x="439" y="800"/>
                </a:lnTo>
                <a:lnTo>
                  <a:pt x="442" y="778"/>
                </a:lnTo>
                <a:lnTo>
                  <a:pt x="442" y="778"/>
                </a:lnTo>
                <a:lnTo>
                  <a:pt x="462" y="776"/>
                </a:lnTo>
                <a:lnTo>
                  <a:pt x="511" y="771"/>
                </a:lnTo>
                <a:lnTo>
                  <a:pt x="575" y="766"/>
                </a:lnTo>
                <a:lnTo>
                  <a:pt x="634" y="763"/>
                </a:lnTo>
                <a:lnTo>
                  <a:pt x="634" y="763"/>
                </a:lnTo>
                <a:lnTo>
                  <a:pt x="660" y="761"/>
                </a:lnTo>
                <a:lnTo>
                  <a:pt x="684" y="757"/>
                </a:lnTo>
                <a:lnTo>
                  <a:pt x="706" y="752"/>
                </a:lnTo>
                <a:lnTo>
                  <a:pt x="725" y="746"/>
                </a:lnTo>
                <a:lnTo>
                  <a:pt x="743" y="739"/>
                </a:lnTo>
                <a:lnTo>
                  <a:pt x="750" y="735"/>
                </a:lnTo>
                <a:lnTo>
                  <a:pt x="756" y="730"/>
                </a:lnTo>
                <a:lnTo>
                  <a:pt x="762" y="725"/>
                </a:lnTo>
                <a:lnTo>
                  <a:pt x="767" y="719"/>
                </a:lnTo>
                <a:lnTo>
                  <a:pt x="771" y="713"/>
                </a:lnTo>
                <a:lnTo>
                  <a:pt x="775" y="707"/>
                </a:lnTo>
                <a:lnTo>
                  <a:pt x="775" y="707"/>
                </a:lnTo>
                <a:lnTo>
                  <a:pt x="779" y="691"/>
                </a:lnTo>
                <a:lnTo>
                  <a:pt x="785" y="672"/>
                </a:lnTo>
                <a:lnTo>
                  <a:pt x="796" y="630"/>
                </a:lnTo>
                <a:lnTo>
                  <a:pt x="806" y="579"/>
                </a:lnTo>
                <a:lnTo>
                  <a:pt x="806" y="57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1">
            <a:extLst>
              <a:ext uri="{FF2B5EF4-FFF2-40B4-BE49-F238E27FC236}">
                <a16:creationId xmlns:a16="http://schemas.microsoft.com/office/drawing/2014/main" id="{69735EFB-D676-4901-ABEE-994F3225BBF4}"/>
              </a:ext>
            </a:extLst>
          </p:cNvPr>
          <p:cNvSpPr>
            <a:spLocks/>
          </p:cNvSpPr>
          <p:nvPr/>
        </p:nvSpPr>
        <p:spPr bwMode="auto">
          <a:xfrm>
            <a:off x="4335605" y="827281"/>
            <a:ext cx="1382480" cy="1616799"/>
          </a:xfrm>
          <a:custGeom>
            <a:avLst/>
            <a:gdLst>
              <a:gd name="T0" fmla="*/ 124 w 944"/>
              <a:gd name="T1" fmla="*/ 170 h 1104"/>
              <a:gd name="T2" fmla="*/ 105 w 944"/>
              <a:gd name="T3" fmla="*/ 175 h 1104"/>
              <a:gd name="T4" fmla="*/ 66 w 944"/>
              <a:gd name="T5" fmla="*/ 203 h 1104"/>
              <a:gd name="T6" fmla="*/ 11 w 944"/>
              <a:gd name="T7" fmla="*/ 299 h 1104"/>
              <a:gd name="T8" fmla="*/ 0 w 944"/>
              <a:gd name="T9" fmla="*/ 400 h 1104"/>
              <a:gd name="T10" fmla="*/ 47 w 944"/>
              <a:gd name="T11" fmla="*/ 547 h 1104"/>
              <a:gd name="T12" fmla="*/ 98 w 944"/>
              <a:gd name="T13" fmla="*/ 659 h 1104"/>
              <a:gd name="T14" fmla="*/ 108 w 944"/>
              <a:gd name="T15" fmla="*/ 704 h 1104"/>
              <a:gd name="T16" fmla="*/ 133 w 944"/>
              <a:gd name="T17" fmla="*/ 755 h 1104"/>
              <a:gd name="T18" fmla="*/ 272 w 944"/>
              <a:gd name="T19" fmla="*/ 762 h 1104"/>
              <a:gd name="T20" fmla="*/ 400 w 944"/>
              <a:gd name="T21" fmla="*/ 734 h 1104"/>
              <a:gd name="T22" fmla="*/ 551 w 944"/>
              <a:gd name="T23" fmla="*/ 763 h 1104"/>
              <a:gd name="T24" fmla="*/ 560 w 944"/>
              <a:gd name="T25" fmla="*/ 936 h 1104"/>
              <a:gd name="T26" fmla="*/ 558 w 944"/>
              <a:gd name="T27" fmla="*/ 996 h 1104"/>
              <a:gd name="T28" fmla="*/ 569 w 944"/>
              <a:gd name="T29" fmla="*/ 1028 h 1104"/>
              <a:gd name="T30" fmla="*/ 564 w 944"/>
              <a:gd name="T31" fmla="*/ 1085 h 1104"/>
              <a:gd name="T32" fmla="*/ 607 w 944"/>
              <a:gd name="T33" fmla="*/ 1104 h 1104"/>
              <a:gd name="T34" fmla="*/ 644 w 944"/>
              <a:gd name="T35" fmla="*/ 1090 h 1104"/>
              <a:gd name="T36" fmla="*/ 753 w 944"/>
              <a:gd name="T37" fmla="*/ 1104 h 1104"/>
              <a:gd name="T38" fmla="*/ 801 w 944"/>
              <a:gd name="T39" fmla="*/ 1090 h 1104"/>
              <a:gd name="T40" fmla="*/ 733 w 944"/>
              <a:gd name="T41" fmla="*/ 1047 h 1104"/>
              <a:gd name="T42" fmla="*/ 699 w 944"/>
              <a:gd name="T43" fmla="*/ 993 h 1104"/>
              <a:gd name="T44" fmla="*/ 676 w 944"/>
              <a:gd name="T45" fmla="*/ 880 h 1104"/>
              <a:gd name="T46" fmla="*/ 709 w 944"/>
              <a:gd name="T47" fmla="*/ 806 h 1104"/>
              <a:gd name="T48" fmla="*/ 712 w 944"/>
              <a:gd name="T49" fmla="*/ 856 h 1104"/>
              <a:gd name="T50" fmla="*/ 845 w 944"/>
              <a:gd name="T51" fmla="*/ 868 h 1104"/>
              <a:gd name="T52" fmla="*/ 923 w 944"/>
              <a:gd name="T53" fmla="*/ 856 h 1104"/>
              <a:gd name="T54" fmla="*/ 937 w 944"/>
              <a:gd name="T55" fmla="*/ 828 h 1104"/>
              <a:gd name="T56" fmla="*/ 871 w 944"/>
              <a:gd name="T57" fmla="*/ 800 h 1104"/>
              <a:gd name="T58" fmla="*/ 807 w 944"/>
              <a:gd name="T59" fmla="*/ 744 h 1104"/>
              <a:gd name="T60" fmla="*/ 740 w 944"/>
              <a:gd name="T61" fmla="*/ 677 h 1104"/>
              <a:gd name="T62" fmla="*/ 685 w 944"/>
              <a:gd name="T63" fmla="*/ 559 h 1104"/>
              <a:gd name="T64" fmla="*/ 641 w 944"/>
              <a:gd name="T65" fmla="*/ 485 h 1104"/>
              <a:gd name="T66" fmla="*/ 585 w 944"/>
              <a:gd name="T67" fmla="*/ 462 h 1104"/>
              <a:gd name="T68" fmla="*/ 436 w 944"/>
              <a:gd name="T69" fmla="*/ 502 h 1104"/>
              <a:gd name="T70" fmla="*/ 443 w 944"/>
              <a:gd name="T71" fmla="*/ 488 h 1104"/>
              <a:gd name="T72" fmla="*/ 458 w 944"/>
              <a:gd name="T73" fmla="*/ 472 h 1104"/>
              <a:gd name="T74" fmla="*/ 467 w 944"/>
              <a:gd name="T75" fmla="*/ 448 h 1104"/>
              <a:gd name="T76" fmla="*/ 436 w 944"/>
              <a:gd name="T77" fmla="*/ 406 h 1104"/>
              <a:gd name="T78" fmla="*/ 459 w 944"/>
              <a:gd name="T79" fmla="*/ 391 h 1104"/>
              <a:gd name="T80" fmla="*/ 418 w 944"/>
              <a:gd name="T81" fmla="*/ 388 h 1104"/>
              <a:gd name="T82" fmla="*/ 381 w 944"/>
              <a:gd name="T83" fmla="*/ 420 h 1104"/>
              <a:gd name="T84" fmla="*/ 327 w 944"/>
              <a:gd name="T85" fmla="*/ 448 h 1104"/>
              <a:gd name="T86" fmla="*/ 306 w 944"/>
              <a:gd name="T87" fmla="*/ 393 h 1104"/>
              <a:gd name="T88" fmla="*/ 277 w 944"/>
              <a:gd name="T89" fmla="*/ 290 h 1104"/>
              <a:gd name="T90" fmla="*/ 247 w 944"/>
              <a:gd name="T91" fmla="*/ 233 h 1104"/>
              <a:gd name="T92" fmla="*/ 282 w 944"/>
              <a:gd name="T93" fmla="*/ 229 h 1104"/>
              <a:gd name="T94" fmla="*/ 303 w 944"/>
              <a:gd name="T95" fmla="*/ 199 h 1104"/>
              <a:gd name="T96" fmla="*/ 306 w 944"/>
              <a:gd name="T97" fmla="*/ 181 h 1104"/>
              <a:gd name="T98" fmla="*/ 314 w 944"/>
              <a:gd name="T99" fmla="*/ 151 h 1104"/>
              <a:gd name="T100" fmla="*/ 327 w 944"/>
              <a:gd name="T101" fmla="*/ 99 h 1104"/>
              <a:gd name="T102" fmla="*/ 320 w 944"/>
              <a:gd name="T103" fmla="*/ 60 h 1104"/>
              <a:gd name="T104" fmla="*/ 301 w 944"/>
              <a:gd name="T105" fmla="*/ 11 h 1104"/>
              <a:gd name="T106" fmla="*/ 210 w 944"/>
              <a:gd name="T107" fmla="*/ 15 h 1104"/>
              <a:gd name="T108" fmla="*/ 152 w 944"/>
              <a:gd name="T109" fmla="*/ 34 h 1104"/>
              <a:gd name="T110" fmla="*/ 130 w 944"/>
              <a:gd name="T111" fmla="*/ 77 h 1104"/>
              <a:gd name="T112" fmla="*/ 138 w 944"/>
              <a:gd name="T113" fmla="*/ 111 h 1104"/>
              <a:gd name="T114" fmla="*/ 143 w 944"/>
              <a:gd name="T115" fmla="*/ 141 h 1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44" h="1104">
                <a:moveTo>
                  <a:pt x="143" y="141"/>
                </a:moveTo>
                <a:lnTo>
                  <a:pt x="143" y="141"/>
                </a:lnTo>
                <a:lnTo>
                  <a:pt x="141" y="142"/>
                </a:lnTo>
                <a:lnTo>
                  <a:pt x="139" y="145"/>
                </a:lnTo>
                <a:lnTo>
                  <a:pt x="135" y="153"/>
                </a:lnTo>
                <a:lnTo>
                  <a:pt x="129" y="162"/>
                </a:lnTo>
                <a:lnTo>
                  <a:pt x="124" y="170"/>
                </a:lnTo>
                <a:lnTo>
                  <a:pt x="124" y="170"/>
                </a:lnTo>
                <a:lnTo>
                  <a:pt x="116" y="177"/>
                </a:lnTo>
                <a:lnTo>
                  <a:pt x="112" y="179"/>
                </a:lnTo>
                <a:lnTo>
                  <a:pt x="112" y="179"/>
                </a:lnTo>
                <a:lnTo>
                  <a:pt x="111" y="178"/>
                </a:lnTo>
                <a:lnTo>
                  <a:pt x="108" y="175"/>
                </a:lnTo>
                <a:lnTo>
                  <a:pt x="105" y="175"/>
                </a:lnTo>
                <a:lnTo>
                  <a:pt x="103" y="175"/>
                </a:lnTo>
                <a:lnTo>
                  <a:pt x="100" y="177"/>
                </a:lnTo>
                <a:lnTo>
                  <a:pt x="98" y="179"/>
                </a:lnTo>
                <a:lnTo>
                  <a:pt x="98" y="179"/>
                </a:lnTo>
                <a:lnTo>
                  <a:pt x="90" y="186"/>
                </a:lnTo>
                <a:lnTo>
                  <a:pt x="78" y="194"/>
                </a:lnTo>
                <a:lnTo>
                  <a:pt x="66" y="203"/>
                </a:lnTo>
                <a:lnTo>
                  <a:pt x="56" y="212"/>
                </a:lnTo>
                <a:lnTo>
                  <a:pt x="56" y="212"/>
                </a:lnTo>
                <a:lnTo>
                  <a:pt x="51" y="218"/>
                </a:lnTo>
                <a:lnTo>
                  <a:pt x="44" y="229"/>
                </a:lnTo>
                <a:lnTo>
                  <a:pt x="31" y="253"/>
                </a:lnTo>
                <a:lnTo>
                  <a:pt x="19" y="279"/>
                </a:lnTo>
                <a:lnTo>
                  <a:pt x="11" y="299"/>
                </a:lnTo>
                <a:lnTo>
                  <a:pt x="11" y="299"/>
                </a:lnTo>
                <a:lnTo>
                  <a:pt x="8" y="309"/>
                </a:lnTo>
                <a:lnTo>
                  <a:pt x="6" y="322"/>
                </a:lnTo>
                <a:lnTo>
                  <a:pt x="4" y="338"/>
                </a:lnTo>
                <a:lnTo>
                  <a:pt x="1" y="357"/>
                </a:lnTo>
                <a:lnTo>
                  <a:pt x="0" y="378"/>
                </a:lnTo>
                <a:lnTo>
                  <a:pt x="0" y="400"/>
                </a:lnTo>
                <a:lnTo>
                  <a:pt x="2" y="422"/>
                </a:lnTo>
                <a:lnTo>
                  <a:pt x="6" y="443"/>
                </a:lnTo>
                <a:lnTo>
                  <a:pt x="6" y="443"/>
                </a:lnTo>
                <a:lnTo>
                  <a:pt x="13" y="466"/>
                </a:lnTo>
                <a:lnTo>
                  <a:pt x="23" y="492"/>
                </a:lnTo>
                <a:lnTo>
                  <a:pt x="34" y="519"/>
                </a:lnTo>
                <a:lnTo>
                  <a:pt x="47" y="547"/>
                </a:lnTo>
                <a:lnTo>
                  <a:pt x="71" y="596"/>
                </a:lnTo>
                <a:lnTo>
                  <a:pt x="79" y="615"/>
                </a:lnTo>
                <a:lnTo>
                  <a:pt x="84" y="627"/>
                </a:lnTo>
                <a:lnTo>
                  <a:pt x="84" y="627"/>
                </a:lnTo>
                <a:lnTo>
                  <a:pt x="86" y="636"/>
                </a:lnTo>
                <a:lnTo>
                  <a:pt x="90" y="644"/>
                </a:lnTo>
                <a:lnTo>
                  <a:pt x="98" y="659"/>
                </a:lnTo>
                <a:lnTo>
                  <a:pt x="102" y="666"/>
                </a:lnTo>
                <a:lnTo>
                  <a:pt x="104" y="674"/>
                </a:lnTo>
                <a:lnTo>
                  <a:pt x="105" y="679"/>
                </a:lnTo>
                <a:lnTo>
                  <a:pt x="105" y="687"/>
                </a:lnTo>
                <a:lnTo>
                  <a:pt x="105" y="687"/>
                </a:lnTo>
                <a:lnTo>
                  <a:pt x="105" y="695"/>
                </a:lnTo>
                <a:lnTo>
                  <a:pt x="108" y="704"/>
                </a:lnTo>
                <a:lnTo>
                  <a:pt x="111" y="716"/>
                </a:lnTo>
                <a:lnTo>
                  <a:pt x="116" y="728"/>
                </a:lnTo>
                <a:lnTo>
                  <a:pt x="122" y="738"/>
                </a:lnTo>
                <a:lnTo>
                  <a:pt x="126" y="747"/>
                </a:lnTo>
                <a:lnTo>
                  <a:pt x="130" y="753"/>
                </a:lnTo>
                <a:lnTo>
                  <a:pt x="132" y="755"/>
                </a:lnTo>
                <a:lnTo>
                  <a:pt x="133" y="755"/>
                </a:lnTo>
                <a:lnTo>
                  <a:pt x="133" y="755"/>
                </a:lnTo>
                <a:lnTo>
                  <a:pt x="146" y="751"/>
                </a:lnTo>
                <a:lnTo>
                  <a:pt x="155" y="748"/>
                </a:lnTo>
                <a:lnTo>
                  <a:pt x="155" y="748"/>
                </a:lnTo>
                <a:lnTo>
                  <a:pt x="208" y="756"/>
                </a:lnTo>
                <a:lnTo>
                  <a:pt x="251" y="761"/>
                </a:lnTo>
                <a:lnTo>
                  <a:pt x="272" y="762"/>
                </a:lnTo>
                <a:lnTo>
                  <a:pt x="287" y="762"/>
                </a:lnTo>
                <a:lnTo>
                  <a:pt x="287" y="762"/>
                </a:lnTo>
                <a:lnTo>
                  <a:pt x="301" y="760"/>
                </a:lnTo>
                <a:lnTo>
                  <a:pt x="319" y="756"/>
                </a:lnTo>
                <a:lnTo>
                  <a:pt x="355" y="747"/>
                </a:lnTo>
                <a:lnTo>
                  <a:pt x="387" y="737"/>
                </a:lnTo>
                <a:lnTo>
                  <a:pt x="400" y="734"/>
                </a:lnTo>
                <a:lnTo>
                  <a:pt x="400" y="734"/>
                </a:lnTo>
                <a:lnTo>
                  <a:pt x="475" y="735"/>
                </a:lnTo>
                <a:lnTo>
                  <a:pt x="526" y="736"/>
                </a:lnTo>
                <a:lnTo>
                  <a:pt x="550" y="736"/>
                </a:lnTo>
                <a:lnTo>
                  <a:pt x="550" y="736"/>
                </a:lnTo>
                <a:lnTo>
                  <a:pt x="551" y="743"/>
                </a:lnTo>
                <a:lnTo>
                  <a:pt x="551" y="763"/>
                </a:lnTo>
                <a:lnTo>
                  <a:pt x="552" y="826"/>
                </a:lnTo>
                <a:lnTo>
                  <a:pt x="552" y="892"/>
                </a:lnTo>
                <a:lnTo>
                  <a:pt x="554" y="915"/>
                </a:lnTo>
                <a:lnTo>
                  <a:pt x="555" y="927"/>
                </a:lnTo>
                <a:lnTo>
                  <a:pt x="555" y="927"/>
                </a:lnTo>
                <a:lnTo>
                  <a:pt x="557" y="932"/>
                </a:lnTo>
                <a:lnTo>
                  <a:pt x="560" y="936"/>
                </a:lnTo>
                <a:lnTo>
                  <a:pt x="564" y="940"/>
                </a:lnTo>
                <a:lnTo>
                  <a:pt x="567" y="946"/>
                </a:lnTo>
                <a:lnTo>
                  <a:pt x="568" y="950"/>
                </a:lnTo>
                <a:lnTo>
                  <a:pt x="567" y="953"/>
                </a:lnTo>
                <a:lnTo>
                  <a:pt x="567" y="953"/>
                </a:lnTo>
                <a:lnTo>
                  <a:pt x="563" y="970"/>
                </a:lnTo>
                <a:lnTo>
                  <a:pt x="558" y="996"/>
                </a:lnTo>
                <a:lnTo>
                  <a:pt x="556" y="1009"/>
                </a:lnTo>
                <a:lnTo>
                  <a:pt x="555" y="1019"/>
                </a:lnTo>
                <a:lnTo>
                  <a:pt x="555" y="1026"/>
                </a:lnTo>
                <a:lnTo>
                  <a:pt x="556" y="1028"/>
                </a:lnTo>
                <a:lnTo>
                  <a:pt x="557" y="1029"/>
                </a:lnTo>
                <a:lnTo>
                  <a:pt x="557" y="1029"/>
                </a:lnTo>
                <a:lnTo>
                  <a:pt x="569" y="1028"/>
                </a:lnTo>
                <a:lnTo>
                  <a:pt x="574" y="1029"/>
                </a:lnTo>
                <a:lnTo>
                  <a:pt x="574" y="1029"/>
                </a:lnTo>
                <a:lnTo>
                  <a:pt x="569" y="1052"/>
                </a:lnTo>
                <a:lnTo>
                  <a:pt x="565" y="1071"/>
                </a:lnTo>
                <a:lnTo>
                  <a:pt x="564" y="1080"/>
                </a:lnTo>
                <a:lnTo>
                  <a:pt x="564" y="1085"/>
                </a:lnTo>
                <a:lnTo>
                  <a:pt x="564" y="1085"/>
                </a:lnTo>
                <a:lnTo>
                  <a:pt x="565" y="1088"/>
                </a:lnTo>
                <a:lnTo>
                  <a:pt x="567" y="1089"/>
                </a:lnTo>
                <a:lnTo>
                  <a:pt x="571" y="1094"/>
                </a:lnTo>
                <a:lnTo>
                  <a:pt x="578" y="1097"/>
                </a:lnTo>
                <a:lnTo>
                  <a:pt x="585" y="1100"/>
                </a:lnTo>
                <a:lnTo>
                  <a:pt x="600" y="1103"/>
                </a:lnTo>
                <a:lnTo>
                  <a:pt x="607" y="1104"/>
                </a:lnTo>
                <a:lnTo>
                  <a:pt x="607" y="1104"/>
                </a:lnTo>
                <a:lnTo>
                  <a:pt x="610" y="1101"/>
                </a:lnTo>
                <a:lnTo>
                  <a:pt x="614" y="1097"/>
                </a:lnTo>
                <a:lnTo>
                  <a:pt x="619" y="1095"/>
                </a:lnTo>
                <a:lnTo>
                  <a:pt x="626" y="1093"/>
                </a:lnTo>
                <a:lnTo>
                  <a:pt x="634" y="1090"/>
                </a:lnTo>
                <a:lnTo>
                  <a:pt x="644" y="1090"/>
                </a:lnTo>
                <a:lnTo>
                  <a:pt x="659" y="1093"/>
                </a:lnTo>
                <a:lnTo>
                  <a:pt x="659" y="1093"/>
                </a:lnTo>
                <a:lnTo>
                  <a:pt x="689" y="1097"/>
                </a:lnTo>
                <a:lnTo>
                  <a:pt x="718" y="1102"/>
                </a:lnTo>
                <a:lnTo>
                  <a:pt x="740" y="1104"/>
                </a:lnTo>
                <a:lnTo>
                  <a:pt x="753" y="1104"/>
                </a:lnTo>
                <a:lnTo>
                  <a:pt x="753" y="1104"/>
                </a:lnTo>
                <a:lnTo>
                  <a:pt x="766" y="1103"/>
                </a:lnTo>
                <a:lnTo>
                  <a:pt x="784" y="1101"/>
                </a:lnTo>
                <a:lnTo>
                  <a:pt x="792" y="1098"/>
                </a:lnTo>
                <a:lnTo>
                  <a:pt x="798" y="1096"/>
                </a:lnTo>
                <a:lnTo>
                  <a:pt x="799" y="1095"/>
                </a:lnTo>
                <a:lnTo>
                  <a:pt x="801" y="1093"/>
                </a:lnTo>
                <a:lnTo>
                  <a:pt x="801" y="1090"/>
                </a:lnTo>
                <a:lnTo>
                  <a:pt x="800" y="1088"/>
                </a:lnTo>
                <a:lnTo>
                  <a:pt x="800" y="1088"/>
                </a:lnTo>
                <a:lnTo>
                  <a:pt x="796" y="1082"/>
                </a:lnTo>
                <a:lnTo>
                  <a:pt x="788" y="1076"/>
                </a:lnTo>
                <a:lnTo>
                  <a:pt x="767" y="1064"/>
                </a:lnTo>
                <a:lnTo>
                  <a:pt x="744" y="1052"/>
                </a:lnTo>
                <a:lnTo>
                  <a:pt x="733" y="1047"/>
                </a:lnTo>
                <a:lnTo>
                  <a:pt x="725" y="1041"/>
                </a:lnTo>
                <a:lnTo>
                  <a:pt x="725" y="1041"/>
                </a:lnTo>
                <a:lnTo>
                  <a:pt x="711" y="1026"/>
                </a:lnTo>
                <a:lnTo>
                  <a:pt x="698" y="1012"/>
                </a:lnTo>
                <a:lnTo>
                  <a:pt x="682" y="996"/>
                </a:lnTo>
                <a:lnTo>
                  <a:pt x="699" y="993"/>
                </a:lnTo>
                <a:lnTo>
                  <a:pt x="699" y="993"/>
                </a:lnTo>
                <a:lnTo>
                  <a:pt x="688" y="971"/>
                </a:lnTo>
                <a:lnTo>
                  <a:pt x="680" y="954"/>
                </a:lnTo>
                <a:lnTo>
                  <a:pt x="676" y="946"/>
                </a:lnTo>
                <a:lnTo>
                  <a:pt x="675" y="941"/>
                </a:lnTo>
                <a:lnTo>
                  <a:pt x="675" y="941"/>
                </a:lnTo>
                <a:lnTo>
                  <a:pt x="675" y="919"/>
                </a:lnTo>
                <a:lnTo>
                  <a:pt x="676" y="880"/>
                </a:lnTo>
                <a:lnTo>
                  <a:pt x="676" y="842"/>
                </a:lnTo>
                <a:lnTo>
                  <a:pt x="678" y="823"/>
                </a:lnTo>
                <a:lnTo>
                  <a:pt x="678" y="823"/>
                </a:lnTo>
                <a:lnTo>
                  <a:pt x="689" y="783"/>
                </a:lnTo>
                <a:lnTo>
                  <a:pt x="711" y="802"/>
                </a:lnTo>
                <a:lnTo>
                  <a:pt x="711" y="802"/>
                </a:lnTo>
                <a:lnTo>
                  <a:pt x="709" y="806"/>
                </a:lnTo>
                <a:lnTo>
                  <a:pt x="706" y="819"/>
                </a:lnTo>
                <a:lnTo>
                  <a:pt x="706" y="819"/>
                </a:lnTo>
                <a:lnTo>
                  <a:pt x="706" y="827"/>
                </a:lnTo>
                <a:lnTo>
                  <a:pt x="707" y="836"/>
                </a:lnTo>
                <a:lnTo>
                  <a:pt x="711" y="852"/>
                </a:lnTo>
                <a:lnTo>
                  <a:pt x="711" y="852"/>
                </a:lnTo>
                <a:lnTo>
                  <a:pt x="712" y="856"/>
                </a:lnTo>
                <a:lnTo>
                  <a:pt x="712" y="859"/>
                </a:lnTo>
                <a:lnTo>
                  <a:pt x="713" y="860"/>
                </a:lnTo>
                <a:lnTo>
                  <a:pt x="721" y="861"/>
                </a:lnTo>
                <a:lnTo>
                  <a:pt x="741" y="864"/>
                </a:lnTo>
                <a:lnTo>
                  <a:pt x="741" y="864"/>
                </a:lnTo>
                <a:lnTo>
                  <a:pt x="790" y="867"/>
                </a:lnTo>
                <a:lnTo>
                  <a:pt x="845" y="868"/>
                </a:lnTo>
                <a:lnTo>
                  <a:pt x="845" y="868"/>
                </a:lnTo>
                <a:lnTo>
                  <a:pt x="875" y="868"/>
                </a:lnTo>
                <a:lnTo>
                  <a:pt x="895" y="867"/>
                </a:lnTo>
                <a:lnTo>
                  <a:pt x="903" y="866"/>
                </a:lnTo>
                <a:lnTo>
                  <a:pt x="910" y="865"/>
                </a:lnTo>
                <a:lnTo>
                  <a:pt x="917" y="861"/>
                </a:lnTo>
                <a:lnTo>
                  <a:pt x="923" y="856"/>
                </a:lnTo>
                <a:lnTo>
                  <a:pt x="923" y="856"/>
                </a:lnTo>
                <a:lnTo>
                  <a:pt x="935" y="848"/>
                </a:lnTo>
                <a:lnTo>
                  <a:pt x="943" y="842"/>
                </a:lnTo>
                <a:lnTo>
                  <a:pt x="944" y="839"/>
                </a:lnTo>
                <a:lnTo>
                  <a:pt x="944" y="836"/>
                </a:lnTo>
                <a:lnTo>
                  <a:pt x="942" y="833"/>
                </a:lnTo>
                <a:lnTo>
                  <a:pt x="937" y="828"/>
                </a:lnTo>
                <a:lnTo>
                  <a:pt x="937" y="828"/>
                </a:lnTo>
                <a:lnTo>
                  <a:pt x="930" y="823"/>
                </a:lnTo>
                <a:lnTo>
                  <a:pt x="923" y="819"/>
                </a:lnTo>
                <a:lnTo>
                  <a:pt x="904" y="812"/>
                </a:lnTo>
                <a:lnTo>
                  <a:pt x="885" y="806"/>
                </a:lnTo>
                <a:lnTo>
                  <a:pt x="871" y="800"/>
                </a:lnTo>
                <a:lnTo>
                  <a:pt x="871" y="800"/>
                </a:lnTo>
                <a:lnTo>
                  <a:pt x="856" y="792"/>
                </a:lnTo>
                <a:lnTo>
                  <a:pt x="838" y="781"/>
                </a:lnTo>
                <a:lnTo>
                  <a:pt x="817" y="767"/>
                </a:lnTo>
                <a:lnTo>
                  <a:pt x="822" y="753"/>
                </a:lnTo>
                <a:lnTo>
                  <a:pt x="822" y="753"/>
                </a:lnTo>
                <a:lnTo>
                  <a:pt x="818" y="751"/>
                </a:lnTo>
                <a:lnTo>
                  <a:pt x="807" y="744"/>
                </a:lnTo>
                <a:lnTo>
                  <a:pt x="791" y="733"/>
                </a:lnTo>
                <a:lnTo>
                  <a:pt x="779" y="723"/>
                </a:lnTo>
                <a:lnTo>
                  <a:pt x="767" y="712"/>
                </a:lnTo>
                <a:lnTo>
                  <a:pt x="767" y="712"/>
                </a:lnTo>
                <a:lnTo>
                  <a:pt x="761" y="705"/>
                </a:lnTo>
                <a:lnTo>
                  <a:pt x="754" y="697"/>
                </a:lnTo>
                <a:lnTo>
                  <a:pt x="740" y="677"/>
                </a:lnTo>
                <a:lnTo>
                  <a:pt x="727" y="653"/>
                </a:lnTo>
                <a:lnTo>
                  <a:pt x="714" y="629"/>
                </a:lnTo>
                <a:lnTo>
                  <a:pt x="702" y="605"/>
                </a:lnTo>
                <a:lnTo>
                  <a:pt x="694" y="585"/>
                </a:lnTo>
                <a:lnTo>
                  <a:pt x="687" y="568"/>
                </a:lnTo>
                <a:lnTo>
                  <a:pt x="685" y="559"/>
                </a:lnTo>
                <a:lnTo>
                  <a:pt x="685" y="559"/>
                </a:lnTo>
                <a:lnTo>
                  <a:pt x="683" y="552"/>
                </a:lnTo>
                <a:lnTo>
                  <a:pt x="681" y="541"/>
                </a:lnTo>
                <a:lnTo>
                  <a:pt x="676" y="530"/>
                </a:lnTo>
                <a:lnTo>
                  <a:pt x="669" y="517"/>
                </a:lnTo>
                <a:lnTo>
                  <a:pt x="660" y="502"/>
                </a:lnTo>
                <a:lnTo>
                  <a:pt x="648" y="491"/>
                </a:lnTo>
                <a:lnTo>
                  <a:pt x="641" y="485"/>
                </a:lnTo>
                <a:lnTo>
                  <a:pt x="634" y="479"/>
                </a:lnTo>
                <a:lnTo>
                  <a:pt x="626" y="474"/>
                </a:lnTo>
                <a:lnTo>
                  <a:pt x="616" y="469"/>
                </a:lnTo>
                <a:lnTo>
                  <a:pt x="616" y="469"/>
                </a:lnTo>
                <a:lnTo>
                  <a:pt x="607" y="466"/>
                </a:lnTo>
                <a:lnTo>
                  <a:pt x="596" y="463"/>
                </a:lnTo>
                <a:lnTo>
                  <a:pt x="585" y="462"/>
                </a:lnTo>
                <a:lnTo>
                  <a:pt x="575" y="462"/>
                </a:lnTo>
                <a:lnTo>
                  <a:pt x="554" y="465"/>
                </a:lnTo>
                <a:lnTo>
                  <a:pt x="532" y="468"/>
                </a:lnTo>
                <a:lnTo>
                  <a:pt x="513" y="473"/>
                </a:lnTo>
                <a:lnTo>
                  <a:pt x="498" y="479"/>
                </a:lnTo>
                <a:lnTo>
                  <a:pt x="484" y="483"/>
                </a:lnTo>
                <a:lnTo>
                  <a:pt x="436" y="502"/>
                </a:lnTo>
                <a:lnTo>
                  <a:pt x="395" y="502"/>
                </a:lnTo>
                <a:lnTo>
                  <a:pt x="403" y="486"/>
                </a:lnTo>
                <a:lnTo>
                  <a:pt x="403" y="486"/>
                </a:lnTo>
                <a:lnTo>
                  <a:pt x="417" y="488"/>
                </a:lnTo>
                <a:lnTo>
                  <a:pt x="430" y="489"/>
                </a:lnTo>
                <a:lnTo>
                  <a:pt x="437" y="489"/>
                </a:lnTo>
                <a:lnTo>
                  <a:pt x="443" y="488"/>
                </a:lnTo>
                <a:lnTo>
                  <a:pt x="443" y="488"/>
                </a:lnTo>
                <a:lnTo>
                  <a:pt x="446" y="486"/>
                </a:lnTo>
                <a:lnTo>
                  <a:pt x="450" y="483"/>
                </a:lnTo>
                <a:lnTo>
                  <a:pt x="456" y="479"/>
                </a:lnTo>
                <a:lnTo>
                  <a:pt x="458" y="474"/>
                </a:lnTo>
                <a:lnTo>
                  <a:pt x="458" y="472"/>
                </a:lnTo>
                <a:lnTo>
                  <a:pt x="458" y="472"/>
                </a:lnTo>
                <a:lnTo>
                  <a:pt x="460" y="471"/>
                </a:lnTo>
                <a:lnTo>
                  <a:pt x="464" y="469"/>
                </a:lnTo>
                <a:lnTo>
                  <a:pt x="467" y="466"/>
                </a:lnTo>
                <a:lnTo>
                  <a:pt x="467" y="462"/>
                </a:lnTo>
                <a:lnTo>
                  <a:pt x="467" y="460"/>
                </a:lnTo>
                <a:lnTo>
                  <a:pt x="467" y="460"/>
                </a:lnTo>
                <a:lnTo>
                  <a:pt x="467" y="448"/>
                </a:lnTo>
                <a:lnTo>
                  <a:pt x="467" y="443"/>
                </a:lnTo>
                <a:lnTo>
                  <a:pt x="501" y="432"/>
                </a:lnTo>
                <a:lnTo>
                  <a:pt x="503" y="422"/>
                </a:lnTo>
                <a:lnTo>
                  <a:pt x="491" y="399"/>
                </a:lnTo>
                <a:lnTo>
                  <a:pt x="453" y="413"/>
                </a:lnTo>
                <a:lnTo>
                  <a:pt x="436" y="406"/>
                </a:lnTo>
                <a:lnTo>
                  <a:pt x="436" y="406"/>
                </a:lnTo>
                <a:lnTo>
                  <a:pt x="444" y="404"/>
                </a:lnTo>
                <a:lnTo>
                  <a:pt x="451" y="402"/>
                </a:lnTo>
                <a:lnTo>
                  <a:pt x="454" y="401"/>
                </a:lnTo>
                <a:lnTo>
                  <a:pt x="456" y="399"/>
                </a:lnTo>
                <a:lnTo>
                  <a:pt x="456" y="399"/>
                </a:lnTo>
                <a:lnTo>
                  <a:pt x="458" y="395"/>
                </a:lnTo>
                <a:lnTo>
                  <a:pt x="459" y="391"/>
                </a:lnTo>
                <a:lnTo>
                  <a:pt x="458" y="391"/>
                </a:lnTo>
                <a:lnTo>
                  <a:pt x="456" y="390"/>
                </a:lnTo>
                <a:lnTo>
                  <a:pt x="450" y="389"/>
                </a:lnTo>
                <a:lnTo>
                  <a:pt x="450" y="389"/>
                </a:lnTo>
                <a:lnTo>
                  <a:pt x="430" y="387"/>
                </a:lnTo>
                <a:lnTo>
                  <a:pt x="421" y="387"/>
                </a:lnTo>
                <a:lnTo>
                  <a:pt x="418" y="388"/>
                </a:lnTo>
                <a:lnTo>
                  <a:pt x="414" y="389"/>
                </a:lnTo>
                <a:lnTo>
                  <a:pt x="414" y="389"/>
                </a:lnTo>
                <a:lnTo>
                  <a:pt x="410" y="391"/>
                </a:lnTo>
                <a:lnTo>
                  <a:pt x="405" y="396"/>
                </a:lnTo>
                <a:lnTo>
                  <a:pt x="395" y="406"/>
                </a:lnTo>
                <a:lnTo>
                  <a:pt x="386" y="415"/>
                </a:lnTo>
                <a:lnTo>
                  <a:pt x="381" y="420"/>
                </a:lnTo>
                <a:lnTo>
                  <a:pt x="381" y="420"/>
                </a:lnTo>
                <a:lnTo>
                  <a:pt x="374" y="424"/>
                </a:lnTo>
                <a:lnTo>
                  <a:pt x="362" y="432"/>
                </a:lnTo>
                <a:lnTo>
                  <a:pt x="348" y="443"/>
                </a:lnTo>
                <a:lnTo>
                  <a:pt x="348" y="443"/>
                </a:lnTo>
                <a:lnTo>
                  <a:pt x="338" y="446"/>
                </a:lnTo>
                <a:lnTo>
                  <a:pt x="327" y="448"/>
                </a:lnTo>
                <a:lnTo>
                  <a:pt x="327" y="448"/>
                </a:lnTo>
                <a:lnTo>
                  <a:pt x="326" y="447"/>
                </a:lnTo>
                <a:lnTo>
                  <a:pt x="323" y="443"/>
                </a:lnTo>
                <a:lnTo>
                  <a:pt x="320" y="433"/>
                </a:lnTo>
                <a:lnTo>
                  <a:pt x="313" y="410"/>
                </a:lnTo>
                <a:lnTo>
                  <a:pt x="313" y="410"/>
                </a:lnTo>
                <a:lnTo>
                  <a:pt x="306" y="393"/>
                </a:lnTo>
                <a:lnTo>
                  <a:pt x="295" y="363"/>
                </a:lnTo>
                <a:lnTo>
                  <a:pt x="285" y="330"/>
                </a:lnTo>
                <a:lnTo>
                  <a:pt x="281" y="317"/>
                </a:lnTo>
                <a:lnTo>
                  <a:pt x="280" y="306"/>
                </a:lnTo>
                <a:lnTo>
                  <a:pt x="280" y="306"/>
                </a:lnTo>
                <a:lnTo>
                  <a:pt x="279" y="298"/>
                </a:lnTo>
                <a:lnTo>
                  <a:pt x="277" y="290"/>
                </a:lnTo>
                <a:lnTo>
                  <a:pt x="274" y="276"/>
                </a:lnTo>
                <a:lnTo>
                  <a:pt x="269" y="264"/>
                </a:lnTo>
                <a:lnTo>
                  <a:pt x="266" y="257"/>
                </a:lnTo>
                <a:lnTo>
                  <a:pt x="266" y="257"/>
                </a:lnTo>
                <a:lnTo>
                  <a:pt x="255" y="243"/>
                </a:lnTo>
                <a:lnTo>
                  <a:pt x="247" y="233"/>
                </a:lnTo>
                <a:lnTo>
                  <a:pt x="247" y="233"/>
                </a:lnTo>
                <a:lnTo>
                  <a:pt x="250" y="234"/>
                </a:lnTo>
                <a:lnTo>
                  <a:pt x="261" y="236"/>
                </a:lnTo>
                <a:lnTo>
                  <a:pt x="267" y="236"/>
                </a:lnTo>
                <a:lnTo>
                  <a:pt x="273" y="234"/>
                </a:lnTo>
                <a:lnTo>
                  <a:pt x="277" y="232"/>
                </a:lnTo>
                <a:lnTo>
                  <a:pt x="282" y="229"/>
                </a:lnTo>
                <a:lnTo>
                  <a:pt x="282" y="229"/>
                </a:lnTo>
                <a:lnTo>
                  <a:pt x="287" y="219"/>
                </a:lnTo>
                <a:lnTo>
                  <a:pt x="290" y="210"/>
                </a:lnTo>
                <a:lnTo>
                  <a:pt x="294" y="200"/>
                </a:lnTo>
                <a:lnTo>
                  <a:pt x="294" y="200"/>
                </a:lnTo>
                <a:lnTo>
                  <a:pt x="299" y="201"/>
                </a:lnTo>
                <a:lnTo>
                  <a:pt x="302" y="200"/>
                </a:lnTo>
                <a:lnTo>
                  <a:pt x="303" y="199"/>
                </a:lnTo>
                <a:lnTo>
                  <a:pt x="306" y="198"/>
                </a:lnTo>
                <a:lnTo>
                  <a:pt x="306" y="198"/>
                </a:lnTo>
                <a:lnTo>
                  <a:pt x="307" y="193"/>
                </a:lnTo>
                <a:lnTo>
                  <a:pt x="308" y="190"/>
                </a:lnTo>
                <a:lnTo>
                  <a:pt x="307" y="185"/>
                </a:lnTo>
                <a:lnTo>
                  <a:pt x="306" y="181"/>
                </a:lnTo>
                <a:lnTo>
                  <a:pt x="306" y="181"/>
                </a:lnTo>
                <a:lnTo>
                  <a:pt x="303" y="178"/>
                </a:lnTo>
                <a:lnTo>
                  <a:pt x="303" y="173"/>
                </a:lnTo>
                <a:lnTo>
                  <a:pt x="303" y="167"/>
                </a:lnTo>
                <a:lnTo>
                  <a:pt x="303" y="167"/>
                </a:lnTo>
                <a:lnTo>
                  <a:pt x="305" y="164"/>
                </a:lnTo>
                <a:lnTo>
                  <a:pt x="309" y="159"/>
                </a:lnTo>
                <a:lnTo>
                  <a:pt x="314" y="151"/>
                </a:lnTo>
                <a:lnTo>
                  <a:pt x="320" y="141"/>
                </a:lnTo>
                <a:lnTo>
                  <a:pt x="320" y="141"/>
                </a:lnTo>
                <a:lnTo>
                  <a:pt x="327" y="125"/>
                </a:lnTo>
                <a:lnTo>
                  <a:pt x="329" y="119"/>
                </a:lnTo>
                <a:lnTo>
                  <a:pt x="329" y="113"/>
                </a:lnTo>
                <a:lnTo>
                  <a:pt x="329" y="113"/>
                </a:lnTo>
                <a:lnTo>
                  <a:pt x="327" y="99"/>
                </a:lnTo>
                <a:lnTo>
                  <a:pt x="336" y="89"/>
                </a:lnTo>
                <a:lnTo>
                  <a:pt x="336" y="89"/>
                </a:lnTo>
                <a:lnTo>
                  <a:pt x="332" y="82"/>
                </a:lnTo>
                <a:lnTo>
                  <a:pt x="328" y="75"/>
                </a:lnTo>
                <a:lnTo>
                  <a:pt x="326" y="69"/>
                </a:lnTo>
                <a:lnTo>
                  <a:pt x="326" y="69"/>
                </a:lnTo>
                <a:lnTo>
                  <a:pt x="320" y="60"/>
                </a:lnTo>
                <a:lnTo>
                  <a:pt x="310" y="44"/>
                </a:lnTo>
                <a:lnTo>
                  <a:pt x="298" y="26"/>
                </a:lnTo>
                <a:lnTo>
                  <a:pt x="298" y="26"/>
                </a:lnTo>
                <a:lnTo>
                  <a:pt x="300" y="20"/>
                </a:lnTo>
                <a:lnTo>
                  <a:pt x="301" y="15"/>
                </a:lnTo>
                <a:lnTo>
                  <a:pt x="301" y="11"/>
                </a:lnTo>
                <a:lnTo>
                  <a:pt x="301" y="11"/>
                </a:lnTo>
                <a:lnTo>
                  <a:pt x="296" y="9"/>
                </a:lnTo>
                <a:lnTo>
                  <a:pt x="287" y="4"/>
                </a:lnTo>
                <a:lnTo>
                  <a:pt x="275" y="0"/>
                </a:lnTo>
                <a:lnTo>
                  <a:pt x="242" y="2"/>
                </a:lnTo>
                <a:lnTo>
                  <a:pt x="226" y="16"/>
                </a:lnTo>
                <a:lnTo>
                  <a:pt x="226" y="16"/>
                </a:lnTo>
                <a:lnTo>
                  <a:pt x="210" y="15"/>
                </a:lnTo>
                <a:lnTo>
                  <a:pt x="188" y="14"/>
                </a:lnTo>
                <a:lnTo>
                  <a:pt x="188" y="14"/>
                </a:lnTo>
                <a:lnTo>
                  <a:pt x="183" y="15"/>
                </a:lnTo>
                <a:lnTo>
                  <a:pt x="178" y="16"/>
                </a:lnTo>
                <a:lnTo>
                  <a:pt x="167" y="22"/>
                </a:lnTo>
                <a:lnTo>
                  <a:pt x="156" y="30"/>
                </a:lnTo>
                <a:lnTo>
                  <a:pt x="152" y="34"/>
                </a:lnTo>
                <a:lnTo>
                  <a:pt x="150" y="37"/>
                </a:lnTo>
                <a:lnTo>
                  <a:pt x="150" y="37"/>
                </a:lnTo>
                <a:lnTo>
                  <a:pt x="146" y="46"/>
                </a:lnTo>
                <a:lnTo>
                  <a:pt x="141" y="56"/>
                </a:lnTo>
                <a:lnTo>
                  <a:pt x="141" y="56"/>
                </a:lnTo>
                <a:lnTo>
                  <a:pt x="132" y="72"/>
                </a:lnTo>
                <a:lnTo>
                  <a:pt x="130" y="77"/>
                </a:lnTo>
                <a:lnTo>
                  <a:pt x="129" y="82"/>
                </a:lnTo>
                <a:lnTo>
                  <a:pt x="129" y="82"/>
                </a:lnTo>
                <a:lnTo>
                  <a:pt x="129" y="83"/>
                </a:lnTo>
                <a:lnTo>
                  <a:pt x="130" y="86"/>
                </a:lnTo>
                <a:lnTo>
                  <a:pt x="135" y="88"/>
                </a:lnTo>
                <a:lnTo>
                  <a:pt x="141" y="92"/>
                </a:lnTo>
                <a:lnTo>
                  <a:pt x="138" y="111"/>
                </a:lnTo>
                <a:lnTo>
                  <a:pt x="141" y="118"/>
                </a:lnTo>
                <a:lnTo>
                  <a:pt x="143" y="129"/>
                </a:lnTo>
                <a:lnTo>
                  <a:pt x="143" y="129"/>
                </a:lnTo>
                <a:lnTo>
                  <a:pt x="144" y="135"/>
                </a:lnTo>
                <a:lnTo>
                  <a:pt x="144" y="139"/>
                </a:lnTo>
                <a:lnTo>
                  <a:pt x="144" y="141"/>
                </a:lnTo>
                <a:lnTo>
                  <a:pt x="143" y="141"/>
                </a:lnTo>
                <a:lnTo>
                  <a:pt x="143" y="14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6">
            <a:extLst>
              <a:ext uri="{FF2B5EF4-FFF2-40B4-BE49-F238E27FC236}">
                <a16:creationId xmlns:a16="http://schemas.microsoft.com/office/drawing/2014/main" id="{4B6E747B-3A97-4DB5-A623-6552D4C1634F}"/>
              </a:ext>
            </a:extLst>
          </p:cNvPr>
          <p:cNvSpPr>
            <a:spLocks/>
          </p:cNvSpPr>
          <p:nvPr/>
        </p:nvSpPr>
        <p:spPr bwMode="auto">
          <a:xfrm>
            <a:off x="8222775" y="2708920"/>
            <a:ext cx="738970" cy="1666586"/>
          </a:xfrm>
          <a:custGeom>
            <a:avLst/>
            <a:gdLst>
              <a:gd name="T0" fmla="*/ 137 w 568"/>
              <a:gd name="T1" fmla="*/ 140 h 1281"/>
              <a:gd name="T2" fmla="*/ 89 w 568"/>
              <a:gd name="T3" fmla="*/ 190 h 1281"/>
              <a:gd name="T4" fmla="*/ 28 w 568"/>
              <a:gd name="T5" fmla="*/ 299 h 1281"/>
              <a:gd name="T6" fmla="*/ 0 w 568"/>
              <a:gd name="T7" fmla="*/ 488 h 1281"/>
              <a:gd name="T8" fmla="*/ 14 w 568"/>
              <a:gd name="T9" fmla="*/ 533 h 1281"/>
              <a:gd name="T10" fmla="*/ 11 w 568"/>
              <a:gd name="T11" fmla="*/ 602 h 1281"/>
              <a:gd name="T12" fmla="*/ 28 w 568"/>
              <a:gd name="T13" fmla="*/ 630 h 1281"/>
              <a:gd name="T14" fmla="*/ 18 w 568"/>
              <a:gd name="T15" fmla="*/ 764 h 1281"/>
              <a:gd name="T16" fmla="*/ 65 w 568"/>
              <a:gd name="T17" fmla="*/ 829 h 1281"/>
              <a:gd name="T18" fmla="*/ 215 w 568"/>
              <a:gd name="T19" fmla="*/ 868 h 1281"/>
              <a:gd name="T20" fmla="*/ 304 w 568"/>
              <a:gd name="T21" fmla="*/ 1129 h 1281"/>
              <a:gd name="T22" fmla="*/ 283 w 568"/>
              <a:gd name="T23" fmla="*/ 1143 h 1281"/>
              <a:gd name="T24" fmla="*/ 272 w 568"/>
              <a:gd name="T25" fmla="*/ 1199 h 1281"/>
              <a:gd name="T26" fmla="*/ 285 w 568"/>
              <a:gd name="T27" fmla="*/ 1224 h 1281"/>
              <a:gd name="T28" fmla="*/ 373 w 568"/>
              <a:gd name="T29" fmla="*/ 1263 h 1281"/>
              <a:gd name="T30" fmla="*/ 449 w 568"/>
              <a:gd name="T31" fmla="*/ 1281 h 1281"/>
              <a:gd name="T32" fmla="*/ 508 w 568"/>
              <a:gd name="T33" fmla="*/ 1264 h 1281"/>
              <a:gd name="T34" fmla="*/ 507 w 568"/>
              <a:gd name="T35" fmla="*/ 1231 h 1281"/>
              <a:gd name="T36" fmla="*/ 451 w 568"/>
              <a:gd name="T37" fmla="*/ 1201 h 1281"/>
              <a:gd name="T38" fmla="*/ 449 w 568"/>
              <a:gd name="T39" fmla="*/ 1158 h 1281"/>
              <a:gd name="T40" fmla="*/ 531 w 568"/>
              <a:gd name="T41" fmla="*/ 1110 h 1281"/>
              <a:gd name="T42" fmla="*/ 568 w 568"/>
              <a:gd name="T43" fmla="*/ 1082 h 1281"/>
              <a:gd name="T44" fmla="*/ 560 w 568"/>
              <a:gd name="T45" fmla="*/ 1060 h 1281"/>
              <a:gd name="T46" fmla="*/ 534 w 568"/>
              <a:gd name="T47" fmla="*/ 1047 h 1281"/>
              <a:gd name="T48" fmla="*/ 503 w 568"/>
              <a:gd name="T49" fmla="*/ 1048 h 1281"/>
              <a:gd name="T50" fmla="*/ 490 w 568"/>
              <a:gd name="T51" fmla="*/ 1004 h 1281"/>
              <a:gd name="T52" fmla="*/ 513 w 568"/>
              <a:gd name="T53" fmla="*/ 880 h 1281"/>
              <a:gd name="T54" fmla="*/ 522 w 568"/>
              <a:gd name="T55" fmla="*/ 824 h 1281"/>
              <a:gd name="T56" fmla="*/ 500 w 568"/>
              <a:gd name="T57" fmla="*/ 792 h 1281"/>
              <a:gd name="T58" fmla="*/ 485 w 568"/>
              <a:gd name="T59" fmla="*/ 721 h 1281"/>
              <a:gd name="T60" fmla="*/ 465 w 568"/>
              <a:gd name="T61" fmla="*/ 671 h 1281"/>
              <a:gd name="T62" fmla="*/ 408 w 568"/>
              <a:gd name="T63" fmla="*/ 645 h 1281"/>
              <a:gd name="T64" fmla="*/ 361 w 568"/>
              <a:gd name="T65" fmla="*/ 540 h 1281"/>
              <a:gd name="T66" fmla="*/ 341 w 568"/>
              <a:gd name="T67" fmla="*/ 518 h 1281"/>
              <a:gd name="T68" fmla="*/ 383 w 568"/>
              <a:gd name="T69" fmla="*/ 471 h 1281"/>
              <a:gd name="T70" fmla="*/ 415 w 568"/>
              <a:gd name="T71" fmla="*/ 435 h 1281"/>
              <a:gd name="T72" fmla="*/ 472 w 568"/>
              <a:gd name="T73" fmla="*/ 417 h 1281"/>
              <a:gd name="T74" fmla="*/ 475 w 568"/>
              <a:gd name="T75" fmla="*/ 397 h 1281"/>
              <a:gd name="T76" fmla="*/ 479 w 568"/>
              <a:gd name="T77" fmla="*/ 378 h 1281"/>
              <a:gd name="T78" fmla="*/ 478 w 568"/>
              <a:gd name="T79" fmla="*/ 358 h 1281"/>
              <a:gd name="T80" fmla="*/ 461 w 568"/>
              <a:gd name="T81" fmla="*/ 337 h 1281"/>
              <a:gd name="T82" fmla="*/ 397 w 568"/>
              <a:gd name="T83" fmla="*/ 351 h 1281"/>
              <a:gd name="T84" fmla="*/ 377 w 568"/>
              <a:gd name="T85" fmla="*/ 358 h 1281"/>
              <a:gd name="T86" fmla="*/ 341 w 568"/>
              <a:gd name="T87" fmla="*/ 386 h 1281"/>
              <a:gd name="T88" fmla="*/ 297 w 568"/>
              <a:gd name="T89" fmla="*/ 411 h 1281"/>
              <a:gd name="T90" fmla="*/ 248 w 568"/>
              <a:gd name="T91" fmla="*/ 281 h 1281"/>
              <a:gd name="T92" fmla="*/ 266 w 568"/>
              <a:gd name="T93" fmla="*/ 261 h 1281"/>
              <a:gd name="T94" fmla="*/ 291 w 568"/>
              <a:gd name="T95" fmla="*/ 244 h 1281"/>
              <a:gd name="T96" fmla="*/ 312 w 568"/>
              <a:gd name="T97" fmla="*/ 220 h 1281"/>
              <a:gd name="T98" fmla="*/ 338 w 568"/>
              <a:gd name="T99" fmla="*/ 207 h 1281"/>
              <a:gd name="T100" fmla="*/ 372 w 568"/>
              <a:gd name="T101" fmla="*/ 144 h 1281"/>
              <a:gd name="T102" fmla="*/ 383 w 568"/>
              <a:gd name="T103" fmla="*/ 107 h 1281"/>
              <a:gd name="T104" fmla="*/ 378 w 568"/>
              <a:gd name="T105" fmla="*/ 55 h 1281"/>
              <a:gd name="T106" fmla="*/ 330 w 568"/>
              <a:gd name="T107" fmla="*/ 13 h 1281"/>
              <a:gd name="T108" fmla="*/ 244 w 568"/>
              <a:gd name="T109" fmla="*/ 4 h 1281"/>
              <a:gd name="T110" fmla="*/ 173 w 568"/>
              <a:gd name="T111" fmla="*/ 54 h 1281"/>
              <a:gd name="T112" fmla="*/ 149 w 568"/>
              <a:gd name="T113" fmla="*/ 99 h 1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68" h="1281">
                <a:moveTo>
                  <a:pt x="156" y="119"/>
                </a:moveTo>
                <a:lnTo>
                  <a:pt x="146" y="145"/>
                </a:lnTo>
                <a:lnTo>
                  <a:pt x="146" y="145"/>
                </a:lnTo>
                <a:lnTo>
                  <a:pt x="143" y="143"/>
                </a:lnTo>
                <a:lnTo>
                  <a:pt x="141" y="142"/>
                </a:lnTo>
                <a:lnTo>
                  <a:pt x="137" y="140"/>
                </a:lnTo>
                <a:lnTo>
                  <a:pt x="137" y="140"/>
                </a:lnTo>
                <a:lnTo>
                  <a:pt x="135" y="142"/>
                </a:lnTo>
                <a:lnTo>
                  <a:pt x="132" y="145"/>
                </a:lnTo>
                <a:lnTo>
                  <a:pt x="127" y="154"/>
                </a:lnTo>
                <a:lnTo>
                  <a:pt x="121" y="167"/>
                </a:lnTo>
                <a:lnTo>
                  <a:pt x="121" y="167"/>
                </a:lnTo>
                <a:lnTo>
                  <a:pt x="103" y="179"/>
                </a:lnTo>
                <a:lnTo>
                  <a:pt x="89" y="190"/>
                </a:lnTo>
                <a:lnTo>
                  <a:pt x="83" y="195"/>
                </a:lnTo>
                <a:lnTo>
                  <a:pt x="79" y="198"/>
                </a:lnTo>
                <a:lnTo>
                  <a:pt x="79" y="198"/>
                </a:lnTo>
                <a:lnTo>
                  <a:pt x="65" y="219"/>
                </a:lnTo>
                <a:lnTo>
                  <a:pt x="52" y="237"/>
                </a:lnTo>
                <a:lnTo>
                  <a:pt x="52" y="237"/>
                </a:lnTo>
                <a:lnTo>
                  <a:pt x="28" y="299"/>
                </a:lnTo>
                <a:lnTo>
                  <a:pt x="12" y="340"/>
                </a:lnTo>
                <a:lnTo>
                  <a:pt x="7" y="356"/>
                </a:lnTo>
                <a:lnTo>
                  <a:pt x="5" y="363"/>
                </a:lnTo>
                <a:lnTo>
                  <a:pt x="5" y="363"/>
                </a:lnTo>
                <a:lnTo>
                  <a:pt x="1" y="428"/>
                </a:lnTo>
                <a:lnTo>
                  <a:pt x="0" y="471"/>
                </a:lnTo>
                <a:lnTo>
                  <a:pt x="0" y="488"/>
                </a:lnTo>
                <a:lnTo>
                  <a:pt x="1" y="499"/>
                </a:lnTo>
                <a:lnTo>
                  <a:pt x="1" y="499"/>
                </a:lnTo>
                <a:lnTo>
                  <a:pt x="2" y="506"/>
                </a:lnTo>
                <a:lnTo>
                  <a:pt x="5" y="511"/>
                </a:lnTo>
                <a:lnTo>
                  <a:pt x="9" y="520"/>
                </a:lnTo>
                <a:lnTo>
                  <a:pt x="13" y="527"/>
                </a:lnTo>
                <a:lnTo>
                  <a:pt x="14" y="533"/>
                </a:lnTo>
                <a:lnTo>
                  <a:pt x="14" y="539"/>
                </a:lnTo>
                <a:lnTo>
                  <a:pt x="14" y="539"/>
                </a:lnTo>
                <a:lnTo>
                  <a:pt x="15" y="574"/>
                </a:lnTo>
                <a:lnTo>
                  <a:pt x="15" y="589"/>
                </a:lnTo>
                <a:lnTo>
                  <a:pt x="14" y="597"/>
                </a:lnTo>
                <a:lnTo>
                  <a:pt x="14" y="597"/>
                </a:lnTo>
                <a:lnTo>
                  <a:pt x="11" y="602"/>
                </a:lnTo>
                <a:lnTo>
                  <a:pt x="11" y="605"/>
                </a:lnTo>
                <a:lnTo>
                  <a:pt x="12" y="611"/>
                </a:lnTo>
                <a:lnTo>
                  <a:pt x="12" y="611"/>
                </a:lnTo>
                <a:lnTo>
                  <a:pt x="15" y="618"/>
                </a:lnTo>
                <a:lnTo>
                  <a:pt x="21" y="624"/>
                </a:lnTo>
                <a:lnTo>
                  <a:pt x="28" y="630"/>
                </a:lnTo>
                <a:lnTo>
                  <a:pt x="28" y="630"/>
                </a:lnTo>
                <a:lnTo>
                  <a:pt x="24" y="647"/>
                </a:lnTo>
                <a:lnTo>
                  <a:pt x="19" y="686"/>
                </a:lnTo>
                <a:lnTo>
                  <a:pt x="17" y="707"/>
                </a:lnTo>
                <a:lnTo>
                  <a:pt x="15" y="730"/>
                </a:lnTo>
                <a:lnTo>
                  <a:pt x="15" y="750"/>
                </a:lnTo>
                <a:lnTo>
                  <a:pt x="17" y="757"/>
                </a:lnTo>
                <a:lnTo>
                  <a:pt x="18" y="764"/>
                </a:lnTo>
                <a:lnTo>
                  <a:pt x="18" y="764"/>
                </a:lnTo>
                <a:lnTo>
                  <a:pt x="23" y="776"/>
                </a:lnTo>
                <a:lnTo>
                  <a:pt x="29" y="787"/>
                </a:lnTo>
                <a:lnTo>
                  <a:pt x="37" y="799"/>
                </a:lnTo>
                <a:lnTo>
                  <a:pt x="46" y="810"/>
                </a:lnTo>
                <a:lnTo>
                  <a:pt x="55" y="819"/>
                </a:lnTo>
                <a:lnTo>
                  <a:pt x="65" y="829"/>
                </a:lnTo>
                <a:lnTo>
                  <a:pt x="76" y="836"/>
                </a:lnTo>
                <a:lnTo>
                  <a:pt x="85" y="841"/>
                </a:lnTo>
                <a:lnTo>
                  <a:pt x="85" y="841"/>
                </a:lnTo>
                <a:lnTo>
                  <a:pt x="100" y="846"/>
                </a:lnTo>
                <a:lnTo>
                  <a:pt x="120" y="851"/>
                </a:lnTo>
                <a:lnTo>
                  <a:pt x="170" y="860"/>
                </a:lnTo>
                <a:lnTo>
                  <a:pt x="215" y="868"/>
                </a:lnTo>
                <a:lnTo>
                  <a:pt x="239" y="871"/>
                </a:lnTo>
                <a:lnTo>
                  <a:pt x="239" y="871"/>
                </a:lnTo>
                <a:lnTo>
                  <a:pt x="347" y="886"/>
                </a:lnTo>
                <a:lnTo>
                  <a:pt x="347" y="886"/>
                </a:lnTo>
                <a:lnTo>
                  <a:pt x="314" y="1080"/>
                </a:lnTo>
                <a:lnTo>
                  <a:pt x="314" y="1080"/>
                </a:lnTo>
                <a:lnTo>
                  <a:pt x="304" y="1129"/>
                </a:lnTo>
                <a:lnTo>
                  <a:pt x="304" y="1129"/>
                </a:lnTo>
                <a:lnTo>
                  <a:pt x="300" y="1130"/>
                </a:lnTo>
                <a:lnTo>
                  <a:pt x="295" y="1131"/>
                </a:lnTo>
                <a:lnTo>
                  <a:pt x="291" y="1135"/>
                </a:lnTo>
                <a:lnTo>
                  <a:pt x="291" y="1135"/>
                </a:lnTo>
                <a:lnTo>
                  <a:pt x="286" y="1139"/>
                </a:lnTo>
                <a:lnTo>
                  <a:pt x="283" y="1143"/>
                </a:lnTo>
                <a:lnTo>
                  <a:pt x="279" y="1152"/>
                </a:lnTo>
                <a:lnTo>
                  <a:pt x="277" y="1163"/>
                </a:lnTo>
                <a:lnTo>
                  <a:pt x="277" y="1163"/>
                </a:lnTo>
                <a:lnTo>
                  <a:pt x="276" y="1176"/>
                </a:lnTo>
                <a:lnTo>
                  <a:pt x="274" y="1185"/>
                </a:lnTo>
                <a:lnTo>
                  <a:pt x="272" y="1199"/>
                </a:lnTo>
                <a:lnTo>
                  <a:pt x="272" y="1199"/>
                </a:lnTo>
                <a:lnTo>
                  <a:pt x="271" y="1201"/>
                </a:lnTo>
                <a:lnTo>
                  <a:pt x="271" y="1206"/>
                </a:lnTo>
                <a:lnTo>
                  <a:pt x="272" y="1211"/>
                </a:lnTo>
                <a:lnTo>
                  <a:pt x="274" y="1217"/>
                </a:lnTo>
                <a:lnTo>
                  <a:pt x="274" y="1217"/>
                </a:lnTo>
                <a:lnTo>
                  <a:pt x="279" y="1220"/>
                </a:lnTo>
                <a:lnTo>
                  <a:pt x="285" y="1224"/>
                </a:lnTo>
                <a:lnTo>
                  <a:pt x="300" y="1232"/>
                </a:lnTo>
                <a:lnTo>
                  <a:pt x="320" y="1243"/>
                </a:lnTo>
                <a:lnTo>
                  <a:pt x="329" y="1234"/>
                </a:lnTo>
                <a:lnTo>
                  <a:pt x="329" y="1234"/>
                </a:lnTo>
                <a:lnTo>
                  <a:pt x="335" y="1238"/>
                </a:lnTo>
                <a:lnTo>
                  <a:pt x="350" y="1249"/>
                </a:lnTo>
                <a:lnTo>
                  <a:pt x="373" y="1263"/>
                </a:lnTo>
                <a:lnTo>
                  <a:pt x="385" y="1269"/>
                </a:lnTo>
                <a:lnTo>
                  <a:pt x="397" y="1273"/>
                </a:lnTo>
                <a:lnTo>
                  <a:pt x="397" y="1273"/>
                </a:lnTo>
                <a:lnTo>
                  <a:pt x="410" y="1277"/>
                </a:lnTo>
                <a:lnTo>
                  <a:pt x="424" y="1279"/>
                </a:lnTo>
                <a:lnTo>
                  <a:pt x="437" y="1281"/>
                </a:lnTo>
                <a:lnTo>
                  <a:pt x="449" y="1281"/>
                </a:lnTo>
                <a:lnTo>
                  <a:pt x="461" y="1279"/>
                </a:lnTo>
                <a:lnTo>
                  <a:pt x="472" y="1278"/>
                </a:lnTo>
                <a:lnTo>
                  <a:pt x="491" y="1275"/>
                </a:lnTo>
                <a:lnTo>
                  <a:pt x="491" y="1275"/>
                </a:lnTo>
                <a:lnTo>
                  <a:pt x="498" y="1272"/>
                </a:lnTo>
                <a:lnTo>
                  <a:pt x="503" y="1267"/>
                </a:lnTo>
                <a:lnTo>
                  <a:pt x="508" y="1264"/>
                </a:lnTo>
                <a:lnTo>
                  <a:pt x="512" y="1259"/>
                </a:lnTo>
                <a:lnTo>
                  <a:pt x="516" y="1249"/>
                </a:lnTo>
                <a:lnTo>
                  <a:pt x="518" y="1246"/>
                </a:lnTo>
                <a:lnTo>
                  <a:pt x="510" y="1241"/>
                </a:lnTo>
                <a:lnTo>
                  <a:pt x="510" y="1241"/>
                </a:lnTo>
                <a:lnTo>
                  <a:pt x="509" y="1235"/>
                </a:lnTo>
                <a:lnTo>
                  <a:pt x="507" y="1231"/>
                </a:lnTo>
                <a:lnTo>
                  <a:pt x="504" y="1226"/>
                </a:lnTo>
                <a:lnTo>
                  <a:pt x="504" y="1226"/>
                </a:lnTo>
                <a:lnTo>
                  <a:pt x="497" y="1222"/>
                </a:lnTo>
                <a:lnTo>
                  <a:pt x="483" y="1216"/>
                </a:lnTo>
                <a:lnTo>
                  <a:pt x="456" y="1205"/>
                </a:lnTo>
                <a:lnTo>
                  <a:pt x="456" y="1205"/>
                </a:lnTo>
                <a:lnTo>
                  <a:pt x="451" y="1201"/>
                </a:lnTo>
                <a:lnTo>
                  <a:pt x="444" y="1196"/>
                </a:lnTo>
                <a:lnTo>
                  <a:pt x="430" y="1181"/>
                </a:lnTo>
                <a:lnTo>
                  <a:pt x="413" y="1160"/>
                </a:lnTo>
                <a:lnTo>
                  <a:pt x="439" y="1160"/>
                </a:lnTo>
                <a:lnTo>
                  <a:pt x="439" y="1160"/>
                </a:lnTo>
                <a:lnTo>
                  <a:pt x="444" y="1159"/>
                </a:lnTo>
                <a:lnTo>
                  <a:pt x="449" y="1158"/>
                </a:lnTo>
                <a:lnTo>
                  <a:pt x="454" y="1155"/>
                </a:lnTo>
                <a:lnTo>
                  <a:pt x="465" y="1117"/>
                </a:lnTo>
                <a:lnTo>
                  <a:pt x="465" y="1117"/>
                </a:lnTo>
                <a:lnTo>
                  <a:pt x="490" y="1116"/>
                </a:lnTo>
                <a:lnTo>
                  <a:pt x="512" y="1113"/>
                </a:lnTo>
                <a:lnTo>
                  <a:pt x="522" y="1112"/>
                </a:lnTo>
                <a:lnTo>
                  <a:pt x="531" y="1110"/>
                </a:lnTo>
                <a:lnTo>
                  <a:pt x="531" y="1110"/>
                </a:lnTo>
                <a:lnTo>
                  <a:pt x="538" y="1107"/>
                </a:lnTo>
                <a:lnTo>
                  <a:pt x="545" y="1104"/>
                </a:lnTo>
                <a:lnTo>
                  <a:pt x="556" y="1096"/>
                </a:lnTo>
                <a:lnTo>
                  <a:pt x="565" y="1088"/>
                </a:lnTo>
                <a:lnTo>
                  <a:pt x="567" y="1084"/>
                </a:lnTo>
                <a:lnTo>
                  <a:pt x="568" y="1082"/>
                </a:lnTo>
                <a:lnTo>
                  <a:pt x="568" y="1082"/>
                </a:lnTo>
                <a:lnTo>
                  <a:pt x="568" y="1076"/>
                </a:lnTo>
                <a:lnTo>
                  <a:pt x="566" y="1072"/>
                </a:lnTo>
                <a:lnTo>
                  <a:pt x="563" y="1067"/>
                </a:lnTo>
                <a:lnTo>
                  <a:pt x="563" y="1067"/>
                </a:lnTo>
                <a:lnTo>
                  <a:pt x="563" y="1065"/>
                </a:lnTo>
                <a:lnTo>
                  <a:pt x="560" y="1060"/>
                </a:lnTo>
                <a:lnTo>
                  <a:pt x="557" y="1057"/>
                </a:lnTo>
                <a:lnTo>
                  <a:pt x="555" y="1054"/>
                </a:lnTo>
                <a:lnTo>
                  <a:pt x="550" y="1051"/>
                </a:lnTo>
                <a:lnTo>
                  <a:pt x="544" y="1048"/>
                </a:lnTo>
                <a:lnTo>
                  <a:pt x="544" y="1048"/>
                </a:lnTo>
                <a:lnTo>
                  <a:pt x="539" y="1047"/>
                </a:lnTo>
                <a:lnTo>
                  <a:pt x="534" y="1047"/>
                </a:lnTo>
                <a:lnTo>
                  <a:pt x="526" y="1049"/>
                </a:lnTo>
                <a:lnTo>
                  <a:pt x="519" y="1052"/>
                </a:lnTo>
                <a:lnTo>
                  <a:pt x="514" y="1052"/>
                </a:lnTo>
                <a:lnTo>
                  <a:pt x="509" y="1052"/>
                </a:lnTo>
                <a:lnTo>
                  <a:pt x="509" y="1052"/>
                </a:lnTo>
                <a:lnTo>
                  <a:pt x="506" y="1051"/>
                </a:lnTo>
                <a:lnTo>
                  <a:pt x="503" y="1048"/>
                </a:lnTo>
                <a:lnTo>
                  <a:pt x="497" y="1043"/>
                </a:lnTo>
                <a:lnTo>
                  <a:pt x="493" y="1036"/>
                </a:lnTo>
                <a:lnTo>
                  <a:pt x="489" y="1028"/>
                </a:lnTo>
                <a:lnTo>
                  <a:pt x="483" y="1013"/>
                </a:lnTo>
                <a:lnTo>
                  <a:pt x="481" y="1007"/>
                </a:lnTo>
                <a:lnTo>
                  <a:pt x="481" y="1007"/>
                </a:lnTo>
                <a:lnTo>
                  <a:pt x="490" y="1004"/>
                </a:lnTo>
                <a:lnTo>
                  <a:pt x="495" y="1001"/>
                </a:lnTo>
                <a:lnTo>
                  <a:pt x="497" y="1000"/>
                </a:lnTo>
                <a:lnTo>
                  <a:pt x="497" y="1000"/>
                </a:lnTo>
                <a:lnTo>
                  <a:pt x="489" y="972"/>
                </a:lnTo>
                <a:lnTo>
                  <a:pt x="489" y="972"/>
                </a:lnTo>
                <a:lnTo>
                  <a:pt x="503" y="918"/>
                </a:lnTo>
                <a:lnTo>
                  <a:pt x="513" y="880"/>
                </a:lnTo>
                <a:lnTo>
                  <a:pt x="518" y="857"/>
                </a:lnTo>
                <a:lnTo>
                  <a:pt x="518" y="857"/>
                </a:lnTo>
                <a:lnTo>
                  <a:pt x="520" y="847"/>
                </a:lnTo>
                <a:lnTo>
                  <a:pt x="522" y="839"/>
                </a:lnTo>
                <a:lnTo>
                  <a:pt x="524" y="835"/>
                </a:lnTo>
                <a:lnTo>
                  <a:pt x="524" y="830"/>
                </a:lnTo>
                <a:lnTo>
                  <a:pt x="522" y="824"/>
                </a:lnTo>
                <a:lnTo>
                  <a:pt x="520" y="819"/>
                </a:lnTo>
                <a:lnTo>
                  <a:pt x="520" y="819"/>
                </a:lnTo>
                <a:lnTo>
                  <a:pt x="515" y="809"/>
                </a:lnTo>
                <a:lnTo>
                  <a:pt x="510" y="803"/>
                </a:lnTo>
                <a:lnTo>
                  <a:pt x="506" y="797"/>
                </a:lnTo>
                <a:lnTo>
                  <a:pt x="500" y="792"/>
                </a:lnTo>
                <a:lnTo>
                  <a:pt x="500" y="792"/>
                </a:lnTo>
                <a:lnTo>
                  <a:pt x="486" y="781"/>
                </a:lnTo>
                <a:lnTo>
                  <a:pt x="479" y="776"/>
                </a:lnTo>
                <a:lnTo>
                  <a:pt x="479" y="776"/>
                </a:lnTo>
                <a:lnTo>
                  <a:pt x="480" y="770"/>
                </a:lnTo>
                <a:lnTo>
                  <a:pt x="483" y="752"/>
                </a:lnTo>
                <a:lnTo>
                  <a:pt x="485" y="732"/>
                </a:lnTo>
                <a:lnTo>
                  <a:pt x="485" y="721"/>
                </a:lnTo>
                <a:lnTo>
                  <a:pt x="484" y="711"/>
                </a:lnTo>
                <a:lnTo>
                  <a:pt x="484" y="711"/>
                </a:lnTo>
                <a:lnTo>
                  <a:pt x="481" y="701"/>
                </a:lnTo>
                <a:lnTo>
                  <a:pt x="478" y="693"/>
                </a:lnTo>
                <a:lnTo>
                  <a:pt x="474" y="686"/>
                </a:lnTo>
                <a:lnTo>
                  <a:pt x="469" y="679"/>
                </a:lnTo>
                <a:lnTo>
                  <a:pt x="465" y="671"/>
                </a:lnTo>
                <a:lnTo>
                  <a:pt x="459" y="665"/>
                </a:lnTo>
                <a:lnTo>
                  <a:pt x="451" y="661"/>
                </a:lnTo>
                <a:lnTo>
                  <a:pt x="444" y="656"/>
                </a:lnTo>
                <a:lnTo>
                  <a:pt x="444" y="656"/>
                </a:lnTo>
                <a:lnTo>
                  <a:pt x="436" y="652"/>
                </a:lnTo>
                <a:lnTo>
                  <a:pt x="426" y="650"/>
                </a:lnTo>
                <a:lnTo>
                  <a:pt x="408" y="645"/>
                </a:lnTo>
                <a:lnTo>
                  <a:pt x="389" y="642"/>
                </a:lnTo>
                <a:lnTo>
                  <a:pt x="389" y="642"/>
                </a:lnTo>
                <a:lnTo>
                  <a:pt x="378" y="598"/>
                </a:lnTo>
                <a:lnTo>
                  <a:pt x="369" y="564"/>
                </a:lnTo>
                <a:lnTo>
                  <a:pt x="363" y="545"/>
                </a:lnTo>
                <a:lnTo>
                  <a:pt x="363" y="545"/>
                </a:lnTo>
                <a:lnTo>
                  <a:pt x="361" y="540"/>
                </a:lnTo>
                <a:lnTo>
                  <a:pt x="359" y="537"/>
                </a:lnTo>
                <a:lnTo>
                  <a:pt x="355" y="535"/>
                </a:lnTo>
                <a:lnTo>
                  <a:pt x="351" y="534"/>
                </a:lnTo>
                <a:lnTo>
                  <a:pt x="351" y="534"/>
                </a:lnTo>
                <a:lnTo>
                  <a:pt x="330" y="533"/>
                </a:lnTo>
                <a:lnTo>
                  <a:pt x="330" y="533"/>
                </a:lnTo>
                <a:lnTo>
                  <a:pt x="341" y="518"/>
                </a:lnTo>
                <a:lnTo>
                  <a:pt x="354" y="500"/>
                </a:lnTo>
                <a:lnTo>
                  <a:pt x="354" y="500"/>
                </a:lnTo>
                <a:lnTo>
                  <a:pt x="357" y="496"/>
                </a:lnTo>
                <a:lnTo>
                  <a:pt x="361" y="488"/>
                </a:lnTo>
                <a:lnTo>
                  <a:pt x="366" y="480"/>
                </a:lnTo>
                <a:lnTo>
                  <a:pt x="366" y="480"/>
                </a:lnTo>
                <a:lnTo>
                  <a:pt x="383" y="471"/>
                </a:lnTo>
                <a:lnTo>
                  <a:pt x="396" y="465"/>
                </a:lnTo>
                <a:lnTo>
                  <a:pt x="404" y="461"/>
                </a:lnTo>
                <a:lnTo>
                  <a:pt x="404" y="461"/>
                </a:lnTo>
                <a:lnTo>
                  <a:pt x="408" y="456"/>
                </a:lnTo>
                <a:lnTo>
                  <a:pt x="412" y="450"/>
                </a:lnTo>
                <a:lnTo>
                  <a:pt x="415" y="444"/>
                </a:lnTo>
                <a:lnTo>
                  <a:pt x="415" y="435"/>
                </a:lnTo>
                <a:lnTo>
                  <a:pt x="415" y="435"/>
                </a:lnTo>
                <a:lnTo>
                  <a:pt x="441" y="432"/>
                </a:lnTo>
                <a:lnTo>
                  <a:pt x="459" y="427"/>
                </a:lnTo>
                <a:lnTo>
                  <a:pt x="468" y="425"/>
                </a:lnTo>
                <a:lnTo>
                  <a:pt x="468" y="425"/>
                </a:lnTo>
                <a:lnTo>
                  <a:pt x="471" y="421"/>
                </a:lnTo>
                <a:lnTo>
                  <a:pt x="472" y="417"/>
                </a:lnTo>
                <a:lnTo>
                  <a:pt x="472" y="412"/>
                </a:lnTo>
                <a:lnTo>
                  <a:pt x="472" y="412"/>
                </a:lnTo>
                <a:lnTo>
                  <a:pt x="474" y="409"/>
                </a:lnTo>
                <a:lnTo>
                  <a:pt x="477" y="405"/>
                </a:lnTo>
                <a:lnTo>
                  <a:pt x="477" y="400"/>
                </a:lnTo>
                <a:lnTo>
                  <a:pt x="477" y="400"/>
                </a:lnTo>
                <a:lnTo>
                  <a:pt x="475" y="397"/>
                </a:lnTo>
                <a:lnTo>
                  <a:pt x="474" y="393"/>
                </a:lnTo>
                <a:lnTo>
                  <a:pt x="473" y="390"/>
                </a:lnTo>
                <a:lnTo>
                  <a:pt x="473" y="390"/>
                </a:lnTo>
                <a:lnTo>
                  <a:pt x="477" y="386"/>
                </a:lnTo>
                <a:lnTo>
                  <a:pt x="479" y="382"/>
                </a:lnTo>
                <a:lnTo>
                  <a:pt x="479" y="380"/>
                </a:lnTo>
                <a:lnTo>
                  <a:pt x="479" y="378"/>
                </a:lnTo>
                <a:lnTo>
                  <a:pt x="479" y="378"/>
                </a:lnTo>
                <a:lnTo>
                  <a:pt x="474" y="367"/>
                </a:lnTo>
                <a:lnTo>
                  <a:pt x="474" y="367"/>
                </a:lnTo>
                <a:lnTo>
                  <a:pt x="477" y="366"/>
                </a:lnTo>
                <a:lnTo>
                  <a:pt x="478" y="363"/>
                </a:lnTo>
                <a:lnTo>
                  <a:pt x="478" y="358"/>
                </a:lnTo>
                <a:lnTo>
                  <a:pt x="478" y="358"/>
                </a:lnTo>
                <a:lnTo>
                  <a:pt x="477" y="356"/>
                </a:lnTo>
                <a:lnTo>
                  <a:pt x="475" y="354"/>
                </a:lnTo>
                <a:lnTo>
                  <a:pt x="469" y="350"/>
                </a:lnTo>
                <a:lnTo>
                  <a:pt x="463" y="349"/>
                </a:lnTo>
                <a:lnTo>
                  <a:pt x="461" y="347"/>
                </a:lnTo>
                <a:lnTo>
                  <a:pt x="461" y="347"/>
                </a:lnTo>
                <a:lnTo>
                  <a:pt x="461" y="337"/>
                </a:lnTo>
                <a:lnTo>
                  <a:pt x="461" y="329"/>
                </a:lnTo>
                <a:lnTo>
                  <a:pt x="460" y="326"/>
                </a:lnTo>
                <a:lnTo>
                  <a:pt x="460" y="326"/>
                </a:lnTo>
                <a:lnTo>
                  <a:pt x="455" y="325"/>
                </a:lnTo>
                <a:lnTo>
                  <a:pt x="450" y="325"/>
                </a:lnTo>
                <a:lnTo>
                  <a:pt x="397" y="351"/>
                </a:lnTo>
                <a:lnTo>
                  <a:pt x="397" y="351"/>
                </a:lnTo>
                <a:lnTo>
                  <a:pt x="388" y="350"/>
                </a:lnTo>
                <a:lnTo>
                  <a:pt x="388" y="350"/>
                </a:lnTo>
                <a:lnTo>
                  <a:pt x="385" y="350"/>
                </a:lnTo>
                <a:lnTo>
                  <a:pt x="384" y="351"/>
                </a:lnTo>
                <a:lnTo>
                  <a:pt x="382" y="354"/>
                </a:lnTo>
                <a:lnTo>
                  <a:pt x="379" y="356"/>
                </a:lnTo>
                <a:lnTo>
                  <a:pt x="377" y="358"/>
                </a:lnTo>
                <a:lnTo>
                  <a:pt x="377" y="358"/>
                </a:lnTo>
                <a:lnTo>
                  <a:pt x="367" y="360"/>
                </a:lnTo>
                <a:lnTo>
                  <a:pt x="362" y="360"/>
                </a:lnTo>
                <a:lnTo>
                  <a:pt x="357" y="363"/>
                </a:lnTo>
                <a:lnTo>
                  <a:pt x="357" y="363"/>
                </a:lnTo>
                <a:lnTo>
                  <a:pt x="350" y="372"/>
                </a:lnTo>
                <a:lnTo>
                  <a:pt x="341" y="386"/>
                </a:lnTo>
                <a:lnTo>
                  <a:pt x="327" y="408"/>
                </a:lnTo>
                <a:lnTo>
                  <a:pt x="327" y="408"/>
                </a:lnTo>
                <a:lnTo>
                  <a:pt x="324" y="405"/>
                </a:lnTo>
                <a:lnTo>
                  <a:pt x="321" y="403"/>
                </a:lnTo>
                <a:lnTo>
                  <a:pt x="318" y="403"/>
                </a:lnTo>
                <a:lnTo>
                  <a:pt x="318" y="403"/>
                </a:lnTo>
                <a:lnTo>
                  <a:pt x="297" y="411"/>
                </a:lnTo>
                <a:lnTo>
                  <a:pt x="279" y="419"/>
                </a:lnTo>
                <a:lnTo>
                  <a:pt x="255" y="369"/>
                </a:lnTo>
                <a:lnTo>
                  <a:pt x="231" y="296"/>
                </a:lnTo>
                <a:lnTo>
                  <a:pt x="231" y="296"/>
                </a:lnTo>
                <a:lnTo>
                  <a:pt x="237" y="290"/>
                </a:lnTo>
                <a:lnTo>
                  <a:pt x="248" y="281"/>
                </a:lnTo>
                <a:lnTo>
                  <a:pt x="248" y="281"/>
                </a:lnTo>
                <a:lnTo>
                  <a:pt x="250" y="278"/>
                </a:lnTo>
                <a:lnTo>
                  <a:pt x="253" y="275"/>
                </a:lnTo>
                <a:lnTo>
                  <a:pt x="254" y="273"/>
                </a:lnTo>
                <a:lnTo>
                  <a:pt x="251" y="256"/>
                </a:lnTo>
                <a:lnTo>
                  <a:pt x="251" y="256"/>
                </a:lnTo>
                <a:lnTo>
                  <a:pt x="259" y="260"/>
                </a:lnTo>
                <a:lnTo>
                  <a:pt x="266" y="261"/>
                </a:lnTo>
                <a:lnTo>
                  <a:pt x="268" y="261"/>
                </a:lnTo>
                <a:lnTo>
                  <a:pt x="271" y="261"/>
                </a:lnTo>
                <a:lnTo>
                  <a:pt x="271" y="261"/>
                </a:lnTo>
                <a:lnTo>
                  <a:pt x="276" y="257"/>
                </a:lnTo>
                <a:lnTo>
                  <a:pt x="283" y="251"/>
                </a:lnTo>
                <a:lnTo>
                  <a:pt x="291" y="244"/>
                </a:lnTo>
                <a:lnTo>
                  <a:pt x="291" y="244"/>
                </a:lnTo>
                <a:lnTo>
                  <a:pt x="297" y="245"/>
                </a:lnTo>
                <a:lnTo>
                  <a:pt x="302" y="245"/>
                </a:lnTo>
                <a:lnTo>
                  <a:pt x="304" y="244"/>
                </a:lnTo>
                <a:lnTo>
                  <a:pt x="304" y="244"/>
                </a:lnTo>
                <a:lnTo>
                  <a:pt x="309" y="231"/>
                </a:lnTo>
                <a:lnTo>
                  <a:pt x="312" y="220"/>
                </a:lnTo>
                <a:lnTo>
                  <a:pt x="312" y="220"/>
                </a:lnTo>
                <a:lnTo>
                  <a:pt x="320" y="222"/>
                </a:lnTo>
                <a:lnTo>
                  <a:pt x="327" y="222"/>
                </a:lnTo>
                <a:lnTo>
                  <a:pt x="333" y="222"/>
                </a:lnTo>
                <a:lnTo>
                  <a:pt x="333" y="222"/>
                </a:lnTo>
                <a:lnTo>
                  <a:pt x="335" y="221"/>
                </a:lnTo>
                <a:lnTo>
                  <a:pt x="336" y="217"/>
                </a:lnTo>
                <a:lnTo>
                  <a:pt x="338" y="207"/>
                </a:lnTo>
                <a:lnTo>
                  <a:pt x="341" y="195"/>
                </a:lnTo>
                <a:lnTo>
                  <a:pt x="343" y="189"/>
                </a:lnTo>
                <a:lnTo>
                  <a:pt x="344" y="185"/>
                </a:lnTo>
                <a:lnTo>
                  <a:pt x="344" y="185"/>
                </a:lnTo>
                <a:lnTo>
                  <a:pt x="360" y="164"/>
                </a:lnTo>
                <a:lnTo>
                  <a:pt x="368" y="152"/>
                </a:lnTo>
                <a:lnTo>
                  <a:pt x="372" y="144"/>
                </a:lnTo>
                <a:lnTo>
                  <a:pt x="372" y="144"/>
                </a:lnTo>
                <a:lnTo>
                  <a:pt x="377" y="125"/>
                </a:lnTo>
                <a:lnTo>
                  <a:pt x="379" y="111"/>
                </a:lnTo>
                <a:lnTo>
                  <a:pt x="379" y="111"/>
                </a:lnTo>
                <a:lnTo>
                  <a:pt x="379" y="111"/>
                </a:lnTo>
                <a:lnTo>
                  <a:pt x="380" y="110"/>
                </a:lnTo>
                <a:lnTo>
                  <a:pt x="383" y="107"/>
                </a:lnTo>
                <a:lnTo>
                  <a:pt x="386" y="97"/>
                </a:lnTo>
                <a:lnTo>
                  <a:pt x="386" y="97"/>
                </a:lnTo>
                <a:lnTo>
                  <a:pt x="386" y="90"/>
                </a:lnTo>
                <a:lnTo>
                  <a:pt x="386" y="81"/>
                </a:lnTo>
                <a:lnTo>
                  <a:pt x="385" y="73"/>
                </a:lnTo>
                <a:lnTo>
                  <a:pt x="382" y="63"/>
                </a:lnTo>
                <a:lnTo>
                  <a:pt x="378" y="55"/>
                </a:lnTo>
                <a:lnTo>
                  <a:pt x="373" y="45"/>
                </a:lnTo>
                <a:lnTo>
                  <a:pt x="367" y="38"/>
                </a:lnTo>
                <a:lnTo>
                  <a:pt x="361" y="31"/>
                </a:lnTo>
                <a:lnTo>
                  <a:pt x="361" y="31"/>
                </a:lnTo>
                <a:lnTo>
                  <a:pt x="353" y="25"/>
                </a:lnTo>
                <a:lnTo>
                  <a:pt x="342" y="19"/>
                </a:lnTo>
                <a:lnTo>
                  <a:pt x="330" y="13"/>
                </a:lnTo>
                <a:lnTo>
                  <a:pt x="316" y="8"/>
                </a:lnTo>
                <a:lnTo>
                  <a:pt x="302" y="3"/>
                </a:lnTo>
                <a:lnTo>
                  <a:pt x="288" y="1"/>
                </a:lnTo>
                <a:lnTo>
                  <a:pt x="272" y="0"/>
                </a:lnTo>
                <a:lnTo>
                  <a:pt x="257" y="1"/>
                </a:lnTo>
                <a:lnTo>
                  <a:pt x="257" y="1"/>
                </a:lnTo>
                <a:lnTo>
                  <a:pt x="244" y="4"/>
                </a:lnTo>
                <a:lnTo>
                  <a:pt x="231" y="9"/>
                </a:lnTo>
                <a:lnTo>
                  <a:pt x="219" y="16"/>
                </a:lnTo>
                <a:lnTo>
                  <a:pt x="207" y="25"/>
                </a:lnTo>
                <a:lnTo>
                  <a:pt x="189" y="40"/>
                </a:lnTo>
                <a:lnTo>
                  <a:pt x="177" y="50"/>
                </a:lnTo>
                <a:lnTo>
                  <a:pt x="177" y="50"/>
                </a:lnTo>
                <a:lnTo>
                  <a:pt x="173" y="54"/>
                </a:lnTo>
                <a:lnTo>
                  <a:pt x="170" y="59"/>
                </a:lnTo>
                <a:lnTo>
                  <a:pt x="165" y="69"/>
                </a:lnTo>
                <a:lnTo>
                  <a:pt x="161" y="80"/>
                </a:lnTo>
                <a:lnTo>
                  <a:pt x="159" y="87"/>
                </a:lnTo>
                <a:lnTo>
                  <a:pt x="159" y="87"/>
                </a:lnTo>
                <a:lnTo>
                  <a:pt x="154" y="93"/>
                </a:lnTo>
                <a:lnTo>
                  <a:pt x="149" y="99"/>
                </a:lnTo>
                <a:lnTo>
                  <a:pt x="142" y="105"/>
                </a:lnTo>
                <a:lnTo>
                  <a:pt x="152" y="105"/>
                </a:lnTo>
                <a:lnTo>
                  <a:pt x="142" y="118"/>
                </a:lnTo>
                <a:lnTo>
                  <a:pt x="152" y="114"/>
                </a:lnTo>
                <a:lnTo>
                  <a:pt x="148" y="120"/>
                </a:lnTo>
                <a:lnTo>
                  <a:pt x="156" y="11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2">
            <a:extLst>
              <a:ext uri="{FF2B5EF4-FFF2-40B4-BE49-F238E27FC236}">
                <a16:creationId xmlns:a16="http://schemas.microsoft.com/office/drawing/2014/main" id="{AEB3E84E-2AB5-4577-891B-4C55337AEADA}"/>
              </a:ext>
            </a:extLst>
          </p:cNvPr>
          <p:cNvSpPr>
            <a:spLocks/>
          </p:cNvSpPr>
          <p:nvPr/>
        </p:nvSpPr>
        <p:spPr bwMode="auto">
          <a:xfrm>
            <a:off x="788715" y="4725588"/>
            <a:ext cx="847523" cy="1571268"/>
          </a:xfrm>
          <a:custGeom>
            <a:avLst/>
            <a:gdLst>
              <a:gd name="T0" fmla="*/ 173 w 582"/>
              <a:gd name="T1" fmla="*/ 3 h 1079"/>
              <a:gd name="T2" fmla="*/ 111 w 582"/>
              <a:gd name="T3" fmla="*/ 63 h 1079"/>
              <a:gd name="T4" fmla="*/ 91 w 582"/>
              <a:gd name="T5" fmla="*/ 162 h 1079"/>
              <a:gd name="T6" fmla="*/ 79 w 582"/>
              <a:gd name="T7" fmla="*/ 173 h 1079"/>
              <a:gd name="T8" fmla="*/ 35 w 582"/>
              <a:gd name="T9" fmla="*/ 232 h 1079"/>
              <a:gd name="T10" fmla="*/ 8 w 582"/>
              <a:gd name="T11" fmla="*/ 297 h 1079"/>
              <a:gd name="T12" fmla="*/ 3 w 582"/>
              <a:gd name="T13" fmla="*/ 386 h 1079"/>
              <a:gd name="T14" fmla="*/ 0 w 582"/>
              <a:gd name="T15" fmla="*/ 465 h 1079"/>
              <a:gd name="T16" fmla="*/ 7 w 582"/>
              <a:gd name="T17" fmla="*/ 547 h 1079"/>
              <a:gd name="T18" fmla="*/ 7 w 582"/>
              <a:gd name="T19" fmla="*/ 611 h 1079"/>
              <a:gd name="T20" fmla="*/ 62 w 582"/>
              <a:gd name="T21" fmla="*/ 679 h 1079"/>
              <a:gd name="T22" fmla="*/ 202 w 582"/>
              <a:gd name="T23" fmla="*/ 700 h 1079"/>
              <a:gd name="T24" fmla="*/ 291 w 582"/>
              <a:gd name="T25" fmla="*/ 787 h 1079"/>
              <a:gd name="T26" fmla="*/ 301 w 582"/>
              <a:gd name="T27" fmla="*/ 884 h 1079"/>
              <a:gd name="T28" fmla="*/ 303 w 582"/>
              <a:gd name="T29" fmla="*/ 911 h 1079"/>
              <a:gd name="T30" fmla="*/ 298 w 582"/>
              <a:gd name="T31" fmla="*/ 942 h 1079"/>
              <a:gd name="T32" fmla="*/ 275 w 582"/>
              <a:gd name="T33" fmla="*/ 978 h 1079"/>
              <a:gd name="T34" fmla="*/ 284 w 582"/>
              <a:gd name="T35" fmla="*/ 1009 h 1079"/>
              <a:gd name="T36" fmla="*/ 440 w 582"/>
              <a:gd name="T37" fmla="*/ 1079 h 1079"/>
              <a:gd name="T38" fmla="*/ 472 w 582"/>
              <a:gd name="T39" fmla="*/ 1056 h 1079"/>
              <a:gd name="T40" fmla="*/ 442 w 582"/>
              <a:gd name="T41" fmla="*/ 1015 h 1079"/>
              <a:gd name="T42" fmla="*/ 403 w 582"/>
              <a:gd name="T43" fmla="*/ 973 h 1079"/>
              <a:gd name="T44" fmla="*/ 367 w 582"/>
              <a:gd name="T45" fmla="*/ 890 h 1079"/>
              <a:gd name="T46" fmla="*/ 390 w 582"/>
              <a:gd name="T47" fmla="*/ 710 h 1079"/>
              <a:gd name="T48" fmla="*/ 407 w 582"/>
              <a:gd name="T49" fmla="*/ 778 h 1079"/>
              <a:gd name="T50" fmla="*/ 444 w 582"/>
              <a:gd name="T51" fmla="*/ 884 h 1079"/>
              <a:gd name="T52" fmla="*/ 442 w 582"/>
              <a:gd name="T53" fmla="*/ 924 h 1079"/>
              <a:gd name="T54" fmla="*/ 433 w 582"/>
              <a:gd name="T55" fmla="*/ 973 h 1079"/>
              <a:gd name="T56" fmla="*/ 436 w 582"/>
              <a:gd name="T57" fmla="*/ 991 h 1079"/>
              <a:gd name="T58" fmla="*/ 499 w 582"/>
              <a:gd name="T59" fmla="*/ 1032 h 1079"/>
              <a:gd name="T60" fmla="*/ 562 w 582"/>
              <a:gd name="T61" fmla="*/ 1054 h 1079"/>
              <a:gd name="T62" fmla="*/ 582 w 582"/>
              <a:gd name="T63" fmla="*/ 1027 h 1079"/>
              <a:gd name="T64" fmla="*/ 562 w 582"/>
              <a:gd name="T65" fmla="*/ 988 h 1079"/>
              <a:gd name="T66" fmla="*/ 530 w 582"/>
              <a:gd name="T67" fmla="*/ 954 h 1079"/>
              <a:gd name="T68" fmla="*/ 534 w 582"/>
              <a:gd name="T69" fmla="*/ 944 h 1079"/>
              <a:gd name="T70" fmla="*/ 509 w 582"/>
              <a:gd name="T71" fmla="*/ 930 h 1079"/>
              <a:gd name="T72" fmla="*/ 497 w 582"/>
              <a:gd name="T73" fmla="*/ 877 h 1079"/>
              <a:gd name="T74" fmla="*/ 489 w 582"/>
              <a:gd name="T75" fmla="*/ 734 h 1079"/>
              <a:gd name="T76" fmla="*/ 463 w 582"/>
              <a:gd name="T77" fmla="*/ 633 h 1079"/>
              <a:gd name="T78" fmla="*/ 404 w 582"/>
              <a:gd name="T79" fmla="*/ 577 h 1079"/>
              <a:gd name="T80" fmla="*/ 374 w 582"/>
              <a:gd name="T81" fmla="*/ 559 h 1079"/>
              <a:gd name="T82" fmla="*/ 343 w 582"/>
              <a:gd name="T83" fmla="*/ 515 h 1079"/>
              <a:gd name="T84" fmla="*/ 330 w 582"/>
              <a:gd name="T85" fmla="*/ 495 h 1079"/>
              <a:gd name="T86" fmla="*/ 403 w 582"/>
              <a:gd name="T87" fmla="*/ 431 h 1079"/>
              <a:gd name="T88" fmla="*/ 405 w 582"/>
              <a:gd name="T89" fmla="*/ 395 h 1079"/>
              <a:gd name="T90" fmla="*/ 480 w 582"/>
              <a:gd name="T91" fmla="*/ 335 h 1079"/>
              <a:gd name="T92" fmla="*/ 537 w 582"/>
              <a:gd name="T93" fmla="*/ 309 h 1079"/>
              <a:gd name="T94" fmla="*/ 540 w 582"/>
              <a:gd name="T95" fmla="*/ 273 h 1079"/>
              <a:gd name="T96" fmla="*/ 481 w 582"/>
              <a:gd name="T97" fmla="*/ 286 h 1079"/>
              <a:gd name="T98" fmla="*/ 436 w 582"/>
              <a:gd name="T99" fmla="*/ 305 h 1079"/>
              <a:gd name="T100" fmla="*/ 291 w 582"/>
              <a:gd name="T101" fmla="*/ 288 h 1079"/>
              <a:gd name="T102" fmla="*/ 255 w 582"/>
              <a:gd name="T103" fmla="*/ 228 h 1079"/>
              <a:gd name="T104" fmla="*/ 244 w 582"/>
              <a:gd name="T105" fmla="*/ 212 h 1079"/>
              <a:gd name="T106" fmla="*/ 251 w 582"/>
              <a:gd name="T107" fmla="*/ 185 h 1079"/>
              <a:gd name="T108" fmla="*/ 283 w 582"/>
              <a:gd name="T109" fmla="*/ 122 h 1079"/>
              <a:gd name="T110" fmla="*/ 263 w 582"/>
              <a:gd name="T111" fmla="*/ 41 h 1079"/>
              <a:gd name="T112" fmla="*/ 233 w 582"/>
              <a:gd name="T113" fmla="*/ 14 h 10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82" h="1079">
                <a:moveTo>
                  <a:pt x="212" y="5"/>
                </a:moveTo>
                <a:lnTo>
                  <a:pt x="212" y="5"/>
                </a:lnTo>
                <a:lnTo>
                  <a:pt x="208" y="3"/>
                </a:lnTo>
                <a:lnTo>
                  <a:pt x="198" y="0"/>
                </a:lnTo>
                <a:lnTo>
                  <a:pt x="191" y="0"/>
                </a:lnTo>
                <a:lnTo>
                  <a:pt x="183" y="2"/>
                </a:lnTo>
                <a:lnTo>
                  <a:pt x="173" y="3"/>
                </a:lnTo>
                <a:lnTo>
                  <a:pt x="162" y="8"/>
                </a:lnTo>
                <a:lnTo>
                  <a:pt x="162" y="8"/>
                </a:lnTo>
                <a:lnTo>
                  <a:pt x="151" y="14"/>
                </a:lnTo>
                <a:lnTo>
                  <a:pt x="141" y="23"/>
                </a:lnTo>
                <a:lnTo>
                  <a:pt x="130" y="35"/>
                </a:lnTo>
                <a:lnTo>
                  <a:pt x="119" y="49"/>
                </a:lnTo>
                <a:lnTo>
                  <a:pt x="111" y="63"/>
                </a:lnTo>
                <a:lnTo>
                  <a:pt x="102" y="79"/>
                </a:lnTo>
                <a:lnTo>
                  <a:pt x="97" y="93"/>
                </a:lnTo>
                <a:lnTo>
                  <a:pt x="94" y="109"/>
                </a:lnTo>
                <a:lnTo>
                  <a:pt x="94" y="109"/>
                </a:lnTo>
                <a:lnTo>
                  <a:pt x="91" y="134"/>
                </a:lnTo>
                <a:lnTo>
                  <a:pt x="90" y="151"/>
                </a:lnTo>
                <a:lnTo>
                  <a:pt x="91" y="162"/>
                </a:lnTo>
                <a:lnTo>
                  <a:pt x="91" y="165"/>
                </a:lnTo>
                <a:lnTo>
                  <a:pt x="91" y="165"/>
                </a:lnTo>
                <a:lnTo>
                  <a:pt x="90" y="165"/>
                </a:lnTo>
                <a:lnTo>
                  <a:pt x="88" y="165"/>
                </a:lnTo>
                <a:lnTo>
                  <a:pt x="84" y="168"/>
                </a:lnTo>
                <a:lnTo>
                  <a:pt x="79" y="173"/>
                </a:lnTo>
                <a:lnTo>
                  <a:pt x="79" y="173"/>
                </a:lnTo>
                <a:lnTo>
                  <a:pt x="73" y="182"/>
                </a:lnTo>
                <a:lnTo>
                  <a:pt x="67" y="195"/>
                </a:lnTo>
                <a:lnTo>
                  <a:pt x="61" y="212"/>
                </a:lnTo>
                <a:lnTo>
                  <a:pt x="61" y="212"/>
                </a:lnTo>
                <a:lnTo>
                  <a:pt x="55" y="216"/>
                </a:lnTo>
                <a:lnTo>
                  <a:pt x="42" y="226"/>
                </a:lnTo>
                <a:lnTo>
                  <a:pt x="35" y="232"/>
                </a:lnTo>
                <a:lnTo>
                  <a:pt x="26" y="239"/>
                </a:lnTo>
                <a:lnTo>
                  <a:pt x="20" y="247"/>
                </a:lnTo>
                <a:lnTo>
                  <a:pt x="14" y="257"/>
                </a:lnTo>
                <a:lnTo>
                  <a:pt x="14" y="257"/>
                </a:lnTo>
                <a:lnTo>
                  <a:pt x="12" y="265"/>
                </a:lnTo>
                <a:lnTo>
                  <a:pt x="9" y="276"/>
                </a:lnTo>
                <a:lnTo>
                  <a:pt x="8" y="297"/>
                </a:lnTo>
                <a:lnTo>
                  <a:pt x="8" y="319"/>
                </a:lnTo>
                <a:lnTo>
                  <a:pt x="7" y="329"/>
                </a:lnTo>
                <a:lnTo>
                  <a:pt x="5" y="340"/>
                </a:lnTo>
                <a:lnTo>
                  <a:pt x="5" y="340"/>
                </a:lnTo>
                <a:lnTo>
                  <a:pt x="3" y="351"/>
                </a:lnTo>
                <a:lnTo>
                  <a:pt x="2" y="363"/>
                </a:lnTo>
                <a:lnTo>
                  <a:pt x="3" y="386"/>
                </a:lnTo>
                <a:lnTo>
                  <a:pt x="6" y="407"/>
                </a:lnTo>
                <a:lnTo>
                  <a:pt x="6" y="417"/>
                </a:lnTo>
                <a:lnTo>
                  <a:pt x="5" y="424"/>
                </a:lnTo>
                <a:lnTo>
                  <a:pt x="5" y="424"/>
                </a:lnTo>
                <a:lnTo>
                  <a:pt x="1" y="448"/>
                </a:lnTo>
                <a:lnTo>
                  <a:pt x="0" y="458"/>
                </a:lnTo>
                <a:lnTo>
                  <a:pt x="0" y="465"/>
                </a:lnTo>
                <a:lnTo>
                  <a:pt x="0" y="465"/>
                </a:lnTo>
                <a:lnTo>
                  <a:pt x="1" y="472"/>
                </a:lnTo>
                <a:lnTo>
                  <a:pt x="3" y="477"/>
                </a:lnTo>
                <a:lnTo>
                  <a:pt x="7" y="483"/>
                </a:lnTo>
                <a:lnTo>
                  <a:pt x="7" y="483"/>
                </a:lnTo>
                <a:lnTo>
                  <a:pt x="7" y="500"/>
                </a:lnTo>
                <a:lnTo>
                  <a:pt x="7" y="547"/>
                </a:lnTo>
                <a:lnTo>
                  <a:pt x="7" y="547"/>
                </a:lnTo>
                <a:lnTo>
                  <a:pt x="6" y="571"/>
                </a:lnTo>
                <a:lnTo>
                  <a:pt x="5" y="587"/>
                </a:lnTo>
                <a:lnTo>
                  <a:pt x="5" y="599"/>
                </a:lnTo>
                <a:lnTo>
                  <a:pt x="6" y="605"/>
                </a:lnTo>
                <a:lnTo>
                  <a:pt x="7" y="611"/>
                </a:lnTo>
                <a:lnTo>
                  <a:pt x="7" y="611"/>
                </a:lnTo>
                <a:lnTo>
                  <a:pt x="14" y="625"/>
                </a:lnTo>
                <a:lnTo>
                  <a:pt x="23" y="641"/>
                </a:lnTo>
                <a:lnTo>
                  <a:pt x="37" y="665"/>
                </a:lnTo>
                <a:lnTo>
                  <a:pt x="37" y="665"/>
                </a:lnTo>
                <a:lnTo>
                  <a:pt x="41" y="670"/>
                </a:lnTo>
                <a:lnTo>
                  <a:pt x="47" y="673"/>
                </a:lnTo>
                <a:lnTo>
                  <a:pt x="62" y="679"/>
                </a:lnTo>
                <a:lnTo>
                  <a:pt x="77" y="683"/>
                </a:lnTo>
                <a:lnTo>
                  <a:pt x="84" y="685"/>
                </a:lnTo>
                <a:lnTo>
                  <a:pt x="98" y="681"/>
                </a:lnTo>
                <a:lnTo>
                  <a:pt x="98" y="681"/>
                </a:lnTo>
                <a:lnTo>
                  <a:pt x="141" y="689"/>
                </a:lnTo>
                <a:lnTo>
                  <a:pt x="174" y="695"/>
                </a:lnTo>
                <a:lnTo>
                  <a:pt x="202" y="700"/>
                </a:lnTo>
                <a:lnTo>
                  <a:pt x="202" y="700"/>
                </a:lnTo>
                <a:lnTo>
                  <a:pt x="227" y="701"/>
                </a:lnTo>
                <a:lnTo>
                  <a:pt x="257" y="702"/>
                </a:lnTo>
                <a:lnTo>
                  <a:pt x="294" y="702"/>
                </a:lnTo>
                <a:lnTo>
                  <a:pt x="294" y="702"/>
                </a:lnTo>
                <a:lnTo>
                  <a:pt x="291" y="741"/>
                </a:lnTo>
                <a:lnTo>
                  <a:pt x="291" y="787"/>
                </a:lnTo>
                <a:lnTo>
                  <a:pt x="291" y="787"/>
                </a:lnTo>
                <a:lnTo>
                  <a:pt x="292" y="791"/>
                </a:lnTo>
                <a:lnTo>
                  <a:pt x="294" y="794"/>
                </a:lnTo>
                <a:lnTo>
                  <a:pt x="296" y="796"/>
                </a:lnTo>
                <a:lnTo>
                  <a:pt x="296" y="796"/>
                </a:lnTo>
                <a:lnTo>
                  <a:pt x="298" y="836"/>
                </a:lnTo>
                <a:lnTo>
                  <a:pt x="301" y="884"/>
                </a:lnTo>
                <a:lnTo>
                  <a:pt x="301" y="884"/>
                </a:lnTo>
                <a:lnTo>
                  <a:pt x="301" y="901"/>
                </a:lnTo>
                <a:lnTo>
                  <a:pt x="302" y="907"/>
                </a:lnTo>
                <a:lnTo>
                  <a:pt x="303" y="909"/>
                </a:lnTo>
                <a:lnTo>
                  <a:pt x="303" y="909"/>
                </a:lnTo>
                <a:lnTo>
                  <a:pt x="303" y="909"/>
                </a:lnTo>
                <a:lnTo>
                  <a:pt x="303" y="911"/>
                </a:lnTo>
                <a:lnTo>
                  <a:pt x="301" y="917"/>
                </a:lnTo>
                <a:lnTo>
                  <a:pt x="301" y="917"/>
                </a:lnTo>
                <a:lnTo>
                  <a:pt x="300" y="923"/>
                </a:lnTo>
                <a:lnTo>
                  <a:pt x="300" y="931"/>
                </a:lnTo>
                <a:lnTo>
                  <a:pt x="301" y="941"/>
                </a:lnTo>
                <a:lnTo>
                  <a:pt x="301" y="941"/>
                </a:lnTo>
                <a:lnTo>
                  <a:pt x="298" y="942"/>
                </a:lnTo>
                <a:lnTo>
                  <a:pt x="292" y="944"/>
                </a:lnTo>
                <a:lnTo>
                  <a:pt x="286" y="948"/>
                </a:lnTo>
                <a:lnTo>
                  <a:pt x="284" y="952"/>
                </a:lnTo>
                <a:lnTo>
                  <a:pt x="280" y="956"/>
                </a:lnTo>
                <a:lnTo>
                  <a:pt x="280" y="956"/>
                </a:lnTo>
                <a:lnTo>
                  <a:pt x="278" y="966"/>
                </a:lnTo>
                <a:lnTo>
                  <a:pt x="275" y="978"/>
                </a:lnTo>
                <a:lnTo>
                  <a:pt x="275" y="988"/>
                </a:lnTo>
                <a:lnTo>
                  <a:pt x="275" y="995"/>
                </a:lnTo>
                <a:lnTo>
                  <a:pt x="275" y="995"/>
                </a:lnTo>
                <a:lnTo>
                  <a:pt x="277" y="1002"/>
                </a:lnTo>
                <a:lnTo>
                  <a:pt x="278" y="1006"/>
                </a:lnTo>
                <a:lnTo>
                  <a:pt x="278" y="1006"/>
                </a:lnTo>
                <a:lnTo>
                  <a:pt x="284" y="1009"/>
                </a:lnTo>
                <a:lnTo>
                  <a:pt x="298" y="1018"/>
                </a:lnTo>
                <a:lnTo>
                  <a:pt x="342" y="1039"/>
                </a:lnTo>
                <a:lnTo>
                  <a:pt x="390" y="1062"/>
                </a:lnTo>
                <a:lnTo>
                  <a:pt x="421" y="1077"/>
                </a:lnTo>
                <a:lnTo>
                  <a:pt x="421" y="1077"/>
                </a:lnTo>
                <a:lnTo>
                  <a:pt x="431" y="1079"/>
                </a:lnTo>
                <a:lnTo>
                  <a:pt x="440" y="1079"/>
                </a:lnTo>
                <a:lnTo>
                  <a:pt x="450" y="1078"/>
                </a:lnTo>
                <a:lnTo>
                  <a:pt x="460" y="1074"/>
                </a:lnTo>
                <a:lnTo>
                  <a:pt x="467" y="1070"/>
                </a:lnTo>
                <a:lnTo>
                  <a:pt x="469" y="1067"/>
                </a:lnTo>
                <a:lnTo>
                  <a:pt x="471" y="1064"/>
                </a:lnTo>
                <a:lnTo>
                  <a:pt x="472" y="1060"/>
                </a:lnTo>
                <a:lnTo>
                  <a:pt x="472" y="1056"/>
                </a:lnTo>
                <a:lnTo>
                  <a:pt x="471" y="1051"/>
                </a:lnTo>
                <a:lnTo>
                  <a:pt x="468" y="1047"/>
                </a:lnTo>
                <a:lnTo>
                  <a:pt x="468" y="1047"/>
                </a:lnTo>
                <a:lnTo>
                  <a:pt x="457" y="1032"/>
                </a:lnTo>
                <a:lnTo>
                  <a:pt x="450" y="1023"/>
                </a:lnTo>
                <a:lnTo>
                  <a:pt x="445" y="1018"/>
                </a:lnTo>
                <a:lnTo>
                  <a:pt x="442" y="1015"/>
                </a:lnTo>
                <a:lnTo>
                  <a:pt x="442" y="1015"/>
                </a:lnTo>
                <a:lnTo>
                  <a:pt x="432" y="1009"/>
                </a:lnTo>
                <a:lnTo>
                  <a:pt x="426" y="1005"/>
                </a:lnTo>
                <a:lnTo>
                  <a:pt x="419" y="995"/>
                </a:lnTo>
                <a:lnTo>
                  <a:pt x="419" y="995"/>
                </a:lnTo>
                <a:lnTo>
                  <a:pt x="408" y="978"/>
                </a:lnTo>
                <a:lnTo>
                  <a:pt x="403" y="973"/>
                </a:lnTo>
                <a:lnTo>
                  <a:pt x="399" y="968"/>
                </a:lnTo>
                <a:lnTo>
                  <a:pt x="399" y="968"/>
                </a:lnTo>
                <a:lnTo>
                  <a:pt x="385" y="958"/>
                </a:lnTo>
                <a:lnTo>
                  <a:pt x="374" y="952"/>
                </a:lnTo>
                <a:lnTo>
                  <a:pt x="374" y="952"/>
                </a:lnTo>
                <a:lnTo>
                  <a:pt x="369" y="917"/>
                </a:lnTo>
                <a:lnTo>
                  <a:pt x="367" y="890"/>
                </a:lnTo>
                <a:lnTo>
                  <a:pt x="365" y="870"/>
                </a:lnTo>
                <a:lnTo>
                  <a:pt x="365" y="870"/>
                </a:lnTo>
                <a:lnTo>
                  <a:pt x="366" y="850"/>
                </a:lnTo>
                <a:lnTo>
                  <a:pt x="369" y="825"/>
                </a:lnTo>
                <a:lnTo>
                  <a:pt x="374" y="794"/>
                </a:lnTo>
                <a:lnTo>
                  <a:pt x="395" y="789"/>
                </a:lnTo>
                <a:lnTo>
                  <a:pt x="390" y="710"/>
                </a:lnTo>
                <a:lnTo>
                  <a:pt x="397" y="702"/>
                </a:lnTo>
                <a:lnTo>
                  <a:pt x="397" y="702"/>
                </a:lnTo>
                <a:lnTo>
                  <a:pt x="398" y="732"/>
                </a:lnTo>
                <a:lnTo>
                  <a:pt x="402" y="758"/>
                </a:lnTo>
                <a:lnTo>
                  <a:pt x="404" y="770"/>
                </a:lnTo>
                <a:lnTo>
                  <a:pt x="407" y="778"/>
                </a:lnTo>
                <a:lnTo>
                  <a:pt x="407" y="778"/>
                </a:lnTo>
                <a:lnTo>
                  <a:pt x="442" y="867"/>
                </a:lnTo>
                <a:lnTo>
                  <a:pt x="442" y="867"/>
                </a:lnTo>
                <a:lnTo>
                  <a:pt x="446" y="879"/>
                </a:lnTo>
                <a:lnTo>
                  <a:pt x="446" y="879"/>
                </a:lnTo>
                <a:lnTo>
                  <a:pt x="444" y="881"/>
                </a:lnTo>
                <a:lnTo>
                  <a:pt x="444" y="882"/>
                </a:lnTo>
                <a:lnTo>
                  <a:pt x="444" y="884"/>
                </a:lnTo>
                <a:lnTo>
                  <a:pt x="444" y="884"/>
                </a:lnTo>
                <a:lnTo>
                  <a:pt x="446" y="917"/>
                </a:lnTo>
                <a:lnTo>
                  <a:pt x="446" y="926"/>
                </a:lnTo>
                <a:lnTo>
                  <a:pt x="446" y="926"/>
                </a:lnTo>
                <a:lnTo>
                  <a:pt x="445" y="925"/>
                </a:lnTo>
                <a:lnTo>
                  <a:pt x="443" y="924"/>
                </a:lnTo>
                <a:lnTo>
                  <a:pt x="442" y="924"/>
                </a:lnTo>
                <a:lnTo>
                  <a:pt x="440" y="924"/>
                </a:lnTo>
                <a:lnTo>
                  <a:pt x="439" y="926"/>
                </a:lnTo>
                <a:lnTo>
                  <a:pt x="438" y="929"/>
                </a:lnTo>
                <a:lnTo>
                  <a:pt x="438" y="929"/>
                </a:lnTo>
                <a:lnTo>
                  <a:pt x="436" y="954"/>
                </a:lnTo>
                <a:lnTo>
                  <a:pt x="434" y="966"/>
                </a:lnTo>
                <a:lnTo>
                  <a:pt x="433" y="973"/>
                </a:lnTo>
                <a:lnTo>
                  <a:pt x="433" y="973"/>
                </a:lnTo>
                <a:lnTo>
                  <a:pt x="431" y="980"/>
                </a:lnTo>
                <a:lnTo>
                  <a:pt x="431" y="984"/>
                </a:lnTo>
                <a:lnTo>
                  <a:pt x="431" y="988"/>
                </a:lnTo>
                <a:lnTo>
                  <a:pt x="431" y="988"/>
                </a:lnTo>
                <a:lnTo>
                  <a:pt x="432" y="990"/>
                </a:lnTo>
                <a:lnTo>
                  <a:pt x="436" y="991"/>
                </a:lnTo>
                <a:lnTo>
                  <a:pt x="444" y="996"/>
                </a:lnTo>
                <a:lnTo>
                  <a:pt x="457" y="1003"/>
                </a:lnTo>
                <a:lnTo>
                  <a:pt x="463" y="1007"/>
                </a:lnTo>
                <a:lnTo>
                  <a:pt x="471" y="1013"/>
                </a:lnTo>
                <a:lnTo>
                  <a:pt x="471" y="1013"/>
                </a:lnTo>
                <a:lnTo>
                  <a:pt x="485" y="1024"/>
                </a:lnTo>
                <a:lnTo>
                  <a:pt x="499" y="1032"/>
                </a:lnTo>
                <a:lnTo>
                  <a:pt x="515" y="1039"/>
                </a:lnTo>
                <a:lnTo>
                  <a:pt x="532" y="1047"/>
                </a:lnTo>
                <a:lnTo>
                  <a:pt x="532" y="1047"/>
                </a:lnTo>
                <a:lnTo>
                  <a:pt x="540" y="1050"/>
                </a:lnTo>
                <a:lnTo>
                  <a:pt x="549" y="1053"/>
                </a:lnTo>
                <a:lnTo>
                  <a:pt x="555" y="1054"/>
                </a:lnTo>
                <a:lnTo>
                  <a:pt x="562" y="1054"/>
                </a:lnTo>
                <a:lnTo>
                  <a:pt x="567" y="1053"/>
                </a:lnTo>
                <a:lnTo>
                  <a:pt x="572" y="1050"/>
                </a:lnTo>
                <a:lnTo>
                  <a:pt x="576" y="1045"/>
                </a:lnTo>
                <a:lnTo>
                  <a:pt x="579" y="1039"/>
                </a:lnTo>
                <a:lnTo>
                  <a:pt x="579" y="1039"/>
                </a:lnTo>
                <a:lnTo>
                  <a:pt x="581" y="1033"/>
                </a:lnTo>
                <a:lnTo>
                  <a:pt x="582" y="1027"/>
                </a:lnTo>
                <a:lnTo>
                  <a:pt x="582" y="1023"/>
                </a:lnTo>
                <a:lnTo>
                  <a:pt x="581" y="1017"/>
                </a:lnTo>
                <a:lnTo>
                  <a:pt x="580" y="1012"/>
                </a:lnTo>
                <a:lnTo>
                  <a:pt x="578" y="1007"/>
                </a:lnTo>
                <a:lnTo>
                  <a:pt x="572" y="999"/>
                </a:lnTo>
                <a:lnTo>
                  <a:pt x="572" y="999"/>
                </a:lnTo>
                <a:lnTo>
                  <a:pt x="562" y="988"/>
                </a:lnTo>
                <a:lnTo>
                  <a:pt x="551" y="978"/>
                </a:lnTo>
                <a:lnTo>
                  <a:pt x="542" y="971"/>
                </a:lnTo>
                <a:lnTo>
                  <a:pt x="537" y="966"/>
                </a:lnTo>
                <a:lnTo>
                  <a:pt x="537" y="966"/>
                </a:lnTo>
                <a:lnTo>
                  <a:pt x="533" y="959"/>
                </a:lnTo>
                <a:lnTo>
                  <a:pt x="531" y="956"/>
                </a:lnTo>
                <a:lnTo>
                  <a:pt x="530" y="954"/>
                </a:lnTo>
                <a:lnTo>
                  <a:pt x="530" y="954"/>
                </a:lnTo>
                <a:lnTo>
                  <a:pt x="531" y="953"/>
                </a:lnTo>
                <a:lnTo>
                  <a:pt x="533" y="952"/>
                </a:lnTo>
                <a:lnTo>
                  <a:pt x="536" y="949"/>
                </a:lnTo>
                <a:lnTo>
                  <a:pt x="536" y="947"/>
                </a:lnTo>
                <a:lnTo>
                  <a:pt x="534" y="944"/>
                </a:lnTo>
                <a:lnTo>
                  <a:pt x="534" y="944"/>
                </a:lnTo>
                <a:lnTo>
                  <a:pt x="532" y="938"/>
                </a:lnTo>
                <a:lnTo>
                  <a:pt x="530" y="936"/>
                </a:lnTo>
                <a:lnTo>
                  <a:pt x="526" y="935"/>
                </a:lnTo>
                <a:lnTo>
                  <a:pt x="522" y="934"/>
                </a:lnTo>
                <a:lnTo>
                  <a:pt x="522" y="934"/>
                </a:lnTo>
                <a:lnTo>
                  <a:pt x="514" y="931"/>
                </a:lnTo>
                <a:lnTo>
                  <a:pt x="509" y="930"/>
                </a:lnTo>
                <a:lnTo>
                  <a:pt x="508" y="929"/>
                </a:lnTo>
                <a:lnTo>
                  <a:pt x="503" y="921"/>
                </a:lnTo>
                <a:lnTo>
                  <a:pt x="503" y="921"/>
                </a:lnTo>
                <a:lnTo>
                  <a:pt x="499" y="899"/>
                </a:lnTo>
                <a:lnTo>
                  <a:pt x="498" y="877"/>
                </a:lnTo>
                <a:lnTo>
                  <a:pt x="498" y="877"/>
                </a:lnTo>
                <a:lnTo>
                  <a:pt x="497" y="877"/>
                </a:lnTo>
                <a:lnTo>
                  <a:pt x="496" y="876"/>
                </a:lnTo>
                <a:lnTo>
                  <a:pt x="496" y="875"/>
                </a:lnTo>
                <a:lnTo>
                  <a:pt x="496" y="875"/>
                </a:lnTo>
                <a:lnTo>
                  <a:pt x="493" y="776"/>
                </a:lnTo>
                <a:lnTo>
                  <a:pt x="496" y="773"/>
                </a:lnTo>
                <a:lnTo>
                  <a:pt x="496" y="773"/>
                </a:lnTo>
                <a:lnTo>
                  <a:pt x="489" y="734"/>
                </a:lnTo>
                <a:lnTo>
                  <a:pt x="483" y="704"/>
                </a:lnTo>
                <a:lnTo>
                  <a:pt x="478" y="683"/>
                </a:lnTo>
                <a:lnTo>
                  <a:pt x="478" y="683"/>
                </a:lnTo>
                <a:lnTo>
                  <a:pt x="474" y="669"/>
                </a:lnTo>
                <a:lnTo>
                  <a:pt x="469" y="651"/>
                </a:lnTo>
                <a:lnTo>
                  <a:pt x="467" y="642"/>
                </a:lnTo>
                <a:lnTo>
                  <a:pt x="463" y="633"/>
                </a:lnTo>
                <a:lnTo>
                  <a:pt x="458" y="624"/>
                </a:lnTo>
                <a:lnTo>
                  <a:pt x="454" y="616"/>
                </a:lnTo>
                <a:lnTo>
                  <a:pt x="454" y="616"/>
                </a:lnTo>
                <a:lnTo>
                  <a:pt x="446" y="608"/>
                </a:lnTo>
                <a:lnTo>
                  <a:pt x="438" y="601"/>
                </a:lnTo>
                <a:lnTo>
                  <a:pt x="421" y="588"/>
                </a:lnTo>
                <a:lnTo>
                  <a:pt x="404" y="577"/>
                </a:lnTo>
                <a:lnTo>
                  <a:pt x="392" y="569"/>
                </a:lnTo>
                <a:lnTo>
                  <a:pt x="392" y="569"/>
                </a:lnTo>
                <a:lnTo>
                  <a:pt x="384" y="565"/>
                </a:lnTo>
                <a:lnTo>
                  <a:pt x="378" y="563"/>
                </a:lnTo>
                <a:lnTo>
                  <a:pt x="374" y="561"/>
                </a:lnTo>
                <a:lnTo>
                  <a:pt x="374" y="561"/>
                </a:lnTo>
                <a:lnTo>
                  <a:pt x="374" y="559"/>
                </a:lnTo>
                <a:lnTo>
                  <a:pt x="373" y="552"/>
                </a:lnTo>
                <a:lnTo>
                  <a:pt x="371" y="542"/>
                </a:lnTo>
                <a:lnTo>
                  <a:pt x="368" y="537"/>
                </a:lnTo>
                <a:lnTo>
                  <a:pt x="365" y="533"/>
                </a:lnTo>
                <a:lnTo>
                  <a:pt x="365" y="533"/>
                </a:lnTo>
                <a:lnTo>
                  <a:pt x="355" y="523"/>
                </a:lnTo>
                <a:lnTo>
                  <a:pt x="343" y="515"/>
                </a:lnTo>
                <a:lnTo>
                  <a:pt x="327" y="505"/>
                </a:lnTo>
                <a:lnTo>
                  <a:pt x="327" y="505"/>
                </a:lnTo>
                <a:lnTo>
                  <a:pt x="326" y="504"/>
                </a:lnTo>
                <a:lnTo>
                  <a:pt x="326" y="500"/>
                </a:lnTo>
                <a:lnTo>
                  <a:pt x="327" y="498"/>
                </a:lnTo>
                <a:lnTo>
                  <a:pt x="330" y="495"/>
                </a:lnTo>
                <a:lnTo>
                  <a:pt x="330" y="495"/>
                </a:lnTo>
                <a:lnTo>
                  <a:pt x="344" y="488"/>
                </a:lnTo>
                <a:lnTo>
                  <a:pt x="368" y="472"/>
                </a:lnTo>
                <a:lnTo>
                  <a:pt x="391" y="457"/>
                </a:lnTo>
                <a:lnTo>
                  <a:pt x="398" y="451"/>
                </a:lnTo>
                <a:lnTo>
                  <a:pt x="402" y="448"/>
                </a:lnTo>
                <a:lnTo>
                  <a:pt x="402" y="448"/>
                </a:lnTo>
                <a:lnTo>
                  <a:pt x="403" y="431"/>
                </a:lnTo>
                <a:lnTo>
                  <a:pt x="403" y="418"/>
                </a:lnTo>
                <a:lnTo>
                  <a:pt x="402" y="409"/>
                </a:lnTo>
                <a:lnTo>
                  <a:pt x="402" y="409"/>
                </a:lnTo>
                <a:lnTo>
                  <a:pt x="401" y="406"/>
                </a:lnTo>
                <a:lnTo>
                  <a:pt x="402" y="403"/>
                </a:lnTo>
                <a:lnTo>
                  <a:pt x="403" y="398"/>
                </a:lnTo>
                <a:lnTo>
                  <a:pt x="405" y="395"/>
                </a:lnTo>
                <a:lnTo>
                  <a:pt x="407" y="394"/>
                </a:lnTo>
                <a:lnTo>
                  <a:pt x="473" y="359"/>
                </a:lnTo>
                <a:lnTo>
                  <a:pt x="473" y="359"/>
                </a:lnTo>
                <a:lnTo>
                  <a:pt x="474" y="348"/>
                </a:lnTo>
                <a:lnTo>
                  <a:pt x="477" y="340"/>
                </a:lnTo>
                <a:lnTo>
                  <a:pt x="479" y="338"/>
                </a:lnTo>
                <a:lnTo>
                  <a:pt x="480" y="335"/>
                </a:lnTo>
                <a:lnTo>
                  <a:pt x="480" y="335"/>
                </a:lnTo>
                <a:lnTo>
                  <a:pt x="486" y="333"/>
                </a:lnTo>
                <a:lnTo>
                  <a:pt x="492" y="333"/>
                </a:lnTo>
                <a:lnTo>
                  <a:pt x="501" y="333"/>
                </a:lnTo>
                <a:lnTo>
                  <a:pt x="508" y="335"/>
                </a:lnTo>
                <a:lnTo>
                  <a:pt x="508" y="335"/>
                </a:lnTo>
                <a:lnTo>
                  <a:pt x="537" y="309"/>
                </a:lnTo>
                <a:lnTo>
                  <a:pt x="557" y="289"/>
                </a:lnTo>
                <a:lnTo>
                  <a:pt x="563" y="283"/>
                </a:lnTo>
                <a:lnTo>
                  <a:pt x="564" y="281"/>
                </a:lnTo>
                <a:lnTo>
                  <a:pt x="564" y="281"/>
                </a:lnTo>
                <a:lnTo>
                  <a:pt x="558" y="279"/>
                </a:lnTo>
                <a:lnTo>
                  <a:pt x="548" y="275"/>
                </a:lnTo>
                <a:lnTo>
                  <a:pt x="540" y="273"/>
                </a:lnTo>
                <a:lnTo>
                  <a:pt x="532" y="271"/>
                </a:lnTo>
                <a:lnTo>
                  <a:pt x="523" y="270"/>
                </a:lnTo>
                <a:lnTo>
                  <a:pt x="515" y="271"/>
                </a:lnTo>
                <a:lnTo>
                  <a:pt x="515" y="271"/>
                </a:lnTo>
                <a:lnTo>
                  <a:pt x="505" y="274"/>
                </a:lnTo>
                <a:lnTo>
                  <a:pt x="493" y="279"/>
                </a:lnTo>
                <a:lnTo>
                  <a:pt x="481" y="286"/>
                </a:lnTo>
                <a:lnTo>
                  <a:pt x="469" y="293"/>
                </a:lnTo>
                <a:lnTo>
                  <a:pt x="449" y="307"/>
                </a:lnTo>
                <a:lnTo>
                  <a:pt x="442" y="313"/>
                </a:lnTo>
                <a:lnTo>
                  <a:pt x="442" y="313"/>
                </a:lnTo>
                <a:lnTo>
                  <a:pt x="439" y="310"/>
                </a:lnTo>
                <a:lnTo>
                  <a:pt x="438" y="306"/>
                </a:lnTo>
                <a:lnTo>
                  <a:pt x="436" y="305"/>
                </a:lnTo>
                <a:lnTo>
                  <a:pt x="436" y="305"/>
                </a:lnTo>
                <a:lnTo>
                  <a:pt x="384" y="330"/>
                </a:lnTo>
                <a:lnTo>
                  <a:pt x="332" y="354"/>
                </a:lnTo>
                <a:lnTo>
                  <a:pt x="332" y="354"/>
                </a:lnTo>
                <a:lnTo>
                  <a:pt x="328" y="348"/>
                </a:lnTo>
                <a:lnTo>
                  <a:pt x="318" y="331"/>
                </a:lnTo>
                <a:lnTo>
                  <a:pt x="291" y="288"/>
                </a:lnTo>
                <a:lnTo>
                  <a:pt x="291" y="288"/>
                </a:lnTo>
                <a:lnTo>
                  <a:pt x="268" y="257"/>
                </a:lnTo>
                <a:lnTo>
                  <a:pt x="261" y="246"/>
                </a:lnTo>
                <a:lnTo>
                  <a:pt x="259" y="241"/>
                </a:lnTo>
                <a:lnTo>
                  <a:pt x="259" y="241"/>
                </a:lnTo>
                <a:lnTo>
                  <a:pt x="257" y="234"/>
                </a:lnTo>
                <a:lnTo>
                  <a:pt x="255" y="228"/>
                </a:lnTo>
                <a:lnTo>
                  <a:pt x="251" y="222"/>
                </a:lnTo>
                <a:lnTo>
                  <a:pt x="251" y="222"/>
                </a:lnTo>
                <a:lnTo>
                  <a:pt x="249" y="217"/>
                </a:lnTo>
                <a:lnTo>
                  <a:pt x="249" y="215"/>
                </a:lnTo>
                <a:lnTo>
                  <a:pt x="248" y="212"/>
                </a:lnTo>
                <a:lnTo>
                  <a:pt x="244" y="212"/>
                </a:lnTo>
                <a:lnTo>
                  <a:pt x="244" y="212"/>
                </a:lnTo>
                <a:lnTo>
                  <a:pt x="216" y="210"/>
                </a:lnTo>
                <a:lnTo>
                  <a:pt x="216" y="210"/>
                </a:lnTo>
                <a:lnTo>
                  <a:pt x="232" y="200"/>
                </a:lnTo>
                <a:lnTo>
                  <a:pt x="244" y="192"/>
                </a:lnTo>
                <a:lnTo>
                  <a:pt x="248" y="188"/>
                </a:lnTo>
                <a:lnTo>
                  <a:pt x="251" y="185"/>
                </a:lnTo>
                <a:lnTo>
                  <a:pt x="251" y="185"/>
                </a:lnTo>
                <a:lnTo>
                  <a:pt x="267" y="157"/>
                </a:lnTo>
                <a:lnTo>
                  <a:pt x="274" y="140"/>
                </a:lnTo>
                <a:lnTo>
                  <a:pt x="278" y="130"/>
                </a:lnTo>
                <a:lnTo>
                  <a:pt x="278" y="130"/>
                </a:lnTo>
                <a:lnTo>
                  <a:pt x="279" y="128"/>
                </a:lnTo>
                <a:lnTo>
                  <a:pt x="281" y="126"/>
                </a:lnTo>
                <a:lnTo>
                  <a:pt x="283" y="122"/>
                </a:lnTo>
                <a:lnTo>
                  <a:pt x="284" y="116"/>
                </a:lnTo>
                <a:lnTo>
                  <a:pt x="284" y="116"/>
                </a:lnTo>
                <a:lnTo>
                  <a:pt x="281" y="100"/>
                </a:lnTo>
                <a:lnTo>
                  <a:pt x="277" y="79"/>
                </a:lnTo>
                <a:lnTo>
                  <a:pt x="271" y="57"/>
                </a:lnTo>
                <a:lnTo>
                  <a:pt x="267" y="49"/>
                </a:lnTo>
                <a:lnTo>
                  <a:pt x="263" y="41"/>
                </a:lnTo>
                <a:lnTo>
                  <a:pt x="263" y="41"/>
                </a:lnTo>
                <a:lnTo>
                  <a:pt x="259" y="34"/>
                </a:lnTo>
                <a:lnTo>
                  <a:pt x="255" y="29"/>
                </a:lnTo>
                <a:lnTo>
                  <a:pt x="251" y="24"/>
                </a:lnTo>
                <a:lnTo>
                  <a:pt x="244" y="20"/>
                </a:lnTo>
                <a:lnTo>
                  <a:pt x="244" y="20"/>
                </a:lnTo>
                <a:lnTo>
                  <a:pt x="233" y="14"/>
                </a:lnTo>
                <a:lnTo>
                  <a:pt x="222" y="9"/>
                </a:lnTo>
                <a:lnTo>
                  <a:pt x="212" y="5"/>
                </a:lnTo>
                <a:lnTo>
                  <a:pt x="212" y="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6">
            <a:extLst>
              <a:ext uri="{FF2B5EF4-FFF2-40B4-BE49-F238E27FC236}">
                <a16:creationId xmlns:a16="http://schemas.microsoft.com/office/drawing/2014/main" id="{07A2ED0F-7C80-48E2-91D0-880D22209EBE}"/>
              </a:ext>
            </a:extLst>
          </p:cNvPr>
          <p:cNvSpPr>
            <a:spLocks/>
          </p:cNvSpPr>
          <p:nvPr/>
        </p:nvSpPr>
        <p:spPr bwMode="auto">
          <a:xfrm>
            <a:off x="2450582" y="4776901"/>
            <a:ext cx="1197273" cy="1519954"/>
          </a:xfrm>
          <a:custGeom>
            <a:avLst/>
            <a:gdLst>
              <a:gd name="T0" fmla="*/ 637 w 679"/>
              <a:gd name="T1" fmla="*/ 170 h 862"/>
              <a:gd name="T2" fmla="*/ 674 w 679"/>
              <a:gd name="T3" fmla="*/ 230 h 862"/>
              <a:gd name="T4" fmla="*/ 658 w 679"/>
              <a:gd name="T5" fmla="*/ 347 h 862"/>
              <a:gd name="T6" fmla="*/ 621 w 679"/>
              <a:gd name="T7" fmla="*/ 460 h 862"/>
              <a:gd name="T8" fmla="*/ 604 w 679"/>
              <a:gd name="T9" fmla="*/ 492 h 862"/>
              <a:gd name="T10" fmla="*/ 569 w 679"/>
              <a:gd name="T11" fmla="*/ 535 h 862"/>
              <a:gd name="T12" fmla="*/ 350 w 679"/>
              <a:gd name="T13" fmla="*/ 570 h 862"/>
              <a:gd name="T14" fmla="*/ 293 w 679"/>
              <a:gd name="T15" fmla="*/ 585 h 862"/>
              <a:gd name="T16" fmla="*/ 243 w 679"/>
              <a:gd name="T17" fmla="*/ 711 h 862"/>
              <a:gd name="T18" fmla="*/ 231 w 679"/>
              <a:gd name="T19" fmla="*/ 756 h 862"/>
              <a:gd name="T20" fmla="*/ 225 w 679"/>
              <a:gd name="T21" fmla="*/ 776 h 862"/>
              <a:gd name="T22" fmla="*/ 231 w 679"/>
              <a:gd name="T23" fmla="*/ 837 h 862"/>
              <a:gd name="T24" fmla="*/ 151 w 679"/>
              <a:gd name="T25" fmla="*/ 853 h 862"/>
              <a:gd name="T26" fmla="*/ 32 w 679"/>
              <a:gd name="T27" fmla="*/ 859 h 862"/>
              <a:gd name="T28" fmla="*/ 32 w 679"/>
              <a:gd name="T29" fmla="*/ 842 h 862"/>
              <a:gd name="T30" fmla="*/ 94 w 679"/>
              <a:gd name="T31" fmla="*/ 825 h 862"/>
              <a:gd name="T32" fmla="*/ 115 w 679"/>
              <a:gd name="T33" fmla="*/ 789 h 862"/>
              <a:gd name="T34" fmla="*/ 133 w 679"/>
              <a:gd name="T35" fmla="*/ 761 h 862"/>
              <a:gd name="T36" fmla="*/ 127 w 679"/>
              <a:gd name="T37" fmla="*/ 742 h 862"/>
              <a:gd name="T38" fmla="*/ 143 w 679"/>
              <a:gd name="T39" fmla="*/ 701 h 862"/>
              <a:gd name="T40" fmla="*/ 69 w 679"/>
              <a:gd name="T41" fmla="*/ 701 h 862"/>
              <a:gd name="T42" fmla="*/ 7 w 679"/>
              <a:gd name="T43" fmla="*/ 676 h 862"/>
              <a:gd name="T44" fmla="*/ 1 w 679"/>
              <a:gd name="T45" fmla="*/ 656 h 862"/>
              <a:gd name="T46" fmla="*/ 19 w 679"/>
              <a:gd name="T47" fmla="*/ 647 h 862"/>
              <a:gd name="T48" fmla="*/ 83 w 679"/>
              <a:gd name="T49" fmla="*/ 650 h 862"/>
              <a:gd name="T50" fmla="*/ 127 w 679"/>
              <a:gd name="T51" fmla="*/ 620 h 862"/>
              <a:gd name="T52" fmla="*/ 215 w 679"/>
              <a:gd name="T53" fmla="*/ 417 h 862"/>
              <a:gd name="T54" fmla="*/ 254 w 679"/>
              <a:gd name="T55" fmla="*/ 395 h 862"/>
              <a:gd name="T56" fmla="*/ 351 w 679"/>
              <a:gd name="T57" fmla="*/ 402 h 862"/>
              <a:gd name="T58" fmla="*/ 443 w 679"/>
              <a:gd name="T59" fmla="*/ 390 h 862"/>
              <a:gd name="T60" fmla="*/ 445 w 679"/>
              <a:gd name="T61" fmla="*/ 381 h 862"/>
              <a:gd name="T62" fmla="*/ 462 w 679"/>
              <a:gd name="T63" fmla="*/ 352 h 862"/>
              <a:gd name="T64" fmla="*/ 431 w 679"/>
              <a:gd name="T65" fmla="*/ 333 h 862"/>
              <a:gd name="T66" fmla="*/ 401 w 679"/>
              <a:gd name="T67" fmla="*/ 339 h 862"/>
              <a:gd name="T68" fmla="*/ 364 w 679"/>
              <a:gd name="T69" fmla="*/ 337 h 862"/>
              <a:gd name="T70" fmla="*/ 343 w 679"/>
              <a:gd name="T71" fmla="*/ 327 h 862"/>
              <a:gd name="T72" fmla="*/ 331 w 679"/>
              <a:gd name="T73" fmla="*/ 316 h 862"/>
              <a:gd name="T74" fmla="*/ 327 w 679"/>
              <a:gd name="T75" fmla="*/ 300 h 862"/>
              <a:gd name="T76" fmla="*/ 349 w 679"/>
              <a:gd name="T77" fmla="*/ 251 h 862"/>
              <a:gd name="T78" fmla="*/ 407 w 679"/>
              <a:gd name="T79" fmla="*/ 257 h 862"/>
              <a:gd name="T80" fmla="*/ 404 w 679"/>
              <a:gd name="T81" fmla="*/ 245 h 862"/>
              <a:gd name="T82" fmla="*/ 451 w 679"/>
              <a:gd name="T83" fmla="*/ 266 h 862"/>
              <a:gd name="T84" fmla="*/ 470 w 679"/>
              <a:gd name="T85" fmla="*/ 289 h 862"/>
              <a:gd name="T86" fmla="*/ 487 w 679"/>
              <a:gd name="T87" fmla="*/ 275 h 862"/>
              <a:gd name="T88" fmla="*/ 509 w 679"/>
              <a:gd name="T89" fmla="*/ 239 h 862"/>
              <a:gd name="T90" fmla="*/ 497 w 679"/>
              <a:gd name="T91" fmla="*/ 206 h 862"/>
              <a:gd name="T92" fmla="*/ 479 w 679"/>
              <a:gd name="T93" fmla="*/ 184 h 862"/>
              <a:gd name="T94" fmla="*/ 451 w 679"/>
              <a:gd name="T95" fmla="*/ 177 h 862"/>
              <a:gd name="T96" fmla="*/ 421 w 679"/>
              <a:gd name="T97" fmla="*/ 166 h 862"/>
              <a:gd name="T98" fmla="*/ 427 w 679"/>
              <a:gd name="T99" fmla="*/ 157 h 862"/>
              <a:gd name="T100" fmla="*/ 410 w 679"/>
              <a:gd name="T101" fmla="*/ 135 h 862"/>
              <a:gd name="T102" fmla="*/ 391 w 679"/>
              <a:gd name="T103" fmla="*/ 136 h 862"/>
              <a:gd name="T104" fmla="*/ 367 w 679"/>
              <a:gd name="T105" fmla="*/ 119 h 862"/>
              <a:gd name="T106" fmla="*/ 362 w 679"/>
              <a:gd name="T107" fmla="*/ 81 h 862"/>
              <a:gd name="T108" fmla="*/ 386 w 679"/>
              <a:gd name="T109" fmla="*/ 40 h 862"/>
              <a:gd name="T110" fmla="*/ 419 w 679"/>
              <a:gd name="T111" fmla="*/ 9 h 862"/>
              <a:gd name="T112" fmla="*/ 449 w 679"/>
              <a:gd name="T113" fmla="*/ 1 h 862"/>
              <a:gd name="T114" fmla="*/ 487 w 679"/>
              <a:gd name="T115" fmla="*/ 12 h 862"/>
              <a:gd name="T116" fmla="*/ 514 w 679"/>
              <a:gd name="T117" fmla="*/ 38 h 862"/>
              <a:gd name="T118" fmla="*/ 539 w 679"/>
              <a:gd name="T119" fmla="*/ 68 h 862"/>
              <a:gd name="T120" fmla="*/ 551 w 679"/>
              <a:gd name="T121" fmla="*/ 91 h 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79" h="862">
                <a:moveTo>
                  <a:pt x="557" y="97"/>
                </a:moveTo>
                <a:lnTo>
                  <a:pt x="573" y="91"/>
                </a:lnTo>
                <a:lnTo>
                  <a:pt x="579" y="112"/>
                </a:lnTo>
                <a:lnTo>
                  <a:pt x="579" y="112"/>
                </a:lnTo>
                <a:lnTo>
                  <a:pt x="611" y="145"/>
                </a:lnTo>
                <a:lnTo>
                  <a:pt x="637" y="170"/>
                </a:lnTo>
                <a:lnTo>
                  <a:pt x="645" y="180"/>
                </a:lnTo>
                <a:lnTo>
                  <a:pt x="651" y="188"/>
                </a:lnTo>
                <a:lnTo>
                  <a:pt x="651" y="188"/>
                </a:lnTo>
                <a:lnTo>
                  <a:pt x="659" y="203"/>
                </a:lnTo>
                <a:lnTo>
                  <a:pt x="669" y="221"/>
                </a:lnTo>
                <a:lnTo>
                  <a:pt x="674" y="230"/>
                </a:lnTo>
                <a:lnTo>
                  <a:pt x="676" y="240"/>
                </a:lnTo>
                <a:lnTo>
                  <a:pt x="679" y="247"/>
                </a:lnTo>
                <a:lnTo>
                  <a:pt x="679" y="254"/>
                </a:lnTo>
                <a:lnTo>
                  <a:pt x="679" y="254"/>
                </a:lnTo>
                <a:lnTo>
                  <a:pt x="667" y="310"/>
                </a:lnTo>
                <a:lnTo>
                  <a:pt x="658" y="347"/>
                </a:lnTo>
                <a:lnTo>
                  <a:pt x="651" y="375"/>
                </a:lnTo>
                <a:lnTo>
                  <a:pt x="651" y="375"/>
                </a:lnTo>
                <a:lnTo>
                  <a:pt x="644" y="399"/>
                </a:lnTo>
                <a:lnTo>
                  <a:pt x="634" y="425"/>
                </a:lnTo>
                <a:lnTo>
                  <a:pt x="621" y="460"/>
                </a:lnTo>
                <a:lnTo>
                  <a:pt x="621" y="460"/>
                </a:lnTo>
                <a:lnTo>
                  <a:pt x="612" y="476"/>
                </a:lnTo>
                <a:lnTo>
                  <a:pt x="609" y="484"/>
                </a:lnTo>
                <a:lnTo>
                  <a:pt x="606" y="487"/>
                </a:lnTo>
                <a:lnTo>
                  <a:pt x="605" y="487"/>
                </a:lnTo>
                <a:lnTo>
                  <a:pt x="605" y="487"/>
                </a:lnTo>
                <a:lnTo>
                  <a:pt x="604" y="492"/>
                </a:lnTo>
                <a:lnTo>
                  <a:pt x="599" y="505"/>
                </a:lnTo>
                <a:lnTo>
                  <a:pt x="594" y="513"/>
                </a:lnTo>
                <a:lnTo>
                  <a:pt x="588" y="522"/>
                </a:lnTo>
                <a:lnTo>
                  <a:pt x="580" y="529"/>
                </a:lnTo>
                <a:lnTo>
                  <a:pt x="569" y="535"/>
                </a:lnTo>
                <a:lnTo>
                  <a:pt x="569" y="535"/>
                </a:lnTo>
                <a:lnTo>
                  <a:pt x="562" y="538"/>
                </a:lnTo>
                <a:lnTo>
                  <a:pt x="550" y="541"/>
                </a:lnTo>
                <a:lnTo>
                  <a:pt x="516" y="547"/>
                </a:lnTo>
                <a:lnTo>
                  <a:pt x="475" y="554"/>
                </a:lnTo>
                <a:lnTo>
                  <a:pt x="431" y="560"/>
                </a:lnTo>
                <a:lnTo>
                  <a:pt x="350" y="570"/>
                </a:lnTo>
                <a:lnTo>
                  <a:pt x="315" y="575"/>
                </a:lnTo>
                <a:lnTo>
                  <a:pt x="315" y="575"/>
                </a:lnTo>
                <a:lnTo>
                  <a:pt x="313" y="575"/>
                </a:lnTo>
                <a:lnTo>
                  <a:pt x="305" y="577"/>
                </a:lnTo>
                <a:lnTo>
                  <a:pt x="297" y="582"/>
                </a:lnTo>
                <a:lnTo>
                  <a:pt x="293" y="585"/>
                </a:lnTo>
                <a:lnTo>
                  <a:pt x="291" y="589"/>
                </a:lnTo>
                <a:lnTo>
                  <a:pt x="291" y="589"/>
                </a:lnTo>
                <a:lnTo>
                  <a:pt x="267" y="646"/>
                </a:lnTo>
                <a:lnTo>
                  <a:pt x="252" y="683"/>
                </a:lnTo>
                <a:lnTo>
                  <a:pt x="243" y="711"/>
                </a:lnTo>
                <a:lnTo>
                  <a:pt x="243" y="711"/>
                </a:lnTo>
                <a:lnTo>
                  <a:pt x="237" y="729"/>
                </a:lnTo>
                <a:lnTo>
                  <a:pt x="231" y="743"/>
                </a:lnTo>
                <a:lnTo>
                  <a:pt x="225" y="759"/>
                </a:lnTo>
                <a:lnTo>
                  <a:pt x="225" y="759"/>
                </a:lnTo>
                <a:lnTo>
                  <a:pt x="230" y="756"/>
                </a:lnTo>
                <a:lnTo>
                  <a:pt x="231" y="756"/>
                </a:lnTo>
                <a:lnTo>
                  <a:pt x="232" y="758"/>
                </a:lnTo>
                <a:lnTo>
                  <a:pt x="232" y="759"/>
                </a:lnTo>
                <a:lnTo>
                  <a:pt x="231" y="762"/>
                </a:lnTo>
                <a:lnTo>
                  <a:pt x="231" y="762"/>
                </a:lnTo>
                <a:lnTo>
                  <a:pt x="227" y="770"/>
                </a:lnTo>
                <a:lnTo>
                  <a:pt x="225" y="776"/>
                </a:lnTo>
                <a:lnTo>
                  <a:pt x="225" y="783"/>
                </a:lnTo>
                <a:lnTo>
                  <a:pt x="225" y="783"/>
                </a:lnTo>
                <a:lnTo>
                  <a:pt x="228" y="807"/>
                </a:lnTo>
                <a:lnTo>
                  <a:pt x="231" y="825"/>
                </a:lnTo>
                <a:lnTo>
                  <a:pt x="231" y="832"/>
                </a:lnTo>
                <a:lnTo>
                  <a:pt x="231" y="837"/>
                </a:lnTo>
                <a:lnTo>
                  <a:pt x="231" y="837"/>
                </a:lnTo>
                <a:lnTo>
                  <a:pt x="228" y="839"/>
                </a:lnTo>
                <a:lnTo>
                  <a:pt x="224" y="841"/>
                </a:lnTo>
                <a:lnTo>
                  <a:pt x="205" y="844"/>
                </a:lnTo>
                <a:lnTo>
                  <a:pt x="180" y="848"/>
                </a:lnTo>
                <a:lnTo>
                  <a:pt x="151" y="853"/>
                </a:lnTo>
                <a:lnTo>
                  <a:pt x="61" y="861"/>
                </a:lnTo>
                <a:lnTo>
                  <a:pt x="61" y="861"/>
                </a:lnTo>
                <a:lnTo>
                  <a:pt x="48" y="862"/>
                </a:lnTo>
                <a:lnTo>
                  <a:pt x="42" y="862"/>
                </a:lnTo>
                <a:lnTo>
                  <a:pt x="37" y="861"/>
                </a:lnTo>
                <a:lnTo>
                  <a:pt x="32" y="859"/>
                </a:lnTo>
                <a:lnTo>
                  <a:pt x="29" y="856"/>
                </a:lnTo>
                <a:lnTo>
                  <a:pt x="27" y="852"/>
                </a:lnTo>
                <a:lnTo>
                  <a:pt x="27" y="847"/>
                </a:lnTo>
                <a:lnTo>
                  <a:pt x="27" y="847"/>
                </a:lnTo>
                <a:lnTo>
                  <a:pt x="30" y="844"/>
                </a:lnTo>
                <a:lnTo>
                  <a:pt x="32" y="842"/>
                </a:lnTo>
                <a:lnTo>
                  <a:pt x="41" y="838"/>
                </a:lnTo>
                <a:lnTo>
                  <a:pt x="51" y="836"/>
                </a:lnTo>
                <a:lnTo>
                  <a:pt x="63" y="833"/>
                </a:lnTo>
                <a:lnTo>
                  <a:pt x="77" y="831"/>
                </a:lnTo>
                <a:lnTo>
                  <a:pt x="88" y="827"/>
                </a:lnTo>
                <a:lnTo>
                  <a:pt x="94" y="825"/>
                </a:lnTo>
                <a:lnTo>
                  <a:pt x="97" y="823"/>
                </a:lnTo>
                <a:lnTo>
                  <a:pt x="101" y="820"/>
                </a:lnTo>
                <a:lnTo>
                  <a:pt x="103" y="817"/>
                </a:lnTo>
                <a:lnTo>
                  <a:pt x="103" y="817"/>
                </a:lnTo>
                <a:lnTo>
                  <a:pt x="110" y="801"/>
                </a:lnTo>
                <a:lnTo>
                  <a:pt x="115" y="789"/>
                </a:lnTo>
                <a:lnTo>
                  <a:pt x="119" y="779"/>
                </a:lnTo>
                <a:lnTo>
                  <a:pt x="121" y="774"/>
                </a:lnTo>
                <a:lnTo>
                  <a:pt x="121" y="774"/>
                </a:lnTo>
                <a:lnTo>
                  <a:pt x="130" y="767"/>
                </a:lnTo>
                <a:lnTo>
                  <a:pt x="133" y="764"/>
                </a:lnTo>
                <a:lnTo>
                  <a:pt x="133" y="761"/>
                </a:lnTo>
                <a:lnTo>
                  <a:pt x="133" y="759"/>
                </a:lnTo>
                <a:lnTo>
                  <a:pt x="133" y="759"/>
                </a:lnTo>
                <a:lnTo>
                  <a:pt x="132" y="754"/>
                </a:lnTo>
                <a:lnTo>
                  <a:pt x="130" y="750"/>
                </a:lnTo>
                <a:lnTo>
                  <a:pt x="127" y="746"/>
                </a:lnTo>
                <a:lnTo>
                  <a:pt x="127" y="742"/>
                </a:lnTo>
                <a:lnTo>
                  <a:pt x="127" y="737"/>
                </a:lnTo>
                <a:lnTo>
                  <a:pt x="127" y="737"/>
                </a:lnTo>
                <a:lnTo>
                  <a:pt x="131" y="726"/>
                </a:lnTo>
                <a:lnTo>
                  <a:pt x="136" y="714"/>
                </a:lnTo>
                <a:lnTo>
                  <a:pt x="143" y="701"/>
                </a:lnTo>
                <a:lnTo>
                  <a:pt x="143" y="701"/>
                </a:lnTo>
                <a:lnTo>
                  <a:pt x="136" y="701"/>
                </a:lnTo>
                <a:lnTo>
                  <a:pt x="119" y="701"/>
                </a:lnTo>
                <a:lnTo>
                  <a:pt x="119" y="701"/>
                </a:lnTo>
                <a:lnTo>
                  <a:pt x="106" y="702"/>
                </a:lnTo>
                <a:lnTo>
                  <a:pt x="89" y="702"/>
                </a:lnTo>
                <a:lnTo>
                  <a:pt x="69" y="701"/>
                </a:lnTo>
                <a:lnTo>
                  <a:pt x="51" y="699"/>
                </a:lnTo>
                <a:lnTo>
                  <a:pt x="51" y="699"/>
                </a:lnTo>
                <a:lnTo>
                  <a:pt x="43" y="696"/>
                </a:lnTo>
                <a:lnTo>
                  <a:pt x="35" y="694"/>
                </a:lnTo>
                <a:lnTo>
                  <a:pt x="19" y="685"/>
                </a:lnTo>
                <a:lnTo>
                  <a:pt x="7" y="676"/>
                </a:lnTo>
                <a:lnTo>
                  <a:pt x="3" y="672"/>
                </a:lnTo>
                <a:lnTo>
                  <a:pt x="1" y="669"/>
                </a:lnTo>
                <a:lnTo>
                  <a:pt x="1" y="669"/>
                </a:lnTo>
                <a:lnTo>
                  <a:pt x="0" y="665"/>
                </a:lnTo>
                <a:lnTo>
                  <a:pt x="0" y="660"/>
                </a:lnTo>
                <a:lnTo>
                  <a:pt x="1" y="656"/>
                </a:lnTo>
                <a:lnTo>
                  <a:pt x="2" y="653"/>
                </a:lnTo>
                <a:lnTo>
                  <a:pt x="4" y="650"/>
                </a:lnTo>
                <a:lnTo>
                  <a:pt x="8" y="648"/>
                </a:lnTo>
                <a:lnTo>
                  <a:pt x="13" y="647"/>
                </a:lnTo>
                <a:lnTo>
                  <a:pt x="19" y="647"/>
                </a:lnTo>
                <a:lnTo>
                  <a:pt x="19" y="647"/>
                </a:lnTo>
                <a:lnTo>
                  <a:pt x="35" y="649"/>
                </a:lnTo>
                <a:lnTo>
                  <a:pt x="54" y="650"/>
                </a:lnTo>
                <a:lnTo>
                  <a:pt x="72" y="652"/>
                </a:lnTo>
                <a:lnTo>
                  <a:pt x="78" y="650"/>
                </a:lnTo>
                <a:lnTo>
                  <a:pt x="83" y="650"/>
                </a:lnTo>
                <a:lnTo>
                  <a:pt x="83" y="650"/>
                </a:lnTo>
                <a:lnTo>
                  <a:pt x="85" y="648"/>
                </a:lnTo>
                <a:lnTo>
                  <a:pt x="88" y="646"/>
                </a:lnTo>
                <a:lnTo>
                  <a:pt x="92" y="638"/>
                </a:lnTo>
                <a:lnTo>
                  <a:pt x="97" y="629"/>
                </a:lnTo>
                <a:lnTo>
                  <a:pt x="127" y="620"/>
                </a:lnTo>
                <a:lnTo>
                  <a:pt x="127" y="620"/>
                </a:lnTo>
                <a:lnTo>
                  <a:pt x="169" y="520"/>
                </a:lnTo>
                <a:lnTo>
                  <a:pt x="198" y="451"/>
                </a:lnTo>
                <a:lnTo>
                  <a:pt x="209" y="428"/>
                </a:lnTo>
                <a:lnTo>
                  <a:pt x="213" y="420"/>
                </a:lnTo>
                <a:lnTo>
                  <a:pt x="215" y="417"/>
                </a:lnTo>
                <a:lnTo>
                  <a:pt x="215" y="417"/>
                </a:lnTo>
                <a:lnTo>
                  <a:pt x="221" y="413"/>
                </a:lnTo>
                <a:lnTo>
                  <a:pt x="228" y="407"/>
                </a:lnTo>
                <a:lnTo>
                  <a:pt x="237" y="401"/>
                </a:lnTo>
                <a:lnTo>
                  <a:pt x="245" y="396"/>
                </a:lnTo>
                <a:lnTo>
                  <a:pt x="245" y="396"/>
                </a:lnTo>
                <a:lnTo>
                  <a:pt x="254" y="395"/>
                </a:lnTo>
                <a:lnTo>
                  <a:pt x="266" y="396"/>
                </a:lnTo>
                <a:lnTo>
                  <a:pt x="298" y="399"/>
                </a:lnTo>
                <a:lnTo>
                  <a:pt x="332" y="402"/>
                </a:lnTo>
                <a:lnTo>
                  <a:pt x="344" y="402"/>
                </a:lnTo>
                <a:lnTo>
                  <a:pt x="351" y="402"/>
                </a:lnTo>
                <a:lnTo>
                  <a:pt x="351" y="402"/>
                </a:lnTo>
                <a:lnTo>
                  <a:pt x="370" y="400"/>
                </a:lnTo>
                <a:lnTo>
                  <a:pt x="401" y="396"/>
                </a:lnTo>
                <a:lnTo>
                  <a:pt x="429" y="393"/>
                </a:lnTo>
                <a:lnTo>
                  <a:pt x="438" y="392"/>
                </a:lnTo>
                <a:lnTo>
                  <a:pt x="443" y="390"/>
                </a:lnTo>
                <a:lnTo>
                  <a:pt x="443" y="390"/>
                </a:lnTo>
                <a:lnTo>
                  <a:pt x="445" y="384"/>
                </a:lnTo>
                <a:lnTo>
                  <a:pt x="446" y="382"/>
                </a:lnTo>
                <a:lnTo>
                  <a:pt x="446" y="381"/>
                </a:lnTo>
                <a:lnTo>
                  <a:pt x="445" y="381"/>
                </a:lnTo>
                <a:lnTo>
                  <a:pt x="445" y="381"/>
                </a:lnTo>
                <a:lnTo>
                  <a:pt x="445" y="381"/>
                </a:lnTo>
                <a:lnTo>
                  <a:pt x="445" y="380"/>
                </a:lnTo>
                <a:lnTo>
                  <a:pt x="448" y="376"/>
                </a:lnTo>
                <a:lnTo>
                  <a:pt x="455" y="366"/>
                </a:lnTo>
                <a:lnTo>
                  <a:pt x="455" y="366"/>
                </a:lnTo>
                <a:lnTo>
                  <a:pt x="460" y="357"/>
                </a:lnTo>
                <a:lnTo>
                  <a:pt x="462" y="352"/>
                </a:lnTo>
                <a:lnTo>
                  <a:pt x="463" y="348"/>
                </a:lnTo>
                <a:lnTo>
                  <a:pt x="463" y="333"/>
                </a:lnTo>
                <a:lnTo>
                  <a:pt x="463" y="333"/>
                </a:lnTo>
                <a:lnTo>
                  <a:pt x="450" y="333"/>
                </a:lnTo>
                <a:lnTo>
                  <a:pt x="431" y="333"/>
                </a:lnTo>
                <a:lnTo>
                  <a:pt x="431" y="333"/>
                </a:lnTo>
                <a:lnTo>
                  <a:pt x="419" y="331"/>
                </a:lnTo>
                <a:lnTo>
                  <a:pt x="413" y="330"/>
                </a:lnTo>
                <a:lnTo>
                  <a:pt x="413" y="330"/>
                </a:lnTo>
                <a:lnTo>
                  <a:pt x="409" y="334"/>
                </a:lnTo>
                <a:lnTo>
                  <a:pt x="404" y="336"/>
                </a:lnTo>
                <a:lnTo>
                  <a:pt x="401" y="339"/>
                </a:lnTo>
                <a:lnTo>
                  <a:pt x="401" y="339"/>
                </a:lnTo>
                <a:lnTo>
                  <a:pt x="387" y="342"/>
                </a:lnTo>
                <a:lnTo>
                  <a:pt x="380" y="342"/>
                </a:lnTo>
                <a:lnTo>
                  <a:pt x="375" y="342"/>
                </a:lnTo>
                <a:lnTo>
                  <a:pt x="375" y="342"/>
                </a:lnTo>
                <a:lnTo>
                  <a:pt x="364" y="337"/>
                </a:lnTo>
                <a:lnTo>
                  <a:pt x="360" y="335"/>
                </a:lnTo>
                <a:lnTo>
                  <a:pt x="357" y="333"/>
                </a:lnTo>
                <a:lnTo>
                  <a:pt x="357" y="333"/>
                </a:lnTo>
                <a:lnTo>
                  <a:pt x="356" y="331"/>
                </a:lnTo>
                <a:lnTo>
                  <a:pt x="351" y="329"/>
                </a:lnTo>
                <a:lnTo>
                  <a:pt x="343" y="327"/>
                </a:lnTo>
                <a:lnTo>
                  <a:pt x="343" y="327"/>
                </a:lnTo>
                <a:lnTo>
                  <a:pt x="336" y="323"/>
                </a:lnTo>
                <a:lnTo>
                  <a:pt x="332" y="321"/>
                </a:lnTo>
                <a:lnTo>
                  <a:pt x="331" y="318"/>
                </a:lnTo>
                <a:lnTo>
                  <a:pt x="331" y="318"/>
                </a:lnTo>
                <a:lnTo>
                  <a:pt x="331" y="316"/>
                </a:lnTo>
                <a:lnTo>
                  <a:pt x="332" y="313"/>
                </a:lnTo>
                <a:lnTo>
                  <a:pt x="333" y="312"/>
                </a:lnTo>
                <a:lnTo>
                  <a:pt x="333" y="312"/>
                </a:lnTo>
                <a:lnTo>
                  <a:pt x="331" y="306"/>
                </a:lnTo>
                <a:lnTo>
                  <a:pt x="328" y="302"/>
                </a:lnTo>
                <a:lnTo>
                  <a:pt x="327" y="300"/>
                </a:lnTo>
                <a:lnTo>
                  <a:pt x="327" y="300"/>
                </a:lnTo>
                <a:lnTo>
                  <a:pt x="330" y="299"/>
                </a:lnTo>
                <a:lnTo>
                  <a:pt x="332" y="298"/>
                </a:lnTo>
                <a:lnTo>
                  <a:pt x="337" y="296"/>
                </a:lnTo>
                <a:lnTo>
                  <a:pt x="349" y="251"/>
                </a:lnTo>
                <a:lnTo>
                  <a:pt x="349" y="251"/>
                </a:lnTo>
                <a:lnTo>
                  <a:pt x="355" y="248"/>
                </a:lnTo>
                <a:lnTo>
                  <a:pt x="355" y="248"/>
                </a:lnTo>
                <a:lnTo>
                  <a:pt x="363" y="250"/>
                </a:lnTo>
                <a:lnTo>
                  <a:pt x="381" y="252"/>
                </a:lnTo>
                <a:lnTo>
                  <a:pt x="407" y="257"/>
                </a:lnTo>
                <a:lnTo>
                  <a:pt x="407" y="257"/>
                </a:lnTo>
                <a:lnTo>
                  <a:pt x="402" y="252"/>
                </a:lnTo>
                <a:lnTo>
                  <a:pt x="399" y="248"/>
                </a:lnTo>
                <a:lnTo>
                  <a:pt x="399" y="246"/>
                </a:lnTo>
                <a:lnTo>
                  <a:pt x="401" y="245"/>
                </a:lnTo>
                <a:lnTo>
                  <a:pt x="401" y="245"/>
                </a:lnTo>
                <a:lnTo>
                  <a:pt x="404" y="245"/>
                </a:lnTo>
                <a:lnTo>
                  <a:pt x="410" y="245"/>
                </a:lnTo>
                <a:lnTo>
                  <a:pt x="416" y="246"/>
                </a:lnTo>
                <a:lnTo>
                  <a:pt x="421" y="248"/>
                </a:lnTo>
                <a:lnTo>
                  <a:pt x="421" y="248"/>
                </a:lnTo>
                <a:lnTo>
                  <a:pt x="440" y="259"/>
                </a:lnTo>
                <a:lnTo>
                  <a:pt x="451" y="266"/>
                </a:lnTo>
                <a:lnTo>
                  <a:pt x="456" y="269"/>
                </a:lnTo>
                <a:lnTo>
                  <a:pt x="457" y="272"/>
                </a:lnTo>
                <a:lnTo>
                  <a:pt x="457" y="272"/>
                </a:lnTo>
                <a:lnTo>
                  <a:pt x="460" y="276"/>
                </a:lnTo>
                <a:lnTo>
                  <a:pt x="462" y="280"/>
                </a:lnTo>
                <a:lnTo>
                  <a:pt x="470" y="289"/>
                </a:lnTo>
                <a:lnTo>
                  <a:pt x="481" y="300"/>
                </a:lnTo>
                <a:lnTo>
                  <a:pt x="487" y="302"/>
                </a:lnTo>
                <a:lnTo>
                  <a:pt x="487" y="302"/>
                </a:lnTo>
                <a:lnTo>
                  <a:pt x="486" y="293"/>
                </a:lnTo>
                <a:lnTo>
                  <a:pt x="486" y="284"/>
                </a:lnTo>
                <a:lnTo>
                  <a:pt x="487" y="275"/>
                </a:lnTo>
                <a:lnTo>
                  <a:pt x="487" y="275"/>
                </a:lnTo>
                <a:lnTo>
                  <a:pt x="492" y="268"/>
                </a:lnTo>
                <a:lnTo>
                  <a:pt x="497" y="259"/>
                </a:lnTo>
                <a:lnTo>
                  <a:pt x="505" y="248"/>
                </a:lnTo>
                <a:lnTo>
                  <a:pt x="505" y="248"/>
                </a:lnTo>
                <a:lnTo>
                  <a:pt x="509" y="239"/>
                </a:lnTo>
                <a:lnTo>
                  <a:pt x="513" y="223"/>
                </a:lnTo>
                <a:lnTo>
                  <a:pt x="519" y="203"/>
                </a:lnTo>
                <a:lnTo>
                  <a:pt x="519" y="203"/>
                </a:lnTo>
                <a:lnTo>
                  <a:pt x="508" y="205"/>
                </a:lnTo>
                <a:lnTo>
                  <a:pt x="500" y="206"/>
                </a:lnTo>
                <a:lnTo>
                  <a:pt x="497" y="206"/>
                </a:lnTo>
                <a:lnTo>
                  <a:pt x="497" y="184"/>
                </a:lnTo>
                <a:lnTo>
                  <a:pt x="487" y="178"/>
                </a:lnTo>
                <a:lnTo>
                  <a:pt x="487" y="178"/>
                </a:lnTo>
                <a:lnTo>
                  <a:pt x="486" y="181"/>
                </a:lnTo>
                <a:lnTo>
                  <a:pt x="479" y="184"/>
                </a:lnTo>
                <a:lnTo>
                  <a:pt x="479" y="184"/>
                </a:lnTo>
                <a:lnTo>
                  <a:pt x="474" y="186"/>
                </a:lnTo>
                <a:lnTo>
                  <a:pt x="468" y="186"/>
                </a:lnTo>
                <a:lnTo>
                  <a:pt x="463" y="184"/>
                </a:lnTo>
                <a:lnTo>
                  <a:pt x="457" y="182"/>
                </a:lnTo>
                <a:lnTo>
                  <a:pt x="457" y="182"/>
                </a:lnTo>
                <a:lnTo>
                  <a:pt x="451" y="177"/>
                </a:lnTo>
                <a:lnTo>
                  <a:pt x="445" y="172"/>
                </a:lnTo>
                <a:lnTo>
                  <a:pt x="439" y="166"/>
                </a:lnTo>
                <a:lnTo>
                  <a:pt x="439" y="166"/>
                </a:lnTo>
                <a:lnTo>
                  <a:pt x="431" y="168"/>
                </a:lnTo>
                <a:lnTo>
                  <a:pt x="425" y="168"/>
                </a:lnTo>
                <a:lnTo>
                  <a:pt x="421" y="166"/>
                </a:lnTo>
                <a:lnTo>
                  <a:pt x="421" y="166"/>
                </a:lnTo>
                <a:lnTo>
                  <a:pt x="421" y="165"/>
                </a:lnTo>
                <a:lnTo>
                  <a:pt x="422" y="165"/>
                </a:lnTo>
                <a:lnTo>
                  <a:pt x="425" y="162"/>
                </a:lnTo>
                <a:lnTo>
                  <a:pt x="426" y="159"/>
                </a:lnTo>
                <a:lnTo>
                  <a:pt x="427" y="157"/>
                </a:lnTo>
                <a:lnTo>
                  <a:pt x="426" y="153"/>
                </a:lnTo>
                <a:lnTo>
                  <a:pt x="425" y="148"/>
                </a:lnTo>
                <a:lnTo>
                  <a:pt x="425" y="148"/>
                </a:lnTo>
                <a:lnTo>
                  <a:pt x="419" y="141"/>
                </a:lnTo>
                <a:lnTo>
                  <a:pt x="414" y="136"/>
                </a:lnTo>
                <a:lnTo>
                  <a:pt x="410" y="135"/>
                </a:lnTo>
                <a:lnTo>
                  <a:pt x="409" y="134"/>
                </a:lnTo>
                <a:lnTo>
                  <a:pt x="409" y="134"/>
                </a:lnTo>
                <a:lnTo>
                  <a:pt x="407" y="132"/>
                </a:lnTo>
                <a:lnTo>
                  <a:pt x="399" y="129"/>
                </a:lnTo>
                <a:lnTo>
                  <a:pt x="391" y="127"/>
                </a:lnTo>
                <a:lnTo>
                  <a:pt x="391" y="136"/>
                </a:lnTo>
                <a:lnTo>
                  <a:pt x="391" y="136"/>
                </a:lnTo>
                <a:lnTo>
                  <a:pt x="382" y="129"/>
                </a:lnTo>
                <a:lnTo>
                  <a:pt x="375" y="124"/>
                </a:lnTo>
                <a:lnTo>
                  <a:pt x="369" y="121"/>
                </a:lnTo>
                <a:lnTo>
                  <a:pt x="369" y="121"/>
                </a:lnTo>
                <a:lnTo>
                  <a:pt x="367" y="119"/>
                </a:lnTo>
                <a:lnTo>
                  <a:pt x="367" y="116"/>
                </a:lnTo>
                <a:lnTo>
                  <a:pt x="367" y="106"/>
                </a:lnTo>
                <a:lnTo>
                  <a:pt x="367" y="106"/>
                </a:lnTo>
                <a:lnTo>
                  <a:pt x="366" y="99"/>
                </a:lnTo>
                <a:lnTo>
                  <a:pt x="363" y="91"/>
                </a:lnTo>
                <a:lnTo>
                  <a:pt x="362" y="81"/>
                </a:lnTo>
                <a:lnTo>
                  <a:pt x="363" y="76"/>
                </a:lnTo>
                <a:lnTo>
                  <a:pt x="363" y="73"/>
                </a:lnTo>
                <a:lnTo>
                  <a:pt x="363" y="73"/>
                </a:lnTo>
                <a:lnTo>
                  <a:pt x="375" y="46"/>
                </a:lnTo>
                <a:lnTo>
                  <a:pt x="375" y="46"/>
                </a:lnTo>
                <a:lnTo>
                  <a:pt x="386" y="40"/>
                </a:lnTo>
                <a:lnTo>
                  <a:pt x="395" y="34"/>
                </a:lnTo>
                <a:lnTo>
                  <a:pt x="401" y="28"/>
                </a:lnTo>
                <a:lnTo>
                  <a:pt x="401" y="28"/>
                </a:lnTo>
                <a:lnTo>
                  <a:pt x="405" y="21"/>
                </a:lnTo>
                <a:lnTo>
                  <a:pt x="411" y="14"/>
                </a:lnTo>
                <a:lnTo>
                  <a:pt x="419" y="9"/>
                </a:lnTo>
                <a:lnTo>
                  <a:pt x="422" y="6"/>
                </a:lnTo>
                <a:lnTo>
                  <a:pt x="425" y="6"/>
                </a:lnTo>
                <a:lnTo>
                  <a:pt x="425" y="6"/>
                </a:lnTo>
                <a:lnTo>
                  <a:pt x="431" y="6"/>
                </a:lnTo>
                <a:lnTo>
                  <a:pt x="440" y="4"/>
                </a:lnTo>
                <a:lnTo>
                  <a:pt x="449" y="1"/>
                </a:lnTo>
                <a:lnTo>
                  <a:pt x="455" y="0"/>
                </a:lnTo>
                <a:lnTo>
                  <a:pt x="455" y="0"/>
                </a:lnTo>
                <a:lnTo>
                  <a:pt x="469" y="4"/>
                </a:lnTo>
                <a:lnTo>
                  <a:pt x="479" y="8"/>
                </a:lnTo>
                <a:lnTo>
                  <a:pt x="487" y="12"/>
                </a:lnTo>
                <a:lnTo>
                  <a:pt x="487" y="12"/>
                </a:lnTo>
                <a:lnTo>
                  <a:pt x="502" y="22"/>
                </a:lnTo>
                <a:lnTo>
                  <a:pt x="509" y="28"/>
                </a:lnTo>
                <a:lnTo>
                  <a:pt x="509" y="28"/>
                </a:lnTo>
                <a:lnTo>
                  <a:pt x="509" y="29"/>
                </a:lnTo>
                <a:lnTo>
                  <a:pt x="510" y="33"/>
                </a:lnTo>
                <a:lnTo>
                  <a:pt x="514" y="38"/>
                </a:lnTo>
                <a:lnTo>
                  <a:pt x="521" y="42"/>
                </a:lnTo>
                <a:lnTo>
                  <a:pt x="521" y="42"/>
                </a:lnTo>
                <a:lnTo>
                  <a:pt x="525" y="46"/>
                </a:lnTo>
                <a:lnTo>
                  <a:pt x="528" y="50"/>
                </a:lnTo>
                <a:lnTo>
                  <a:pt x="534" y="58"/>
                </a:lnTo>
                <a:lnTo>
                  <a:pt x="539" y="68"/>
                </a:lnTo>
                <a:lnTo>
                  <a:pt x="543" y="76"/>
                </a:lnTo>
                <a:lnTo>
                  <a:pt x="543" y="76"/>
                </a:lnTo>
                <a:lnTo>
                  <a:pt x="545" y="82"/>
                </a:lnTo>
                <a:lnTo>
                  <a:pt x="549" y="87"/>
                </a:lnTo>
                <a:lnTo>
                  <a:pt x="551" y="91"/>
                </a:lnTo>
                <a:lnTo>
                  <a:pt x="551" y="91"/>
                </a:lnTo>
                <a:lnTo>
                  <a:pt x="553" y="94"/>
                </a:lnTo>
                <a:lnTo>
                  <a:pt x="557" y="97"/>
                </a:lnTo>
                <a:lnTo>
                  <a:pt x="557" y="9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5">
            <a:extLst>
              <a:ext uri="{FF2B5EF4-FFF2-40B4-BE49-F238E27FC236}">
                <a16:creationId xmlns:a16="http://schemas.microsoft.com/office/drawing/2014/main" id="{F7B1835C-ECDE-41BB-93EC-47BD77E07BA7}"/>
              </a:ext>
            </a:extLst>
          </p:cNvPr>
          <p:cNvSpPr>
            <a:spLocks/>
          </p:cNvSpPr>
          <p:nvPr/>
        </p:nvSpPr>
        <p:spPr bwMode="auto">
          <a:xfrm>
            <a:off x="4675467" y="4629222"/>
            <a:ext cx="697543" cy="1754886"/>
          </a:xfrm>
          <a:custGeom>
            <a:avLst/>
            <a:gdLst>
              <a:gd name="T0" fmla="*/ 166 w 506"/>
              <a:gd name="T1" fmla="*/ 23 h 1273"/>
              <a:gd name="T2" fmla="*/ 141 w 506"/>
              <a:gd name="T3" fmla="*/ 104 h 1273"/>
              <a:gd name="T4" fmla="*/ 152 w 506"/>
              <a:gd name="T5" fmla="*/ 123 h 1273"/>
              <a:gd name="T6" fmla="*/ 147 w 506"/>
              <a:gd name="T7" fmla="*/ 162 h 1273"/>
              <a:gd name="T8" fmla="*/ 170 w 506"/>
              <a:gd name="T9" fmla="*/ 216 h 1273"/>
              <a:gd name="T10" fmla="*/ 185 w 506"/>
              <a:gd name="T11" fmla="*/ 216 h 1273"/>
              <a:gd name="T12" fmla="*/ 159 w 506"/>
              <a:gd name="T13" fmla="*/ 250 h 1273"/>
              <a:gd name="T14" fmla="*/ 93 w 506"/>
              <a:gd name="T15" fmla="*/ 284 h 1273"/>
              <a:gd name="T16" fmla="*/ 57 w 506"/>
              <a:gd name="T17" fmla="*/ 347 h 1273"/>
              <a:gd name="T18" fmla="*/ 4 w 506"/>
              <a:gd name="T19" fmla="*/ 591 h 1273"/>
              <a:gd name="T20" fmla="*/ 17 w 506"/>
              <a:gd name="T21" fmla="*/ 671 h 1273"/>
              <a:gd name="T22" fmla="*/ 34 w 506"/>
              <a:gd name="T23" fmla="*/ 731 h 1273"/>
              <a:gd name="T24" fmla="*/ 34 w 506"/>
              <a:gd name="T25" fmla="*/ 767 h 1273"/>
              <a:gd name="T26" fmla="*/ 4 w 506"/>
              <a:gd name="T27" fmla="*/ 812 h 1273"/>
              <a:gd name="T28" fmla="*/ 17 w 506"/>
              <a:gd name="T29" fmla="*/ 906 h 1273"/>
              <a:gd name="T30" fmla="*/ 83 w 506"/>
              <a:gd name="T31" fmla="*/ 1079 h 1273"/>
              <a:gd name="T32" fmla="*/ 121 w 506"/>
              <a:gd name="T33" fmla="*/ 1110 h 1273"/>
              <a:gd name="T34" fmla="*/ 121 w 506"/>
              <a:gd name="T35" fmla="*/ 1139 h 1273"/>
              <a:gd name="T36" fmla="*/ 95 w 506"/>
              <a:gd name="T37" fmla="*/ 1168 h 1273"/>
              <a:gd name="T38" fmla="*/ 86 w 506"/>
              <a:gd name="T39" fmla="*/ 1188 h 1273"/>
              <a:gd name="T40" fmla="*/ 43 w 506"/>
              <a:gd name="T41" fmla="*/ 1221 h 1273"/>
              <a:gd name="T42" fmla="*/ 68 w 506"/>
              <a:gd name="T43" fmla="*/ 1248 h 1273"/>
              <a:gd name="T44" fmla="*/ 140 w 506"/>
              <a:gd name="T45" fmla="*/ 1244 h 1273"/>
              <a:gd name="T46" fmla="*/ 180 w 506"/>
              <a:gd name="T47" fmla="*/ 1217 h 1273"/>
              <a:gd name="T48" fmla="*/ 233 w 506"/>
              <a:gd name="T49" fmla="*/ 1189 h 1273"/>
              <a:gd name="T50" fmla="*/ 223 w 506"/>
              <a:gd name="T51" fmla="*/ 1117 h 1273"/>
              <a:gd name="T52" fmla="*/ 185 w 506"/>
              <a:gd name="T53" fmla="*/ 1044 h 1273"/>
              <a:gd name="T54" fmla="*/ 128 w 506"/>
              <a:gd name="T55" fmla="*/ 873 h 1273"/>
              <a:gd name="T56" fmla="*/ 151 w 506"/>
              <a:gd name="T57" fmla="*/ 840 h 1273"/>
              <a:gd name="T58" fmla="*/ 253 w 506"/>
              <a:gd name="T59" fmla="*/ 806 h 1273"/>
              <a:gd name="T60" fmla="*/ 327 w 506"/>
              <a:gd name="T61" fmla="*/ 847 h 1273"/>
              <a:gd name="T62" fmla="*/ 322 w 506"/>
              <a:gd name="T63" fmla="*/ 974 h 1273"/>
              <a:gd name="T64" fmla="*/ 316 w 506"/>
              <a:gd name="T65" fmla="*/ 1063 h 1273"/>
              <a:gd name="T66" fmla="*/ 293 w 506"/>
              <a:gd name="T67" fmla="*/ 1126 h 1273"/>
              <a:gd name="T68" fmla="*/ 295 w 506"/>
              <a:gd name="T69" fmla="*/ 1153 h 1273"/>
              <a:gd name="T70" fmla="*/ 308 w 506"/>
              <a:gd name="T71" fmla="*/ 1213 h 1273"/>
              <a:gd name="T72" fmla="*/ 322 w 506"/>
              <a:gd name="T73" fmla="*/ 1232 h 1273"/>
              <a:gd name="T74" fmla="*/ 357 w 506"/>
              <a:gd name="T75" fmla="*/ 1271 h 1273"/>
              <a:gd name="T76" fmla="*/ 415 w 506"/>
              <a:gd name="T77" fmla="*/ 1261 h 1273"/>
              <a:gd name="T78" fmla="*/ 422 w 506"/>
              <a:gd name="T79" fmla="*/ 1218 h 1273"/>
              <a:gd name="T80" fmla="*/ 397 w 506"/>
              <a:gd name="T81" fmla="*/ 1172 h 1273"/>
              <a:gd name="T82" fmla="*/ 404 w 506"/>
              <a:gd name="T83" fmla="*/ 1164 h 1273"/>
              <a:gd name="T84" fmla="*/ 389 w 506"/>
              <a:gd name="T85" fmla="*/ 1137 h 1273"/>
              <a:gd name="T86" fmla="*/ 406 w 506"/>
              <a:gd name="T87" fmla="*/ 1124 h 1273"/>
              <a:gd name="T88" fmla="*/ 405 w 506"/>
              <a:gd name="T89" fmla="*/ 1084 h 1273"/>
              <a:gd name="T90" fmla="*/ 424 w 506"/>
              <a:gd name="T91" fmla="*/ 983 h 1273"/>
              <a:gd name="T92" fmla="*/ 453 w 506"/>
              <a:gd name="T93" fmla="*/ 881 h 1273"/>
              <a:gd name="T94" fmla="*/ 455 w 506"/>
              <a:gd name="T95" fmla="*/ 855 h 1273"/>
              <a:gd name="T96" fmla="*/ 446 w 506"/>
              <a:gd name="T97" fmla="*/ 765 h 1273"/>
              <a:gd name="T98" fmla="*/ 506 w 506"/>
              <a:gd name="T99" fmla="*/ 601 h 1273"/>
              <a:gd name="T100" fmla="*/ 492 w 506"/>
              <a:gd name="T101" fmla="*/ 478 h 1273"/>
              <a:gd name="T102" fmla="*/ 446 w 506"/>
              <a:gd name="T103" fmla="*/ 304 h 1273"/>
              <a:gd name="T104" fmla="*/ 403 w 506"/>
              <a:gd name="T105" fmla="*/ 258 h 1273"/>
              <a:gd name="T106" fmla="*/ 377 w 506"/>
              <a:gd name="T107" fmla="*/ 243 h 1273"/>
              <a:gd name="T108" fmla="*/ 309 w 506"/>
              <a:gd name="T109" fmla="*/ 210 h 1273"/>
              <a:gd name="T110" fmla="*/ 317 w 506"/>
              <a:gd name="T111" fmla="*/ 152 h 1273"/>
              <a:gd name="T112" fmla="*/ 320 w 506"/>
              <a:gd name="T113" fmla="*/ 106 h 1273"/>
              <a:gd name="T114" fmla="*/ 335 w 506"/>
              <a:gd name="T115" fmla="*/ 90 h 1273"/>
              <a:gd name="T116" fmla="*/ 297 w 506"/>
              <a:gd name="T117" fmla="*/ 55 h 1273"/>
              <a:gd name="T118" fmla="*/ 241 w 506"/>
              <a:gd name="T119" fmla="*/ 8 h 1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06" h="1273">
                <a:moveTo>
                  <a:pt x="210" y="0"/>
                </a:moveTo>
                <a:lnTo>
                  <a:pt x="210" y="0"/>
                </a:lnTo>
                <a:lnTo>
                  <a:pt x="204" y="3"/>
                </a:lnTo>
                <a:lnTo>
                  <a:pt x="191" y="8"/>
                </a:lnTo>
                <a:lnTo>
                  <a:pt x="175" y="15"/>
                </a:lnTo>
                <a:lnTo>
                  <a:pt x="170" y="20"/>
                </a:lnTo>
                <a:lnTo>
                  <a:pt x="166" y="23"/>
                </a:lnTo>
                <a:lnTo>
                  <a:pt x="166" y="23"/>
                </a:lnTo>
                <a:lnTo>
                  <a:pt x="151" y="53"/>
                </a:lnTo>
                <a:lnTo>
                  <a:pt x="144" y="70"/>
                </a:lnTo>
                <a:lnTo>
                  <a:pt x="139" y="81"/>
                </a:lnTo>
                <a:lnTo>
                  <a:pt x="139" y="81"/>
                </a:lnTo>
                <a:lnTo>
                  <a:pt x="139" y="87"/>
                </a:lnTo>
                <a:lnTo>
                  <a:pt x="139" y="94"/>
                </a:lnTo>
                <a:lnTo>
                  <a:pt x="140" y="99"/>
                </a:lnTo>
                <a:lnTo>
                  <a:pt x="141" y="104"/>
                </a:lnTo>
                <a:lnTo>
                  <a:pt x="141" y="104"/>
                </a:lnTo>
                <a:lnTo>
                  <a:pt x="144" y="106"/>
                </a:lnTo>
                <a:lnTo>
                  <a:pt x="146" y="109"/>
                </a:lnTo>
                <a:lnTo>
                  <a:pt x="147" y="110"/>
                </a:lnTo>
                <a:lnTo>
                  <a:pt x="147" y="112"/>
                </a:lnTo>
                <a:lnTo>
                  <a:pt x="147" y="112"/>
                </a:lnTo>
                <a:lnTo>
                  <a:pt x="148" y="117"/>
                </a:lnTo>
                <a:lnTo>
                  <a:pt x="152" y="123"/>
                </a:lnTo>
                <a:lnTo>
                  <a:pt x="154" y="129"/>
                </a:lnTo>
                <a:lnTo>
                  <a:pt x="154" y="133"/>
                </a:lnTo>
                <a:lnTo>
                  <a:pt x="153" y="135"/>
                </a:lnTo>
                <a:lnTo>
                  <a:pt x="153" y="135"/>
                </a:lnTo>
                <a:lnTo>
                  <a:pt x="150" y="147"/>
                </a:lnTo>
                <a:lnTo>
                  <a:pt x="147" y="158"/>
                </a:lnTo>
                <a:lnTo>
                  <a:pt x="147" y="158"/>
                </a:lnTo>
                <a:lnTo>
                  <a:pt x="147" y="162"/>
                </a:lnTo>
                <a:lnTo>
                  <a:pt x="148" y="165"/>
                </a:lnTo>
                <a:lnTo>
                  <a:pt x="150" y="168"/>
                </a:lnTo>
                <a:lnTo>
                  <a:pt x="150" y="168"/>
                </a:lnTo>
                <a:lnTo>
                  <a:pt x="162" y="196"/>
                </a:lnTo>
                <a:lnTo>
                  <a:pt x="162" y="196"/>
                </a:lnTo>
                <a:lnTo>
                  <a:pt x="166" y="206"/>
                </a:lnTo>
                <a:lnTo>
                  <a:pt x="170" y="216"/>
                </a:lnTo>
                <a:lnTo>
                  <a:pt x="170" y="216"/>
                </a:lnTo>
                <a:lnTo>
                  <a:pt x="174" y="220"/>
                </a:lnTo>
                <a:lnTo>
                  <a:pt x="175" y="222"/>
                </a:lnTo>
                <a:lnTo>
                  <a:pt x="176" y="223"/>
                </a:lnTo>
                <a:lnTo>
                  <a:pt x="176" y="222"/>
                </a:lnTo>
                <a:lnTo>
                  <a:pt x="176" y="222"/>
                </a:lnTo>
                <a:lnTo>
                  <a:pt x="179" y="221"/>
                </a:lnTo>
                <a:lnTo>
                  <a:pt x="181" y="219"/>
                </a:lnTo>
                <a:lnTo>
                  <a:pt x="185" y="216"/>
                </a:lnTo>
                <a:lnTo>
                  <a:pt x="191" y="214"/>
                </a:lnTo>
                <a:lnTo>
                  <a:pt x="191" y="225"/>
                </a:lnTo>
                <a:lnTo>
                  <a:pt x="191" y="225"/>
                </a:lnTo>
                <a:lnTo>
                  <a:pt x="180" y="233"/>
                </a:lnTo>
                <a:lnTo>
                  <a:pt x="170" y="240"/>
                </a:lnTo>
                <a:lnTo>
                  <a:pt x="164" y="245"/>
                </a:lnTo>
                <a:lnTo>
                  <a:pt x="164" y="245"/>
                </a:lnTo>
                <a:lnTo>
                  <a:pt x="159" y="250"/>
                </a:lnTo>
                <a:lnTo>
                  <a:pt x="153" y="256"/>
                </a:lnTo>
                <a:lnTo>
                  <a:pt x="138" y="266"/>
                </a:lnTo>
                <a:lnTo>
                  <a:pt x="138" y="266"/>
                </a:lnTo>
                <a:lnTo>
                  <a:pt x="129" y="270"/>
                </a:lnTo>
                <a:lnTo>
                  <a:pt x="122" y="273"/>
                </a:lnTo>
                <a:lnTo>
                  <a:pt x="100" y="280"/>
                </a:lnTo>
                <a:lnTo>
                  <a:pt x="100" y="280"/>
                </a:lnTo>
                <a:lnTo>
                  <a:pt x="93" y="284"/>
                </a:lnTo>
                <a:lnTo>
                  <a:pt x="87" y="287"/>
                </a:lnTo>
                <a:lnTo>
                  <a:pt x="83" y="291"/>
                </a:lnTo>
                <a:lnTo>
                  <a:pt x="80" y="294"/>
                </a:lnTo>
                <a:lnTo>
                  <a:pt x="74" y="305"/>
                </a:lnTo>
                <a:lnTo>
                  <a:pt x="66" y="317"/>
                </a:lnTo>
                <a:lnTo>
                  <a:pt x="66" y="317"/>
                </a:lnTo>
                <a:lnTo>
                  <a:pt x="62" y="329"/>
                </a:lnTo>
                <a:lnTo>
                  <a:pt x="57" y="347"/>
                </a:lnTo>
                <a:lnTo>
                  <a:pt x="45" y="396"/>
                </a:lnTo>
                <a:lnTo>
                  <a:pt x="34" y="444"/>
                </a:lnTo>
                <a:lnTo>
                  <a:pt x="29" y="474"/>
                </a:lnTo>
                <a:lnTo>
                  <a:pt x="29" y="474"/>
                </a:lnTo>
                <a:lnTo>
                  <a:pt x="28" y="485"/>
                </a:lnTo>
                <a:lnTo>
                  <a:pt x="24" y="502"/>
                </a:lnTo>
                <a:lnTo>
                  <a:pt x="13" y="546"/>
                </a:lnTo>
                <a:lnTo>
                  <a:pt x="4" y="591"/>
                </a:lnTo>
                <a:lnTo>
                  <a:pt x="1" y="609"/>
                </a:lnTo>
                <a:lnTo>
                  <a:pt x="0" y="621"/>
                </a:lnTo>
                <a:lnTo>
                  <a:pt x="0" y="621"/>
                </a:lnTo>
                <a:lnTo>
                  <a:pt x="3" y="636"/>
                </a:lnTo>
                <a:lnTo>
                  <a:pt x="6" y="649"/>
                </a:lnTo>
                <a:lnTo>
                  <a:pt x="11" y="660"/>
                </a:lnTo>
                <a:lnTo>
                  <a:pt x="17" y="671"/>
                </a:lnTo>
                <a:lnTo>
                  <a:pt x="17" y="671"/>
                </a:lnTo>
                <a:lnTo>
                  <a:pt x="22" y="681"/>
                </a:lnTo>
                <a:lnTo>
                  <a:pt x="24" y="691"/>
                </a:lnTo>
                <a:lnTo>
                  <a:pt x="27" y="708"/>
                </a:lnTo>
                <a:lnTo>
                  <a:pt x="27" y="708"/>
                </a:lnTo>
                <a:lnTo>
                  <a:pt x="29" y="722"/>
                </a:lnTo>
                <a:lnTo>
                  <a:pt x="31" y="727"/>
                </a:lnTo>
                <a:lnTo>
                  <a:pt x="34" y="731"/>
                </a:lnTo>
                <a:lnTo>
                  <a:pt x="34" y="731"/>
                </a:lnTo>
                <a:lnTo>
                  <a:pt x="40" y="739"/>
                </a:lnTo>
                <a:lnTo>
                  <a:pt x="40" y="739"/>
                </a:lnTo>
                <a:lnTo>
                  <a:pt x="37" y="744"/>
                </a:lnTo>
                <a:lnTo>
                  <a:pt x="35" y="749"/>
                </a:lnTo>
                <a:lnTo>
                  <a:pt x="34" y="754"/>
                </a:lnTo>
                <a:lnTo>
                  <a:pt x="34" y="754"/>
                </a:lnTo>
                <a:lnTo>
                  <a:pt x="33" y="761"/>
                </a:lnTo>
                <a:lnTo>
                  <a:pt x="34" y="767"/>
                </a:lnTo>
                <a:lnTo>
                  <a:pt x="35" y="774"/>
                </a:lnTo>
                <a:lnTo>
                  <a:pt x="35" y="774"/>
                </a:lnTo>
                <a:lnTo>
                  <a:pt x="30" y="777"/>
                </a:lnTo>
                <a:lnTo>
                  <a:pt x="25" y="780"/>
                </a:lnTo>
                <a:lnTo>
                  <a:pt x="19" y="785"/>
                </a:lnTo>
                <a:lnTo>
                  <a:pt x="13" y="792"/>
                </a:lnTo>
                <a:lnTo>
                  <a:pt x="9" y="801"/>
                </a:lnTo>
                <a:lnTo>
                  <a:pt x="4" y="812"/>
                </a:lnTo>
                <a:lnTo>
                  <a:pt x="3" y="818"/>
                </a:lnTo>
                <a:lnTo>
                  <a:pt x="3" y="825"/>
                </a:lnTo>
                <a:lnTo>
                  <a:pt x="3" y="825"/>
                </a:lnTo>
                <a:lnTo>
                  <a:pt x="3" y="850"/>
                </a:lnTo>
                <a:lnTo>
                  <a:pt x="5" y="871"/>
                </a:lnTo>
                <a:lnTo>
                  <a:pt x="10" y="889"/>
                </a:lnTo>
                <a:lnTo>
                  <a:pt x="17" y="906"/>
                </a:lnTo>
                <a:lnTo>
                  <a:pt x="17" y="906"/>
                </a:lnTo>
                <a:lnTo>
                  <a:pt x="22" y="919"/>
                </a:lnTo>
                <a:lnTo>
                  <a:pt x="29" y="938"/>
                </a:lnTo>
                <a:lnTo>
                  <a:pt x="47" y="991"/>
                </a:lnTo>
                <a:lnTo>
                  <a:pt x="65" y="1043"/>
                </a:lnTo>
                <a:lnTo>
                  <a:pt x="74" y="1062"/>
                </a:lnTo>
                <a:lnTo>
                  <a:pt x="78" y="1073"/>
                </a:lnTo>
                <a:lnTo>
                  <a:pt x="78" y="1073"/>
                </a:lnTo>
                <a:lnTo>
                  <a:pt x="83" y="1079"/>
                </a:lnTo>
                <a:lnTo>
                  <a:pt x="88" y="1084"/>
                </a:lnTo>
                <a:lnTo>
                  <a:pt x="92" y="1088"/>
                </a:lnTo>
                <a:lnTo>
                  <a:pt x="95" y="1089"/>
                </a:lnTo>
                <a:lnTo>
                  <a:pt x="100" y="1090"/>
                </a:lnTo>
                <a:lnTo>
                  <a:pt x="101" y="1090"/>
                </a:lnTo>
                <a:lnTo>
                  <a:pt x="101" y="1090"/>
                </a:lnTo>
                <a:lnTo>
                  <a:pt x="111" y="1101"/>
                </a:lnTo>
                <a:lnTo>
                  <a:pt x="121" y="1110"/>
                </a:lnTo>
                <a:lnTo>
                  <a:pt x="121" y="1110"/>
                </a:lnTo>
                <a:lnTo>
                  <a:pt x="121" y="1112"/>
                </a:lnTo>
                <a:lnTo>
                  <a:pt x="121" y="1113"/>
                </a:lnTo>
                <a:lnTo>
                  <a:pt x="121" y="1119"/>
                </a:lnTo>
                <a:lnTo>
                  <a:pt x="121" y="1119"/>
                </a:lnTo>
                <a:lnTo>
                  <a:pt x="122" y="1129"/>
                </a:lnTo>
                <a:lnTo>
                  <a:pt x="122" y="1133"/>
                </a:lnTo>
                <a:lnTo>
                  <a:pt x="121" y="1139"/>
                </a:lnTo>
                <a:lnTo>
                  <a:pt x="121" y="1139"/>
                </a:lnTo>
                <a:lnTo>
                  <a:pt x="117" y="1147"/>
                </a:lnTo>
                <a:lnTo>
                  <a:pt x="111" y="1154"/>
                </a:lnTo>
                <a:lnTo>
                  <a:pt x="104" y="1161"/>
                </a:lnTo>
                <a:lnTo>
                  <a:pt x="98" y="1165"/>
                </a:lnTo>
                <a:lnTo>
                  <a:pt x="98" y="1165"/>
                </a:lnTo>
                <a:lnTo>
                  <a:pt x="95" y="1166"/>
                </a:lnTo>
                <a:lnTo>
                  <a:pt x="95" y="1168"/>
                </a:lnTo>
                <a:lnTo>
                  <a:pt x="97" y="1172"/>
                </a:lnTo>
                <a:lnTo>
                  <a:pt x="98" y="1174"/>
                </a:lnTo>
                <a:lnTo>
                  <a:pt x="99" y="1176"/>
                </a:lnTo>
                <a:lnTo>
                  <a:pt x="100" y="1176"/>
                </a:lnTo>
                <a:lnTo>
                  <a:pt x="100" y="1176"/>
                </a:lnTo>
                <a:lnTo>
                  <a:pt x="99" y="1177"/>
                </a:lnTo>
                <a:lnTo>
                  <a:pt x="94" y="1180"/>
                </a:lnTo>
                <a:lnTo>
                  <a:pt x="86" y="1188"/>
                </a:lnTo>
                <a:lnTo>
                  <a:pt x="75" y="1194"/>
                </a:lnTo>
                <a:lnTo>
                  <a:pt x="75" y="1194"/>
                </a:lnTo>
                <a:lnTo>
                  <a:pt x="64" y="1200"/>
                </a:lnTo>
                <a:lnTo>
                  <a:pt x="54" y="1206"/>
                </a:lnTo>
                <a:lnTo>
                  <a:pt x="48" y="1212"/>
                </a:lnTo>
                <a:lnTo>
                  <a:pt x="46" y="1217"/>
                </a:lnTo>
                <a:lnTo>
                  <a:pt x="43" y="1221"/>
                </a:lnTo>
                <a:lnTo>
                  <a:pt x="43" y="1221"/>
                </a:lnTo>
                <a:lnTo>
                  <a:pt x="42" y="1230"/>
                </a:lnTo>
                <a:lnTo>
                  <a:pt x="42" y="1232"/>
                </a:lnTo>
                <a:lnTo>
                  <a:pt x="43" y="1236"/>
                </a:lnTo>
                <a:lnTo>
                  <a:pt x="46" y="1238"/>
                </a:lnTo>
                <a:lnTo>
                  <a:pt x="50" y="1241"/>
                </a:lnTo>
                <a:lnTo>
                  <a:pt x="60" y="1245"/>
                </a:lnTo>
                <a:lnTo>
                  <a:pt x="60" y="1245"/>
                </a:lnTo>
                <a:lnTo>
                  <a:pt x="68" y="1248"/>
                </a:lnTo>
                <a:lnTo>
                  <a:pt x="77" y="1250"/>
                </a:lnTo>
                <a:lnTo>
                  <a:pt x="98" y="1253"/>
                </a:lnTo>
                <a:lnTo>
                  <a:pt x="109" y="1253"/>
                </a:lnTo>
                <a:lnTo>
                  <a:pt x="118" y="1252"/>
                </a:lnTo>
                <a:lnTo>
                  <a:pt x="128" y="1250"/>
                </a:lnTo>
                <a:lnTo>
                  <a:pt x="135" y="1248"/>
                </a:lnTo>
                <a:lnTo>
                  <a:pt x="135" y="1248"/>
                </a:lnTo>
                <a:lnTo>
                  <a:pt x="140" y="1244"/>
                </a:lnTo>
                <a:lnTo>
                  <a:pt x="144" y="1239"/>
                </a:lnTo>
                <a:lnTo>
                  <a:pt x="146" y="1230"/>
                </a:lnTo>
                <a:lnTo>
                  <a:pt x="148" y="1225"/>
                </a:lnTo>
                <a:lnTo>
                  <a:pt x="152" y="1221"/>
                </a:lnTo>
                <a:lnTo>
                  <a:pt x="158" y="1218"/>
                </a:lnTo>
                <a:lnTo>
                  <a:pt x="168" y="1217"/>
                </a:lnTo>
                <a:lnTo>
                  <a:pt x="168" y="1217"/>
                </a:lnTo>
                <a:lnTo>
                  <a:pt x="180" y="1217"/>
                </a:lnTo>
                <a:lnTo>
                  <a:pt x="191" y="1214"/>
                </a:lnTo>
                <a:lnTo>
                  <a:pt x="199" y="1212"/>
                </a:lnTo>
                <a:lnTo>
                  <a:pt x="207" y="1209"/>
                </a:lnTo>
                <a:lnTo>
                  <a:pt x="215" y="1206"/>
                </a:lnTo>
                <a:lnTo>
                  <a:pt x="222" y="1202"/>
                </a:lnTo>
                <a:lnTo>
                  <a:pt x="230" y="1194"/>
                </a:lnTo>
                <a:lnTo>
                  <a:pt x="230" y="1194"/>
                </a:lnTo>
                <a:lnTo>
                  <a:pt x="233" y="1189"/>
                </a:lnTo>
                <a:lnTo>
                  <a:pt x="234" y="1182"/>
                </a:lnTo>
                <a:lnTo>
                  <a:pt x="234" y="1174"/>
                </a:lnTo>
                <a:lnTo>
                  <a:pt x="233" y="1165"/>
                </a:lnTo>
                <a:lnTo>
                  <a:pt x="230" y="1150"/>
                </a:lnTo>
                <a:lnTo>
                  <a:pt x="228" y="1144"/>
                </a:lnTo>
                <a:lnTo>
                  <a:pt x="228" y="1144"/>
                </a:lnTo>
                <a:lnTo>
                  <a:pt x="227" y="1129"/>
                </a:lnTo>
                <a:lnTo>
                  <a:pt x="223" y="1117"/>
                </a:lnTo>
                <a:lnTo>
                  <a:pt x="222" y="1112"/>
                </a:lnTo>
                <a:lnTo>
                  <a:pt x="221" y="1109"/>
                </a:lnTo>
                <a:lnTo>
                  <a:pt x="221" y="1109"/>
                </a:lnTo>
                <a:lnTo>
                  <a:pt x="216" y="1106"/>
                </a:lnTo>
                <a:lnTo>
                  <a:pt x="212" y="1104"/>
                </a:lnTo>
                <a:lnTo>
                  <a:pt x="207" y="1102"/>
                </a:lnTo>
                <a:lnTo>
                  <a:pt x="185" y="1044"/>
                </a:lnTo>
                <a:lnTo>
                  <a:pt x="185" y="1044"/>
                </a:lnTo>
                <a:lnTo>
                  <a:pt x="180" y="1031"/>
                </a:lnTo>
                <a:lnTo>
                  <a:pt x="172" y="1015"/>
                </a:lnTo>
                <a:lnTo>
                  <a:pt x="172" y="1015"/>
                </a:lnTo>
                <a:lnTo>
                  <a:pt x="164" y="992"/>
                </a:lnTo>
                <a:lnTo>
                  <a:pt x="147" y="944"/>
                </a:lnTo>
                <a:lnTo>
                  <a:pt x="139" y="918"/>
                </a:lnTo>
                <a:lnTo>
                  <a:pt x="132" y="894"/>
                </a:lnTo>
                <a:lnTo>
                  <a:pt x="128" y="873"/>
                </a:lnTo>
                <a:lnTo>
                  <a:pt x="127" y="867"/>
                </a:lnTo>
                <a:lnTo>
                  <a:pt x="127" y="862"/>
                </a:lnTo>
                <a:lnTo>
                  <a:pt x="127" y="862"/>
                </a:lnTo>
                <a:lnTo>
                  <a:pt x="129" y="856"/>
                </a:lnTo>
                <a:lnTo>
                  <a:pt x="132" y="851"/>
                </a:lnTo>
                <a:lnTo>
                  <a:pt x="136" y="848"/>
                </a:lnTo>
                <a:lnTo>
                  <a:pt x="140" y="844"/>
                </a:lnTo>
                <a:lnTo>
                  <a:pt x="151" y="840"/>
                </a:lnTo>
                <a:lnTo>
                  <a:pt x="160" y="837"/>
                </a:lnTo>
                <a:lnTo>
                  <a:pt x="160" y="837"/>
                </a:lnTo>
                <a:lnTo>
                  <a:pt x="177" y="830"/>
                </a:lnTo>
                <a:lnTo>
                  <a:pt x="204" y="819"/>
                </a:lnTo>
                <a:lnTo>
                  <a:pt x="233" y="809"/>
                </a:lnTo>
                <a:lnTo>
                  <a:pt x="245" y="807"/>
                </a:lnTo>
                <a:lnTo>
                  <a:pt x="253" y="806"/>
                </a:lnTo>
                <a:lnTo>
                  <a:pt x="253" y="806"/>
                </a:lnTo>
                <a:lnTo>
                  <a:pt x="260" y="807"/>
                </a:lnTo>
                <a:lnTo>
                  <a:pt x="270" y="809"/>
                </a:lnTo>
                <a:lnTo>
                  <a:pt x="289" y="819"/>
                </a:lnTo>
                <a:lnTo>
                  <a:pt x="308" y="828"/>
                </a:lnTo>
                <a:lnTo>
                  <a:pt x="317" y="834"/>
                </a:lnTo>
                <a:lnTo>
                  <a:pt x="317" y="834"/>
                </a:lnTo>
                <a:lnTo>
                  <a:pt x="323" y="840"/>
                </a:lnTo>
                <a:lnTo>
                  <a:pt x="327" y="847"/>
                </a:lnTo>
                <a:lnTo>
                  <a:pt x="330" y="855"/>
                </a:lnTo>
                <a:lnTo>
                  <a:pt x="332" y="863"/>
                </a:lnTo>
                <a:lnTo>
                  <a:pt x="332" y="863"/>
                </a:lnTo>
                <a:lnTo>
                  <a:pt x="332" y="884"/>
                </a:lnTo>
                <a:lnTo>
                  <a:pt x="329" y="919"/>
                </a:lnTo>
                <a:lnTo>
                  <a:pt x="326" y="953"/>
                </a:lnTo>
                <a:lnTo>
                  <a:pt x="322" y="974"/>
                </a:lnTo>
                <a:lnTo>
                  <a:pt x="322" y="974"/>
                </a:lnTo>
                <a:lnTo>
                  <a:pt x="320" y="986"/>
                </a:lnTo>
                <a:lnTo>
                  <a:pt x="318" y="1003"/>
                </a:lnTo>
                <a:lnTo>
                  <a:pt x="317" y="1020"/>
                </a:lnTo>
                <a:lnTo>
                  <a:pt x="316" y="1032"/>
                </a:lnTo>
                <a:lnTo>
                  <a:pt x="316" y="1032"/>
                </a:lnTo>
                <a:lnTo>
                  <a:pt x="315" y="1042"/>
                </a:lnTo>
                <a:lnTo>
                  <a:pt x="315" y="1051"/>
                </a:lnTo>
                <a:lnTo>
                  <a:pt x="316" y="1063"/>
                </a:lnTo>
                <a:lnTo>
                  <a:pt x="316" y="1063"/>
                </a:lnTo>
                <a:lnTo>
                  <a:pt x="311" y="1066"/>
                </a:lnTo>
                <a:lnTo>
                  <a:pt x="308" y="1068"/>
                </a:lnTo>
                <a:lnTo>
                  <a:pt x="305" y="1073"/>
                </a:lnTo>
                <a:lnTo>
                  <a:pt x="305" y="1073"/>
                </a:lnTo>
                <a:lnTo>
                  <a:pt x="298" y="1102"/>
                </a:lnTo>
                <a:lnTo>
                  <a:pt x="293" y="1120"/>
                </a:lnTo>
                <a:lnTo>
                  <a:pt x="293" y="1126"/>
                </a:lnTo>
                <a:lnTo>
                  <a:pt x="293" y="1130"/>
                </a:lnTo>
                <a:lnTo>
                  <a:pt x="293" y="1130"/>
                </a:lnTo>
                <a:lnTo>
                  <a:pt x="294" y="1132"/>
                </a:lnTo>
                <a:lnTo>
                  <a:pt x="297" y="1133"/>
                </a:lnTo>
                <a:lnTo>
                  <a:pt x="299" y="1136"/>
                </a:lnTo>
                <a:lnTo>
                  <a:pt x="299" y="1136"/>
                </a:lnTo>
                <a:lnTo>
                  <a:pt x="298" y="1144"/>
                </a:lnTo>
                <a:lnTo>
                  <a:pt x="295" y="1153"/>
                </a:lnTo>
                <a:lnTo>
                  <a:pt x="294" y="1165"/>
                </a:lnTo>
                <a:lnTo>
                  <a:pt x="294" y="1165"/>
                </a:lnTo>
                <a:lnTo>
                  <a:pt x="294" y="1186"/>
                </a:lnTo>
                <a:lnTo>
                  <a:pt x="297" y="1200"/>
                </a:lnTo>
                <a:lnTo>
                  <a:pt x="297" y="1200"/>
                </a:lnTo>
                <a:lnTo>
                  <a:pt x="298" y="1203"/>
                </a:lnTo>
                <a:lnTo>
                  <a:pt x="300" y="1207"/>
                </a:lnTo>
                <a:lnTo>
                  <a:pt x="308" y="1213"/>
                </a:lnTo>
                <a:lnTo>
                  <a:pt x="314" y="1217"/>
                </a:lnTo>
                <a:lnTo>
                  <a:pt x="317" y="1219"/>
                </a:lnTo>
                <a:lnTo>
                  <a:pt x="317" y="1219"/>
                </a:lnTo>
                <a:lnTo>
                  <a:pt x="321" y="1219"/>
                </a:lnTo>
                <a:lnTo>
                  <a:pt x="324" y="1219"/>
                </a:lnTo>
                <a:lnTo>
                  <a:pt x="324" y="1219"/>
                </a:lnTo>
                <a:lnTo>
                  <a:pt x="323" y="1223"/>
                </a:lnTo>
                <a:lnTo>
                  <a:pt x="322" y="1232"/>
                </a:lnTo>
                <a:lnTo>
                  <a:pt x="322" y="1238"/>
                </a:lnTo>
                <a:lnTo>
                  <a:pt x="324" y="1244"/>
                </a:lnTo>
                <a:lnTo>
                  <a:pt x="328" y="1252"/>
                </a:lnTo>
                <a:lnTo>
                  <a:pt x="334" y="1259"/>
                </a:lnTo>
                <a:lnTo>
                  <a:pt x="334" y="1259"/>
                </a:lnTo>
                <a:lnTo>
                  <a:pt x="341" y="1264"/>
                </a:lnTo>
                <a:lnTo>
                  <a:pt x="349" y="1268"/>
                </a:lnTo>
                <a:lnTo>
                  <a:pt x="357" y="1271"/>
                </a:lnTo>
                <a:lnTo>
                  <a:pt x="364" y="1273"/>
                </a:lnTo>
                <a:lnTo>
                  <a:pt x="371" y="1273"/>
                </a:lnTo>
                <a:lnTo>
                  <a:pt x="379" y="1272"/>
                </a:lnTo>
                <a:lnTo>
                  <a:pt x="387" y="1271"/>
                </a:lnTo>
                <a:lnTo>
                  <a:pt x="394" y="1268"/>
                </a:lnTo>
                <a:lnTo>
                  <a:pt x="394" y="1268"/>
                </a:lnTo>
                <a:lnTo>
                  <a:pt x="409" y="1264"/>
                </a:lnTo>
                <a:lnTo>
                  <a:pt x="415" y="1261"/>
                </a:lnTo>
                <a:lnTo>
                  <a:pt x="420" y="1259"/>
                </a:lnTo>
                <a:lnTo>
                  <a:pt x="423" y="1254"/>
                </a:lnTo>
                <a:lnTo>
                  <a:pt x="426" y="1249"/>
                </a:lnTo>
                <a:lnTo>
                  <a:pt x="426" y="1242"/>
                </a:lnTo>
                <a:lnTo>
                  <a:pt x="426" y="1233"/>
                </a:lnTo>
                <a:lnTo>
                  <a:pt x="426" y="1233"/>
                </a:lnTo>
                <a:lnTo>
                  <a:pt x="423" y="1225"/>
                </a:lnTo>
                <a:lnTo>
                  <a:pt x="422" y="1218"/>
                </a:lnTo>
                <a:lnTo>
                  <a:pt x="420" y="1214"/>
                </a:lnTo>
                <a:lnTo>
                  <a:pt x="417" y="1211"/>
                </a:lnTo>
                <a:lnTo>
                  <a:pt x="411" y="1203"/>
                </a:lnTo>
                <a:lnTo>
                  <a:pt x="409" y="1200"/>
                </a:lnTo>
                <a:lnTo>
                  <a:pt x="405" y="1194"/>
                </a:lnTo>
                <a:lnTo>
                  <a:pt x="405" y="1194"/>
                </a:lnTo>
                <a:lnTo>
                  <a:pt x="399" y="1182"/>
                </a:lnTo>
                <a:lnTo>
                  <a:pt x="397" y="1172"/>
                </a:lnTo>
                <a:lnTo>
                  <a:pt x="396" y="1165"/>
                </a:lnTo>
                <a:lnTo>
                  <a:pt x="394" y="1162"/>
                </a:lnTo>
                <a:lnTo>
                  <a:pt x="394" y="1162"/>
                </a:lnTo>
                <a:lnTo>
                  <a:pt x="396" y="1164"/>
                </a:lnTo>
                <a:lnTo>
                  <a:pt x="400" y="1165"/>
                </a:lnTo>
                <a:lnTo>
                  <a:pt x="402" y="1166"/>
                </a:lnTo>
                <a:lnTo>
                  <a:pt x="403" y="1165"/>
                </a:lnTo>
                <a:lnTo>
                  <a:pt x="404" y="1164"/>
                </a:lnTo>
                <a:lnTo>
                  <a:pt x="403" y="1161"/>
                </a:lnTo>
                <a:lnTo>
                  <a:pt x="403" y="1161"/>
                </a:lnTo>
                <a:lnTo>
                  <a:pt x="399" y="1155"/>
                </a:lnTo>
                <a:lnTo>
                  <a:pt x="397" y="1151"/>
                </a:lnTo>
                <a:lnTo>
                  <a:pt x="394" y="1148"/>
                </a:lnTo>
                <a:lnTo>
                  <a:pt x="394" y="1148"/>
                </a:lnTo>
                <a:lnTo>
                  <a:pt x="391" y="1141"/>
                </a:lnTo>
                <a:lnTo>
                  <a:pt x="389" y="1137"/>
                </a:lnTo>
                <a:lnTo>
                  <a:pt x="388" y="1133"/>
                </a:lnTo>
                <a:lnTo>
                  <a:pt x="388" y="1133"/>
                </a:lnTo>
                <a:lnTo>
                  <a:pt x="391" y="1131"/>
                </a:lnTo>
                <a:lnTo>
                  <a:pt x="397" y="1127"/>
                </a:lnTo>
                <a:lnTo>
                  <a:pt x="397" y="1127"/>
                </a:lnTo>
                <a:lnTo>
                  <a:pt x="400" y="1126"/>
                </a:lnTo>
                <a:lnTo>
                  <a:pt x="404" y="1125"/>
                </a:lnTo>
                <a:lnTo>
                  <a:pt x="406" y="1124"/>
                </a:lnTo>
                <a:lnTo>
                  <a:pt x="408" y="1121"/>
                </a:lnTo>
                <a:lnTo>
                  <a:pt x="409" y="1118"/>
                </a:lnTo>
                <a:lnTo>
                  <a:pt x="409" y="1113"/>
                </a:lnTo>
                <a:lnTo>
                  <a:pt x="409" y="1113"/>
                </a:lnTo>
                <a:lnTo>
                  <a:pt x="409" y="1102"/>
                </a:lnTo>
                <a:lnTo>
                  <a:pt x="408" y="1092"/>
                </a:lnTo>
                <a:lnTo>
                  <a:pt x="406" y="1086"/>
                </a:lnTo>
                <a:lnTo>
                  <a:pt x="405" y="1084"/>
                </a:lnTo>
                <a:lnTo>
                  <a:pt x="405" y="1084"/>
                </a:lnTo>
                <a:lnTo>
                  <a:pt x="403" y="1083"/>
                </a:lnTo>
                <a:lnTo>
                  <a:pt x="402" y="1080"/>
                </a:lnTo>
                <a:lnTo>
                  <a:pt x="400" y="1077"/>
                </a:lnTo>
                <a:lnTo>
                  <a:pt x="400" y="1073"/>
                </a:lnTo>
                <a:lnTo>
                  <a:pt x="400" y="1073"/>
                </a:lnTo>
                <a:lnTo>
                  <a:pt x="415" y="1020"/>
                </a:lnTo>
                <a:lnTo>
                  <a:pt x="424" y="983"/>
                </a:lnTo>
                <a:lnTo>
                  <a:pt x="432" y="960"/>
                </a:lnTo>
                <a:lnTo>
                  <a:pt x="432" y="960"/>
                </a:lnTo>
                <a:lnTo>
                  <a:pt x="446" y="920"/>
                </a:lnTo>
                <a:lnTo>
                  <a:pt x="453" y="898"/>
                </a:lnTo>
                <a:lnTo>
                  <a:pt x="455" y="891"/>
                </a:lnTo>
                <a:lnTo>
                  <a:pt x="455" y="886"/>
                </a:lnTo>
                <a:lnTo>
                  <a:pt x="455" y="886"/>
                </a:lnTo>
                <a:lnTo>
                  <a:pt x="453" y="881"/>
                </a:lnTo>
                <a:lnTo>
                  <a:pt x="453" y="877"/>
                </a:lnTo>
                <a:lnTo>
                  <a:pt x="453" y="872"/>
                </a:lnTo>
                <a:lnTo>
                  <a:pt x="452" y="866"/>
                </a:lnTo>
                <a:lnTo>
                  <a:pt x="452" y="866"/>
                </a:lnTo>
                <a:lnTo>
                  <a:pt x="452" y="863"/>
                </a:lnTo>
                <a:lnTo>
                  <a:pt x="452" y="862"/>
                </a:lnTo>
                <a:lnTo>
                  <a:pt x="453" y="859"/>
                </a:lnTo>
                <a:lnTo>
                  <a:pt x="455" y="855"/>
                </a:lnTo>
                <a:lnTo>
                  <a:pt x="453" y="853"/>
                </a:lnTo>
                <a:lnTo>
                  <a:pt x="452" y="849"/>
                </a:lnTo>
                <a:lnTo>
                  <a:pt x="452" y="849"/>
                </a:lnTo>
                <a:lnTo>
                  <a:pt x="447" y="839"/>
                </a:lnTo>
                <a:lnTo>
                  <a:pt x="446" y="831"/>
                </a:lnTo>
                <a:lnTo>
                  <a:pt x="446" y="831"/>
                </a:lnTo>
                <a:lnTo>
                  <a:pt x="446" y="796"/>
                </a:lnTo>
                <a:lnTo>
                  <a:pt x="446" y="765"/>
                </a:lnTo>
                <a:lnTo>
                  <a:pt x="446" y="765"/>
                </a:lnTo>
                <a:lnTo>
                  <a:pt x="458" y="730"/>
                </a:lnTo>
                <a:lnTo>
                  <a:pt x="475" y="687"/>
                </a:lnTo>
                <a:lnTo>
                  <a:pt x="475" y="687"/>
                </a:lnTo>
                <a:lnTo>
                  <a:pt x="493" y="645"/>
                </a:lnTo>
                <a:lnTo>
                  <a:pt x="503" y="620"/>
                </a:lnTo>
                <a:lnTo>
                  <a:pt x="505" y="609"/>
                </a:lnTo>
                <a:lnTo>
                  <a:pt x="506" y="601"/>
                </a:lnTo>
                <a:lnTo>
                  <a:pt x="506" y="601"/>
                </a:lnTo>
                <a:lnTo>
                  <a:pt x="505" y="577"/>
                </a:lnTo>
                <a:lnTo>
                  <a:pt x="503" y="542"/>
                </a:lnTo>
                <a:lnTo>
                  <a:pt x="498" y="507"/>
                </a:lnTo>
                <a:lnTo>
                  <a:pt x="496" y="495"/>
                </a:lnTo>
                <a:lnTo>
                  <a:pt x="494" y="486"/>
                </a:lnTo>
                <a:lnTo>
                  <a:pt x="494" y="486"/>
                </a:lnTo>
                <a:lnTo>
                  <a:pt x="492" y="478"/>
                </a:lnTo>
                <a:lnTo>
                  <a:pt x="488" y="462"/>
                </a:lnTo>
                <a:lnTo>
                  <a:pt x="481" y="421"/>
                </a:lnTo>
                <a:lnTo>
                  <a:pt x="473" y="376"/>
                </a:lnTo>
                <a:lnTo>
                  <a:pt x="469" y="358"/>
                </a:lnTo>
                <a:lnTo>
                  <a:pt x="465" y="345"/>
                </a:lnTo>
                <a:lnTo>
                  <a:pt x="465" y="345"/>
                </a:lnTo>
                <a:lnTo>
                  <a:pt x="456" y="325"/>
                </a:lnTo>
                <a:lnTo>
                  <a:pt x="446" y="304"/>
                </a:lnTo>
                <a:lnTo>
                  <a:pt x="437" y="287"/>
                </a:lnTo>
                <a:lnTo>
                  <a:pt x="428" y="274"/>
                </a:lnTo>
                <a:lnTo>
                  <a:pt x="428" y="274"/>
                </a:lnTo>
                <a:lnTo>
                  <a:pt x="423" y="270"/>
                </a:lnTo>
                <a:lnTo>
                  <a:pt x="420" y="266"/>
                </a:lnTo>
                <a:lnTo>
                  <a:pt x="411" y="261"/>
                </a:lnTo>
                <a:lnTo>
                  <a:pt x="405" y="258"/>
                </a:lnTo>
                <a:lnTo>
                  <a:pt x="403" y="258"/>
                </a:lnTo>
                <a:lnTo>
                  <a:pt x="403" y="258"/>
                </a:lnTo>
                <a:lnTo>
                  <a:pt x="402" y="256"/>
                </a:lnTo>
                <a:lnTo>
                  <a:pt x="399" y="253"/>
                </a:lnTo>
                <a:lnTo>
                  <a:pt x="394" y="251"/>
                </a:lnTo>
                <a:lnTo>
                  <a:pt x="394" y="251"/>
                </a:lnTo>
                <a:lnTo>
                  <a:pt x="385" y="246"/>
                </a:lnTo>
                <a:lnTo>
                  <a:pt x="380" y="244"/>
                </a:lnTo>
                <a:lnTo>
                  <a:pt x="377" y="243"/>
                </a:lnTo>
                <a:lnTo>
                  <a:pt x="377" y="243"/>
                </a:lnTo>
                <a:lnTo>
                  <a:pt x="373" y="241"/>
                </a:lnTo>
                <a:lnTo>
                  <a:pt x="364" y="238"/>
                </a:lnTo>
                <a:lnTo>
                  <a:pt x="351" y="233"/>
                </a:lnTo>
                <a:lnTo>
                  <a:pt x="339" y="235"/>
                </a:lnTo>
                <a:lnTo>
                  <a:pt x="308" y="210"/>
                </a:lnTo>
                <a:lnTo>
                  <a:pt x="308" y="210"/>
                </a:lnTo>
                <a:lnTo>
                  <a:pt x="309" y="210"/>
                </a:lnTo>
                <a:lnTo>
                  <a:pt x="310" y="208"/>
                </a:lnTo>
                <a:lnTo>
                  <a:pt x="312" y="200"/>
                </a:lnTo>
                <a:lnTo>
                  <a:pt x="314" y="190"/>
                </a:lnTo>
                <a:lnTo>
                  <a:pt x="314" y="190"/>
                </a:lnTo>
                <a:lnTo>
                  <a:pt x="314" y="175"/>
                </a:lnTo>
                <a:lnTo>
                  <a:pt x="316" y="163"/>
                </a:lnTo>
                <a:lnTo>
                  <a:pt x="317" y="152"/>
                </a:lnTo>
                <a:lnTo>
                  <a:pt x="317" y="152"/>
                </a:lnTo>
                <a:lnTo>
                  <a:pt x="324" y="146"/>
                </a:lnTo>
                <a:lnTo>
                  <a:pt x="328" y="143"/>
                </a:lnTo>
                <a:lnTo>
                  <a:pt x="330" y="139"/>
                </a:lnTo>
                <a:lnTo>
                  <a:pt x="330" y="139"/>
                </a:lnTo>
                <a:lnTo>
                  <a:pt x="324" y="118"/>
                </a:lnTo>
                <a:lnTo>
                  <a:pt x="324" y="118"/>
                </a:lnTo>
                <a:lnTo>
                  <a:pt x="322" y="112"/>
                </a:lnTo>
                <a:lnTo>
                  <a:pt x="320" y="106"/>
                </a:lnTo>
                <a:lnTo>
                  <a:pt x="316" y="100"/>
                </a:lnTo>
                <a:lnTo>
                  <a:pt x="316" y="100"/>
                </a:lnTo>
                <a:lnTo>
                  <a:pt x="327" y="100"/>
                </a:lnTo>
                <a:lnTo>
                  <a:pt x="334" y="99"/>
                </a:lnTo>
                <a:lnTo>
                  <a:pt x="336" y="98"/>
                </a:lnTo>
                <a:lnTo>
                  <a:pt x="336" y="96"/>
                </a:lnTo>
                <a:lnTo>
                  <a:pt x="336" y="96"/>
                </a:lnTo>
                <a:lnTo>
                  <a:pt x="335" y="90"/>
                </a:lnTo>
                <a:lnTo>
                  <a:pt x="334" y="84"/>
                </a:lnTo>
                <a:lnTo>
                  <a:pt x="330" y="76"/>
                </a:lnTo>
                <a:lnTo>
                  <a:pt x="324" y="69"/>
                </a:lnTo>
                <a:lnTo>
                  <a:pt x="324" y="69"/>
                </a:lnTo>
                <a:lnTo>
                  <a:pt x="315" y="62"/>
                </a:lnTo>
                <a:lnTo>
                  <a:pt x="306" y="58"/>
                </a:lnTo>
                <a:lnTo>
                  <a:pt x="297" y="55"/>
                </a:lnTo>
                <a:lnTo>
                  <a:pt x="297" y="55"/>
                </a:lnTo>
                <a:lnTo>
                  <a:pt x="291" y="45"/>
                </a:lnTo>
                <a:lnTo>
                  <a:pt x="280" y="32"/>
                </a:lnTo>
                <a:lnTo>
                  <a:pt x="280" y="32"/>
                </a:lnTo>
                <a:lnTo>
                  <a:pt x="273" y="26"/>
                </a:lnTo>
                <a:lnTo>
                  <a:pt x="260" y="18"/>
                </a:lnTo>
                <a:lnTo>
                  <a:pt x="245" y="11"/>
                </a:lnTo>
                <a:lnTo>
                  <a:pt x="245" y="11"/>
                </a:lnTo>
                <a:lnTo>
                  <a:pt x="241" y="8"/>
                </a:lnTo>
                <a:lnTo>
                  <a:pt x="235" y="4"/>
                </a:lnTo>
                <a:lnTo>
                  <a:pt x="228" y="3"/>
                </a:lnTo>
                <a:lnTo>
                  <a:pt x="228" y="3"/>
                </a:lnTo>
                <a:lnTo>
                  <a:pt x="210" y="0"/>
                </a:lnTo>
                <a:lnTo>
                  <a:pt x="210" y="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7">
            <a:extLst>
              <a:ext uri="{FF2B5EF4-FFF2-40B4-BE49-F238E27FC236}">
                <a16:creationId xmlns:a16="http://schemas.microsoft.com/office/drawing/2014/main" id="{74AD87CD-2D7B-490D-B1F5-E04E36F3A593}"/>
              </a:ext>
            </a:extLst>
          </p:cNvPr>
          <p:cNvSpPr>
            <a:spLocks/>
          </p:cNvSpPr>
          <p:nvPr/>
        </p:nvSpPr>
        <p:spPr bwMode="auto">
          <a:xfrm>
            <a:off x="6376705" y="4725588"/>
            <a:ext cx="876164" cy="1573275"/>
          </a:xfrm>
          <a:custGeom>
            <a:avLst/>
            <a:gdLst>
              <a:gd name="T0" fmla="*/ 242 w 734"/>
              <a:gd name="T1" fmla="*/ 74 h 1318"/>
              <a:gd name="T2" fmla="*/ 271 w 734"/>
              <a:gd name="T3" fmla="*/ 102 h 1318"/>
              <a:gd name="T4" fmla="*/ 255 w 734"/>
              <a:gd name="T5" fmla="*/ 148 h 1318"/>
              <a:gd name="T6" fmla="*/ 263 w 734"/>
              <a:gd name="T7" fmla="*/ 162 h 1318"/>
              <a:gd name="T8" fmla="*/ 266 w 734"/>
              <a:gd name="T9" fmla="*/ 186 h 1318"/>
              <a:gd name="T10" fmla="*/ 262 w 734"/>
              <a:gd name="T11" fmla="*/ 211 h 1318"/>
              <a:gd name="T12" fmla="*/ 269 w 734"/>
              <a:gd name="T13" fmla="*/ 242 h 1318"/>
              <a:gd name="T14" fmla="*/ 307 w 734"/>
              <a:gd name="T15" fmla="*/ 251 h 1318"/>
              <a:gd name="T16" fmla="*/ 265 w 734"/>
              <a:gd name="T17" fmla="*/ 294 h 1318"/>
              <a:gd name="T18" fmla="*/ 255 w 734"/>
              <a:gd name="T19" fmla="*/ 322 h 1318"/>
              <a:gd name="T20" fmla="*/ 255 w 734"/>
              <a:gd name="T21" fmla="*/ 389 h 1318"/>
              <a:gd name="T22" fmla="*/ 206 w 734"/>
              <a:gd name="T23" fmla="*/ 563 h 1318"/>
              <a:gd name="T24" fmla="*/ 192 w 734"/>
              <a:gd name="T25" fmla="*/ 613 h 1318"/>
              <a:gd name="T26" fmla="*/ 150 w 734"/>
              <a:gd name="T27" fmla="*/ 700 h 1318"/>
              <a:gd name="T28" fmla="*/ 114 w 734"/>
              <a:gd name="T29" fmla="*/ 722 h 1318"/>
              <a:gd name="T30" fmla="*/ 21 w 734"/>
              <a:gd name="T31" fmla="*/ 745 h 1318"/>
              <a:gd name="T32" fmla="*/ 2 w 734"/>
              <a:gd name="T33" fmla="*/ 782 h 1318"/>
              <a:gd name="T34" fmla="*/ 0 w 734"/>
              <a:gd name="T35" fmla="*/ 843 h 1318"/>
              <a:gd name="T36" fmla="*/ 54 w 734"/>
              <a:gd name="T37" fmla="*/ 1026 h 1318"/>
              <a:gd name="T38" fmla="*/ 56 w 734"/>
              <a:gd name="T39" fmla="*/ 1052 h 1318"/>
              <a:gd name="T40" fmla="*/ 54 w 734"/>
              <a:gd name="T41" fmla="*/ 1087 h 1318"/>
              <a:gd name="T42" fmla="*/ 91 w 734"/>
              <a:gd name="T43" fmla="*/ 1100 h 1318"/>
              <a:gd name="T44" fmla="*/ 116 w 734"/>
              <a:gd name="T45" fmla="*/ 1109 h 1318"/>
              <a:gd name="T46" fmla="*/ 77 w 734"/>
              <a:gd name="T47" fmla="*/ 1147 h 1318"/>
              <a:gd name="T48" fmla="*/ 27 w 734"/>
              <a:gd name="T49" fmla="*/ 1166 h 1318"/>
              <a:gd name="T50" fmla="*/ 19 w 734"/>
              <a:gd name="T51" fmla="*/ 1188 h 1318"/>
              <a:gd name="T52" fmla="*/ 58 w 734"/>
              <a:gd name="T53" fmla="*/ 1205 h 1318"/>
              <a:gd name="T54" fmla="*/ 120 w 734"/>
              <a:gd name="T55" fmla="*/ 1206 h 1318"/>
              <a:gd name="T56" fmla="*/ 192 w 734"/>
              <a:gd name="T57" fmla="*/ 1194 h 1318"/>
              <a:gd name="T58" fmla="*/ 153 w 734"/>
              <a:gd name="T59" fmla="*/ 1245 h 1318"/>
              <a:gd name="T60" fmla="*/ 129 w 734"/>
              <a:gd name="T61" fmla="*/ 1282 h 1318"/>
              <a:gd name="T62" fmla="*/ 144 w 734"/>
              <a:gd name="T63" fmla="*/ 1307 h 1318"/>
              <a:gd name="T64" fmla="*/ 202 w 734"/>
              <a:gd name="T65" fmla="*/ 1318 h 1318"/>
              <a:gd name="T66" fmla="*/ 257 w 734"/>
              <a:gd name="T67" fmla="*/ 1295 h 1318"/>
              <a:gd name="T68" fmla="*/ 265 w 734"/>
              <a:gd name="T69" fmla="*/ 1284 h 1318"/>
              <a:gd name="T70" fmla="*/ 320 w 734"/>
              <a:gd name="T71" fmla="*/ 1250 h 1318"/>
              <a:gd name="T72" fmla="*/ 311 w 734"/>
              <a:gd name="T73" fmla="*/ 1153 h 1318"/>
              <a:gd name="T74" fmla="*/ 317 w 734"/>
              <a:gd name="T75" fmla="*/ 1142 h 1318"/>
              <a:gd name="T76" fmla="*/ 298 w 734"/>
              <a:gd name="T77" fmla="*/ 1090 h 1318"/>
              <a:gd name="T78" fmla="*/ 296 w 734"/>
              <a:gd name="T79" fmla="*/ 938 h 1318"/>
              <a:gd name="T80" fmla="*/ 330 w 734"/>
              <a:gd name="T81" fmla="*/ 896 h 1318"/>
              <a:gd name="T82" fmla="*/ 451 w 734"/>
              <a:gd name="T83" fmla="*/ 892 h 1318"/>
              <a:gd name="T84" fmla="*/ 534 w 734"/>
              <a:gd name="T85" fmla="*/ 888 h 1318"/>
              <a:gd name="T86" fmla="*/ 603 w 734"/>
              <a:gd name="T87" fmla="*/ 829 h 1318"/>
              <a:gd name="T88" fmla="*/ 608 w 734"/>
              <a:gd name="T89" fmla="*/ 799 h 1318"/>
              <a:gd name="T90" fmla="*/ 675 w 734"/>
              <a:gd name="T91" fmla="*/ 755 h 1318"/>
              <a:gd name="T92" fmla="*/ 698 w 734"/>
              <a:gd name="T93" fmla="*/ 732 h 1318"/>
              <a:gd name="T94" fmla="*/ 734 w 734"/>
              <a:gd name="T95" fmla="*/ 561 h 1318"/>
              <a:gd name="T96" fmla="*/ 730 w 734"/>
              <a:gd name="T97" fmla="*/ 448 h 1318"/>
              <a:gd name="T98" fmla="*/ 715 w 734"/>
              <a:gd name="T99" fmla="*/ 414 h 1318"/>
              <a:gd name="T100" fmla="*/ 651 w 734"/>
              <a:gd name="T101" fmla="*/ 371 h 1318"/>
              <a:gd name="T102" fmla="*/ 621 w 734"/>
              <a:gd name="T103" fmla="*/ 354 h 1318"/>
              <a:gd name="T104" fmla="*/ 539 w 734"/>
              <a:gd name="T105" fmla="*/ 313 h 1318"/>
              <a:gd name="T106" fmla="*/ 497 w 734"/>
              <a:gd name="T107" fmla="*/ 252 h 1318"/>
              <a:gd name="T108" fmla="*/ 476 w 734"/>
              <a:gd name="T109" fmla="*/ 206 h 1318"/>
              <a:gd name="T110" fmla="*/ 460 w 734"/>
              <a:gd name="T111" fmla="*/ 154 h 1318"/>
              <a:gd name="T112" fmla="*/ 474 w 734"/>
              <a:gd name="T113" fmla="*/ 72 h 1318"/>
              <a:gd name="T114" fmla="*/ 467 w 734"/>
              <a:gd name="T115" fmla="*/ 42 h 1318"/>
              <a:gd name="T116" fmla="*/ 431 w 734"/>
              <a:gd name="T117" fmla="*/ 21 h 1318"/>
              <a:gd name="T118" fmla="*/ 383 w 734"/>
              <a:gd name="T119" fmla="*/ 0 h 1318"/>
              <a:gd name="T120" fmla="*/ 336 w 734"/>
              <a:gd name="T121" fmla="*/ 8 h 1318"/>
              <a:gd name="T122" fmla="*/ 290 w 734"/>
              <a:gd name="T123" fmla="*/ 60 h 1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34" h="1318">
                <a:moveTo>
                  <a:pt x="290" y="60"/>
                </a:moveTo>
                <a:lnTo>
                  <a:pt x="290" y="60"/>
                </a:lnTo>
                <a:lnTo>
                  <a:pt x="265" y="65"/>
                </a:lnTo>
                <a:lnTo>
                  <a:pt x="247" y="70"/>
                </a:lnTo>
                <a:lnTo>
                  <a:pt x="243" y="72"/>
                </a:lnTo>
                <a:lnTo>
                  <a:pt x="242" y="74"/>
                </a:lnTo>
                <a:lnTo>
                  <a:pt x="240" y="75"/>
                </a:lnTo>
                <a:lnTo>
                  <a:pt x="240" y="75"/>
                </a:lnTo>
                <a:lnTo>
                  <a:pt x="243" y="77"/>
                </a:lnTo>
                <a:lnTo>
                  <a:pt x="246" y="81"/>
                </a:lnTo>
                <a:lnTo>
                  <a:pt x="256" y="90"/>
                </a:lnTo>
                <a:lnTo>
                  <a:pt x="271" y="102"/>
                </a:lnTo>
                <a:lnTo>
                  <a:pt x="276" y="110"/>
                </a:lnTo>
                <a:lnTo>
                  <a:pt x="271" y="135"/>
                </a:lnTo>
                <a:lnTo>
                  <a:pt x="271" y="135"/>
                </a:lnTo>
                <a:lnTo>
                  <a:pt x="262" y="141"/>
                </a:lnTo>
                <a:lnTo>
                  <a:pt x="256" y="146"/>
                </a:lnTo>
                <a:lnTo>
                  <a:pt x="255" y="148"/>
                </a:lnTo>
                <a:lnTo>
                  <a:pt x="255" y="152"/>
                </a:lnTo>
                <a:lnTo>
                  <a:pt x="255" y="152"/>
                </a:lnTo>
                <a:lnTo>
                  <a:pt x="257" y="155"/>
                </a:lnTo>
                <a:lnTo>
                  <a:pt x="259" y="159"/>
                </a:lnTo>
                <a:lnTo>
                  <a:pt x="263" y="162"/>
                </a:lnTo>
                <a:lnTo>
                  <a:pt x="263" y="162"/>
                </a:lnTo>
                <a:lnTo>
                  <a:pt x="264" y="168"/>
                </a:lnTo>
                <a:lnTo>
                  <a:pt x="265" y="173"/>
                </a:lnTo>
                <a:lnTo>
                  <a:pt x="265" y="175"/>
                </a:lnTo>
                <a:lnTo>
                  <a:pt x="265" y="175"/>
                </a:lnTo>
                <a:lnTo>
                  <a:pt x="265" y="183"/>
                </a:lnTo>
                <a:lnTo>
                  <a:pt x="266" y="186"/>
                </a:lnTo>
                <a:lnTo>
                  <a:pt x="265" y="190"/>
                </a:lnTo>
                <a:lnTo>
                  <a:pt x="265" y="190"/>
                </a:lnTo>
                <a:lnTo>
                  <a:pt x="264" y="196"/>
                </a:lnTo>
                <a:lnTo>
                  <a:pt x="263" y="204"/>
                </a:lnTo>
                <a:lnTo>
                  <a:pt x="263" y="204"/>
                </a:lnTo>
                <a:lnTo>
                  <a:pt x="262" y="211"/>
                </a:lnTo>
                <a:lnTo>
                  <a:pt x="261" y="220"/>
                </a:lnTo>
                <a:lnTo>
                  <a:pt x="262" y="231"/>
                </a:lnTo>
                <a:lnTo>
                  <a:pt x="263" y="236"/>
                </a:lnTo>
                <a:lnTo>
                  <a:pt x="265" y="239"/>
                </a:lnTo>
                <a:lnTo>
                  <a:pt x="265" y="239"/>
                </a:lnTo>
                <a:lnTo>
                  <a:pt x="269" y="242"/>
                </a:lnTo>
                <a:lnTo>
                  <a:pt x="275" y="243"/>
                </a:lnTo>
                <a:lnTo>
                  <a:pt x="288" y="245"/>
                </a:lnTo>
                <a:lnTo>
                  <a:pt x="303" y="248"/>
                </a:lnTo>
                <a:lnTo>
                  <a:pt x="303" y="248"/>
                </a:lnTo>
                <a:lnTo>
                  <a:pt x="304" y="249"/>
                </a:lnTo>
                <a:lnTo>
                  <a:pt x="307" y="251"/>
                </a:lnTo>
                <a:lnTo>
                  <a:pt x="311" y="256"/>
                </a:lnTo>
                <a:lnTo>
                  <a:pt x="311" y="256"/>
                </a:lnTo>
                <a:lnTo>
                  <a:pt x="291" y="274"/>
                </a:lnTo>
                <a:lnTo>
                  <a:pt x="276" y="287"/>
                </a:lnTo>
                <a:lnTo>
                  <a:pt x="270" y="292"/>
                </a:lnTo>
                <a:lnTo>
                  <a:pt x="265" y="294"/>
                </a:lnTo>
                <a:lnTo>
                  <a:pt x="265" y="294"/>
                </a:lnTo>
                <a:lnTo>
                  <a:pt x="253" y="299"/>
                </a:lnTo>
                <a:lnTo>
                  <a:pt x="249" y="300"/>
                </a:lnTo>
                <a:lnTo>
                  <a:pt x="246" y="302"/>
                </a:lnTo>
                <a:lnTo>
                  <a:pt x="246" y="302"/>
                </a:lnTo>
                <a:lnTo>
                  <a:pt x="255" y="322"/>
                </a:lnTo>
                <a:lnTo>
                  <a:pt x="261" y="339"/>
                </a:lnTo>
                <a:lnTo>
                  <a:pt x="262" y="347"/>
                </a:lnTo>
                <a:lnTo>
                  <a:pt x="263" y="354"/>
                </a:lnTo>
                <a:lnTo>
                  <a:pt x="263" y="354"/>
                </a:lnTo>
                <a:lnTo>
                  <a:pt x="261" y="366"/>
                </a:lnTo>
                <a:lnTo>
                  <a:pt x="255" y="389"/>
                </a:lnTo>
                <a:lnTo>
                  <a:pt x="236" y="449"/>
                </a:lnTo>
                <a:lnTo>
                  <a:pt x="218" y="510"/>
                </a:lnTo>
                <a:lnTo>
                  <a:pt x="211" y="533"/>
                </a:lnTo>
                <a:lnTo>
                  <a:pt x="208" y="546"/>
                </a:lnTo>
                <a:lnTo>
                  <a:pt x="208" y="546"/>
                </a:lnTo>
                <a:lnTo>
                  <a:pt x="206" y="563"/>
                </a:lnTo>
                <a:lnTo>
                  <a:pt x="204" y="579"/>
                </a:lnTo>
                <a:lnTo>
                  <a:pt x="202" y="588"/>
                </a:lnTo>
                <a:lnTo>
                  <a:pt x="200" y="596"/>
                </a:lnTo>
                <a:lnTo>
                  <a:pt x="197" y="604"/>
                </a:lnTo>
                <a:lnTo>
                  <a:pt x="192" y="613"/>
                </a:lnTo>
                <a:lnTo>
                  <a:pt x="192" y="613"/>
                </a:lnTo>
                <a:lnTo>
                  <a:pt x="186" y="621"/>
                </a:lnTo>
                <a:lnTo>
                  <a:pt x="180" y="633"/>
                </a:lnTo>
                <a:lnTo>
                  <a:pt x="166" y="660"/>
                </a:lnTo>
                <a:lnTo>
                  <a:pt x="155" y="686"/>
                </a:lnTo>
                <a:lnTo>
                  <a:pt x="152" y="694"/>
                </a:lnTo>
                <a:lnTo>
                  <a:pt x="150" y="700"/>
                </a:lnTo>
                <a:lnTo>
                  <a:pt x="150" y="700"/>
                </a:lnTo>
                <a:lnTo>
                  <a:pt x="150" y="712"/>
                </a:lnTo>
                <a:lnTo>
                  <a:pt x="150" y="719"/>
                </a:lnTo>
                <a:lnTo>
                  <a:pt x="150" y="719"/>
                </a:lnTo>
                <a:lnTo>
                  <a:pt x="133" y="720"/>
                </a:lnTo>
                <a:lnTo>
                  <a:pt x="114" y="722"/>
                </a:lnTo>
                <a:lnTo>
                  <a:pt x="92" y="725"/>
                </a:lnTo>
                <a:lnTo>
                  <a:pt x="69" y="729"/>
                </a:lnTo>
                <a:lnTo>
                  <a:pt x="47" y="733"/>
                </a:lnTo>
                <a:lnTo>
                  <a:pt x="37" y="737"/>
                </a:lnTo>
                <a:lnTo>
                  <a:pt x="28" y="741"/>
                </a:lnTo>
                <a:lnTo>
                  <a:pt x="21" y="745"/>
                </a:lnTo>
                <a:lnTo>
                  <a:pt x="16" y="749"/>
                </a:lnTo>
                <a:lnTo>
                  <a:pt x="16" y="749"/>
                </a:lnTo>
                <a:lnTo>
                  <a:pt x="13" y="755"/>
                </a:lnTo>
                <a:lnTo>
                  <a:pt x="9" y="760"/>
                </a:lnTo>
                <a:lnTo>
                  <a:pt x="5" y="770"/>
                </a:lnTo>
                <a:lnTo>
                  <a:pt x="2" y="782"/>
                </a:lnTo>
                <a:lnTo>
                  <a:pt x="1" y="794"/>
                </a:lnTo>
                <a:lnTo>
                  <a:pt x="1" y="818"/>
                </a:lnTo>
                <a:lnTo>
                  <a:pt x="1" y="828"/>
                </a:lnTo>
                <a:lnTo>
                  <a:pt x="0" y="838"/>
                </a:lnTo>
                <a:lnTo>
                  <a:pt x="0" y="838"/>
                </a:lnTo>
                <a:lnTo>
                  <a:pt x="0" y="843"/>
                </a:lnTo>
                <a:lnTo>
                  <a:pt x="1" y="851"/>
                </a:lnTo>
                <a:lnTo>
                  <a:pt x="7" y="874"/>
                </a:lnTo>
                <a:lnTo>
                  <a:pt x="15" y="903"/>
                </a:lnTo>
                <a:lnTo>
                  <a:pt x="25" y="935"/>
                </a:lnTo>
                <a:lnTo>
                  <a:pt x="44" y="994"/>
                </a:lnTo>
                <a:lnTo>
                  <a:pt x="54" y="1026"/>
                </a:lnTo>
                <a:lnTo>
                  <a:pt x="54" y="1026"/>
                </a:lnTo>
                <a:lnTo>
                  <a:pt x="59" y="1042"/>
                </a:lnTo>
                <a:lnTo>
                  <a:pt x="60" y="1046"/>
                </a:lnTo>
                <a:lnTo>
                  <a:pt x="60" y="1046"/>
                </a:lnTo>
                <a:lnTo>
                  <a:pt x="58" y="1049"/>
                </a:lnTo>
                <a:lnTo>
                  <a:pt x="56" y="1052"/>
                </a:lnTo>
                <a:lnTo>
                  <a:pt x="54" y="1057"/>
                </a:lnTo>
                <a:lnTo>
                  <a:pt x="54" y="1057"/>
                </a:lnTo>
                <a:lnTo>
                  <a:pt x="53" y="1064"/>
                </a:lnTo>
                <a:lnTo>
                  <a:pt x="52" y="1075"/>
                </a:lnTo>
                <a:lnTo>
                  <a:pt x="52" y="1081"/>
                </a:lnTo>
                <a:lnTo>
                  <a:pt x="54" y="1087"/>
                </a:lnTo>
                <a:lnTo>
                  <a:pt x="58" y="1091"/>
                </a:lnTo>
                <a:lnTo>
                  <a:pt x="63" y="1095"/>
                </a:lnTo>
                <a:lnTo>
                  <a:pt x="63" y="1095"/>
                </a:lnTo>
                <a:lnTo>
                  <a:pt x="71" y="1098"/>
                </a:lnTo>
                <a:lnTo>
                  <a:pt x="80" y="1100"/>
                </a:lnTo>
                <a:lnTo>
                  <a:pt x="91" y="1100"/>
                </a:lnTo>
                <a:lnTo>
                  <a:pt x="103" y="1100"/>
                </a:lnTo>
                <a:lnTo>
                  <a:pt x="121" y="1098"/>
                </a:lnTo>
                <a:lnTo>
                  <a:pt x="129" y="1098"/>
                </a:lnTo>
                <a:lnTo>
                  <a:pt x="129" y="1098"/>
                </a:lnTo>
                <a:lnTo>
                  <a:pt x="123" y="1103"/>
                </a:lnTo>
                <a:lnTo>
                  <a:pt x="116" y="1109"/>
                </a:lnTo>
                <a:lnTo>
                  <a:pt x="109" y="1117"/>
                </a:lnTo>
                <a:lnTo>
                  <a:pt x="109" y="1117"/>
                </a:lnTo>
                <a:lnTo>
                  <a:pt x="102" y="1127"/>
                </a:lnTo>
                <a:lnTo>
                  <a:pt x="92" y="1135"/>
                </a:lnTo>
                <a:lnTo>
                  <a:pt x="84" y="1142"/>
                </a:lnTo>
                <a:lnTo>
                  <a:pt x="77" y="1147"/>
                </a:lnTo>
                <a:lnTo>
                  <a:pt x="77" y="1147"/>
                </a:lnTo>
                <a:lnTo>
                  <a:pt x="66" y="1152"/>
                </a:lnTo>
                <a:lnTo>
                  <a:pt x="52" y="1156"/>
                </a:lnTo>
                <a:lnTo>
                  <a:pt x="38" y="1161"/>
                </a:lnTo>
                <a:lnTo>
                  <a:pt x="32" y="1164"/>
                </a:lnTo>
                <a:lnTo>
                  <a:pt x="27" y="1166"/>
                </a:lnTo>
                <a:lnTo>
                  <a:pt x="27" y="1166"/>
                </a:lnTo>
                <a:lnTo>
                  <a:pt x="21" y="1172"/>
                </a:lnTo>
                <a:lnTo>
                  <a:pt x="19" y="1178"/>
                </a:lnTo>
                <a:lnTo>
                  <a:pt x="18" y="1184"/>
                </a:lnTo>
                <a:lnTo>
                  <a:pt x="19" y="1188"/>
                </a:lnTo>
                <a:lnTo>
                  <a:pt x="19" y="1188"/>
                </a:lnTo>
                <a:lnTo>
                  <a:pt x="21" y="1191"/>
                </a:lnTo>
                <a:lnTo>
                  <a:pt x="26" y="1193"/>
                </a:lnTo>
                <a:lnTo>
                  <a:pt x="37" y="1198"/>
                </a:lnTo>
                <a:lnTo>
                  <a:pt x="48" y="1203"/>
                </a:lnTo>
                <a:lnTo>
                  <a:pt x="58" y="1205"/>
                </a:lnTo>
                <a:lnTo>
                  <a:pt x="58" y="1205"/>
                </a:lnTo>
                <a:lnTo>
                  <a:pt x="75" y="1207"/>
                </a:lnTo>
                <a:lnTo>
                  <a:pt x="85" y="1209"/>
                </a:lnTo>
                <a:lnTo>
                  <a:pt x="93" y="1207"/>
                </a:lnTo>
                <a:lnTo>
                  <a:pt x="93" y="1207"/>
                </a:lnTo>
                <a:lnTo>
                  <a:pt x="104" y="1207"/>
                </a:lnTo>
                <a:lnTo>
                  <a:pt x="120" y="1206"/>
                </a:lnTo>
                <a:lnTo>
                  <a:pt x="133" y="1206"/>
                </a:lnTo>
                <a:lnTo>
                  <a:pt x="140" y="1205"/>
                </a:lnTo>
                <a:lnTo>
                  <a:pt x="140" y="1205"/>
                </a:lnTo>
                <a:lnTo>
                  <a:pt x="154" y="1194"/>
                </a:lnTo>
                <a:lnTo>
                  <a:pt x="167" y="1186"/>
                </a:lnTo>
                <a:lnTo>
                  <a:pt x="192" y="1194"/>
                </a:lnTo>
                <a:lnTo>
                  <a:pt x="192" y="1194"/>
                </a:lnTo>
                <a:lnTo>
                  <a:pt x="179" y="1212"/>
                </a:lnTo>
                <a:lnTo>
                  <a:pt x="169" y="1228"/>
                </a:lnTo>
                <a:lnTo>
                  <a:pt x="161" y="1238"/>
                </a:lnTo>
                <a:lnTo>
                  <a:pt x="161" y="1238"/>
                </a:lnTo>
                <a:lnTo>
                  <a:pt x="153" y="1245"/>
                </a:lnTo>
                <a:lnTo>
                  <a:pt x="141" y="1256"/>
                </a:lnTo>
                <a:lnTo>
                  <a:pt x="135" y="1262"/>
                </a:lnTo>
                <a:lnTo>
                  <a:pt x="131" y="1268"/>
                </a:lnTo>
                <a:lnTo>
                  <a:pt x="129" y="1275"/>
                </a:lnTo>
                <a:lnTo>
                  <a:pt x="129" y="1282"/>
                </a:lnTo>
                <a:lnTo>
                  <a:pt x="129" y="1282"/>
                </a:lnTo>
                <a:lnTo>
                  <a:pt x="130" y="1293"/>
                </a:lnTo>
                <a:lnTo>
                  <a:pt x="131" y="1297"/>
                </a:lnTo>
                <a:lnTo>
                  <a:pt x="133" y="1299"/>
                </a:lnTo>
                <a:lnTo>
                  <a:pt x="135" y="1301"/>
                </a:lnTo>
                <a:lnTo>
                  <a:pt x="144" y="1307"/>
                </a:lnTo>
                <a:lnTo>
                  <a:pt x="144" y="1307"/>
                </a:lnTo>
                <a:lnTo>
                  <a:pt x="153" y="1311"/>
                </a:lnTo>
                <a:lnTo>
                  <a:pt x="162" y="1313"/>
                </a:lnTo>
                <a:lnTo>
                  <a:pt x="172" y="1315"/>
                </a:lnTo>
                <a:lnTo>
                  <a:pt x="182" y="1316"/>
                </a:lnTo>
                <a:lnTo>
                  <a:pt x="193" y="1318"/>
                </a:lnTo>
                <a:lnTo>
                  <a:pt x="202" y="1318"/>
                </a:lnTo>
                <a:lnTo>
                  <a:pt x="212" y="1316"/>
                </a:lnTo>
                <a:lnTo>
                  <a:pt x="219" y="1315"/>
                </a:lnTo>
                <a:lnTo>
                  <a:pt x="219" y="1315"/>
                </a:lnTo>
                <a:lnTo>
                  <a:pt x="243" y="1305"/>
                </a:lnTo>
                <a:lnTo>
                  <a:pt x="252" y="1300"/>
                </a:lnTo>
                <a:lnTo>
                  <a:pt x="257" y="1295"/>
                </a:lnTo>
                <a:lnTo>
                  <a:pt x="257" y="1295"/>
                </a:lnTo>
                <a:lnTo>
                  <a:pt x="259" y="1292"/>
                </a:lnTo>
                <a:lnTo>
                  <a:pt x="261" y="1289"/>
                </a:lnTo>
                <a:lnTo>
                  <a:pt x="262" y="1287"/>
                </a:lnTo>
                <a:lnTo>
                  <a:pt x="265" y="1284"/>
                </a:lnTo>
                <a:lnTo>
                  <a:pt x="265" y="1284"/>
                </a:lnTo>
                <a:lnTo>
                  <a:pt x="291" y="1274"/>
                </a:lnTo>
                <a:lnTo>
                  <a:pt x="306" y="1267"/>
                </a:lnTo>
                <a:lnTo>
                  <a:pt x="311" y="1263"/>
                </a:lnTo>
                <a:lnTo>
                  <a:pt x="315" y="1260"/>
                </a:lnTo>
                <a:lnTo>
                  <a:pt x="315" y="1260"/>
                </a:lnTo>
                <a:lnTo>
                  <a:pt x="320" y="1250"/>
                </a:lnTo>
                <a:lnTo>
                  <a:pt x="323" y="1243"/>
                </a:lnTo>
                <a:lnTo>
                  <a:pt x="323" y="1243"/>
                </a:lnTo>
                <a:lnTo>
                  <a:pt x="321" y="1231"/>
                </a:lnTo>
                <a:lnTo>
                  <a:pt x="317" y="1207"/>
                </a:lnTo>
                <a:lnTo>
                  <a:pt x="311" y="1170"/>
                </a:lnTo>
                <a:lnTo>
                  <a:pt x="311" y="1153"/>
                </a:lnTo>
                <a:lnTo>
                  <a:pt x="311" y="1153"/>
                </a:lnTo>
                <a:lnTo>
                  <a:pt x="313" y="1152"/>
                </a:lnTo>
                <a:lnTo>
                  <a:pt x="314" y="1152"/>
                </a:lnTo>
                <a:lnTo>
                  <a:pt x="316" y="1148"/>
                </a:lnTo>
                <a:lnTo>
                  <a:pt x="317" y="1142"/>
                </a:lnTo>
                <a:lnTo>
                  <a:pt x="317" y="1142"/>
                </a:lnTo>
                <a:lnTo>
                  <a:pt x="317" y="1132"/>
                </a:lnTo>
                <a:lnTo>
                  <a:pt x="315" y="1120"/>
                </a:lnTo>
                <a:lnTo>
                  <a:pt x="311" y="1109"/>
                </a:lnTo>
                <a:lnTo>
                  <a:pt x="309" y="1103"/>
                </a:lnTo>
                <a:lnTo>
                  <a:pt x="309" y="1103"/>
                </a:lnTo>
                <a:lnTo>
                  <a:pt x="298" y="1090"/>
                </a:lnTo>
                <a:lnTo>
                  <a:pt x="290" y="1078"/>
                </a:lnTo>
                <a:lnTo>
                  <a:pt x="290" y="1078"/>
                </a:lnTo>
                <a:lnTo>
                  <a:pt x="293" y="1011"/>
                </a:lnTo>
                <a:lnTo>
                  <a:pt x="294" y="963"/>
                </a:lnTo>
                <a:lnTo>
                  <a:pt x="296" y="938"/>
                </a:lnTo>
                <a:lnTo>
                  <a:pt x="296" y="938"/>
                </a:lnTo>
                <a:lnTo>
                  <a:pt x="300" y="930"/>
                </a:lnTo>
                <a:lnTo>
                  <a:pt x="307" y="918"/>
                </a:lnTo>
                <a:lnTo>
                  <a:pt x="314" y="908"/>
                </a:lnTo>
                <a:lnTo>
                  <a:pt x="320" y="901"/>
                </a:lnTo>
                <a:lnTo>
                  <a:pt x="320" y="901"/>
                </a:lnTo>
                <a:lnTo>
                  <a:pt x="330" y="896"/>
                </a:lnTo>
                <a:lnTo>
                  <a:pt x="348" y="891"/>
                </a:lnTo>
                <a:lnTo>
                  <a:pt x="368" y="888"/>
                </a:lnTo>
                <a:lnTo>
                  <a:pt x="378" y="886"/>
                </a:lnTo>
                <a:lnTo>
                  <a:pt x="386" y="886"/>
                </a:lnTo>
                <a:lnTo>
                  <a:pt x="386" y="886"/>
                </a:lnTo>
                <a:lnTo>
                  <a:pt x="451" y="892"/>
                </a:lnTo>
                <a:lnTo>
                  <a:pt x="493" y="895"/>
                </a:lnTo>
                <a:lnTo>
                  <a:pt x="509" y="893"/>
                </a:lnTo>
                <a:lnTo>
                  <a:pt x="522" y="892"/>
                </a:lnTo>
                <a:lnTo>
                  <a:pt x="522" y="892"/>
                </a:lnTo>
                <a:lnTo>
                  <a:pt x="528" y="890"/>
                </a:lnTo>
                <a:lnTo>
                  <a:pt x="534" y="888"/>
                </a:lnTo>
                <a:lnTo>
                  <a:pt x="547" y="880"/>
                </a:lnTo>
                <a:lnTo>
                  <a:pt x="561" y="870"/>
                </a:lnTo>
                <a:lnTo>
                  <a:pt x="574" y="859"/>
                </a:lnTo>
                <a:lnTo>
                  <a:pt x="586" y="847"/>
                </a:lnTo>
                <a:lnTo>
                  <a:pt x="597" y="838"/>
                </a:lnTo>
                <a:lnTo>
                  <a:pt x="603" y="829"/>
                </a:lnTo>
                <a:lnTo>
                  <a:pt x="604" y="826"/>
                </a:lnTo>
                <a:lnTo>
                  <a:pt x="604" y="824"/>
                </a:lnTo>
                <a:lnTo>
                  <a:pt x="604" y="824"/>
                </a:lnTo>
                <a:lnTo>
                  <a:pt x="604" y="816"/>
                </a:lnTo>
                <a:lnTo>
                  <a:pt x="605" y="809"/>
                </a:lnTo>
                <a:lnTo>
                  <a:pt x="608" y="799"/>
                </a:lnTo>
                <a:lnTo>
                  <a:pt x="608" y="799"/>
                </a:lnTo>
                <a:lnTo>
                  <a:pt x="612" y="775"/>
                </a:lnTo>
                <a:lnTo>
                  <a:pt x="618" y="755"/>
                </a:lnTo>
                <a:lnTo>
                  <a:pt x="618" y="755"/>
                </a:lnTo>
                <a:lnTo>
                  <a:pt x="650" y="756"/>
                </a:lnTo>
                <a:lnTo>
                  <a:pt x="675" y="755"/>
                </a:lnTo>
                <a:lnTo>
                  <a:pt x="685" y="754"/>
                </a:lnTo>
                <a:lnTo>
                  <a:pt x="689" y="752"/>
                </a:lnTo>
                <a:lnTo>
                  <a:pt x="689" y="752"/>
                </a:lnTo>
                <a:lnTo>
                  <a:pt x="692" y="750"/>
                </a:lnTo>
                <a:lnTo>
                  <a:pt x="693" y="745"/>
                </a:lnTo>
                <a:lnTo>
                  <a:pt x="698" y="732"/>
                </a:lnTo>
                <a:lnTo>
                  <a:pt x="708" y="692"/>
                </a:lnTo>
                <a:lnTo>
                  <a:pt x="727" y="615"/>
                </a:lnTo>
                <a:lnTo>
                  <a:pt x="727" y="615"/>
                </a:lnTo>
                <a:lnTo>
                  <a:pt x="730" y="603"/>
                </a:lnTo>
                <a:lnTo>
                  <a:pt x="732" y="589"/>
                </a:lnTo>
                <a:lnTo>
                  <a:pt x="734" y="561"/>
                </a:lnTo>
                <a:lnTo>
                  <a:pt x="734" y="532"/>
                </a:lnTo>
                <a:lnTo>
                  <a:pt x="733" y="511"/>
                </a:lnTo>
                <a:lnTo>
                  <a:pt x="733" y="511"/>
                </a:lnTo>
                <a:lnTo>
                  <a:pt x="732" y="492"/>
                </a:lnTo>
                <a:lnTo>
                  <a:pt x="731" y="469"/>
                </a:lnTo>
                <a:lnTo>
                  <a:pt x="730" y="448"/>
                </a:lnTo>
                <a:lnTo>
                  <a:pt x="730" y="440"/>
                </a:lnTo>
                <a:lnTo>
                  <a:pt x="727" y="434"/>
                </a:lnTo>
                <a:lnTo>
                  <a:pt x="727" y="434"/>
                </a:lnTo>
                <a:lnTo>
                  <a:pt x="726" y="429"/>
                </a:lnTo>
                <a:lnTo>
                  <a:pt x="723" y="424"/>
                </a:lnTo>
                <a:lnTo>
                  <a:pt x="715" y="414"/>
                </a:lnTo>
                <a:lnTo>
                  <a:pt x="706" y="404"/>
                </a:lnTo>
                <a:lnTo>
                  <a:pt x="706" y="404"/>
                </a:lnTo>
                <a:lnTo>
                  <a:pt x="660" y="382"/>
                </a:lnTo>
                <a:lnTo>
                  <a:pt x="660" y="382"/>
                </a:lnTo>
                <a:lnTo>
                  <a:pt x="656" y="378"/>
                </a:lnTo>
                <a:lnTo>
                  <a:pt x="651" y="371"/>
                </a:lnTo>
                <a:lnTo>
                  <a:pt x="646" y="364"/>
                </a:lnTo>
                <a:lnTo>
                  <a:pt x="643" y="360"/>
                </a:lnTo>
                <a:lnTo>
                  <a:pt x="640" y="360"/>
                </a:lnTo>
                <a:lnTo>
                  <a:pt x="640" y="360"/>
                </a:lnTo>
                <a:lnTo>
                  <a:pt x="633" y="358"/>
                </a:lnTo>
                <a:lnTo>
                  <a:pt x="621" y="354"/>
                </a:lnTo>
                <a:lnTo>
                  <a:pt x="593" y="346"/>
                </a:lnTo>
                <a:lnTo>
                  <a:pt x="593" y="346"/>
                </a:lnTo>
                <a:lnTo>
                  <a:pt x="586" y="344"/>
                </a:lnTo>
                <a:lnTo>
                  <a:pt x="578" y="339"/>
                </a:lnTo>
                <a:lnTo>
                  <a:pt x="560" y="328"/>
                </a:lnTo>
                <a:lnTo>
                  <a:pt x="539" y="313"/>
                </a:lnTo>
                <a:lnTo>
                  <a:pt x="539" y="313"/>
                </a:lnTo>
                <a:lnTo>
                  <a:pt x="532" y="300"/>
                </a:lnTo>
                <a:lnTo>
                  <a:pt x="520" y="277"/>
                </a:lnTo>
                <a:lnTo>
                  <a:pt x="520" y="277"/>
                </a:lnTo>
                <a:lnTo>
                  <a:pt x="511" y="265"/>
                </a:lnTo>
                <a:lnTo>
                  <a:pt x="497" y="252"/>
                </a:lnTo>
                <a:lnTo>
                  <a:pt x="482" y="236"/>
                </a:lnTo>
                <a:lnTo>
                  <a:pt x="454" y="217"/>
                </a:lnTo>
                <a:lnTo>
                  <a:pt x="460" y="206"/>
                </a:lnTo>
                <a:lnTo>
                  <a:pt x="460" y="206"/>
                </a:lnTo>
                <a:lnTo>
                  <a:pt x="469" y="206"/>
                </a:lnTo>
                <a:lnTo>
                  <a:pt x="476" y="206"/>
                </a:lnTo>
                <a:lnTo>
                  <a:pt x="479" y="205"/>
                </a:lnTo>
                <a:lnTo>
                  <a:pt x="479" y="204"/>
                </a:lnTo>
                <a:lnTo>
                  <a:pt x="479" y="204"/>
                </a:lnTo>
                <a:lnTo>
                  <a:pt x="476" y="193"/>
                </a:lnTo>
                <a:lnTo>
                  <a:pt x="469" y="177"/>
                </a:lnTo>
                <a:lnTo>
                  <a:pt x="460" y="154"/>
                </a:lnTo>
                <a:lnTo>
                  <a:pt x="460" y="154"/>
                </a:lnTo>
                <a:lnTo>
                  <a:pt x="462" y="135"/>
                </a:lnTo>
                <a:lnTo>
                  <a:pt x="462" y="135"/>
                </a:lnTo>
                <a:lnTo>
                  <a:pt x="469" y="104"/>
                </a:lnTo>
                <a:lnTo>
                  <a:pt x="473" y="82"/>
                </a:lnTo>
                <a:lnTo>
                  <a:pt x="474" y="72"/>
                </a:lnTo>
                <a:lnTo>
                  <a:pt x="474" y="66"/>
                </a:lnTo>
                <a:lnTo>
                  <a:pt x="474" y="66"/>
                </a:lnTo>
                <a:lnTo>
                  <a:pt x="473" y="57"/>
                </a:lnTo>
                <a:lnTo>
                  <a:pt x="470" y="49"/>
                </a:lnTo>
                <a:lnTo>
                  <a:pt x="469" y="45"/>
                </a:lnTo>
                <a:lnTo>
                  <a:pt x="467" y="42"/>
                </a:lnTo>
                <a:lnTo>
                  <a:pt x="462" y="39"/>
                </a:lnTo>
                <a:lnTo>
                  <a:pt x="457" y="36"/>
                </a:lnTo>
                <a:lnTo>
                  <a:pt x="457" y="36"/>
                </a:lnTo>
                <a:lnTo>
                  <a:pt x="447" y="31"/>
                </a:lnTo>
                <a:lnTo>
                  <a:pt x="438" y="26"/>
                </a:lnTo>
                <a:lnTo>
                  <a:pt x="431" y="21"/>
                </a:lnTo>
                <a:lnTo>
                  <a:pt x="422" y="17"/>
                </a:lnTo>
                <a:lnTo>
                  <a:pt x="422" y="17"/>
                </a:lnTo>
                <a:lnTo>
                  <a:pt x="400" y="6"/>
                </a:lnTo>
                <a:lnTo>
                  <a:pt x="391" y="2"/>
                </a:lnTo>
                <a:lnTo>
                  <a:pt x="383" y="0"/>
                </a:lnTo>
                <a:lnTo>
                  <a:pt x="383" y="0"/>
                </a:lnTo>
                <a:lnTo>
                  <a:pt x="374" y="0"/>
                </a:lnTo>
                <a:lnTo>
                  <a:pt x="361" y="0"/>
                </a:lnTo>
                <a:lnTo>
                  <a:pt x="354" y="1"/>
                </a:lnTo>
                <a:lnTo>
                  <a:pt x="347" y="2"/>
                </a:lnTo>
                <a:lnTo>
                  <a:pt x="341" y="5"/>
                </a:lnTo>
                <a:lnTo>
                  <a:pt x="336" y="8"/>
                </a:lnTo>
                <a:lnTo>
                  <a:pt x="336" y="8"/>
                </a:lnTo>
                <a:lnTo>
                  <a:pt x="316" y="29"/>
                </a:lnTo>
                <a:lnTo>
                  <a:pt x="303" y="44"/>
                </a:lnTo>
                <a:lnTo>
                  <a:pt x="303" y="44"/>
                </a:lnTo>
                <a:lnTo>
                  <a:pt x="296" y="53"/>
                </a:lnTo>
                <a:lnTo>
                  <a:pt x="290" y="60"/>
                </a:lnTo>
                <a:lnTo>
                  <a:pt x="290" y="6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8">
            <a:extLst>
              <a:ext uri="{FF2B5EF4-FFF2-40B4-BE49-F238E27FC236}">
                <a16:creationId xmlns:a16="http://schemas.microsoft.com/office/drawing/2014/main" id="{BC9BF98A-548D-457D-8271-37B386893B2F}"/>
              </a:ext>
            </a:extLst>
          </p:cNvPr>
          <p:cNvSpPr>
            <a:spLocks noEditPoints="1"/>
          </p:cNvSpPr>
          <p:nvPr/>
        </p:nvSpPr>
        <p:spPr bwMode="auto">
          <a:xfrm>
            <a:off x="8112952" y="4629222"/>
            <a:ext cx="1011939" cy="1761144"/>
          </a:xfrm>
          <a:custGeom>
            <a:avLst/>
            <a:gdLst>
              <a:gd name="T0" fmla="*/ 398 w 986"/>
              <a:gd name="T1" fmla="*/ 363 h 1716"/>
              <a:gd name="T2" fmla="*/ 353 w 986"/>
              <a:gd name="T3" fmla="*/ 420 h 1716"/>
              <a:gd name="T4" fmla="*/ 296 w 986"/>
              <a:gd name="T5" fmla="*/ 687 h 1716"/>
              <a:gd name="T6" fmla="*/ 283 w 986"/>
              <a:gd name="T7" fmla="*/ 781 h 1716"/>
              <a:gd name="T8" fmla="*/ 322 w 986"/>
              <a:gd name="T9" fmla="*/ 862 h 1716"/>
              <a:gd name="T10" fmla="*/ 390 w 986"/>
              <a:gd name="T11" fmla="*/ 903 h 1716"/>
              <a:gd name="T12" fmla="*/ 203 w 986"/>
              <a:gd name="T13" fmla="*/ 993 h 1716"/>
              <a:gd name="T14" fmla="*/ 65 w 986"/>
              <a:gd name="T15" fmla="*/ 1043 h 1716"/>
              <a:gd name="T16" fmla="*/ 8 w 986"/>
              <a:gd name="T17" fmla="*/ 1092 h 1716"/>
              <a:gd name="T18" fmla="*/ 6 w 986"/>
              <a:gd name="T19" fmla="*/ 1158 h 1716"/>
              <a:gd name="T20" fmla="*/ 342 w 986"/>
              <a:gd name="T21" fmla="*/ 1521 h 1716"/>
              <a:gd name="T22" fmla="*/ 361 w 986"/>
              <a:gd name="T23" fmla="*/ 1549 h 1716"/>
              <a:gd name="T24" fmla="*/ 382 w 986"/>
              <a:gd name="T25" fmla="*/ 1567 h 1716"/>
              <a:gd name="T26" fmla="*/ 382 w 986"/>
              <a:gd name="T27" fmla="*/ 1619 h 1716"/>
              <a:gd name="T28" fmla="*/ 377 w 986"/>
              <a:gd name="T29" fmla="*/ 1713 h 1716"/>
              <a:gd name="T30" fmla="*/ 415 w 986"/>
              <a:gd name="T31" fmla="*/ 1710 h 1716"/>
              <a:gd name="T32" fmla="*/ 520 w 986"/>
              <a:gd name="T33" fmla="*/ 1629 h 1716"/>
              <a:gd name="T34" fmla="*/ 620 w 986"/>
              <a:gd name="T35" fmla="*/ 1617 h 1716"/>
              <a:gd name="T36" fmla="*/ 698 w 986"/>
              <a:gd name="T37" fmla="*/ 1703 h 1716"/>
              <a:gd name="T38" fmla="*/ 743 w 986"/>
              <a:gd name="T39" fmla="*/ 1710 h 1716"/>
              <a:gd name="T40" fmla="*/ 760 w 986"/>
              <a:gd name="T41" fmla="*/ 1676 h 1716"/>
              <a:gd name="T42" fmla="*/ 727 w 986"/>
              <a:gd name="T43" fmla="*/ 1575 h 1716"/>
              <a:gd name="T44" fmla="*/ 756 w 986"/>
              <a:gd name="T45" fmla="*/ 1482 h 1716"/>
              <a:gd name="T46" fmla="*/ 831 w 986"/>
              <a:gd name="T47" fmla="*/ 1290 h 1716"/>
              <a:gd name="T48" fmla="*/ 926 w 986"/>
              <a:gd name="T49" fmla="*/ 1129 h 1716"/>
              <a:gd name="T50" fmla="*/ 939 w 986"/>
              <a:gd name="T51" fmla="*/ 1059 h 1716"/>
              <a:gd name="T52" fmla="*/ 942 w 986"/>
              <a:gd name="T53" fmla="*/ 986 h 1716"/>
              <a:gd name="T54" fmla="*/ 963 w 986"/>
              <a:gd name="T55" fmla="*/ 931 h 1716"/>
              <a:gd name="T56" fmla="*/ 958 w 986"/>
              <a:gd name="T57" fmla="*/ 776 h 1716"/>
              <a:gd name="T58" fmla="*/ 971 w 986"/>
              <a:gd name="T59" fmla="*/ 591 h 1716"/>
              <a:gd name="T60" fmla="*/ 916 w 986"/>
              <a:gd name="T61" fmla="*/ 368 h 1716"/>
              <a:gd name="T62" fmla="*/ 828 w 986"/>
              <a:gd name="T63" fmla="*/ 295 h 1716"/>
              <a:gd name="T64" fmla="*/ 777 w 986"/>
              <a:gd name="T65" fmla="*/ 218 h 1716"/>
              <a:gd name="T66" fmla="*/ 777 w 986"/>
              <a:gd name="T67" fmla="*/ 174 h 1716"/>
              <a:gd name="T68" fmla="*/ 768 w 986"/>
              <a:gd name="T69" fmla="*/ 139 h 1716"/>
              <a:gd name="T70" fmla="*/ 755 w 986"/>
              <a:gd name="T71" fmla="*/ 70 h 1716"/>
              <a:gd name="T72" fmla="*/ 717 w 986"/>
              <a:gd name="T73" fmla="*/ 18 h 1716"/>
              <a:gd name="T74" fmla="*/ 669 w 986"/>
              <a:gd name="T75" fmla="*/ 0 h 1716"/>
              <a:gd name="T76" fmla="*/ 592 w 986"/>
              <a:gd name="T77" fmla="*/ 15 h 1716"/>
              <a:gd name="T78" fmla="*/ 538 w 986"/>
              <a:gd name="T79" fmla="*/ 31 h 1716"/>
              <a:gd name="T80" fmla="*/ 514 w 986"/>
              <a:gd name="T81" fmla="*/ 56 h 1716"/>
              <a:gd name="T82" fmla="*/ 493 w 986"/>
              <a:gd name="T83" fmla="*/ 135 h 1716"/>
              <a:gd name="T84" fmla="*/ 506 w 986"/>
              <a:gd name="T85" fmla="*/ 189 h 1716"/>
              <a:gd name="T86" fmla="*/ 525 w 986"/>
              <a:gd name="T87" fmla="*/ 223 h 1716"/>
              <a:gd name="T88" fmla="*/ 533 w 986"/>
              <a:gd name="T89" fmla="*/ 259 h 1716"/>
              <a:gd name="T90" fmla="*/ 621 w 986"/>
              <a:gd name="T91" fmla="*/ 1165 h 1716"/>
              <a:gd name="T92" fmla="*/ 696 w 986"/>
              <a:gd name="T93" fmla="*/ 1196 h 1716"/>
              <a:gd name="T94" fmla="*/ 660 w 986"/>
              <a:gd name="T95" fmla="*/ 1349 h 1716"/>
              <a:gd name="T96" fmla="*/ 626 w 986"/>
              <a:gd name="T97" fmla="*/ 1406 h 1716"/>
              <a:gd name="T98" fmla="*/ 592 w 986"/>
              <a:gd name="T99" fmla="*/ 1445 h 1716"/>
              <a:gd name="T100" fmla="*/ 560 w 986"/>
              <a:gd name="T101" fmla="*/ 1474 h 1716"/>
              <a:gd name="T102" fmla="*/ 524 w 986"/>
              <a:gd name="T103" fmla="*/ 1466 h 1716"/>
              <a:gd name="T104" fmla="*/ 418 w 986"/>
              <a:gd name="T105" fmla="*/ 1368 h 1716"/>
              <a:gd name="T106" fmla="*/ 350 w 986"/>
              <a:gd name="T107" fmla="*/ 1300 h 1716"/>
              <a:gd name="T108" fmla="*/ 361 w 986"/>
              <a:gd name="T109" fmla="*/ 1180 h 17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86" h="1716">
                <a:moveTo>
                  <a:pt x="535" y="290"/>
                </a:moveTo>
                <a:lnTo>
                  <a:pt x="535" y="290"/>
                </a:lnTo>
                <a:lnTo>
                  <a:pt x="511" y="301"/>
                </a:lnTo>
                <a:lnTo>
                  <a:pt x="457" y="329"/>
                </a:lnTo>
                <a:lnTo>
                  <a:pt x="426" y="345"/>
                </a:lnTo>
                <a:lnTo>
                  <a:pt x="398" y="363"/>
                </a:lnTo>
                <a:lnTo>
                  <a:pt x="387" y="373"/>
                </a:lnTo>
                <a:lnTo>
                  <a:pt x="376" y="381"/>
                </a:lnTo>
                <a:lnTo>
                  <a:pt x="368" y="389"/>
                </a:lnTo>
                <a:lnTo>
                  <a:pt x="363" y="397"/>
                </a:lnTo>
                <a:lnTo>
                  <a:pt x="363" y="397"/>
                </a:lnTo>
                <a:lnTo>
                  <a:pt x="353" y="420"/>
                </a:lnTo>
                <a:lnTo>
                  <a:pt x="343" y="454"/>
                </a:lnTo>
                <a:lnTo>
                  <a:pt x="332" y="496"/>
                </a:lnTo>
                <a:lnTo>
                  <a:pt x="320" y="544"/>
                </a:lnTo>
                <a:lnTo>
                  <a:pt x="303" y="631"/>
                </a:lnTo>
                <a:lnTo>
                  <a:pt x="298" y="666"/>
                </a:lnTo>
                <a:lnTo>
                  <a:pt x="296" y="687"/>
                </a:lnTo>
                <a:lnTo>
                  <a:pt x="296" y="687"/>
                </a:lnTo>
                <a:lnTo>
                  <a:pt x="294" y="703"/>
                </a:lnTo>
                <a:lnTo>
                  <a:pt x="293" y="719"/>
                </a:lnTo>
                <a:lnTo>
                  <a:pt x="286" y="752"/>
                </a:lnTo>
                <a:lnTo>
                  <a:pt x="285" y="766"/>
                </a:lnTo>
                <a:lnTo>
                  <a:pt x="283" y="781"/>
                </a:lnTo>
                <a:lnTo>
                  <a:pt x="285" y="792"/>
                </a:lnTo>
                <a:lnTo>
                  <a:pt x="288" y="802"/>
                </a:lnTo>
                <a:lnTo>
                  <a:pt x="288" y="802"/>
                </a:lnTo>
                <a:lnTo>
                  <a:pt x="298" y="825"/>
                </a:lnTo>
                <a:lnTo>
                  <a:pt x="314" y="851"/>
                </a:lnTo>
                <a:lnTo>
                  <a:pt x="322" y="862"/>
                </a:lnTo>
                <a:lnTo>
                  <a:pt x="332" y="874"/>
                </a:lnTo>
                <a:lnTo>
                  <a:pt x="342" y="882"/>
                </a:lnTo>
                <a:lnTo>
                  <a:pt x="351" y="888"/>
                </a:lnTo>
                <a:lnTo>
                  <a:pt x="351" y="888"/>
                </a:lnTo>
                <a:lnTo>
                  <a:pt x="381" y="900"/>
                </a:lnTo>
                <a:lnTo>
                  <a:pt x="390" y="903"/>
                </a:lnTo>
                <a:lnTo>
                  <a:pt x="397" y="952"/>
                </a:lnTo>
                <a:lnTo>
                  <a:pt x="397" y="952"/>
                </a:lnTo>
                <a:lnTo>
                  <a:pt x="304" y="970"/>
                </a:lnTo>
                <a:lnTo>
                  <a:pt x="239" y="983"/>
                </a:lnTo>
                <a:lnTo>
                  <a:pt x="215" y="989"/>
                </a:lnTo>
                <a:lnTo>
                  <a:pt x="203" y="993"/>
                </a:lnTo>
                <a:lnTo>
                  <a:pt x="203" y="993"/>
                </a:lnTo>
                <a:lnTo>
                  <a:pt x="195" y="997"/>
                </a:lnTo>
                <a:lnTo>
                  <a:pt x="176" y="1004"/>
                </a:lnTo>
                <a:lnTo>
                  <a:pt x="122" y="1022"/>
                </a:lnTo>
                <a:lnTo>
                  <a:pt x="93" y="1032"/>
                </a:lnTo>
                <a:lnTo>
                  <a:pt x="65" y="1043"/>
                </a:lnTo>
                <a:lnTo>
                  <a:pt x="42" y="1054"/>
                </a:lnTo>
                <a:lnTo>
                  <a:pt x="32" y="1061"/>
                </a:lnTo>
                <a:lnTo>
                  <a:pt x="26" y="1067"/>
                </a:lnTo>
                <a:lnTo>
                  <a:pt x="26" y="1067"/>
                </a:lnTo>
                <a:lnTo>
                  <a:pt x="16" y="1079"/>
                </a:lnTo>
                <a:lnTo>
                  <a:pt x="8" y="1092"/>
                </a:lnTo>
                <a:lnTo>
                  <a:pt x="5" y="1105"/>
                </a:lnTo>
                <a:lnTo>
                  <a:pt x="2" y="1116"/>
                </a:lnTo>
                <a:lnTo>
                  <a:pt x="0" y="1129"/>
                </a:lnTo>
                <a:lnTo>
                  <a:pt x="2" y="1141"/>
                </a:lnTo>
                <a:lnTo>
                  <a:pt x="3" y="1150"/>
                </a:lnTo>
                <a:lnTo>
                  <a:pt x="6" y="1158"/>
                </a:lnTo>
                <a:lnTo>
                  <a:pt x="6" y="1158"/>
                </a:lnTo>
                <a:lnTo>
                  <a:pt x="18" y="1175"/>
                </a:lnTo>
                <a:lnTo>
                  <a:pt x="42" y="1204"/>
                </a:lnTo>
                <a:lnTo>
                  <a:pt x="114" y="1285"/>
                </a:lnTo>
                <a:lnTo>
                  <a:pt x="215" y="1398"/>
                </a:lnTo>
                <a:lnTo>
                  <a:pt x="342" y="1521"/>
                </a:lnTo>
                <a:lnTo>
                  <a:pt x="355" y="1539"/>
                </a:lnTo>
                <a:lnTo>
                  <a:pt x="355" y="1539"/>
                </a:lnTo>
                <a:lnTo>
                  <a:pt x="355" y="1539"/>
                </a:lnTo>
                <a:lnTo>
                  <a:pt x="353" y="1539"/>
                </a:lnTo>
                <a:lnTo>
                  <a:pt x="355" y="1542"/>
                </a:lnTo>
                <a:lnTo>
                  <a:pt x="361" y="1549"/>
                </a:lnTo>
                <a:lnTo>
                  <a:pt x="361" y="1549"/>
                </a:lnTo>
                <a:lnTo>
                  <a:pt x="369" y="1557"/>
                </a:lnTo>
                <a:lnTo>
                  <a:pt x="376" y="1560"/>
                </a:lnTo>
                <a:lnTo>
                  <a:pt x="381" y="1564"/>
                </a:lnTo>
                <a:lnTo>
                  <a:pt x="382" y="1567"/>
                </a:lnTo>
                <a:lnTo>
                  <a:pt x="382" y="1567"/>
                </a:lnTo>
                <a:lnTo>
                  <a:pt x="384" y="1572"/>
                </a:lnTo>
                <a:lnTo>
                  <a:pt x="389" y="1575"/>
                </a:lnTo>
                <a:lnTo>
                  <a:pt x="394" y="1577"/>
                </a:lnTo>
                <a:lnTo>
                  <a:pt x="394" y="1577"/>
                </a:lnTo>
                <a:lnTo>
                  <a:pt x="387" y="1598"/>
                </a:lnTo>
                <a:lnTo>
                  <a:pt x="382" y="1619"/>
                </a:lnTo>
                <a:lnTo>
                  <a:pt x="376" y="1643"/>
                </a:lnTo>
                <a:lnTo>
                  <a:pt x="371" y="1668"/>
                </a:lnTo>
                <a:lnTo>
                  <a:pt x="371" y="1690"/>
                </a:lnTo>
                <a:lnTo>
                  <a:pt x="371" y="1700"/>
                </a:lnTo>
                <a:lnTo>
                  <a:pt x="374" y="1708"/>
                </a:lnTo>
                <a:lnTo>
                  <a:pt x="377" y="1713"/>
                </a:lnTo>
                <a:lnTo>
                  <a:pt x="382" y="1716"/>
                </a:lnTo>
                <a:lnTo>
                  <a:pt x="382" y="1716"/>
                </a:lnTo>
                <a:lnTo>
                  <a:pt x="389" y="1716"/>
                </a:lnTo>
                <a:lnTo>
                  <a:pt x="397" y="1716"/>
                </a:lnTo>
                <a:lnTo>
                  <a:pt x="405" y="1713"/>
                </a:lnTo>
                <a:lnTo>
                  <a:pt x="415" y="1710"/>
                </a:lnTo>
                <a:lnTo>
                  <a:pt x="434" y="1699"/>
                </a:lnTo>
                <a:lnTo>
                  <a:pt x="455" y="1686"/>
                </a:lnTo>
                <a:lnTo>
                  <a:pt x="475" y="1669"/>
                </a:lnTo>
                <a:lnTo>
                  <a:pt x="494" y="1655"/>
                </a:lnTo>
                <a:lnTo>
                  <a:pt x="520" y="1629"/>
                </a:lnTo>
                <a:lnTo>
                  <a:pt x="520" y="1629"/>
                </a:lnTo>
                <a:lnTo>
                  <a:pt x="540" y="1607"/>
                </a:lnTo>
                <a:lnTo>
                  <a:pt x="560" y="1583"/>
                </a:lnTo>
                <a:lnTo>
                  <a:pt x="579" y="1557"/>
                </a:lnTo>
                <a:lnTo>
                  <a:pt x="579" y="1557"/>
                </a:lnTo>
                <a:lnTo>
                  <a:pt x="602" y="1591"/>
                </a:lnTo>
                <a:lnTo>
                  <a:pt x="620" y="1617"/>
                </a:lnTo>
                <a:lnTo>
                  <a:pt x="636" y="1638"/>
                </a:lnTo>
                <a:lnTo>
                  <a:pt x="636" y="1638"/>
                </a:lnTo>
                <a:lnTo>
                  <a:pt x="652" y="1658"/>
                </a:lnTo>
                <a:lnTo>
                  <a:pt x="675" y="1682"/>
                </a:lnTo>
                <a:lnTo>
                  <a:pt x="686" y="1694"/>
                </a:lnTo>
                <a:lnTo>
                  <a:pt x="698" y="1703"/>
                </a:lnTo>
                <a:lnTo>
                  <a:pt x="709" y="1712"/>
                </a:lnTo>
                <a:lnTo>
                  <a:pt x="719" y="1715"/>
                </a:lnTo>
                <a:lnTo>
                  <a:pt x="719" y="1715"/>
                </a:lnTo>
                <a:lnTo>
                  <a:pt x="729" y="1715"/>
                </a:lnTo>
                <a:lnTo>
                  <a:pt x="737" y="1713"/>
                </a:lnTo>
                <a:lnTo>
                  <a:pt x="743" y="1710"/>
                </a:lnTo>
                <a:lnTo>
                  <a:pt x="748" y="1705"/>
                </a:lnTo>
                <a:lnTo>
                  <a:pt x="753" y="1699"/>
                </a:lnTo>
                <a:lnTo>
                  <a:pt x="756" y="1692"/>
                </a:lnTo>
                <a:lnTo>
                  <a:pt x="758" y="1686"/>
                </a:lnTo>
                <a:lnTo>
                  <a:pt x="760" y="1676"/>
                </a:lnTo>
                <a:lnTo>
                  <a:pt x="760" y="1676"/>
                </a:lnTo>
                <a:lnTo>
                  <a:pt x="758" y="1666"/>
                </a:lnTo>
                <a:lnTo>
                  <a:pt x="756" y="1656"/>
                </a:lnTo>
                <a:lnTo>
                  <a:pt x="748" y="1630"/>
                </a:lnTo>
                <a:lnTo>
                  <a:pt x="732" y="1590"/>
                </a:lnTo>
                <a:lnTo>
                  <a:pt x="732" y="1590"/>
                </a:lnTo>
                <a:lnTo>
                  <a:pt x="727" y="1575"/>
                </a:lnTo>
                <a:lnTo>
                  <a:pt x="725" y="1560"/>
                </a:lnTo>
                <a:lnTo>
                  <a:pt x="724" y="1546"/>
                </a:lnTo>
                <a:lnTo>
                  <a:pt x="742" y="1541"/>
                </a:lnTo>
                <a:lnTo>
                  <a:pt x="742" y="1541"/>
                </a:lnTo>
                <a:lnTo>
                  <a:pt x="745" y="1524"/>
                </a:lnTo>
                <a:lnTo>
                  <a:pt x="756" y="1482"/>
                </a:lnTo>
                <a:lnTo>
                  <a:pt x="776" y="1422"/>
                </a:lnTo>
                <a:lnTo>
                  <a:pt x="787" y="1389"/>
                </a:lnTo>
                <a:lnTo>
                  <a:pt x="800" y="1355"/>
                </a:lnTo>
                <a:lnTo>
                  <a:pt x="800" y="1355"/>
                </a:lnTo>
                <a:lnTo>
                  <a:pt x="815" y="1321"/>
                </a:lnTo>
                <a:lnTo>
                  <a:pt x="831" y="1290"/>
                </a:lnTo>
                <a:lnTo>
                  <a:pt x="846" y="1263"/>
                </a:lnTo>
                <a:lnTo>
                  <a:pt x="860" y="1238"/>
                </a:lnTo>
                <a:lnTo>
                  <a:pt x="886" y="1197"/>
                </a:lnTo>
                <a:lnTo>
                  <a:pt x="901" y="1171"/>
                </a:lnTo>
                <a:lnTo>
                  <a:pt x="901" y="1171"/>
                </a:lnTo>
                <a:lnTo>
                  <a:pt x="926" y="1129"/>
                </a:lnTo>
                <a:lnTo>
                  <a:pt x="937" y="1106"/>
                </a:lnTo>
                <a:lnTo>
                  <a:pt x="940" y="1095"/>
                </a:lnTo>
                <a:lnTo>
                  <a:pt x="942" y="1085"/>
                </a:lnTo>
                <a:lnTo>
                  <a:pt x="942" y="1085"/>
                </a:lnTo>
                <a:lnTo>
                  <a:pt x="940" y="1072"/>
                </a:lnTo>
                <a:lnTo>
                  <a:pt x="939" y="1059"/>
                </a:lnTo>
                <a:lnTo>
                  <a:pt x="932" y="1027"/>
                </a:lnTo>
                <a:lnTo>
                  <a:pt x="924" y="988"/>
                </a:lnTo>
                <a:lnTo>
                  <a:pt x="924" y="988"/>
                </a:lnTo>
                <a:lnTo>
                  <a:pt x="929" y="988"/>
                </a:lnTo>
                <a:lnTo>
                  <a:pt x="935" y="988"/>
                </a:lnTo>
                <a:lnTo>
                  <a:pt x="942" y="986"/>
                </a:lnTo>
                <a:lnTo>
                  <a:pt x="948" y="983"/>
                </a:lnTo>
                <a:lnTo>
                  <a:pt x="955" y="976"/>
                </a:lnTo>
                <a:lnTo>
                  <a:pt x="958" y="968"/>
                </a:lnTo>
                <a:lnTo>
                  <a:pt x="961" y="957"/>
                </a:lnTo>
                <a:lnTo>
                  <a:pt x="961" y="957"/>
                </a:lnTo>
                <a:lnTo>
                  <a:pt x="963" y="931"/>
                </a:lnTo>
                <a:lnTo>
                  <a:pt x="961" y="903"/>
                </a:lnTo>
                <a:lnTo>
                  <a:pt x="960" y="862"/>
                </a:lnTo>
                <a:lnTo>
                  <a:pt x="960" y="862"/>
                </a:lnTo>
                <a:lnTo>
                  <a:pt x="960" y="820"/>
                </a:lnTo>
                <a:lnTo>
                  <a:pt x="958" y="776"/>
                </a:lnTo>
                <a:lnTo>
                  <a:pt x="958" y="776"/>
                </a:lnTo>
                <a:lnTo>
                  <a:pt x="956" y="750"/>
                </a:lnTo>
                <a:lnTo>
                  <a:pt x="958" y="709"/>
                </a:lnTo>
                <a:lnTo>
                  <a:pt x="961" y="667"/>
                </a:lnTo>
                <a:lnTo>
                  <a:pt x="965" y="636"/>
                </a:lnTo>
                <a:lnTo>
                  <a:pt x="965" y="636"/>
                </a:lnTo>
                <a:lnTo>
                  <a:pt x="971" y="591"/>
                </a:lnTo>
                <a:lnTo>
                  <a:pt x="978" y="518"/>
                </a:lnTo>
                <a:lnTo>
                  <a:pt x="986" y="415"/>
                </a:lnTo>
                <a:lnTo>
                  <a:pt x="986" y="415"/>
                </a:lnTo>
                <a:lnTo>
                  <a:pt x="979" y="410"/>
                </a:lnTo>
                <a:lnTo>
                  <a:pt x="963" y="399"/>
                </a:lnTo>
                <a:lnTo>
                  <a:pt x="916" y="368"/>
                </a:lnTo>
                <a:lnTo>
                  <a:pt x="869" y="335"/>
                </a:lnTo>
                <a:lnTo>
                  <a:pt x="852" y="324"/>
                </a:lnTo>
                <a:lnTo>
                  <a:pt x="844" y="317"/>
                </a:lnTo>
                <a:lnTo>
                  <a:pt x="844" y="317"/>
                </a:lnTo>
                <a:lnTo>
                  <a:pt x="834" y="303"/>
                </a:lnTo>
                <a:lnTo>
                  <a:pt x="828" y="295"/>
                </a:lnTo>
                <a:lnTo>
                  <a:pt x="818" y="287"/>
                </a:lnTo>
                <a:lnTo>
                  <a:pt x="781" y="259"/>
                </a:lnTo>
                <a:lnTo>
                  <a:pt x="769" y="239"/>
                </a:lnTo>
                <a:lnTo>
                  <a:pt x="769" y="239"/>
                </a:lnTo>
                <a:lnTo>
                  <a:pt x="773" y="233"/>
                </a:lnTo>
                <a:lnTo>
                  <a:pt x="777" y="218"/>
                </a:lnTo>
                <a:lnTo>
                  <a:pt x="784" y="202"/>
                </a:lnTo>
                <a:lnTo>
                  <a:pt x="784" y="192"/>
                </a:lnTo>
                <a:lnTo>
                  <a:pt x="782" y="186"/>
                </a:lnTo>
                <a:lnTo>
                  <a:pt x="782" y="186"/>
                </a:lnTo>
                <a:lnTo>
                  <a:pt x="781" y="179"/>
                </a:lnTo>
                <a:lnTo>
                  <a:pt x="777" y="174"/>
                </a:lnTo>
                <a:lnTo>
                  <a:pt x="771" y="168"/>
                </a:lnTo>
                <a:lnTo>
                  <a:pt x="766" y="165"/>
                </a:lnTo>
                <a:lnTo>
                  <a:pt x="763" y="163"/>
                </a:lnTo>
                <a:lnTo>
                  <a:pt x="763" y="163"/>
                </a:lnTo>
                <a:lnTo>
                  <a:pt x="766" y="150"/>
                </a:lnTo>
                <a:lnTo>
                  <a:pt x="768" y="139"/>
                </a:lnTo>
                <a:lnTo>
                  <a:pt x="769" y="126"/>
                </a:lnTo>
                <a:lnTo>
                  <a:pt x="769" y="126"/>
                </a:lnTo>
                <a:lnTo>
                  <a:pt x="768" y="111"/>
                </a:lnTo>
                <a:lnTo>
                  <a:pt x="764" y="96"/>
                </a:lnTo>
                <a:lnTo>
                  <a:pt x="755" y="70"/>
                </a:lnTo>
                <a:lnTo>
                  <a:pt x="755" y="70"/>
                </a:lnTo>
                <a:lnTo>
                  <a:pt x="750" y="56"/>
                </a:lnTo>
                <a:lnTo>
                  <a:pt x="750" y="56"/>
                </a:lnTo>
                <a:lnTo>
                  <a:pt x="743" y="47"/>
                </a:lnTo>
                <a:lnTo>
                  <a:pt x="737" y="38"/>
                </a:lnTo>
                <a:lnTo>
                  <a:pt x="729" y="28"/>
                </a:lnTo>
                <a:lnTo>
                  <a:pt x="717" y="18"/>
                </a:lnTo>
                <a:lnTo>
                  <a:pt x="703" y="10"/>
                </a:lnTo>
                <a:lnTo>
                  <a:pt x="695" y="5"/>
                </a:lnTo>
                <a:lnTo>
                  <a:pt x="686" y="4"/>
                </a:lnTo>
                <a:lnTo>
                  <a:pt x="677" y="0"/>
                </a:lnTo>
                <a:lnTo>
                  <a:pt x="669" y="0"/>
                </a:lnTo>
                <a:lnTo>
                  <a:pt x="669" y="0"/>
                </a:lnTo>
                <a:lnTo>
                  <a:pt x="636" y="0"/>
                </a:lnTo>
                <a:lnTo>
                  <a:pt x="613" y="4"/>
                </a:lnTo>
                <a:lnTo>
                  <a:pt x="600" y="8"/>
                </a:lnTo>
                <a:lnTo>
                  <a:pt x="595" y="12"/>
                </a:lnTo>
                <a:lnTo>
                  <a:pt x="595" y="12"/>
                </a:lnTo>
                <a:lnTo>
                  <a:pt x="592" y="15"/>
                </a:lnTo>
                <a:lnTo>
                  <a:pt x="589" y="15"/>
                </a:lnTo>
                <a:lnTo>
                  <a:pt x="582" y="15"/>
                </a:lnTo>
                <a:lnTo>
                  <a:pt x="569" y="20"/>
                </a:lnTo>
                <a:lnTo>
                  <a:pt x="569" y="20"/>
                </a:lnTo>
                <a:lnTo>
                  <a:pt x="551" y="26"/>
                </a:lnTo>
                <a:lnTo>
                  <a:pt x="538" y="31"/>
                </a:lnTo>
                <a:lnTo>
                  <a:pt x="527" y="36"/>
                </a:lnTo>
                <a:lnTo>
                  <a:pt x="522" y="39"/>
                </a:lnTo>
                <a:lnTo>
                  <a:pt x="519" y="43"/>
                </a:lnTo>
                <a:lnTo>
                  <a:pt x="519" y="43"/>
                </a:lnTo>
                <a:lnTo>
                  <a:pt x="516" y="49"/>
                </a:lnTo>
                <a:lnTo>
                  <a:pt x="514" y="56"/>
                </a:lnTo>
                <a:lnTo>
                  <a:pt x="514" y="60"/>
                </a:lnTo>
                <a:lnTo>
                  <a:pt x="514" y="60"/>
                </a:lnTo>
                <a:lnTo>
                  <a:pt x="498" y="106"/>
                </a:lnTo>
                <a:lnTo>
                  <a:pt x="498" y="106"/>
                </a:lnTo>
                <a:lnTo>
                  <a:pt x="494" y="119"/>
                </a:lnTo>
                <a:lnTo>
                  <a:pt x="493" y="135"/>
                </a:lnTo>
                <a:lnTo>
                  <a:pt x="493" y="135"/>
                </a:lnTo>
                <a:lnTo>
                  <a:pt x="493" y="150"/>
                </a:lnTo>
                <a:lnTo>
                  <a:pt x="494" y="158"/>
                </a:lnTo>
                <a:lnTo>
                  <a:pt x="498" y="169"/>
                </a:lnTo>
                <a:lnTo>
                  <a:pt x="498" y="169"/>
                </a:lnTo>
                <a:lnTo>
                  <a:pt x="506" y="189"/>
                </a:lnTo>
                <a:lnTo>
                  <a:pt x="509" y="197"/>
                </a:lnTo>
                <a:lnTo>
                  <a:pt x="509" y="197"/>
                </a:lnTo>
                <a:lnTo>
                  <a:pt x="512" y="202"/>
                </a:lnTo>
                <a:lnTo>
                  <a:pt x="519" y="210"/>
                </a:lnTo>
                <a:lnTo>
                  <a:pt x="519" y="210"/>
                </a:lnTo>
                <a:lnTo>
                  <a:pt x="525" y="223"/>
                </a:lnTo>
                <a:lnTo>
                  <a:pt x="529" y="230"/>
                </a:lnTo>
                <a:lnTo>
                  <a:pt x="529" y="234"/>
                </a:lnTo>
                <a:lnTo>
                  <a:pt x="529" y="234"/>
                </a:lnTo>
                <a:lnTo>
                  <a:pt x="532" y="244"/>
                </a:lnTo>
                <a:lnTo>
                  <a:pt x="533" y="259"/>
                </a:lnTo>
                <a:lnTo>
                  <a:pt x="533" y="259"/>
                </a:lnTo>
                <a:lnTo>
                  <a:pt x="535" y="290"/>
                </a:lnTo>
                <a:lnTo>
                  <a:pt x="535" y="290"/>
                </a:lnTo>
                <a:close/>
                <a:moveTo>
                  <a:pt x="553" y="1160"/>
                </a:moveTo>
                <a:lnTo>
                  <a:pt x="553" y="1160"/>
                </a:lnTo>
                <a:lnTo>
                  <a:pt x="590" y="1160"/>
                </a:lnTo>
                <a:lnTo>
                  <a:pt x="621" y="1165"/>
                </a:lnTo>
                <a:lnTo>
                  <a:pt x="647" y="1170"/>
                </a:lnTo>
                <a:lnTo>
                  <a:pt x="665" y="1176"/>
                </a:lnTo>
                <a:lnTo>
                  <a:pt x="680" y="1183"/>
                </a:lnTo>
                <a:lnTo>
                  <a:pt x="690" y="1189"/>
                </a:lnTo>
                <a:lnTo>
                  <a:pt x="696" y="1196"/>
                </a:lnTo>
                <a:lnTo>
                  <a:pt x="696" y="1196"/>
                </a:lnTo>
                <a:lnTo>
                  <a:pt x="690" y="1240"/>
                </a:lnTo>
                <a:lnTo>
                  <a:pt x="683" y="1277"/>
                </a:lnTo>
                <a:lnTo>
                  <a:pt x="677" y="1310"/>
                </a:lnTo>
                <a:lnTo>
                  <a:pt x="677" y="1310"/>
                </a:lnTo>
                <a:lnTo>
                  <a:pt x="669" y="1331"/>
                </a:lnTo>
                <a:lnTo>
                  <a:pt x="660" y="1349"/>
                </a:lnTo>
                <a:lnTo>
                  <a:pt x="651" y="1375"/>
                </a:lnTo>
                <a:lnTo>
                  <a:pt x="651" y="1375"/>
                </a:lnTo>
                <a:lnTo>
                  <a:pt x="646" y="1383"/>
                </a:lnTo>
                <a:lnTo>
                  <a:pt x="639" y="1393"/>
                </a:lnTo>
                <a:lnTo>
                  <a:pt x="633" y="1401"/>
                </a:lnTo>
                <a:lnTo>
                  <a:pt x="626" y="1406"/>
                </a:lnTo>
                <a:lnTo>
                  <a:pt x="626" y="1406"/>
                </a:lnTo>
                <a:lnTo>
                  <a:pt x="621" y="1411"/>
                </a:lnTo>
                <a:lnTo>
                  <a:pt x="615" y="1417"/>
                </a:lnTo>
                <a:lnTo>
                  <a:pt x="597" y="1438"/>
                </a:lnTo>
                <a:lnTo>
                  <a:pt x="597" y="1438"/>
                </a:lnTo>
                <a:lnTo>
                  <a:pt x="592" y="1445"/>
                </a:lnTo>
                <a:lnTo>
                  <a:pt x="587" y="1453"/>
                </a:lnTo>
                <a:lnTo>
                  <a:pt x="581" y="1471"/>
                </a:lnTo>
                <a:lnTo>
                  <a:pt x="577" y="1485"/>
                </a:lnTo>
                <a:lnTo>
                  <a:pt x="577" y="1492"/>
                </a:lnTo>
                <a:lnTo>
                  <a:pt x="577" y="1492"/>
                </a:lnTo>
                <a:lnTo>
                  <a:pt x="560" y="1474"/>
                </a:lnTo>
                <a:lnTo>
                  <a:pt x="560" y="1474"/>
                </a:lnTo>
                <a:lnTo>
                  <a:pt x="555" y="1471"/>
                </a:lnTo>
                <a:lnTo>
                  <a:pt x="550" y="1471"/>
                </a:lnTo>
                <a:lnTo>
                  <a:pt x="538" y="1471"/>
                </a:lnTo>
                <a:lnTo>
                  <a:pt x="524" y="1474"/>
                </a:lnTo>
                <a:lnTo>
                  <a:pt x="524" y="1466"/>
                </a:lnTo>
                <a:lnTo>
                  <a:pt x="524" y="1466"/>
                </a:lnTo>
                <a:lnTo>
                  <a:pt x="493" y="1438"/>
                </a:lnTo>
                <a:lnTo>
                  <a:pt x="493" y="1438"/>
                </a:lnTo>
                <a:lnTo>
                  <a:pt x="465" y="1412"/>
                </a:lnTo>
                <a:lnTo>
                  <a:pt x="418" y="1368"/>
                </a:lnTo>
                <a:lnTo>
                  <a:pt x="418" y="1368"/>
                </a:lnTo>
                <a:lnTo>
                  <a:pt x="397" y="1349"/>
                </a:lnTo>
                <a:lnTo>
                  <a:pt x="381" y="1336"/>
                </a:lnTo>
                <a:lnTo>
                  <a:pt x="369" y="1324"/>
                </a:lnTo>
                <a:lnTo>
                  <a:pt x="359" y="1311"/>
                </a:lnTo>
                <a:lnTo>
                  <a:pt x="359" y="1311"/>
                </a:lnTo>
                <a:lnTo>
                  <a:pt x="350" y="1300"/>
                </a:lnTo>
                <a:lnTo>
                  <a:pt x="337" y="1284"/>
                </a:lnTo>
                <a:lnTo>
                  <a:pt x="299" y="1246"/>
                </a:lnTo>
                <a:lnTo>
                  <a:pt x="252" y="1197"/>
                </a:lnTo>
                <a:lnTo>
                  <a:pt x="252" y="1197"/>
                </a:lnTo>
                <a:lnTo>
                  <a:pt x="283" y="1193"/>
                </a:lnTo>
                <a:lnTo>
                  <a:pt x="361" y="1180"/>
                </a:lnTo>
                <a:lnTo>
                  <a:pt x="410" y="1173"/>
                </a:lnTo>
                <a:lnTo>
                  <a:pt x="459" y="1167"/>
                </a:lnTo>
                <a:lnTo>
                  <a:pt x="509" y="1163"/>
                </a:lnTo>
                <a:lnTo>
                  <a:pt x="553" y="1160"/>
                </a:lnTo>
                <a:lnTo>
                  <a:pt x="553" y="1160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82010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8">
            <a:extLst>
              <a:ext uri="{FF2B5EF4-FFF2-40B4-BE49-F238E27FC236}">
                <a16:creationId xmlns:a16="http://schemas.microsoft.com/office/drawing/2014/main" id="{F2A3E493-EC58-41DE-96AD-4A688BB9B9C8}"/>
              </a:ext>
            </a:extLst>
          </p:cNvPr>
          <p:cNvSpPr>
            <a:spLocks/>
          </p:cNvSpPr>
          <p:nvPr/>
        </p:nvSpPr>
        <p:spPr bwMode="auto">
          <a:xfrm>
            <a:off x="6239266" y="851359"/>
            <a:ext cx="1338305" cy="1575919"/>
          </a:xfrm>
          <a:custGeom>
            <a:avLst/>
            <a:gdLst>
              <a:gd name="T0" fmla="*/ 132 w 873"/>
              <a:gd name="T1" fmla="*/ 0 h 1028"/>
              <a:gd name="T2" fmla="*/ 82 w 873"/>
              <a:gd name="T3" fmla="*/ 29 h 1028"/>
              <a:gd name="T4" fmla="*/ 52 w 873"/>
              <a:gd name="T5" fmla="*/ 98 h 1028"/>
              <a:gd name="T6" fmla="*/ 12 w 873"/>
              <a:gd name="T7" fmla="*/ 185 h 1028"/>
              <a:gd name="T8" fmla="*/ 5 w 873"/>
              <a:gd name="T9" fmla="*/ 248 h 1028"/>
              <a:gd name="T10" fmla="*/ 32 w 873"/>
              <a:gd name="T11" fmla="*/ 271 h 1028"/>
              <a:gd name="T12" fmla="*/ 25 w 873"/>
              <a:gd name="T13" fmla="*/ 314 h 1028"/>
              <a:gd name="T14" fmla="*/ 113 w 873"/>
              <a:gd name="T15" fmla="*/ 569 h 1028"/>
              <a:gd name="T16" fmla="*/ 156 w 873"/>
              <a:gd name="T17" fmla="*/ 666 h 1028"/>
              <a:gd name="T18" fmla="*/ 205 w 873"/>
              <a:gd name="T19" fmla="*/ 711 h 1028"/>
              <a:gd name="T20" fmla="*/ 305 w 873"/>
              <a:gd name="T21" fmla="*/ 707 h 1028"/>
              <a:gd name="T22" fmla="*/ 481 w 873"/>
              <a:gd name="T23" fmla="*/ 726 h 1028"/>
              <a:gd name="T24" fmla="*/ 533 w 873"/>
              <a:gd name="T25" fmla="*/ 837 h 1028"/>
              <a:gd name="T26" fmla="*/ 519 w 873"/>
              <a:gd name="T27" fmla="*/ 961 h 1028"/>
              <a:gd name="T28" fmla="*/ 523 w 873"/>
              <a:gd name="T29" fmla="*/ 1002 h 1028"/>
              <a:gd name="T30" fmla="*/ 541 w 873"/>
              <a:gd name="T31" fmla="*/ 1024 h 1028"/>
              <a:gd name="T32" fmla="*/ 694 w 873"/>
              <a:gd name="T33" fmla="*/ 1026 h 1028"/>
              <a:gd name="T34" fmla="*/ 708 w 873"/>
              <a:gd name="T35" fmla="*/ 1002 h 1028"/>
              <a:gd name="T36" fmla="*/ 647 w 873"/>
              <a:gd name="T37" fmla="*/ 988 h 1028"/>
              <a:gd name="T38" fmla="*/ 595 w 873"/>
              <a:gd name="T39" fmla="*/ 832 h 1028"/>
              <a:gd name="T40" fmla="*/ 657 w 873"/>
              <a:gd name="T41" fmla="*/ 788 h 1028"/>
              <a:gd name="T42" fmla="*/ 684 w 873"/>
              <a:gd name="T43" fmla="*/ 837 h 1028"/>
              <a:gd name="T44" fmla="*/ 675 w 873"/>
              <a:gd name="T45" fmla="*/ 860 h 1028"/>
              <a:gd name="T46" fmla="*/ 694 w 873"/>
              <a:gd name="T47" fmla="*/ 914 h 1028"/>
              <a:gd name="T48" fmla="*/ 723 w 873"/>
              <a:gd name="T49" fmla="*/ 914 h 1028"/>
              <a:gd name="T50" fmla="*/ 798 w 873"/>
              <a:gd name="T51" fmla="*/ 915 h 1028"/>
              <a:gd name="T52" fmla="*/ 864 w 873"/>
              <a:gd name="T53" fmla="*/ 891 h 1028"/>
              <a:gd name="T54" fmla="*/ 867 w 873"/>
              <a:gd name="T55" fmla="*/ 872 h 1028"/>
              <a:gd name="T56" fmla="*/ 808 w 873"/>
              <a:gd name="T57" fmla="*/ 870 h 1028"/>
              <a:gd name="T58" fmla="*/ 746 w 873"/>
              <a:gd name="T59" fmla="*/ 818 h 1028"/>
              <a:gd name="T60" fmla="*/ 651 w 873"/>
              <a:gd name="T61" fmla="*/ 647 h 1028"/>
              <a:gd name="T62" fmla="*/ 618 w 873"/>
              <a:gd name="T63" fmla="*/ 563 h 1028"/>
              <a:gd name="T64" fmla="*/ 613 w 873"/>
              <a:gd name="T65" fmla="*/ 525 h 1028"/>
              <a:gd name="T66" fmla="*/ 514 w 873"/>
              <a:gd name="T67" fmla="*/ 517 h 1028"/>
              <a:gd name="T68" fmla="*/ 414 w 873"/>
              <a:gd name="T69" fmla="*/ 532 h 1028"/>
              <a:gd name="T70" fmla="*/ 340 w 873"/>
              <a:gd name="T71" fmla="*/ 544 h 1028"/>
              <a:gd name="T72" fmla="*/ 282 w 873"/>
              <a:gd name="T73" fmla="*/ 504 h 1028"/>
              <a:gd name="T74" fmla="*/ 316 w 873"/>
              <a:gd name="T75" fmla="*/ 388 h 1028"/>
              <a:gd name="T76" fmla="*/ 359 w 873"/>
              <a:gd name="T77" fmla="*/ 327 h 1028"/>
              <a:gd name="T78" fmla="*/ 374 w 873"/>
              <a:gd name="T79" fmla="*/ 308 h 1028"/>
              <a:gd name="T80" fmla="*/ 388 w 873"/>
              <a:gd name="T81" fmla="*/ 289 h 1028"/>
              <a:gd name="T82" fmla="*/ 335 w 873"/>
              <a:gd name="T83" fmla="*/ 299 h 1028"/>
              <a:gd name="T84" fmla="*/ 335 w 873"/>
              <a:gd name="T85" fmla="*/ 280 h 1028"/>
              <a:gd name="T86" fmla="*/ 311 w 873"/>
              <a:gd name="T87" fmla="*/ 301 h 1028"/>
              <a:gd name="T88" fmla="*/ 277 w 873"/>
              <a:gd name="T89" fmla="*/ 321 h 1028"/>
              <a:gd name="T90" fmla="*/ 283 w 873"/>
              <a:gd name="T91" fmla="*/ 365 h 1028"/>
              <a:gd name="T92" fmla="*/ 245 w 873"/>
              <a:gd name="T93" fmla="*/ 407 h 1028"/>
              <a:gd name="T94" fmla="*/ 230 w 873"/>
              <a:gd name="T95" fmla="*/ 349 h 1028"/>
              <a:gd name="T96" fmla="*/ 160 w 873"/>
              <a:gd name="T97" fmla="*/ 266 h 1028"/>
              <a:gd name="T98" fmla="*/ 172 w 873"/>
              <a:gd name="T99" fmla="*/ 240 h 1028"/>
              <a:gd name="T100" fmla="*/ 174 w 873"/>
              <a:gd name="T101" fmla="*/ 218 h 1028"/>
              <a:gd name="T102" fmla="*/ 203 w 873"/>
              <a:gd name="T103" fmla="*/ 176 h 1028"/>
              <a:gd name="T104" fmla="*/ 215 w 873"/>
              <a:gd name="T105" fmla="*/ 164 h 1028"/>
              <a:gd name="T106" fmla="*/ 217 w 873"/>
              <a:gd name="T107" fmla="*/ 138 h 1028"/>
              <a:gd name="T108" fmla="*/ 223 w 873"/>
              <a:gd name="T109" fmla="*/ 113 h 1028"/>
              <a:gd name="T110" fmla="*/ 236 w 873"/>
              <a:gd name="T111" fmla="*/ 71 h 1028"/>
              <a:gd name="T112" fmla="*/ 207 w 873"/>
              <a:gd name="T113" fmla="*/ 29 h 10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73" h="1028">
                <a:moveTo>
                  <a:pt x="174" y="15"/>
                </a:moveTo>
                <a:lnTo>
                  <a:pt x="174" y="15"/>
                </a:lnTo>
                <a:lnTo>
                  <a:pt x="170" y="12"/>
                </a:lnTo>
                <a:lnTo>
                  <a:pt x="158" y="6"/>
                </a:lnTo>
                <a:lnTo>
                  <a:pt x="150" y="2"/>
                </a:lnTo>
                <a:lnTo>
                  <a:pt x="141" y="1"/>
                </a:lnTo>
                <a:lnTo>
                  <a:pt x="132" y="0"/>
                </a:lnTo>
                <a:lnTo>
                  <a:pt x="123" y="1"/>
                </a:lnTo>
                <a:lnTo>
                  <a:pt x="123" y="1"/>
                </a:lnTo>
                <a:lnTo>
                  <a:pt x="113" y="5"/>
                </a:lnTo>
                <a:lnTo>
                  <a:pt x="105" y="9"/>
                </a:lnTo>
                <a:lnTo>
                  <a:pt x="97" y="15"/>
                </a:lnTo>
                <a:lnTo>
                  <a:pt x="89" y="21"/>
                </a:lnTo>
                <a:lnTo>
                  <a:pt x="82" y="29"/>
                </a:lnTo>
                <a:lnTo>
                  <a:pt x="77" y="38"/>
                </a:lnTo>
                <a:lnTo>
                  <a:pt x="66" y="53"/>
                </a:lnTo>
                <a:lnTo>
                  <a:pt x="66" y="53"/>
                </a:lnTo>
                <a:lnTo>
                  <a:pt x="62" y="61"/>
                </a:lnTo>
                <a:lnTo>
                  <a:pt x="60" y="68"/>
                </a:lnTo>
                <a:lnTo>
                  <a:pt x="55" y="87"/>
                </a:lnTo>
                <a:lnTo>
                  <a:pt x="52" y="98"/>
                </a:lnTo>
                <a:lnTo>
                  <a:pt x="47" y="110"/>
                </a:lnTo>
                <a:lnTo>
                  <a:pt x="41" y="123"/>
                </a:lnTo>
                <a:lnTo>
                  <a:pt x="33" y="138"/>
                </a:lnTo>
                <a:lnTo>
                  <a:pt x="33" y="138"/>
                </a:lnTo>
                <a:lnTo>
                  <a:pt x="25" y="155"/>
                </a:lnTo>
                <a:lnTo>
                  <a:pt x="17" y="170"/>
                </a:lnTo>
                <a:lnTo>
                  <a:pt x="12" y="185"/>
                </a:lnTo>
                <a:lnTo>
                  <a:pt x="7" y="198"/>
                </a:lnTo>
                <a:lnTo>
                  <a:pt x="3" y="211"/>
                </a:lnTo>
                <a:lnTo>
                  <a:pt x="1" y="222"/>
                </a:lnTo>
                <a:lnTo>
                  <a:pt x="0" y="237"/>
                </a:lnTo>
                <a:lnTo>
                  <a:pt x="0" y="237"/>
                </a:lnTo>
                <a:lnTo>
                  <a:pt x="1" y="242"/>
                </a:lnTo>
                <a:lnTo>
                  <a:pt x="5" y="248"/>
                </a:lnTo>
                <a:lnTo>
                  <a:pt x="10" y="253"/>
                </a:lnTo>
                <a:lnTo>
                  <a:pt x="16" y="256"/>
                </a:lnTo>
                <a:lnTo>
                  <a:pt x="28" y="263"/>
                </a:lnTo>
                <a:lnTo>
                  <a:pt x="33" y="266"/>
                </a:lnTo>
                <a:lnTo>
                  <a:pt x="33" y="270"/>
                </a:lnTo>
                <a:lnTo>
                  <a:pt x="33" y="270"/>
                </a:lnTo>
                <a:lnTo>
                  <a:pt x="32" y="271"/>
                </a:lnTo>
                <a:lnTo>
                  <a:pt x="28" y="275"/>
                </a:lnTo>
                <a:lnTo>
                  <a:pt x="26" y="279"/>
                </a:lnTo>
                <a:lnTo>
                  <a:pt x="25" y="282"/>
                </a:lnTo>
                <a:lnTo>
                  <a:pt x="23" y="288"/>
                </a:lnTo>
                <a:lnTo>
                  <a:pt x="23" y="294"/>
                </a:lnTo>
                <a:lnTo>
                  <a:pt x="23" y="294"/>
                </a:lnTo>
                <a:lnTo>
                  <a:pt x="25" y="314"/>
                </a:lnTo>
                <a:lnTo>
                  <a:pt x="28" y="340"/>
                </a:lnTo>
                <a:lnTo>
                  <a:pt x="33" y="384"/>
                </a:lnTo>
                <a:lnTo>
                  <a:pt x="33" y="384"/>
                </a:lnTo>
                <a:lnTo>
                  <a:pt x="38" y="397"/>
                </a:lnTo>
                <a:lnTo>
                  <a:pt x="48" y="423"/>
                </a:lnTo>
                <a:lnTo>
                  <a:pt x="80" y="495"/>
                </a:lnTo>
                <a:lnTo>
                  <a:pt x="113" y="569"/>
                </a:lnTo>
                <a:lnTo>
                  <a:pt x="125" y="597"/>
                </a:lnTo>
                <a:lnTo>
                  <a:pt x="132" y="615"/>
                </a:lnTo>
                <a:lnTo>
                  <a:pt x="132" y="615"/>
                </a:lnTo>
                <a:lnTo>
                  <a:pt x="136" y="627"/>
                </a:lnTo>
                <a:lnTo>
                  <a:pt x="141" y="639"/>
                </a:lnTo>
                <a:lnTo>
                  <a:pt x="147" y="653"/>
                </a:lnTo>
                <a:lnTo>
                  <a:pt x="156" y="666"/>
                </a:lnTo>
                <a:lnTo>
                  <a:pt x="163" y="679"/>
                </a:lnTo>
                <a:lnTo>
                  <a:pt x="171" y="689"/>
                </a:lnTo>
                <a:lnTo>
                  <a:pt x="180" y="699"/>
                </a:lnTo>
                <a:lnTo>
                  <a:pt x="189" y="705"/>
                </a:lnTo>
                <a:lnTo>
                  <a:pt x="189" y="705"/>
                </a:lnTo>
                <a:lnTo>
                  <a:pt x="197" y="708"/>
                </a:lnTo>
                <a:lnTo>
                  <a:pt x="205" y="711"/>
                </a:lnTo>
                <a:lnTo>
                  <a:pt x="218" y="713"/>
                </a:lnTo>
                <a:lnTo>
                  <a:pt x="228" y="714"/>
                </a:lnTo>
                <a:lnTo>
                  <a:pt x="231" y="714"/>
                </a:lnTo>
                <a:lnTo>
                  <a:pt x="245" y="705"/>
                </a:lnTo>
                <a:lnTo>
                  <a:pt x="245" y="705"/>
                </a:lnTo>
                <a:lnTo>
                  <a:pt x="262" y="705"/>
                </a:lnTo>
                <a:lnTo>
                  <a:pt x="305" y="707"/>
                </a:lnTo>
                <a:lnTo>
                  <a:pt x="360" y="712"/>
                </a:lnTo>
                <a:lnTo>
                  <a:pt x="388" y="714"/>
                </a:lnTo>
                <a:lnTo>
                  <a:pt x="415" y="719"/>
                </a:lnTo>
                <a:lnTo>
                  <a:pt x="415" y="719"/>
                </a:lnTo>
                <a:lnTo>
                  <a:pt x="440" y="722"/>
                </a:lnTo>
                <a:lnTo>
                  <a:pt x="461" y="725"/>
                </a:lnTo>
                <a:lnTo>
                  <a:pt x="481" y="726"/>
                </a:lnTo>
                <a:lnTo>
                  <a:pt x="497" y="726"/>
                </a:lnTo>
                <a:lnTo>
                  <a:pt x="520" y="725"/>
                </a:lnTo>
                <a:lnTo>
                  <a:pt x="528" y="723"/>
                </a:lnTo>
                <a:lnTo>
                  <a:pt x="528" y="723"/>
                </a:lnTo>
                <a:lnTo>
                  <a:pt x="531" y="772"/>
                </a:lnTo>
                <a:lnTo>
                  <a:pt x="533" y="837"/>
                </a:lnTo>
                <a:lnTo>
                  <a:pt x="533" y="837"/>
                </a:lnTo>
                <a:lnTo>
                  <a:pt x="534" y="862"/>
                </a:lnTo>
                <a:lnTo>
                  <a:pt x="534" y="896"/>
                </a:lnTo>
                <a:lnTo>
                  <a:pt x="533" y="941"/>
                </a:lnTo>
                <a:lnTo>
                  <a:pt x="533" y="941"/>
                </a:lnTo>
                <a:lnTo>
                  <a:pt x="531" y="944"/>
                </a:lnTo>
                <a:lnTo>
                  <a:pt x="525" y="951"/>
                </a:lnTo>
                <a:lnTo>
                  <a:pt x="519" y="961"/>
                </a:lnTo>
                <a:lnTo>
                  <a:pt x="516" y="967"/>
                </a:lnTo>
                <a:lnTo>
                  <a:pt x="514" y="974"/>
                </a:lnTo>
                <a:lnTo>
                  <a:pt x="514" y="974"/>
                </a:lnTo>
                <a:lnTo>
                  <a:pt x="514" y="981"/>
                </a:lnTo>
                <a:lnTo>
                  <a:pt x="516" y="989"/>
                </a:lnTo>
                <a:lnTo>
                  <a:pt x="519" y="996"/>
                </a:lnTo>
                <a:lnTo>
                  <a:pt x="523" y="1002"/>
                </a:lnTo>
                <a:lnTo>
                  <a:pt x="530" y="1014"/>
                </a:lnTo>
                <a:lnTo>
                  <a:pt x="532" y="1019"/>
                </a:lnTo>
                <a:lnTo>
                  <a:pt x="533" y="1021"/>
                </a:lnTo>
                <a:lnTo>
                  <a:pt x="533" y="1021"/>
                </a:lnTo>
                <a:lnTo>
                  <a:pt x="534" y="1022"/>
                </a:lnTo>
                <a:lnTo>
                  <a:pt x="536" y="1024"/>
                </a:lnTo>
                <a:lnTo>
                  <a:pt x="541" y="1024"/>
                </a:lnTo>
                <a:lnTo>
                  <a:pt x="557" y="1026"/>
                </a:lnTo>
                <a:lnTo>
                  <a:pt x="557" y="1026"/>
                </a:lnTo>
                <a:lnTo>
                  <a:pt x="626" y="1028"/>
                </a:lnTo>
                <a:lnTo>
                  <a:pt x="670" y="1028"/>
                </a:lnTo>
                <a:lnTo>
                  <a:pt x="685" y="1027"/>
                </a:lnTo>
                <a:lnTo>
                  <a:pt x="694" y="1026"/>
                </a:lnTo>
                <a:lnTo>
                  <a:pt x="694" y="1026"/>
                </a:lnTo>
                <a:lnTo>
                  <a:pt x="702" y="1021"/>
                </a:lnTo>
                <a:lnTo>
                  <a:pt x="710" y="1015"/>
                </a:lnTo>
                <a:lnTo>
                  <a:pt x="714" y="1013"/>
                </a:lnTo>
                <a:lnTo>
                  <a:pt x="715" y="1009"/>
                </a:lnTo>
                <a:lnTo>
                  <a:pt x="713" y="1006"/>
                </a:lnTo>
                <a:lnTo>
                  <a:pt x="708" y="1002"/>
                </a:lnTo>
                <a:lnTo>
                  <a:pt x="708" y="1002"/>
                </a:lnTo>
                <a:lnTo>
                  <a:pt x="701" y="999"/>
                </a:lnTo>
                <a:lnTo>
                  <a:pt x="693" y="996"/>
                </a:lnTo>
                <a:lnTo>
                  <a:pt x="676" y="994"/>
                </a:lnTo>
                <a:lnTo>
                  <a:pt x="659" y="991"/>
                </a:lnTo>
                <a:lnTo>
                  <a:pt x="652" y="990"/>
                </a:lnTo>
                <a:lnTo>
                  <a:pt x="647" y="988"/>
                </a:lnTo>
                <a:lnTo>
                  <a:pt x="647" y="988"/>
                </a:lnTo>
                <a:lnTo>
                  <a:pt x="641" y="984"/>
                </a:lnTo>
                <a:lnTo>
                  <a:pt x="634" y="977"/>
                </a:lnTo>
                <a:lnTo>
                  <a:pt x="618" y="960"/>
                </a:lnTo>
                <a:lnTo>
                  <a:pt x="599" y="936"/>
                </a:lnTo>
                <a:lnTo>
                  <a:pt x="599" y="936"/>
                </a:lnTo>
                <a:lnTo>
                  <a:pt x="595" y="832"/>
                </a:lnTo>
                <a:lnTo>
                  <a:pt x="595" y="832"/>
                </a:lnTo>
                <a:lnTo>
                  <a:pt x="599" y="742"/>
                </a:lnTo>
                <a:lnTo>
                  <a:pt x="599" y="742"/>
                </a:lnTo>
                <a:lnTo>
                  <a:pt x="608" y="747"/>
                </a:lnTo>
                <a:lnTo>
                  <a:pt x="625" y="760"/>
                </a:lnTo>
                <a:lnTo>
                  <a:pt x="637" y="770"/>
                </a:lnTo>
                <a:lnTo>
                  <a:pt x="648" y="779"/>
                </a:lnTo>
                <a:lnTo>
                  <a:pt x="657" y="788"/>
                </a:lnTo>
                <a:lnTo>
                  <a:pt x="665" y="799"/>
                </a:lnTo>
                <a:lnTo>
                  <a:pt x="665" y="799"/>
                </a:lnTo>
                <a:lnTo>
                  <a:pt x="676" y="816"/>
                </a:lnTo>
                <a:lnTo>
                  <a:pt x="681" y="826"/>
                </a:lnTo>
                <a:lnTo>
                  <a:pt x="683" y="833"/>
                </a:lnTo>
                <a:lnTo>
                  <a:pt x="684" y="837"/>
                </a:lnTo>
                <a:lnTo>
                  <a:pt x="684" y="837"/>
                </a:lnTo>
                <a:lnTo>
                  <a:pt x="684" y="839"/>
                </a:lnTo>
                <a:lnTo>
                  <a:pt x="683" y="840"/>
                </a:lnTo>
                <a:lnTo>
                  <a:pt x="681" y="845"/>
                </a:lnTo>
                <a:lnTo>
                  <a:pt x="677" y="852"/>
                </a:lnTo>
                <a:lnTo>
                  <a:pt x="676" y="856"/>
                </a:lnTo>
                <a:lnTo>
                  <a:pt x="675" y="860"/>
                </a:lnTo>
                <a:lnTo>
                  <a:pt x="675" y="860"/>
                </a:lnTo>
                <a:lnTo>
                  <a:pt x="675" y="866"/>
                </a:lnTo>
                <a:lnTo>
                  <a:pt x="676" y="872"/>
                </a:lnTo>
                <a:lnTo>
                  <a:pt x="680" y="886"/>
                </a:lnTo>
                <a:lnTo>
                  <a:pt x="684" y="899"/>
                </a:lnTo>
                <a:lnTo>
                  <a:pt x="689" y="908"/>
                </a:lnTo>
                <a:lnTo>
                  <a:pt x="689" y="908"/>
                </a:lnTo>
                <a:lnTo>
                  <a:pt x="694" y="914"/>
                </a:lnTo>
                <a:lnTo>
                  <a:pt x="698" y="918"/>
                </a:lnTo>
                <a:lnTo>
                  <a:pt x="703" y="921"/>
                </a:lnTo>
                <a:lnTo>
                  <a:pt x="708" y="922"/>
                </a:lnTo>
                <a:lnTo>
                  <a:pt x="708" y="922"/>
                </a:lnTo>
                <a:lnTo>
                  <a:pt x="713" y="919"/>
                </a:lnTo>
                <a:lnTo>
                  <a:pt x="717" y="916"/>
                </a:lnTo>
                <a:lnTo>
                  <a:pt x="723" y="914"/>
                </a:lnTo>
                <a:lnTo>
                  <a:pt x="727" y="912"/>
                </a:lnTo>
                <a:lnTo>
                  <a:pt x="731" y="912"/>
                </a:lnTo>
                <a:lnTo>
                  <a:pt x="731" y="912"/>
                </a:lnTo>
                <a:lnTo>
                  <a:pt x="743" y="914"/>
                </a:lnTo>
                <a:lnTo>
                  <a:pt x="761" y="916"/>
                </a:lnTo>
                <a:lnTo>
                  <a:pt x="783" y="916"/>
                </a:lnTo>
                <a:lnTo>
                  <a:pt x="798" y="915"/>
                </a:lnTo>
                <a:lnTo>
                  <a:pt x="812" y="912"/>
                </a:lnTo>
                <a:lnTo>
                  <a:pt x="812" y="912"/>
                </a:lnTo>
                <a:lnTo>
                  <a:pt x="826" y="909"/>
                </a:lnTo>
                <a:lnTo>
                  <a:pt x="838" y="905"/>
                </a:lnTo>
                <a:lnTo>
                  <a:pt x="848" y="901"/>
                </a:lnTo>
                <a:lnTo>
                  <a:pt x="857" y="896"/>
                </a:lnTo>
                <a:lnTo>
                  <a:pt x="864" y="891"/>
                </a:lnTo>
                <a:lnTo>
                  <a:pt x="868" y="886"/>
                </a:lnTo>
                <a:lnTo>
                  <a:pt x="873" y="879"/>
                </a:lnTo>
                <a:lnTo>
                  <a:pt x="873" y="879"/>
                </a:lnTo>
                <a:lnTo>
                  <a:pt x="873" y="877"/>
                </a:lnTo>
                <a:lnTo>
                  <a:pt x="873" y="876"/>
                </a:lnTo>
                <a:lnTo>
                  <a:pt x="871" y="873"/>
                </a:lnTo>
                <a:lnTo>
                  <a:pt x="867" y="872"/>
                </a:lnTo>
                <a:lnTo>
                  <a:pt x="857" y="871"/>
                </a:lnTo>
                <a:lnTo>
                  <a:pt x="840" y="870"/>
                </a:lnTo>
                <a:lnTo>
                  <a:pt x="840" y="870"/>
                </a:lnTo>
                <a:lnTo>
                  <a:pt x="825" y="870"/>
                </a:lnTo>
                <a:lnTo>
                  <a:pt x="815" y="871"/>
                </a:lnTo>
                <a:lnTo>
                  <a:pt x="812" y="871"/>
                </a:lnTo>
                <a:lnTo>
                  <a:pt x="808" y="870"/>
                </a:lnTo>
                <a:lnTo>
                  <a:pt x="806" y="867"/>
                </a:lnTo>
                <a:lnTo>
                  <a:pt x="802" y="865"/>
                </a:lnTo>
                <a:lnTo>
                  <a:pt x="802" y="865"/>
                </a:lnTo>
                <a:lnTo>
                  <a:pt x="790" y="855"/>
                </a:lnTo>
                <a:lnTo>
                  <a:pt x="772" y="839"/>
                </a:lnTo>
                <a:lnTo>
                  <a:pt x="755" y="826"/>
                </a:lnTo>
                <a:lnTo>
                  <a:pt x="746" y="818"/>
                </a:lnTo>
                <a:lnTo>
                  <a:pt x="746" y="818"/>
                </a:lnTo>
                <a:lnTo>
                  <a:pt x="724" y="791"/>
                </a:lnTo>
                <a:lnTo>
                  <a:pt x="711" y="773"/>
                </a:lnTo>
                <a:lnTo>
                  <a:pt x="703" y="761"/>
                </a:lnTo>
                <a:lnTo>
                  <a:pt x="703" y="761"/>
                </a:lnTo>
                <a:lnTo>
                  <a:pt x="671" y="693"/>
                </a:lnTo>
                <a:lnTo>
                  <a:pt x="651" y="647"/>
                </a:lnTo>
                <a:lnTo>
                  <a:pt x="644" y="630"/>
                </a:lnTo>
                <a:lnTo>
                  <a:pt x="642" y="620"/>
                </a:lnTo>
                <a:lnTo>
                  <a:pt x="642" y="620"/>
                </a:lnTo>
                <a:lnTo>
                  <a:pt x="641" y="613"/>
                </a:lnTo>
                <a:lnTo>
                  <a:pt x="637" y="604"/>
                </a:lnTo>
                <a:lnTo>
                  <a:pt x="630" y="585"/>
                </a:lnTo>
                <a:lnTo>
                  <a:pt x="618" y="563"/>
                </a:lnTo>
                <a:lnTo>
                  <a:pt x="618" y="563"/>
                </a:lnTo>
                <a:lnTo>
                  <a:pt x="619" y="558"/>
                </a:lnTo>
                <a:lnTo>
                  <a:pt x="621" y="548"/>
                </a:lnTo>
                <a:lnTo>
                  <a:pt x="621" y="541"/>
                </a:lnTo>
                <a:lnTo>
                  <a:pt x="619" y="535"/>
                </a:lnTo>
                <a:lnTo>
                  <a:pt x="617" y="529"/>
                </a:lnTo>
                <a:lnTo>
                  <a:pt x="613" y="525"/>
                </a:lnTo>
                <a:lnTo>
                  <a:pt x="613" y="525"/>
                </a:lnTo>
                <a:lnTo>
                  <a:pt x="610" y="524"/>
                </a:lnTo>
                <a:lnTo>
                  <a:pt x="604" y="523"/>
                </a:lnTo>
                <a:lnTo>
                  <a:pt x="588" y="520"/>
                </a:lnTo>
                <a:lnTo>
                  <a:pt x="566" y="518"/>
                </a:lnTo>
                <a:lnTo>
                  <a:pt x="540" y="517"/>
                </a:lnTo>
                <a:lnTo>
                  <a:pt x="514" y="517"/>
                </a:lnTo>
                <a:lnTo>
                  <a:pt x="490" y="517"/>
                </a:lnTo>
                <a:lnTo>
                  <a:pt x="468" y="518"/>
                </a:lnTo>
                <a:lnTo>
                  <a:pt x="453" y="520"/>
                </a:lnTo>
                <a:lnTo>
                  <a:pt x="453" y="520"/>
                </a:lnTo>
                <a:lnTo>
                  <a:pt x="441" y="523"/>
                </a:lnTo>
                <a:lnTo>
                  <a:pt x="432" y="526"/>
                </a:lnTo>
                <a:lnTo>
                  <a:pt x="414" y="532"/>
                </a:lnTo>
                <a:lnTo>
                  <a:pt x="402" y="538"/>
                </a:lnTo>
                <a:lnTo>
                  <a:pt x="399" y="539"/>
                </a:lnTo>
                <a:lnTo>
                  <a:pt x="396" y="539"/>
                </a:lnTo>
                <a:lnTo>
                  <a:pt x="396" y="539"/>
                </a:lnTo>
                <a:lnTo>
                  <a:pt x="386" y="539"/>
                </a:lnTo>
                <a:lnTo>
                  <a:pt x="367" y="542"/>
                </a:lnTo>
                <a:lnTo>
                  <a:pt x="340" y="544"/>
                </a:lnTo>
                <a:lnTo>
                  <a:pt x="340" y="544"/>
                </a:lnTo>
                <a:lnTo>
                  <a:pt x="323" y="535"/>
                </a:lnTo>
                <a:lnTo>
                  <a:pt x="307" y="526"/>
                </a:lnTo>
                <a:lnTo>
                  <a:pt x="292" y="516"/>
                </a:lnTo>
                <a:lnTo>
                  <a:pt x="292" y="516"/>
                </a:lnTo>
                <a:lnTo>
                  <a:pt x="287" y="510"/>
                </a:lnTo>
                <a:lnTo>
                  <a:pt x="282" y="504"/>
                </a:lnTo>
                <a:lnTo>
                  <a:pt x="278" y="498"/>
                </a:lnTo>
                <a:lnTo>
                  <a:pt x="276" y="491"/>
                </a:lnTo>
                <a:lnTo>
                  <a:pt x="274" y="482"/>
                </a:lnTo>
                <a:lnTo>
                  <a:pt x="274" y="478"/>
                </a:lnTo>
                <a:lnTo>
                  <a:pt x="274" y="478"/>
                </a:lnTo>
                <a:lnTo>
                  <a:pt x="294" y="435"/>
                </a:lnTo>
                <a:lnTo>
                  <a:pt x="316" y="388"/>
                </a:lnTo>
                <a:lnTo>
                  <a:pt x="316" y="388"/>
                </a:lnTo>
                <a:lnTo>
                  <a:pt x="335" y="351"/>
                </a:lnTo>
                <a:lnTo>
                  <a:pt x="335" y="351"/>
                </a:lnTo>
                <a:lnTo>
                  <a:pt x="343" y="340"/>
                </a:lnTo>
                <a:lnTo>
                  <a:pt x="350" y="332"/>
                </a:lnTo>
                <a:lnTo>
                  <a:pt x="354" y="329"/>
                </a:lnTo>
                <a:lnTo>
                  <a:pt x="359" y="327"/>
                </a:lnTo>
                <a:lnTo>
                  <a:pt x="359" y="327"/>
                </a:lnTo>
                <a:lnTo>
                  <a:pt x="366" y="325"/>
                </a:lnTo>
                <a:lnTo>
                  <a:pt x="369" y="321"/>
                </a:lnTo>
                <a:lnTo>
                  <a:pt x="373" y="317"/>
                </a:lnTo>
                <a:lnTo>
                  <a:pt x="373" y="308"/>
                </a:lnTo>
                <a:lnTo>
                  <a:pt x="373" y="308"/>
                </a:lnTo>
                <a:lnTo>
                  <a:pt x="374" y="308"/>
                </a:lnTo>
                <a:lnTo>
                  <a:pt x="376" y="308"/>
                </a:lnTo>
                <a:lnTo>
                  <a:pt x="380" y="306"/>
                </a:lnTo>
                <a:lnTo>
                  <a:pt x="387" y="299"/>
                </a:lnTo>
                <a:lnTo>
                  <a:pt x="387" y="299"/>
                </a:lnTo>
                <a:lnTo>
                  <a:pt x="389" y="294"/>
                </a:lnTo>
                <a:lnTo>
                  <a:pt x="389" y="291"/>
                </a:lnTo>
                <a:lnTo>
                  <a:pt x="388" y="289"/>
                </a:lnTo>
                <a:lnTo>
                  <a:pt x="386" y="288"/>
                </a:lnTo>
                <a:lnTo>
                  <a:pt x="380" y="289"/>
                </a:lnTo>
                <a:lnTo>
                  <a:pt x="377" y="289"/>
                </a:lnTo>
                <a:lnTo>
                  <a:pt x="410" y="251"/>
                </a:lnTo>
                <a:lnTo>
                  <a:pt x="406" y="242"/>
                </a:lnTo>
                <a:lnTo>
                  <a:pt x="382" y="247"/>
                </a:lnTo>
                <a:lnTo>
                  <a:pt x="335" y="299"/>
                </a:lnTo>
                <a:lnTo>
                  <a:pt x="335" y="299"/>
                </a:lnTo>
                <a:lnTo>
                  <a:pt x="336" y="295"/>
                </a:lnTo>
                <a:lnTo>
                  <a:pt x="338" y="289"/>
                </a:lnTo>
                <a:lnTo>
                  <a:pt x="340" y="286"/>
                </a:lnTo>
                <a:lnTo>
                  <a:pt x="340" y="282"/>
                </a:lnTo>
                <a:lnTo>
                  <a:pt x="337" y="281"/>
                </a:lnTo>
                <a:lnTo>
                  <a:pt x="335" y="280"/>
                </a:lnTo>
                <a:lnTo>
                  <a:pt x="335" y="280"/>
                </a:lnTo>
                <a:lnTo>
                  <a:pt x="328" y="281"/>
                </a:lnTo>
                <a:lnTo>
                  <a:pt x="322" y="282"/>
                </a:lnTo>
                <a:lnTo>
                  <a:pt x="318" y="286"/>
                </a:lnTo>
                <a:lnTo>
                  <a:pt x="316" y="289"/>
                </a:lnTo>
                <a:lnTo>
                  <a:pt x="316" y="289"/>
                </a:lnTo>
                <a:lnTo>
                  <a:pt x="311" y="301"/>
                </a:lnTo>
                <a:lnTo>
                  <a:pt x="307" y="308"/>
                </a:lnTo>
                <a:lnTo>
                  <a:pt x="307" y="308"/>
                </a:lnTo>
                <a:lnTo>
                  <a:pt x="301" y="308"/>
                </a:lnTo>
                <a:lnTo>
                  <a:pt x="294" y="309"/>
                </a:lnTo>
                <a:lnTo>
                  <a:pt x="288" y="313"/>
                </a:lnTo>
                <a:lnTo>
                  <a:pt x="288" y="313"/>
                </a:lnTo>
                <a:lnTo>
                  <a:pt x="277" y="321"/>
                </a:lnTo>
                <a:lnTo>
                  <a:pt x="275" y="323"/>
                </a:lnTo>
                <a:lnTo>
                  <a:pt x="274" y="327"/>
                </a:lnTo>
                <a:lnTo>
                  <a:pt x="274" y="327"/>
                </a:lnTo>
                <a:lnTo>
                  <a:pt x="281" y="346"/>
                </a:lnTo>
                <a:lnTo>
                  <a:pt x="284" y="358"/>
                </a:lnTo>
                <a:lnTo>
                  <a:pt x="284" y="362"/>
                </a:lnTo>
                <a:lnTo>
                  <a:pt x="283" y="365"/>
                </a:lnTo>
                <a:lnTo>
                  <a:pt x="283" y="365"/>
                </a:lnTo>
                <a:lnTo>
                  <a:pt x="279" y="368"/>
                </a:lnTo>
                <a:lnTo>
                  <a:pt x="276" y="375"/>
                </a:lnTo>
                <a:lnTo>
                  <a:pt x="264" y="397"/>
                </a:lnTo>
                <a:lnTo>
                  <a:pt x="250" y="426"/>
                </a:lnTo>
                <a:lnTo>
                  <a:pt x="250" y="426"/>
                </a:lnTo>
                <a:lnTo>
                  <a:pt x="245" y="407"/>
                </a:lnTo>
                <a:lnTo>
                  <a:pt x="245" y="407"/>
                </a:lnTo>
                <a:lnTo>
                  <a:pt x="243" y="387"/>
                </a:lnTo>
                <a:lnTo>
                  <a:pt x="241" y="373"/>
                </a:lnTo>
                <a:lnTo>
                  <a:pt x="238" y="366"/>
                </a:lnTo>
                <a:lnTo>
                  <a:pt x="236" y="360"/>
                </a:lnTo>
                <a:lnTo>
                  <a:pt x="236" y="360"/>
                </a:lnTo>
                <a:lnTo>
                  <a:pt x="230" y="349"/>
                </a:lnTo>
                <a:lnTo>
                  <a:pt x="224" y="341"/>
                </a:lnTo>
                <a:lnTo>
                  <a:pt x="212" y="327"/>
                </a:lnTo>
                <a:lnTo>
                  <a:pt x="212" y="327"/>
                </a:lnTo>
                <a:lnTo>
                  <a:pt x="202" y="313"/>
                </a:lnTo>
                <a:lnTo>
                  <a:pt x="184" y="293"/>
                </a:lnTo>
                <a:lnTo>
                  <a:pt x="160" y="266"/>
                </a:lnTo>
                <a:lnTo>
                  <a:pt x="160" y="266"/>
                </a:lnTo>
                <a:lnTo>
                  <a:pt x="170" y="261"/>
                </a:lnTo>
                <a:lnTo>
                  <a:pt x="177" y="256"/>
                </a:lnTo>
                <a:lnTo>
                  <a:pt x="179" y="254"/>
                </a:lnTo>
                <a:lnTo>
                  <a:pt x="179" y="251"/>
                </a:lnTo>
                <a:lnTo>
                  <a:pt x="179" y="251"/>
                </a:lnTo>
                <a:lnTo>
                  <a:pt x="177" y="245"/>
                </a:lnTo>
                <a:lnTo>
                  <a:pt x="172" y="240"/>
                </a:lnTo>
                <a:lnTo>
                  <a:pt x="169" y="235"/>
                </a:lnTo>
                <a:lnTo>
                  <a:pt x="165" y="232"/>
                </a:lnTo>
                <a:lnTo>
                  <a:pt x="165" y="232"/>
                </a:lnTo>
                <a:lnTo>
                  <a:pt x="173" y="232"/>
                </a:lnTo>
                <a:lnTo>
                  <a:pt x="184" y="232"/>
                </a:lnTo>
                <a:lnTo>
                  <a:pt x="174" y="218"/>
                </a:lnTo>
                <a:lnTo>
                  <a:pt x="174" y="218"/>
                </a:lnTo>
                <a:lnTo>
                  <a:pt x="189" y="210"/>
                </a:lnTo>
                <a:lnTo>
                  <a:pt x="198" y="204"/>
                </a:lnTo>
                <a:lnTo>
                  <a:pt x="203" y="199"/>
                </a:lnTo>
                <a:lnTo>
                  <a:pt x="203" y="199"/>
                </a:lnTo>
                <a:lnTo>
                  <a:pt x="204" y="195"/>
                </a:lnTo>
                <a:lnTo>
                  <a:pt x="203" y="188"/>
                </a:lnTo>
                <a:lnTo>
                  <a:pt x="203" y="176"/>
                </a:lnTo>
                <a:lnTo>
                  <a:pt x="203" y="176"/>
                </a:lnTo>
                <a:lnTo>
                  <a:pt x="204" y="173"/>
                </a:lnTo>
                <a:lnTo>
                  <a:pt x="205" y="170"/>
                </a:lnTo>
                <a:lnTo>
                  <a:pt x="207" y="166"/>
                </a:lnTo>
                <a:lnTo>
                  <a:pt x="207" y="166"/>
                </a:lnTo>
                <a:lnTo>
                  <a:pt x="212" y="165"/>
                </a:lnTo>
                <a:lnTo>
                  <a:pt x="215" y="164"/>
                </a:lnTo>
                <a:lnTo>
                  <a:pt x="217" y="162"/>
                </a:lnTo>
                <a:lnTo>
                  <a:pt x="217" y="162"/>
                </a:lnTo>
                <a:lnTo>
                  <a:pt x="218" y="157"/>
                </a:lnTo>
                <a:lnTo>
                  <a:pt x="217" y="151"/>
                </a:lnTo>
                <a:lnTo>
                  <a:pt x="217" y="143"/>
                </a:lnTo>
                <a:lnTo>
                  <a:pt x="217" y="143"/>
                </a:lnTo>
                <a:lnTo>
                  <a:pt x="217" y="138"/>
                </a:lnTo>
                <a:lnTo>
                  <a:pt x="216" y="133"/>
                </a:lnTo>
                <a:lnTo>
                  <a:pt x="217" y="129"/>
                </a:lnTo>
                <a:lnTo>
                  <a:pt x="217" y="129"/>
                </a:lnTo>
                <a:lnTo>
                  <a:pt x="219" y="119"/>
                </a:lnTo>
                <a:lnTo>
                  <a:pt x="222" y="114"/>
                </a:lnTo>
                <a:lnTo>
                  <a:pt x="222" y="114"/>
                </a:lnTo>
                <a:lnTo>
                  <a:pt x="223" y="113"/>
                </a:lnTo>
                <a:lnTo>
                  <a:pt x="228" y="109"/>
                </a:lnTo>
                <a:lnTo>
                  <a:pt x="230" y="105"/>
                </a:lnTo>
                <a:lnTo>
                  <a:pt x="232" y="99"/>
                </a:lnTo>
                <a:lnTo>
                  <a:pt x="235" y="91"/>
                </a:lnTo>
                <a:lnTo>
                  <a:pt x="236" y="81"/>
                </a:lnTo>
                <a:lnTo>
                  <a:pt x="236" y="81"/>
                </a:lnTo>
                <a:lnTo>
                  <a:pt x="236" y="71"/>
                </a:lnTo>
                <a:lnTo>
                  <a:pt x="235" y="61"/>
                </a:lnTo>
                <a:lnTo>
                  <a:pt x="231" y="54"/>
                </a:lnTo>
                <a:lnTo>
                  <a:pt x="228" y="47"/>
                </a:lnTo>
                <a:lnTo>
                  <a:pt x="222" y="41"/>
                </a:lnTo>
                <a:lnTo>
                  <a:pt x="217" y="37"/>
                </a:lnTo>
                <a:lnTo>
                  <a:pt x="207" y="29"/>
                </a:lnTo>
                <a:lnTo>
                  <a:pt x="207" y="29"/>
                </a:lnTo>
                <a:lnTo>
                  <a:pt x="198" y="24"/>
                </a:lnTo>
                <a:lnTo>
                  <a:pt x="187" y="19"/>
                </a:lnTo>
                <a:lnTo>
                  <a:pt x="174" y="15"/>
                </a:lnTo>
                <a:lnTo>
                  <a:pt x="174" y="1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2">
            <a:extLst>
              <a:ext uri="{FF2B5EF4-FFF2-40B4-BE49-F238E27FC236}">
                <a16:creationId xmlns:a16="http://schemas.microsoft.com/office/drawing/2014/main" id="{D5E01A26-99BD-49CB-9660-A2300EBDA36C}"/>
              </a:ext>
            </a:extLst>
          </p:cNvPr>
          <p:cNvSpPr>
            <a:spLocks noEditPoints="1"/>
          </p:cNvSpPr>
          <p:nvPr/>
        </p:nvSpPr>
        <p:spPr bwMode="auto">
          <a:xfrm>
            <a:off x="702150" y="811184"/>
            <a:ext cx="1168209" cy="1616094"/>
          </a:xfrm>
          <a:custGeom>
            <a:avLst/>
            <a:gdLst>
              <a:gd name="T0" fmla="*/ 102 w 819"/>
              <a:gd name="T1" fmla="*/ 5 h 1133"/>
              <a:gd name="T2" fmla="*/ 72 w 819"/>
              <a:gd name="T3" fmla="*/ 13 h 1133"/>
              <a:gd name="T4" fmla="*/ 30 w 819"/>
              <a:gd name="T5" fmla="*/ 90 h 1133"/>
              <a:gd name="T6" fmla="*/ 31 w 819"/>
              <a:gd name="T7" fmla="*/ 119 h 1133"/>
              <a:gd name="T8" fmla="*/ 20 w 819"/>
              <a:gd name="T9" fmla="*/ 220 h 1133"/>
              <a:gd name="T10" fmla="*/ 6 w 819"/>
              <a:gd name="T11" fmla="*/ 259 h 1133"/>
              <a:gd name="T12" fmla="*/ 0 w 819"/>
              <a:gd name="T13" fmla="*/ 300 h 1133"/>
              <a:gd name="T14" fmla="*/ 16 w 819"/>
              <a:gd name="T15" fmla="*/ 337 h 1133"/>
              <a:gd name="T16" fmla="*/ 55 w 819"/>
              <a:gd name="T17" fmla="*/ 404 h 1133"/>
              <a:gd name="T18" fmla="*/ 62 w 819"/>
              <a:gd name="T19" fmla="*/ 511 h 1133"/>
              <a:gd name="T20" fmla="*/ 48 w 819"/>
              <a:gd name="T21" fmla="*/ 601 h 1133"/>
              <a:gd name="T22" fmla="*/ 65 w 819"/>
              <a:gd name="T23" fmla="*/ 614 h 1133"/>
              <a:gd name="T24" fmla="*/ 90 w 819"/>
              <a:gd name="T25" fmla="*/ 711 h 1133"/>
              <a:gd name="T26" fmla="*/ 136 w 819"/>
              <a:gd name="T27" fmla="*/ 746 h 1133"/>
              <a:gd name="T28" fmla="*/ 225 w 819"/>
              <a:gd name="T29" fmla="*/ 756 h 1133"/>
              <a:gd name="T30" fmla="*/ 323 w 819"/>
              <a:gd name="T31" fmla="*/ 759 h 1133"/>
              <a:gd name="T32" fmla="*/ 384 w 819"/>
              <a:gd name="T33" fmla="*/ 778 h 1133"/>
              <a:gd name="T34" fmla="*/ 417 w 819"/>
              <a:gd name="T35" fmla="*/ 862 h 1133"/>
              <a:gd name="T36" fmla="*/ 504 w 819"/>
              <a:gd name="T37" fmla="*/ 1057 h 1133"/>
              <a:gd name="T38" fmla="*/ 516 w 819"/>
              <a:gd name="T39" fmla="*/ 1105 h 1133"/>
              <a:gd name="T40" fmla="*/ 606 w 819"/>
              <a:gd name="T41" fmla="*/ 1075 h 1133"/>
              <a:gd name="T42" fmla="*/ 625 w 819"/>
              <a:gd name="T43" fmla="*/ 1106 h 1133"/>
              <a:gd name="T44" fmla="*/ 684 w 819"/>
              <a:gd name="T45" fmla="*/ 1132 h 1133"/>
              <a:gd name="T46" fmla="*/ 764 w 819"/>
              <a:gd name="T47" fmla="*/ 1127 h 1133"/>
              <a:gd name="T48" fmla="*/ 817 w 819"/>
              <a:gd name="T49" fmla="*/ 1096 h 1133"/>
              <a:gd name="T50" fmla="*/ 812 w 819"/>
              <a:gd name="T51" fmla="*/ 1074 h 1133"/>
              <a:gd name="T52" fmla="*/ 763 w 819"/>
              <a:gd name="T53" fmla="*/ 1067 h 1133"/>
              <a:gd name="T54" fmla="*/ 733 w 819"/>
              <a:gd name="T55" fmla="*/ 1052 h 1133"/>
              <a:gd name="T56" fmla="*/ 778 w 819"/>
              <a:gd name="T57" fmla="*/ 995 h 1133"/>
              <a:gd name="T58" fmla="*/ 731 w 819"/>
              <a:gd name="T59" fmla="*/ 865 h 1133"/>
              <a:gd name="T60" fmla="*/ 665 w 819"/>
              <a:gd name="T61" fmla="*/ 676 h 1133"/>
              <a:gd name="T62" fmla="*/ 587 w 819"/>
              <a:gd name="T63" fmla="*/ 635 h 1133"/>
              <a:gd name="T64" fmla="*/ 460 w 819"/>
              <a:gd name="T65" fmla="*/ 603 h 1133"/>
              <a:gd name="T66" fmla="*/ 400 w 819"/>
              <a:gd name="T67" fmla="*/ 530 h 1133"/>
              <a:gd name="T68" fmla="*/ 325 w 819"/>
              <a:gd name="T69" fmla="*/ 378 h 1133"/>
              <a:gd name="T70" fmla="*/ 325 w 819"/>
              <a:gd name="T71" fmla="*/ 322 h 1133"/>
              <a:gd name="T72" fmla="*/ 350 w 819"/>
              <a:gd name="T73" fmla="*/ 311 h 1133"/>
              <a:gd name="T74" fmla="*/ 332 w 819"/>
              <a:gd name="T75" fmla="*/ 263 h 1133"/>
              <a:gd name="T76" fmla="*/ 360 w 819"/>
              <a:gd name="T77" fmla="*/ 222 h 1133"/>
              <a:gd name="T78" fmla="*/ 413 w 819"/>
              <a:gd name="T79" fmla="*/ 115 h 1133"/>
              <a:gd name="T80" fmla="*/ 415 w 819"/>
              <a:gd name="T81" fmla="*/ 77 h 1133"/>
              <a:gd name="T82" fmla="*/ 379 w 819"/>
              <a:gd name="T83" fmla="*/ 69 h 1133"/>
              <a:gd name="T84" fmla="*/ 253 w 819"/>
              <a:gd name="T85" fmla="*/ 66 h 1133"/>
              <a:gd name="T86" fmla="*/ 193 w 819"/>
              <a:gd name="T87" fmla="*/ 57 h 1133"/>
              <a:gd name="T88" fmla="*/ 185 w 819"/>
              <a:gd name="T89" fmla="*/ 32 h 1133"/>
              <a:gd name="T90" fmla="*/ 164 w 819"/>
              <a:gd name="T91" fmla="*/ 6 h 1133"/>
              <a:gd name="T92" fmla="*/ 150 w 819"/>
              <a:gd name="T93" fmla="*/ 5 h 1133"/>
              <a:gd name="T94" fmla="*/ 146 w 819"/>
              <a:gd name="T95" fmla="*/ 11 h 1133"/>
              <a:gd name="T96" fmla="*/ 97 w 819"/>
              <a:gd name="T97" fmla="*/ 110 h 1133"/>
              <a:gd name="T98" fmla="*/ 108 w 819"/>
              <a:gd name="T99" fmla="*/ 53 h 1133"/>
              <a:gd name="T100" fmla="*/ 117 w 819"/>
              <a:gd name="T101" fmla="*/ 88 h 1133"/>
              <a:gd name="T102" fmla="*/ 117 w 819"/>
              <a:gd name="T103" fmla="*/ 115 h 1133"/>
              <a:gd name="T104" fmla="*/ 97 w 819"/>
              <a:gd name="T105" fmla="*/ 125 h 1133"/>
              <a:gd name="T106" fmla="*/ 345 w 819"/>
              <a:gd name="T107" fmla="*/ 137 h 1133"/>
              <a:gd name="T108" fmla="*/ 298 w 819"/>
              <a:gd name="T109" fmla="*/ 183 h 1133"/>
              <a:gd name="T110" fmla="*/ 301 w 819"/>
              <a:gd name="T111" fmla="*/ 137 h 1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19" h="1133">
                <a:moveTo>
                  <a:pt x="142" y="17"/>
                </a:moveTo>
                <a:lnTo>
                  <a:pt x="142" y="17"/>
                </a:lnTo>
                <a:lnTo>
                  <a:pt x="122" y="7"/>
                </a:lnTo>
                <a:lnTo>
                  <a:pt x="122" y="7"/>
                </a:lnTo>
                <a:lnTo>
                  <a:pt x="114" y="5"/>
                </a:lnTo>
                <a:lnTo>
                  <a:pt x="102" y="5"/>
                </a:lnTo>
                <a:lnTo>
                  <a:pt x="91" y="5"/>
                </a:lnTo>
                <a:lnTo>
                  <a:pt x="85" y="6"/>
                </a:lnTo>
                <a:lnTo>
                  <a:pt x="81" y="7"/>
                </a:lnTo>
                <a:lnTo>
                  <a:pt x="81" y="7"/>
                </a:lnTo>
                <a:lnTo>
                  <a:pt x="76" y="10"/>
                </a:lnTo>
                <a:lnTo>
                  <a:pt x="72" y="13"/>
                </a:lnTo>
                <a:lnTo>
                  <a:pt x="65" y="21"/>
                </a:lnTo>
                <a:lnTo>
                  <a:pt x="58" y="32"/>
                </a:lnTo>
                <a:lnTo>
                  <a:pt x="58" y="32"/>
                </a:lnTo>
                <a:lnTo>
                  <a:pt x="44" y="59"/>
                </a:lnTo>
                <a:lnTo>
                  <a:pt x="33" y="80"/>
                </a:lnTo>
                <a:lnTo>
                  <a:pt x="30" y="90"/>
                </a:lnTo>
                <a:lnTo>
                  <a:pt x="29" y="97"/>
                </a:lnTo>
                <a:lnTo>
                  <a:pt x="29" y="97"/>
                </a:lnTo>
                <a:lnTo>
                  <a:pt x="29" y="104"/>
                </a:lnTo>
                <a:lnTo>
                  <a:pt x="29" y="110"/>
                </a:lnTo>
                <a:lnTo>
                  <a:pt x="31" y="119"/>
                </a:lnTo>
                <a:lnTo>
                  <a:pt x="31" y="119"/>
                </a:lnTo>
                <a:lnTo>
                  <a:pt x="30" y="167"/>
                </a:lnTo>
                <a:lnTo>
                  <a:pt x="29" y="196"/>
                </a:lnTo>
                <a:lnTo>
                  <a:pt x="28" y="207"/>
                </a:lnTo>
                <a:lnTo>
                  <a:pt x="26" y="210"/>
                </a:lnTo>
                <a:lnTo>
                  <a:pt x="26" y="210"/>
                </a:lnTo>
                <a:lnTo>
                  <a:pt x="20" y="220"/>
                </a:lnTo>
                <a:lnTo>
                  <a:pt x="15" y="232"/>
                </a:lnTo>
                <a:lnTo>
                  <a:pt x="15" y="232"/>
                </a:lnTo>
                <a:lnTo>
                  <a:pt x="10" y="243"/>
                </a:lnTo>
                <a:lnTo>
                  <a:pt x="8" y="252"/>
                </a:lnTo>
                <a:lnTo>
                  <a:pt x="6" y="259"/>
                </a:lnTo>
                <a:lnTo>
                  <a:pt x="6" y="259"/>
                </a:lnTo>
                <a:lnTo>
                  <a:pt x="5" y="272"/>
                </a:lnTo>
                <a:lnTo>
                  <a:pt x="4" y="280"/>
                </a:lnTo>
                <a:lnTo>
                  <a:pt x="2" y="291"/>
                </a:lnTo>
                <a:lnTo>
                  <a:pt x="2" y="291"/>
                </a:lnTo>
                <a:lnTo>
                  <a:pt x="0" y="295"/>
                </a:lnTo>
                <a:lnTo>
                  <a:pt x="0" y="300"/>
                </a:lnTo>
                <a:lnTo>
                  <a:pt x="2" y="304"/>
                </a:lnTo>
                <a:lnTo>
                  <a:pt x="3" y="307"/>
                </a:lnTo>
                <a:lnTo>
                  <a:pt x="8" y="315"/>
                </a:lnTo>
                <a:lnTo>
                  <a:pt x="12" y="329"/>
                </a:lnTo>
                <a:lnTo>
                  <a:pt x="12" y="329"/>
                </a:lnTo>
                <a:lnTo>
                  <a:pt x="16" y="337"/>
                </a:lnTo>
                <a:lnTo>
                  <a:pt x="20" y="344"/>
                </a:lnTo>
                <a:lnTo>
                  <a:pt x="28" y="354"/>
                </a:lnTo>
                <a:lnTo>
                  <a:pt x="38" y="366"/>
                </a:lnTo>
                <a:lnTo>
                  <a:pt x="38" y="366"/>
                </a:lnTo>
                <a:lnTo>
                  <a:pt x="48" y="388"/>
                </a:lnTo>
                <a:lnTo>
                  <a:pt x="55" y="404"/>
                </a:lnTo>
                <a:lnTo>
                  <a:pt x="58" y="413"/>
                </a:lnTo>
                <a:lnTo>
                  <a:pt x="58" y="413"/>
                </a:lnTo>
                <a:lnTo>
                  <a:pt x="61" y="446"/>
                </a:lnTo>
                <a:lnTo>
                  <a:pt x="63" y="498"/>
                </a:lnTo>
                <a:lnTo>
                  <a:pt x="63" y="498"/>
                </a:lnTo>
                <a:lnTo>
                  <a:pt x="62" y="511"/>
                </a:lnTo>
                <a:lnTo>
                  <a:pt x="59" y="527"/>
                </a:lnTo>
                <a:lnTo>
                  <a:pt x="52" y="561"/>
                </a:lnTo>
                <a:lnTo>
                  <a:pt x="49" y="576"/>
                </a:lnTo>
                <a:lnTo>
                  <a:pt x="46" y="589"/>
                </a:lnTo>
                <a:lnTo>
                  <a:pt x="46" y="599"/>
                </a:lnTo>
                <a:lnTo>
                  <a:pt x="48" y="601"/>
                </a:lnTo>
                <a:lnTo>
                  <a:pt x="49" y="603"/>
                </a:lnTo>
                <a:lnTo>
                  <a:pt x="49" y="603"/>
                </a:lnTo>
                <a:lnTo>
                  <a:pt x="56" y="607"/>
                </a:lnTo>
                <a:lnTo>
                  <a:pt x="61" y="610"/>
                </a:lnTo>
                <a:lnTo>
                  <a:pt x="65" y="614"/>
                </a:lnTo>
                <a:lnTo>
                  <a:pt x="65" y="614"/>
                </a:lnTo>
                <a:lnTo>
                  <a:pt x="71" y="653"/>
                </a:lnTo>
                <a:lnTo>
                  <a:pt x="76" y="680"/>
                </a:lnTo>
                <a:lnTo>
                  <a:pt x="78" y="694"/>
                </a:lnTo>
                <a:lnTo>
                  <a:pt x="78" y="694"/>
                </a:lnTo>
                <a:lnTo>
                  <a:pt x="82" y="700"/>
                </a:lnTo>
                <a:lnTo>
                  <a:pt x="90" y="711"/>
                </a:lnTo>
                <a:lnTo>
                  <a:pt x="96" y="718"/>
                </a:lnTo>
                <a:lnTo>
                  <a:pt x="104" y="725"/>
                </a:lnTo>
                <a:lnTo>
                  <a:pt x="115" y="733"/>
                </a:lnTo>
                <a:lnTo>
                  <a:pt x="128" y="741"/>
                </a:lnTo>
                <a:lnTo>
                  <a:pt x="128" y="741"/>
                </a:lnTo>
                <a:lnTo>
                  <a:pt x="136" y="746"/>
                </a:lnTo>
                <a:lnTo>
                  <a:pt x="144" y="748"/>
                </a:lnTo>
                <a:lnTo>
                  <a:pt x="154" y="752"/>
                </a:lnTo>
                <a:lnTo>
                  <a:pt x="164" y="753"/>
                </a:lnTo>
                <a:lnTo>
                  <a:pt x="186" y="756"/>
                </a:lnTo>
                <a:lnTo>
                  <a:pt x="206" y="757"/>
                </a:lnTo>
                <a:lnTo>
                  <a:pt x="225" y="756"/>
                </a:lnTo>
                <a:lnTo>
                  <a:pt x="241" y="754"/>
                </a:lnTo>
                <a:lnTo>
                  <a:pt x="255" y="753"/>
                </a:lnTo>
                <a:lnTo>
                  <a:pt x="255" y="753"/>
                </a:lnTo>
                <a:lnTo>
                  <a:pt x="281" y="754"/>
                </a:lnTo>
                <a:lnTo>
                  <a:pt x="308" y="757"/>
                </a:lnTo>
                <a:lnTo>
                  <a:pt x="323" y="759"/>
                </a:lnTo>
                <a:lnTo>
                  <a:pt x="337" y="763"/>
                </a:lnTo>
                <a:lnTo>
                  <a:pt x="337" y="763"/>
                </a:lnTo>
                <a:lnTo>
                  <a:pt x="359" y="769"/>
                </a:lnTo>
                <a:lnTo>
                  <a:pt x="375" y="773"/>
                </a:lnTo>
                <a:lnTo>
                  <a:pt x="384" y="778"/>
                </a:lnTo>
                <a:lnTo>
                  <a:pt x="384" y="778"/>
                </a:lnTo>
                <a:lnTo>
                  <a:pt x="389" y="790"/>
                </a:lnTo>
                <a:lnTo>
                  <a:pt x="393" y="802"/>
                </a:lnTo>
                <a:lnTo>
                  <a:pt x="398" y="817"/>
                </a:lnTo>
                <a:lnTo>
                  <a:pt x="398" y="817"/>
                </a:lnTo>
                <a:lnTo>
                  <a:pt x="404" y="833"/>
                </a:lnTo>
                <a:lnTo>
                  <a:pt x="417" y="862"/>
                </a:lnTo>
                <a:lnTo>
                  <a:pt x="452" y="940"/>
                </a:lnTo>
                <a:lnTo>
                  <a:pt x="488" y="1016"/>
                </a:lnTo>
                <a:lnTo>
                  <a:pt x="500" y="1042"/>
                </a:lnTo>
                <a:lnTo>
                  <a:pt x="503" y="1052"/>
                </a:lnTo>
                <a:lnTo>
                  <a:pt x="504" y="1057"/>
                </a:lnTo>
                <a:lnTo>
                  <a:pt x="504" y="1057"/>
                </a:lnTo>
                <a:lnTo>
                  <a:pt x="504" y="1068"/>
                </a:lnTo>
                <a:lnTo>
                  <a:pt x="504" y="1079"/>
                </a:lnTo>
                <a:lnTo>
                  <a:pt x="508" y="1090"/>
                </a:lnTo>
                <a:lnTo>
                  <a:pt x="513" y="1103"/>
                </a:lnTo>
                <a:lnTo>
                  <a:pt x="513" y="1103"/>
                </a:lnTo>
                <a:lnTo>
                  <a:pt x="516" y="1105"/>
                </a:lnTo>
                <a:lnTo>
                  <a:pt x="521" y="1106"/>
                </a:lnTo>
                <a:lnTo>
                  <a:pt x="527" y="1106"/>
                </a:lnTo>
                <a:lnTo>
                  <a:pt x="534" y="1104"/>
                </a:lnTo>
                <a:lnTo>
                  <a:pt x="552" y="1099"/>
                </a:lnTo>
                <a:lnTo>
                  <a:pt x="572" y="1092"/>
                </a:lnTo>
                <a:lnTo>
                  <a:pt x="606" y="1075"/>
                </a:lnTo>
                <a:lnTo>
                  <a:pt x="621" y="1068"/>
                </a:lnTo>
                <a:lnTo>
                  <a:pt x="621" y="1068"/>
                </a:lnTo>
                <a:lnTo>
                  <a:pt x="624" y="1085"/>
                </a:lnTo>
                <a:lnTo>
                  <a:pt x="624" y="1103"/>
                </a:lnTo>
                <a:lnTo>
                  <a:pt x="624" y="1103"/>
                </a:lnTo>
                <a:lnTo>
                  <a:pt x="625" y="1106"/>
                </a:lnTo>
                <a:lnTo>
                  <a:pt x="627" y="1114"/>
                </a:lnTo>
                <a:lnTo>
                  <a:pt x="631" y="1121"/>
                </a:lnTo>
                <a:lnTo>
                  <a:pt x="633" y="1125"/>
                </a:lnTo>
                <a:lnTo>
                  <a:pt x="633" y="1125"/>
                </a:lnTo>
                <a:lnTo>
                  <a:pt x="648" y="1127"/>
                </a:lnTo>
                <a:lnTo>
                  <a:pt x="684" y="1132"/>
                </a:lnTo>
                <a:lnTo>
                  <a:pt x="705" y="1133"/>
                </a:lnTo>
                <a:lnTo>
                  <a:pt x="727" y="1133"/>
                </a:lnTo>
                <a:lnTo>
                  <a:pt x="747" y="1131"/>
                </a:lnTo>
                <a:lnTo>
                  <a:pt x="756" y="1130"/>
                </a:lnTo>
                <a:lnTo>
                  <a:pt x="764" y="1127"/>
                </a:lnTo>
                <a:lnTo>
                  <a:pt x="764" y="1127"/>
                </a:lnTo>
                <a:lnTo>
                  <a:pt x="790" y="1118"/>
                </a:lnTo>
                <a:lnTo>
                  <a:pt x="798" y="1113"/>
                </a:lnTo>
                <a:lnTo>
                  <a:pt x="805" y="1108"/>
                </a:lnTo>
                <a:lnTo>
                  <a:pt x="811" y="1104"/>
                </a:lnTo>
                <a:lnTo>
                  <a:pt x="815" y="1100"/>
                </a:lnTo>
                <a:lnTo>
                  <a:pt x="817" y="1096"/>
                </a:lnTo>
                <a:lnTo>
                  <a:pt x="818" y="1091"/>
                </a:lnTo>
                <a:lnTo>
                  <a:pt x="818" y="1091"/>
                </a:lnTo>
                <a:lnTo>
                  <a:pt x="819" y="1083"/>
                </a:lnTo>
                <a:lnTo>
                  <a:pt x="818" y="1080"/>
                </a:lnTo>
                <a:lnTo>
                  <a:pt x="817" y="1078"/>
                </a:lnTo>
                <a:lnTo>
                  <a:pt x="812" y="1074"/>
                </a:lnTo>
                <a:lnTo>
                  <a:pt x="803" y="1071"/>
                </a:lnTo>
                <a:lnTo>
                  <a:pt x="803" y="1071"/>
                </a:lnTo>
                <a:lnTo>
                  <a:pt x="797" y="1068"/>
                </a:lnTo>
                <a:lnTo>
                  <a:pt x="790" y="1068"/>
                </a:lnTo>
                <a:lnTo>
                  <a:pt x="777" y="1067"/>
                </a:lnTo>
                <a:lnTo>
                  <a:pt x="763" y="1067"/>
                </a:lnTo>
                <a:lnTo>
                  <a:pt x="756" y="1066"/>
                </a:lnTo>
                <a:lnTo>
                  <a:pt x="749" y="1064"/>
                </a:lnTo>
                <a:lnTo>
                  <a:pt x="749" y="1064"/>
                </a:lnTo>
                <a:lnTo>
                  <a:pt x="742" y="1060"/>
                </a:lnTo>
                <a:lnTo>
                  <a:pt x="737" y="1057"/>
                </a:lnTo>
                <a:lnTo>
                  <a:pt x="733" y="1052"/>
                </a:lnTo>
                <a:lnTo>
                  <a:pt x="731" y="1048"/>
                </a:lnTo>
                <a:lnTo>
                  <a:pt x="729" y="1041"/>
                </a:lnTo>
                <a:lnTo>
                  <a:pt x="729" y="1039"/>
                </a:lnTo>
                <a:lnTo>
                  <a:pt x="749" y="1027"/>
                </a:lnTo>
                <a:lnTo>
                  <a:pt x="778" y="995"/>
                </a:lnTo>
                <a:lnTo>
                  <a:pt x="778" y="995"/>
                </a:lnTo>
                <a:lnTo>
                  <a:pt x="770" y="968"/>
                </a:lnTo>
                <a:lnTo>
                  <a:pt x="760" y="942"/>
                </a:lnTo>
                <a:lnTo>
                  <a:pt x="749" y="913"/>
                </a:lnTo>
                <a:lnTo>
                  <a:pt x="749" y="913"/>
                </a:lnTo>
                <a:lnTo>
                  <a:pt x="740" y="894"/>
                </a:lnTo>
                <a:lnTo>
                  <a:pt x="731" y="865"/>
                </a:lnTo>
                <a:lnTo>
                  <a:pt x="710" y="796"/>
                </a:lnTo>
                <a:lnTo>
                  <a:pt x="687" y="727"/>
                </a:lnTo>
                <a:lnTo>
                  <a:pt x="678" y="700"/>
                </a:lnTo>
                <a:lnTo>
                  <a:pt x="670" y="682"/>
                </a:lnTo>
                <a:lnTo>
                  <a:pt x="670" y="682"/>
                </a:lnTo>
                <a:lnTo>
                  <a:pt x="665" y="676"/>
                </a:lnTo>
                <a:lnTo>
                  <a:pt x="660" y="671"/>
                </a:lnTo>
                <a:lnTo>
                  <a:pt x="653" y="666"/>
                </a:lnTo>
                <a:lnTo>
                  <a:pt x="646" y="660"/>
                </a:lnTo>
                <a:lnTo>
                  <a:pt x="628" y="651"/>
                </a:lnTo>
                <a:lnTo>
                  <a:pt x="608" y="642"/>
                </a:lnTo>
                <a:lnTo>
                  <a:pt x="587" y="635"/>
                </a:lnTo>
                <a:lnTo>
                  <a:pt x="565" y="628"/>
                </a:lnTo>
                <a:lnTo>
                  <a:pt x="524" y="616"/>
                </a:lnTo>
                <a:lnTo>
                  <a:pt x="524" y="616"/>
                </a:lnTo>
                <a:lnTo>
                  <a:pt x="507" y="612"/>
                </a:lnTo>
                <a:lnTo>
                  <a:pt x="489" y="608"/>
                </a:lnTo>
                <a:lnTo>
                  <a:pt x="460" y="603"/>
                </a:lnTo>
                <a:lnTo>
                  <a:pt x="439" y="601"/>
                </a:lnTo>
                <a:lnTo>
                  <a:pt x="431" y="601"/>
                </a:lnTo>
                <a:lnTo>
                  <a:pt x="431" y="601"/>
                </a:lnTo>
                <a:lnTo>
                  <a:pt x="409" y="548"/>
                </a:lnTo>
                <a:lnTo>
                  <a:pt x="409" y="548"/>
                </a:lnTo>
                <a:lnTo>
                  <a:pt x="400" y="530"/>
                </a:lnTo>
                <a:lnTo>
                  <a:pt x="385" y="502"/>
                </a:lnTo>
                <a:lnTo>
                  <a:pt x="347" y="432"/>
                </a:lnTo>
                <a:lnTo>
                  <a:pt x="347" y="432"/>
                </a:lnTo>
                <a:lnTo>
                  <a:pt x="339" y="413"/>
                </a:lnTo>
                <a:lnTo>
                  <a:pt x="331" y="396"/>
                </a:lnTo>
                <a:lnTo>
                  <a:pt x="325" y="378"/>
                </a:lnTo>
                <a:lnTo>
                  <a:pt x="321" y="363"/>
                </a:lnTo>
                <a:lnTo>
                  <a:pt x="316" y="339"/>
                </a:lnTo>
                <a:lnTo>
                  <a:pt x="314" y="329"/>
                </a:lnTo>
                <a:lnTo>
                  <a:pt x="314" y="329"/>
                </a:lnTo>
                <a:lnTo>
                  <a:pt x="325" y="322"/>
                </a:lnTo>
                <a:lnTo>
                  <a:pt x="325" y="322"/>
                </a:lnTo>
                <a:lnTo>
                  <a:pt x="332" y="320"/>
                </a:lnTo>
                <a:lnTo>
                  <a:pt x="339" y="318"/>
                </a:lnTo>
                <a:lnTo>
                  <a:pt x="345" y="315"/>
                </a:lnTo>
                <a:lnTo>
                  <a:pt x="347" y="314"/>
                </a:lnTo>
                <a:lnTo>
                  <a:pt x="350" y="311"/>
                </a:lnTo>
                <a:lnTo>
                  <a:pt x="350" y="311"/>
                </a:lnTo>
                <a:lnTo>
                  <a:pt x="351" y="308"/>
                </a:lnTo>
                <a:lnTo>
                  <a:pt x="351" y="306"/>
                </a:lnTo>
                <a:lnTo>
                  <a:pt x="349" y="299"/>
                </a:lnTo>
                <a:lnTo>
                  <a:pt x="345" y="289"/>
                </a:lnTo>
                <a:lnTo>
                  <a:pt x="341" y="280"/>
                </a:lnTo>
                <a:lnTo>
                  <a:pt x="332" y="263"/>
                </a:lnTo>
                <a:lnTo>
                  <a:pt x="327" y="256"/>
                </a:lnTo>
                <a:lnTo>
                  <a:pt x="327" y="256"/>
                </a:lnTo>
                <a:lnTo>
                  <a:pt x="331" y="253"/>
                </a:lnTo>
                <a:lnTo>
                  <a:pt x="341" y="243"/>
                </a:lnTo>
                <a:lnTo>
                  <a:pt x="353" y="230"/>
                </a:lnTo>
                <a:lnTo>
                  <a:pt x="360" y="222"/>
                </a:lnTo>
                <a:lnTo>
                  <a:pt x="366" y="213"/>
                </a:lnTo>
                <a:lnTo>
                  <a:pt x="366" y="213"/>
                </a:lnTo>
                <a:lnTo>
                  <a:pt x="380" y="185"/>
                </a:lnTo>
                <a:lnTo>
                  <a:pt x="399" y="150"/>
                </a:lnTo>
                <a:lnTo>
                  <a:pt x="406" y="131"/>
                </a:lnTo>
                <a:lnTo>
                  <a:pt x="413" y="115"/>
                </a:lnTo>
                <a:lnTo>
                  <a:pt x="417" y="100"/>
                </a:lnTo>
                <a:lnTo>
                  <a:pt x="418" y="95"/>
                </a:lnTo>
                <a:lnTo>
                  <a:pt x="418" y="90"/>
                </a:lnTo>
                <a:lnTo>
                  <a:pt x="418" y="90"/>
                </a:lnTo>
                <a:lnTo>
                  <a:pt x="417" y="83"/>
                </a:lnTo>
                <a:lnTo>
                  <a:pt x="415" y="77"/>
                </a:lnTo>
                <a:lnTo>
                  <a:pt x="411" y="75"/>
                </a:lnTo>
                <a:lnTo>
                  <a:pt x="406" y="72"/>
                </a:lnTo>
                <a:lnTo>
                  <a:pt x="402" y="71"/>
                </a:lnTo>
                <a:lnTo>
                  <a:pt x="396" y="70"/>
                </a:lnTo>
                <a:lnTo>
                  <a:pt x="379" y="69"/>
                </a:lnTo>
                <a:lnTo>
                  <a:pt x="379" y="69"/>
                </a:lnTo>
                <a:lnTo>
                  <a:pt x="367" y="69"/>
                </a:lnTo>
                <a:lnTo>
                  <a:pt x="351" y="69"/>
                </a:lnTo>
                <a:lnTo>
                  <a:pt x="312" y="72"/>
                </a:lnTo>
                <a:lnTo>
                  <a:pt x="261" y="76"/>
                </a:lnTo>
                <a:lnTo>
                  <a:pt x="253" y="66"/>
                </a:lnTo>
                <a:lnTo>
                  <a:pt x="253" y="66"/>
                </a:lnTo>
                <a:lnTo>
                  <a:pt x="249" y="65"/>
                </a:lnTo>
                <a:lnTo>
                  <a:pt x="228" y="60"/>
                </a:lnTo>
                <a:lnTo>
                  <a:pt x="228" y="60"/>
                </a:lnTo>
                <a:lnTo>
                  <a:pt x="219" y="58"/>
                </a:lnTo>
                <a:lnTo>
                  <a:pt x="209" y="57"/>
                </a:lnTo>
                <a:lnTo>
                  <a:pt x="193" y="57"/>
                </a:lnTo>
                <a:lnTo>
                  <a:pt x="181" y="57"/>
                </a:lnTo>
                <a:lnTo>
                  <a:pt x="176" y="58"/>
                </a:lnTo>
                <a:lnTo>
                  <a:pt x="182" y="51"/>
                </a:lnTo>
                <a:lnTo>
                  <a:pt x="185" y="44"/>
                </a:lnTo>
                <a:lnTo>
                  <a:pt x="185" y="44"/>
                </a:lnTo>
                <a:lnTo>
                  <a:pt x="185" y="32"/>
                </a:lnTo>
                <a:lnTo>
                  <a:pt x="183" y="24"/>
                </a:lnTo>
                <a:lnTo>
                  <a:pt x="182" y="19"/>
                </a:lnTo>
                <a:lnTo>
                  <a:pt x="180" y="17"/>
                </a:lnTo>
                <a:lnTo>
                  <a:pt x="180" y="17"/>
                </a:lnTo>
                <a:lnTo>
                  <a:pt x="174" y="12"/>
                </a:lnTo>
                <a:lnTo>
                  <a:pt x="164" y="6"/>
                </a:lnTo>
                <a:lnTo>
                  <a:pt x="156" y="3"/>
                </a:lnTo>
                <a:lnTo>
                  <a:pt x="150" y="0"/>
                </a:lnTo>
                <a:lnTo>
                  <a:pt x="150" y="0"/>
                </a:lnTo>
                <a:lnTo>
                  <a:pt x="149" y="1"/>
                </a:lnTo>
                <a:lnTo>
                  <a:pt x="149" y="1"/>
                </a:lnTo>
                <a:lnTo>
                  <a:pt x="150" y="5"/>
                </a:lnTo>
                <a:lnTo>
                  <a:pt x="153" y="10"/>
                </a:lnTo>
                <a:lnTo>
                  <a:pt x="153" y="10"/>
                </a:lnTo>
                <a:lnTo>
                  <a:pt x="153" y="10"/>
                </a:lnTo>
                <a:lnTo>
                  <a:pt x="149" y="10"/>
                </a:lnTo>
                <a:lnTo>
                  <a:pt x="149" y="10"/>
                </a:lnTo>
                <a:lnTo>
                  <a:pt x="146" y="11"/>
                </a:lnTo>
                <a:lnTo>
                  <a:pt x="143" y="13"/>
                </a:lnTo>
                <a:lnTo>
                  <a:pt x="142" y="17"/>
                </a:lnTo>
                <a:lnTo>
                  <a:pt x="142" y="17"/>
                </a:lnTo>
                <a:close/>
                <a:moveTo>
                  <a:pt x="92" y="126"/>
                </a:moveTo>
                <a:lnTo>
                  <a:pt x="92" y="126"/>
                </a:lnTo>
                <a:lnTo>
                  <a:pt x="97" y="110"/>
                </a:lnTo>
                <a:lnTo>
                  <a:pt x="100" y="97"/>
                </a:lnTo>
                <a:lnTo>
                  <a:pt x="101" y="88"/>
                </a:lnTo>
                <a:lnTo>
                  <a:pt x="101" y="88"/>
                </a:lnTo>
                <a:lnTo>
                  <a:pt x="102" y="78"/>
                </a:lnTo>
                <a:lnTo>
                  <a:pt x="104" y="66"/>
                </a:lnTo>
                <a:lnTo>
                  <a:pt x="108" y="53"/>
                </a:lnTo>
                <a:lnTo>
                  <a:pt x="108" y="53"/>
                </a:lnTo>
                <a:lnTo>
                  <a:pt x="110" y="69"/>
                </a:lnTo>
                <a:lnTo>
                  <a:pt x="113" y="79"/>
                </a:lnTo>
                <a:lnTo>
                  <a:pt x="115" y="84"/>
                </a:lnTo>
                <a:lnTo>
                  <a:pt x="117" y="88"/>
                </a:lnTo>
                <a:lnTo>
                  <a:pt x="117" y="88"/>
                </a:lnTo>
                <a:lnTo>
                  <a:pt x="121" y="90"/>
                </a:lnTo>
                <a:lnTo>
                  <a:pt x="124" y="91"/>
                </a:lnTo>
                <a:lnTo>
                  <a:pt x="128" y="92"/>
                </a:lnTo>
                <a:lnTo>
                  <a:pt x="128" y="92"/>
                </a:lnTo>
                <a:lnTo>
                  <a:pt x="123" y="102"/>
                </a:lnTo>
                <a:lnTo>
                  <a:pt x="117" y="115"/>
                </a:lnTo>
                <a:lnTo>
                  <a:pt x="117" y="115"/>
                </a:lnTo>
                <a:lnTo>
                  <a:pt x="115" y="117"/>
                </a:lnTo>
                <a:lnTo>
                  <a:pt x="113" y="118"/>
                </a:lnTo>
                <a:lnTo>
                  <a:pt x="105" y="122"/>
                </a:lnTo>
                <a:lnTo>
                  <a:pt x="105" y="122"/>
                </a:lnTo>
                <a:lnTo>
                  <a:pt x="97" y="125"/>
                </a:lnTo>
                <a:lnTo>
                  <a:pt x="92" y="126"/>
                </a:lnTo>
                <a:lnTo>
                  <a:pt x="92" y="126"/>
                </a:lnTo>
                <a:close/>
                <a:moveTo>
                  <a:pt x="295" y="122"/>
                </a:moveTo>
                <a:lnTo>
                  <a:pt x="357" y="129"/>
                </a:lnTo>
                <a:lnTo>
                  <a:pt x="357" y="129"/>
                </a:lnTo>
                <a:lnTo>
                  <a:pt x="345" y="137"/>
                </a:lnTo>
                <a:lnTo>
                  <a:pt x="323" y="154"/>
                </a:lnTo>
                <a:lnTo>
                  <a:pt x="323" y="154"/>
                </a:lnTo>
                <a:lnTo>
                  <a:pt x="318" y="157"/>
                </a:lnTo>
                <a:lnTo>
                  <a:pt x="313" y="162"/>
                </a:lnTo>
                <a:lnTo>
                  <a:pt x="305" y="171"/>
                </a:lnTo>
                <a:lnTo>
                  <a:pt x="298" y="183"/>
                </a:lnTo>
                <a:lnTo>
                  <a:pt x="298" y="183"/>
                </a:lnTo>
                <a:lnTo>
                  <a:pt x="300" y="170"/>
                </a:lnTo>
                <a:lnTo>
                  <a:pt x="301" y="158"/>
                </a:lnTo>
                <a:lnTo>
                  <a:pt x="303" y="147"/>
                </a:lnTo>
                <a:lnTo>
                  <a:pt x="303" y="147"/>
                </a:lnTo>
                <a:lnTo>
                  <a:pt x="301" y="137"/>
                </a:lnTo>
                <a:lnTo>
                  <a:pt x="299" y="129"/>
                </a:lnTo>
                <a:lnTo>
                  <a:pt x="295" y="122"/>
                </a:lnTo>
                <a:lnTo>
                  <a:pt x="295" y="12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3">
            <a:extLst>
              <a:ext uri="{FF2B5EF4-FFF2-40B4-BE49-F238E27FC236}">
                <a16:creationId xmlns:a16="http://schemas.microsoft.com/office/drawing/2014/main" id="{A637106C-07FF-45E3-A2DB-CE0F44F3AE5F}"/>
              </a:ext>
            </a:extLst>
          </p:cNvPr>
          <p:cNvSpPr>
            <a:spLocks noEditPoints="1"/>
          </p:cNvSpPr>
          <p:nvPr/>
        </p:nvSpPr>
        <p:spPr bwMode="auto">
          <a:xfrm>
            <a:off x="2605372" y="818710"/>
            <a:ext cx="1195658" cy="1608568"/>
          </a:xfrm>
          <a:custGeom>
            <a:avLst/>
            <a:gdLst>
              <a:gd name="T0" fmla="*/ 175 w 805"/>
              <a:gd name="T1" fmla="*/ 158 h 1083"/>
              <a:gd name="T2" fmla="*/ 104 w 805"/>
              <a:gd name="T3" fmla="*/ 189 h 1083"/>
              <a:gd name="T4" fmla="*/ 76 w 805"/>
              <a:gd name="T5" fmla="*/ 258 h 1083"/>
              <a:gd name="T6" fmla="*/ 59 w 805"/>
              <a:gd name="T7" fmla="*/ 383 h 1083"/>
              <a:gd name="T8" fmla="*/ 11 w 805"/>
              <a:gd name="T9" fmla="*/ 506 h 1083"/>
              <a:gd name="T10" fmla="*/ 0 w 805"/>
              <a:gd name="T11" fmla="*/ 605 h 1083"/>
              <a:gd name="T12" fmla="*/ 14 w 805"/>
              <a:gd name="T13" fmla="*/ 623 h 1083"/>
              <a:gd name="T14" fmla="*/ 37 w 805"/>
              <a:gd name="T15" fmla="*/ 715 h 1083"/>
              <a:gd name="T16" fmla="*/ 117 w 805"/>
              <a:gd name="T17" fmla="*/ 719 h 1083"/>
              <a:gd name="T18" fmla="*/ 176 w 805"/>
              <a:gd name="T19" fmla="*/ 899 h 1083"/>
              <a:gd name="T20" fmla="*/ 241 w 805"/>
              <a:gd name="T21" fmla="*/ 1025 h 1083"/>
              <a:gd name="T22" fmla="*/ 249 w 805"/>
              <a:gd name="T23" fmla="*/ 1077 h 1083"/>
              <a:gd name="T24" fmla="*/ 346 w 805"/>
              <a:gd name="T25" fmla="*/ 1080 h 1083"/>
              <a:gd name="T26" fmla="*/ 358 w 805"/>
              <a:gd name="T27" fmla="*/ 1038 h 1083"/>
              <a:gd name="T28" fmla="*/ 328 w 805"/>
              <a:gd name="T29" fmla="*/ 985 h 1083"/>
              <a:gd name="T30" fmla="*/ 327 w 805"/>
              <a:gd name="T31" fmla="*/ 901 h 1083"/>
              <a:gd name="T32" fmla="*/ 278 w 805"/>
              <a:gd name="T33" fmla="*/ 739 h 1083"/>
              <a:gd name="T34" fmla="*/ 374 w 805"/>
              <a:gd name="T35" fmla="*/ 684 h 1083"/>
              <a:gd name="T36" fmla="*/ 394 w 805"/>
              <a:gd name="T37" fmla="*/ 685 h 1083"/>
              <a:gd name="T38" fmla="*/ 419 w 805"/>
              <a:gd name="T39" fmla="*/ 669 h 1083"/>
              <a:gd name="T40" fmla="*/ 435 w 805"/>
              <a:gd name="T41" fmla="*/ 685 h 1083"/>
              <a:gd name="T42" fmla="*/ 477 w 805"/>
              <a:gd name="T43" fmla="*/ 663 h 1083"/>
              <a:gd name="T44" fmla="*/ 520 w 805"/>
              <a:gd name="T45" fmla="*/ 647 h 1083"/>
              <a:gd name="T46" fmla="*/ 542 w 805"/>
              <a:gd name="T47" fmla="*/ 787 h 1083"/>
              <a:gd name="T48" fmla="*/ 575 w 805"/>
              <a:gd name="T49" fmla="*/ 956 h 1083"/>
              <a:gd name="T50" fmla="*/ 564 w 805"/>
              <a:gd name="T51" fmla="*/ 985 h 1083"/>
              <a:gd name="T52" fmla="*/ 564 w 805"/>
              <a:gd name="T53" fmla="*/ 1021 h 1083"/>
              <a:gd name="T54" fmla="*/ 603 w 805"/>
              <a:gd name="T55" fmla="*/ 1017 h 1083"/>
              <a:gd name="T56" fmla="*/ 677 w 805"/>
              <a:gd name="T57" fmla="*/ 1018 h 1083"/>
              <a:gd name="T58" fmla="*/ 760 w 805"/>
              <a:gd name="T59" fmla="*/ 1024 h 1083"/>
              <a:gd name="T60" fmla="*/ 804 w 805"/>
              <a:gd name="T61" fmla="*/ 1004 h 1083"/>
              <a:gd name="T62" fmla="*/ 781 w 805"/>
              <a:gd name="T63" fmla="*/ 977 h 1083"/>
              <a:gd name="T64" fmla="*/ 702 w 805"/>
              <a:gd name="T65" fmla="*/ 956 h 1083"/>
              <a:gd name="T66" fmla="*/ 659 w 805"/>
              <a:gd name="T67" fmla="*/ 726 h 1083"/>
              <a:gd name="T68" fmla="*/ 629 w 805"/>
              <a:gd name="T69" fmla="*/ 566 h 1083"/>
              <a:gd name="T70" fmla="*/ 614 w 805"/>
              <a:gd name="T71" fmla="*/ 534 h 1083"/>
              <a:gd name="T72" fmla="*/ 543 w 805"/>
              <a:gd name="T73" fmla="*/ 512 h 1083"/>
              <a:gd name="T74" fmla="*/ 562 w 805"/>
              <a:gd name="T75" fmla="*/ 486 h 1083"/>
              <a:gd name="T76" fmla="*/ 550 w 805"/>
              <a:gd name="T77" fmla="*/ 409 h 1083"/>
              <a:gd name="T78" fmla="*/ 523 w 805"/>
              <a:gd name="T79" fmla="*/ 341 h 1083"/>
              <a:gd name="T80" fmla="*/ 507 w 805"/>
              <a:gd name="T81" fmla="*/ 283 h 1083"/>
              <a:gd name="T82" fmla="*/ 470 w 805"/>
              <a:gd name="T83" fmla="*/ 223 h 1083"/>
              <a:gd name="T84" fmla="*/ 444 w 805"/>
              <a:gd name="T85" fmla="*/ 193 h 1083"/>
              <a:gd name="T86" fmla="*/ 431 w 805"/>
              <a:gd name="T87" fmla="*/ 99 h 1083"/>
              <a:gd name="T88" fmla="*/ 409 w 805"/>
              <a:gd name="T89" fmla="*/ 43 h 1083"/>
              <a:gd name="T90" fmla="*/ 358 w 805"/>
              <a:gd name="T91" fmla="*/ 9 h 1083"/>
              <a:gd name="T92" fmla="*/ 300 w 805"/>
              <a:gd name="T93" fmla="*/ 0 h 1083"/>
              <a:gd name="T94" fmla="*/ 251 w 805"/>
              <a:gd name="T95" fmla="*/ 20 h 1083"/>
              <a:gd name="T96" fmla="*/ 222 w 805"/>
              <a:gd name="T97" fmla="*/ 55 h 1083"/>
              <a:gd name="T98" fmla="*/ 215 w 805"/>
              <a:gd name="T99" fmla="*/ 94 h 1083"/>
              <a:gd name="T100" fmla="*/ 222 w 805"/>
              <a:gd name="T101" fmla="*/ 138 h 1083"/>
              <a:gd name="T102" fmla="*/ 421 w 805"/>
              <a:gd name="T103" fmla="*/ 351 h 1083"/>
              <a:gd name="T104" fmla="*/ 432 w 805"/>
              <a:gd name="T105" fmla="*/ 393 h 1083"/>
              <a:gd name="T106" fmla="*/ 446 w 805"/>
              <a:gd name="T107" fmla="*/ 468 h 1083"/>
              <a:gd name="T108" fmla="*/ 456 w 805"/>
              <a:gd name="T109" fmla="*/ 479 h 1083"/>
              <a:gd name="T110" fmla="*/ 446 w 805"/>
              <a:gd name="T111" fmla="*/ 507 h 1083"/>
              <a:gd name="T112" fmla="*/ 378 w 805"/>
              <a:gd name="T113" fmla="*/ 520 h 1083"/>
              <a:gd name="T114" fmla="*/ 353 w 805"/>
              <a:gd name="T115" fmla="*/ 500 h 1083"/>
              <a:gd name="T116" fmla="*/ 350 w 805"/>
              <a:gd name="T117" fmla="*/ 458 h 1083"/>
              <a:gd name="T118" fmla="*/ 419 w 805"/>
              <a:gd name="T119" fmla="*/ 334 h 1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05" h="1083">
                <a:moveTo>
                  <a:pt x="217" y="138"/>
                </a:moveTo>
                <a:lnTo>
                  <a:pt x="217" y="138"/>
                </a:lnTo>
                <a:lnTo>
                  <a:pt x="203" y="144"/>
                </a:lnTo>
                <a:lnTo>
                  <a:pt x="191" y="150"/>
                </a:lnTo>
                <a:lnTo>
                  <a:pt x="183" y="153"/>
                </a:lnTo>
                <a:lnTo>
                  <a:pt x="183" y="153"/>
                </a:lnTo>
                <a:lnTo>
                  <a:pt x="175" y="158"/>
                </a:lnTo>
                <a:lnTo>
                  <a:pt x="159" y="164"/>
                </a:lnTo>
                <a:lnTo>
                  <a:pt x="144" y="170"/>
                </a:lnTo>
                <a:lnTo>
                  <a:pt x="131" y="176"/>
                </a:lnTo>
                <a:lnTo>
                  <a:pt x="131" y="176"/>
                </a:lnTo>
                <a:lnTo>
                  <a:pt x="123" y="180"/>
                </a:lnTo>
                <a:lnTo>
                  <a:pt x="113" y="184"/>
                </a:lnTo>
                <a:lnTo>
                  <a:pt x="104" y="189"/>
                </a:lnTo>
                <a:lnTo>
                  <a:pt x="96" y="194"/>
                </a:lnTo>
                <a:lnTo>
                  <a:pt x="96" y="194"/>
                </a:lnTo>
                <a:lnTo>
                  <a:pt x="93" y="197"/>
                </a:lnTo>
                <a:lnTo>
                  <a:pt x="91" y="203"/>
                </a:lnTo>
                <a:lnTo>
                  <a:pt x="85" y="217"/>
                </a:lnTo>
                <a:lnTo>
                  <a:pt x="80" y="237"/>
                </a:lnTo>
                <a:lnTo>
                  <a:pt x="76" y="258"/>
                </a:lnTo>
                <a:lnTo>
                  <a:pt x="68" y="300"/>
                </a:lnTo>
                <a:lnTo>
                  <a:pt x="66" y="324"/>
                </a:lnTo>
                <a:lnTo>
                  <a:pt x="66" y="324"/>
                </a:lnTo>
                <a:lnTo>
                  <a:pt x="65" y="351"/>
                </a:lnTo>
                <a:lnTo>
                  <a:pt x="61" y="376"/>
                </a:lnTo>
                <a:lnTo>
                  <a:pt x="61" y="376"/>
                </a:lnTo>
                <a:lnTo>
                  <a:pt x="59" y="383"/>
                </a:lnTo>
                <a:lnTo>
                  <a:pt x="54" y="394"/>
                </a:lnTo>
                <a:lnTo>
                  <a:pt x="40" y="423"/>
                </a:lnTo>
                <a:lnTo>
                  <a:pt x="25" y="455"/>
                </a:lnTo>
                <a:lnTo>
                  <a:pt x="20" y="468"/>
                </a:lnTo>
                <a:lnTo>
                  <a:pt x="16" y="479"/>
                </a:lnTo>
                <a:lnTo>
                  <a:pt x="16" y="479"/>
                </a:lnTo>
                <a:lnTo>
                  <a:pt x="11" y="506"/>
                </a:lnTo>
                <a:lnTo>
                  <a:pt x="6" y="540"/>
                </a:lnTo>
                <a:lnTo>
                  <a:pt x="1" y="572"/>
                </a:lnTo>
                <a:lnTo>
                  <a:pt x="0" y="586"/>
                </a:lnTo>
                <a:lnTo>
                  <a:pt x="0" y="586"/>
                </a:lnTo>
                <a:lnTo>
                  <a:pt x="0" y="595"/>
                </a:lnTo>
                <a:lnTo>
                  <a:pt x="0" y="601"/>
                </a:lnTo>
                <a:lnTo>
                  <a:pt x="0" y="605"/>
                </a:lnTo>
                <a:lnTo>
                  <a:pt x="0" y="605"/>
                </a:lnTo>
                <a:lnTo>
                  <a:pt x="2" y="618"/>
                </a:lnTo>
                <a:lnTo>
                  <a:pt x="2" y="623"/>
                </a:lnTo>
                <a:lnTo>
                  <a:pt x="4" y="625"/>
                </a:lnTo>
                <a:lnTo>
                  <a:pt x="5" y="625"/>
                </a:lnTo>
                <a:lnTo>
                  <a:pt x="14" y="623"/>
                </a:lnTo>
                <a:lnTo>
                  <a:pt x="14" y="623"/>
                </a:lnTo>
                <a:lnTo>
                  <a:pt x="15" y="635"/>
                </a:lnTo>
                <a:lnTo>
                  <a:pt x="19" y="661"/>
                </a:lnTo>
                <a:lnTo>
                  <a:pt x="22" y="676"/>
                </a:lnTo>
                <a:lnTo>
                  <a:pt x="26" y="691"/>
                </a:lnTo>
                <a:lnTo>
                  <a:pt x="31" y="704"/>
                </a:lnTo>
                <a:lnTo>
                  <a:pt x="37" y="715"/>
                </a:lnTo>
                <a:lnTo>
                  <a:pt x="37" y="715"/>
                </a:lnTo>
                <a:lnTo>
                  <a:pt x="40" y="717"/>
                </a:lnTo>
                <a:lnTo>
                  <a:pt x="46" y="721"/>
                </a:lnTo>
                <a:lnTo>
                  <a:pt x="52" y="722"/>
                </a:lnTo>
                <a:lnTo>
                  <a:pt x="60" y="723"/>
                </a:lnTo>
                <a:lnTo>
                  <a:pt x="78" y="723"/>
                </a:lnTo>
                <a:lnTo>
                  <a:pt x="98" y="721"/>
                </a:lnTo>
                <a:lnTo>
                  <a:pt x="117" y="719"/>
                </a:lnTo>
                <a:lnTo>
                  <a:pt x="132" y="715"/>
                </a:lnTo>
                <a:lnTo>
                  <a:pt x="147" y="713"/>
                </a:lnTo>
                <a:lnTo>
                  <a:pt x="147" y="713"/>
                </a:lnTo>
                <a:lnTo>
                  <a:pt x="160" y="799"/>
                </a:lnTo>
                <a:lnTo>
                  <a:pt x="175" y="894"/>
                </a:lnTo>
                <a:lnTo>
                  <a:pt x="175" y="894"/>
                </a:lnTo>
                <a:lnTo>
                  <a:pt x="176" y="899"/>
                </a:lnTo>
                <a:lnTo>
                  <a:pt x="178" y="905"/>
                </a:lnTo>
                <a:lnTo>
                  <a:pt x="185" y="918"/>
                </a:lnTo>
                <a:lnTo>
                  <a:pt x="195" y="933"/>
                </a:lnTo>
                <a:lnTo>
                  <a:pt x="247" y="938"/>
                </a:lnTo>
                <a:lnTo>
                  <a:pt x="247" y="938"/>
                </a:lnTo>
                <a:lnTo>
                  <a:pt x="243" y="988"/>
                </a:lnTo>
                <a:lnTo>
                  <a:pt x="241" y="1025"/>
                </a:lnTo>
                <a:lnTo>
                  <a:pt x="240" y="1048"/>
                </a:lnTo>
                <a:lnTo>
                  <a:pt x="240" y="1048"/>
                </a:lnTo>
                <a:lnTo>
                  <a:pt x="241" y="1056"/>
                </a:lnTo>
                <a:lnTo>
                  <a:pt x="243" y="1064"/>
                </a:lnTo>
                <a:lnTo>
                  <a:pt x="245" y="1071"/>
                </a:lnTo>
                <a:lnTo>
                  <a:pt x="249" y="1077"/>
                </a:lnTo>
                <a:lnTo>
                  <a:pt x="249" y="1077"/>
                </a:lnTo>
                <a:lnTo>
                  <a:pt x="253" y="1080"/>
                </a:lnTo>
                <a:lnTo>
                  <a:pt x="260" y="1081"/>
                </a:lnTo>
                <a:lnTo>
                  <a:pt x="282" y="1083"/>
                </a:lnTo>
                <a:lnTo>
                  <a:pt x="309" y="1083"/>
                </a:lnTo>
                <a:lnTo>
                  <a:pt x="335" y="1082"/>
                </a:lnTo>
                <a:lnTo>
                  <a:pt x="335" y="1082"/>
                </a:lnTo>
                <a:lnTo>
                  <a:pt x="346" y="1080"/>
                </a:lnTo>
                <a:lnTo>
                  <a:pt x="354" y="1077"/>
                </a:lnTo>
                <a:lnTo>
                  <a:pt x="360" y="1074"/>
                </a:lnTo>
                <a:lnTo>
                  <a:pt x="363" y="1069"/>
                </a:lnTo>
                <a:lnTo>
                  <a:pt x="366" y="1063"/>
                </a:lnTo>
                <a:lnTo>
                  <a:pt x="365" y="1057"/>
                </a:lnTo>
                <a:lnTo>
                  <a:pt x="362" y="1048"/>
                </a:lnTo>
                <a:lnTo>
                  <a:pt x="358" y="1038"/>
                </a:lnTo>
                <a:lnTo>
                  <a:pt x="358" y="1038"/>
                </a:lnTo>
                <a:lnTo>
                  <a:pt x="348" y="1021"/>
                </a:lnTo>
                <a:lnTo>
                  <a:pt x="340" y="1009"/>
                </a:lnTo>
                <a:lnTo>
                  <a:pt x="333" y="998"/>
                </a:lnTo>
                <a:lnTo>
                  <a:pt x="330" y="992"/>
                </a:lnTo>
                <a:lnTo>
                  <a:pt x="328" y="985"/>
                </a:lnTo>
                <a:lnTo>
                  <a:pt x="328" y="985"/>
                </a:lnTo>
                <a:lnTo>
                  <a:pt x="327" y="978"/>
                </a:lnTo>
                <a:lnTo>
                  <a:pt x="326" y="969"/>
                </a:lnTo>
                <a:lnTo>
                  <a:pt x="327" y="949"/>
                </a:lnTo>
                <a:lnTo>
                  <a:pt x="328" y="926"/>
                </a:lnTo>
                <a:lnTo>
                  <a:pt x="335" y="919"/>
                </a:lnTo>
                <a:lnTo>
                  <a:pt x="335" y="919"/>
                </a:lnTo>
                <a:lnTo>
                  <a:pt x="327" y="901"/>
                </a:lnTo>
                <a:lnTo>
                  <a:pt x="316" y="877"/>
                </a:lnTo>
                <a:lnTo>
                  <a:pt x="301" y="838"/>
                </a:lnTo>
                <a:lnTo>
                  <a:pt x="301" y="838"/>
                </a:lnTo>
                <a:lnTo>
                  <a:pt x="294" y="813"/>
                </a:lnTo>
                <a:lnTo>
                  <a:pt x="287" y="788"/>
                </a:lnTo>
                <a:lnTo>
                  <a:pt x="282" y="762"/>
                </a:lnTo>
                <a:lnTo>
                  <a:pt x="278" y="739"/>
                </a:lnTo>
                <a:lnTo>
                  <a:pt x="275" y="702"/>
                </a:lnTo>
                <a:lnTo>
                  <a:pt x="274" y="687"/>
                </a:lnTo>
                <a:lnTo>
                  <a:pt x="355" y="682"/>
                </a:lnTo>
                <a:lnTo>
                  <a:pt x="369" y="687"/>
                </a:lnTo>
                <a:lnTo>
                  <a:pt x="369" y="687"/>
                </a:lnTo>
                <a:lnTo>
                  <a:pt x="372" y="687"/>
                </a:lnTo>
                <a:lnTo>
                  <a:pt x="374" y="684"/>
                </a:lnTo>
                <a:lnTo>
                  <a:pt x="378" y="681"/>
                </a:lnTo>
                <a:lnTo>
                  <a:pt x="378" y="681"/>
                </a:lnTo>
                <a:lnTo>
                  <a:pt x="379" y="680"/>
                </a:lnTo>
                <a:lnTo>
                  <a:pt x="381" y="681"/>
                </a:lnTo>
                <a:lnTo>
                  <a:pt x="386" y="682"/>
                </a:lnTo>
                <a:lnTo>
                  <a:pt x="392" y="684"/>
                </a:lnTo>
                <a:lnTo>
                  <a:pt x="394" y="685"/>
                </a:lnTo>
                <a:lnTo>
                  <a:pt x="397" y="684"/>
                </a:lnTo>
                <a:lnTo>
                  <a:pt x="397" y="684"/>
                </a:lnTo>
                <a:lnTo>
                  <a:pt x="400" y="682"/>
                </a:lnTo>
                <a:lnTo>
                  <a:pt x="404" y="677"/>
                </a:lnTo>
                <a:lnTo>
                  <a:pt x="407" y="671"/>
                </a:lnTo>
                <a:lnTo>
                  <a:pt x="419" y="669"/>
                </a:lnTo>
                <a:lnTo>
                  <a:pt x="419" y="669"/>
                </a:lnTo>
                <a:lnTo>
                  <a:pt x="424" y="681"/>
                </a:lnTo>
                <a:lnTo>
                  <a:pt x="427" y="688"/>
                </a:lnTo>
                <a:lnTo>
                  <a:pt x="430" y="689"/>
                </a:lnTo>
                <a:lnTo>
                  <a:pt x="432" y="689"/>
                </a:lnTo>
                <a:lnTo>
                  <a:pt x="432" y="689"/>
                </a:lnTo>
                <a:lnTo>
                  <a:pt x="434" y="688"/>
                </a:lnTo>
                <a:lnTo>
                  <a:pt x="435" y="685"/>
                </a:lnTo>
                <a:lnTo>
                  <a:pt x="438" y="680"/>
                </a:lnTo>
                <a:lnTo>
                  <a:pt x="437" y="671"/>
                </a:lnTo>
                <a:lnTo>
                  <a:pt x="476" y="655"/>
                </a:lnTo>
                <a:lnTo>
                  <a:pt x="476" y="655"/>
                </a:lnTo>
                <a:lnTo>
                  <a:pt x="474" y="660"/>
                </a:lnTo>
                <a:lnTo>
                  <a:pt x="476" y="663"/>
                </a:lnTo>
                <a:lnTo>
                  <a:pt x="477" y="663"/>
                </a:lnTo>
                <a:lnTo>
                  <a:pt x="478" y="664"/>
                </a:lnTo>
                <a:lnTo>
                  <a:pt x="478" y="664"/>
                </a:lnTo>
                <a:lnTo>
                  <a:pt x="479" y="664"/>
                </a:lnTo>
                <a:lnTo>
                  <a:pt x="481" y="662"/>
                </a:lnTo>
                <a:lnTo>
                  <a:pt x="485" y="656"/>
                </a:lnTo>
                <a:lnTo>
                  <a:pt x="489" y="648"/>
                </a:lnTo>
                <a:lnTo>
                  <a:pt x="520" y="647"/>
                </a:lnTo>
                <a:lnTo>
                  <a:pt x="520" y="647"/>
                </a:lnTo>
                <a:lnTo>
                  <a:pt x="523" y="673"/>
                </a:lnTo>
                <a:lnTo>
                  <a:pt x="525" y="696"/>
                </a:lnTo>
                <a:lnTo>
                  <a:pt x="528" y="719"/>
                </a:lnTo>
                <a:lnTo>
                  <a:pt x="528" y="719"/>
                </a:lnTo>
                <a:lnTo>
                  <a:pt x="533" y="748"/>
                </a:lnTo>
                <a:lnTo>
                  <a:pt x="542" y="787"/>
                </a:lnTo>
                <a:lnTo>
                  <a:pt x="557" y="853"/>
                </a:lnTo>
                <a:lnTo>
                  <a:pt x="557" y="853"/>
                </a:lnTo>
                <a:lnTo>
                  <a:pt x="564" y="890"/>
                </a:lnTo>
                <a:lnTo>
                  <a:pt x="569" y="916"/>
                </a:lnTo>
                <a:lnTo>
                  <a:pt x="569" y="916"/>
                </a:lnTo>
                <a:lnTo>
                  <a:pt x="570" y="940"/>
                </a:lnTo>
                <a:lnTo>
                  <a:pt x="575" y="956"/>
                </a:lnTo>
                <a:lnTo>
                  <a:pt x="575" y="956"/>
                </a:lnTo>
                <a:lnTo>
                  <a:pt x="569" y="964"/>
                </a:lnTo>
                <a:lnTo>
                  <a:pt x="565" y="972"/>
                </a:lnTo>
                <a:lnTo>
                  <a:pt x="564" y="976"/>
                </a:lnTo>
                <a:lnTo>
                  <a:pt x="564" y="979"/>
                </a:lnTo>
                <a:lnTo>
                  <a:pt x="564" y="979"/>
                </a:lnTo>
                <a:lnTo>
                  <a:pt x="564" y="985"/>
                </a:lnTo>
                <a:lnTo>
                  <a:pt x="563" y="991"/>
                </a:lnTo>
                <a:lnTo>
                  <a:pt x="563" y="997"/>
                </a:lnTo>
                <a:lnTo>
                  <a:pt x="564" y="1002"/>
                </a:lnTo>
                <a:lnTo>
                  <a:pt x="564" y="1002"/>
                </a:lnTo>
                <a:lnTo>
                  <a:pt x="564" y="1008"/>
                </a:lnTo>
                <a:lnTo>
                  <a:pt x="564" y="1015"/>
                </a:lnTo>
                <a:lnTo>
                  <a:pt x="564" y="1021"/>
                </a:lnTo>
                <a:lnTo>
                  <a:pt x="565" y="1023"/>
                </a:lnTo>
                <a:lnTo>
                  <a:pt x="566" y="1024"/>
                </a:lnTo>
                <a:lnTo>
                  <a:pt x="566" y="1024"/>
                </a:lnTo>
                <a:lnTo>
                  <a:pt x="569" y="1025"/>
                </a:lnTo>
                <a:lnTo>
                  <a:pt x="572" y="1024"/>
                </a:lnTo>
                <a:lnTo>
                  <a:pt x="585" y="1022"/>
                </a:lnTo>
                <a:lnTo>
                  <a:pt x="603" y="1017"/>
                </a:lnTo>
                <a:lnTo>
                  <a:pt x="612" y="1016"/>
                </a:lnTo>
                <a:lnTo>
                  <a:pt x="623" y="1016"/>
                </a:lnTo>
                <a:lnTo>
                  <a:pt x="623" y="1016"/>
                </a:lnTo>
                <a:lnTo>
                  <a:pt x="638" y="1015"/>
                </a:lnTo>
                <a:lnTo>
                  <a:pt x="649" y="1015"/>
                </a:lnTo>
                <a:lnTo>
                  <a:pt x="660" y="1015"/>
                </a:lnTo>
                <a:lnTo>
                  <a:pt x="677" y="1018"/>
                </a:lnTo>
                <a:lnTo>
                  <a:pt x="677" y="1018"/>
                </a:lnTo>
                <a:lnTo>
                  <a:pt x="707" y="1025"/>
                </a:lnTo>
                <a:lnTo>
                  <a:pt x="720" y="1027"/>
                </a:lnTo>
                <a:lnTo>
                  <a:pt x="738" y="1027"/>
                </a:lnTo>
                <a:lnTo>
                  <a:pt x="738" y="1027"/>
                </a:lnTo>
                <a:lnTo>
                  <a:pt x="749" y="1025"/>
                </a:lnTo>
                <a:lnTo>
                  <a:pt x="760" y="1024"/>
                </a:lnTo>
                <a:lnTo>
                  <a:pt x="771" y="1022"/>
                </a:lnTo>
                <a:lnTo>
                  <a:pt x="780" y="1018"/>
                </a:lnTo>
                <a:lnTo>
                  <a:pt x="788" y="1015"/>
                </a:lnTo>
                <a:lnTo>
                  <a:pt x="795" y="1011"/>
                </a:lnTo>
                <a:lnTo>
                  <a:pt x="801" y="1008"/>
                </a:lnTo>
                <a:lnTo>
                  <a:pt x="804" y="1004"/>
                </a:lnTo>
                <a:lnTo>
                  <a:pt x="804" y="1004"/>
                </a:lnTo>
                <a:lnTo>
                  <a:pt x="805" y="1001"/>
                </a:lnTo>
                <a:lnTo>
                  <a:pt x="805" y="997"/>
                </a:lnTo>
                <a:lnTo>
                  <a:pt x="804" y="992"/>
                </a:lnTo>
                <a:lnTo>
                  <a:pt x="801" y="989"/>
                </a:lnTo>
                <a:lnTo>
                  <a:pt x="797" y="984"/>
                </a:lnTo>
                <a:lnTo>
                  <a:pt x="790" y="981"/>
                </a:lnTo>
                <a:lnTo>
                  <a:pt x="781" y="977"/>
                </a:lnTo>
                <a:lnTo>
                  <a:pt x="769" y="975"/>
                </a:lnTo>
                <a:lnTo>
                  <a:pt x="769" y="975"/>
                </a:lnTo>
                <a:lnTo>
                  <a:pt x="723" y="964"/>
                </a:lnTo>
                <a:lnTo>
                  <a:pt x="708" y="959"/>
                </a:lnTo>
                <a:lnTo>
                  <a:pt x="703" y="958"/>
                </a:lnTo>
                <a:lnTo>
                  <a:pt x="702" y="956"/>
                </a:lnTo>
                <a:lnTo>
                  <a:pt x="702" y="956"/>
                </a:lnTo>
                <a:lnTo>
                  <a:pt x="683" y="904"/>
                </a:lnTo>
                <a:lnTo>
                  <a:pt x="683" y="904"/>
                </a:lnTo>
                <a:lnTo>
                  <a:pt x="677" y="880"/>
                </a:lnTo>
                <a:lnTo>
                  <a:pt x="670" y="853"/>
                </a:lnTo>
                <a:lnTo>
                  <a:pt x="670" y="853"/>
                </a:lnTo>
                <a:lnTo>
                  <a:pt x="664" y="794"/>
                </a:lnTo>
                <a:lnTo>
                  <a:pt x="659" y="726"/>
                </a:lnTo>
                <a:lnTo>
                  <a:pt x="659" y="726"/>
                </a:lnTo>
                <a:lnTo>
                  <a:pt x="655" y="696"/>
                </a:lnTo>
                <a:lnTo>
                  <a:pt x="647" y="645"/>
                </a:lnTo>
                <a:lnTo>
                  <a:pt x="637" y="596"/>
                </a:lnTo>
                <a:lnTo>
                  <a:pt x="634" y="577"/>
                </a:lnTo>
                <a:lnTo>
                  <a:pt x="629" y="566"/>
                </a:lnTo>
                <a:lnTo>
                  <a:pt x="629" y="566"/>
                </a:lnTo>
                <a:lnTo>
                  <a:pt x="627" y="560"/>
                </a:lnTo>
                <a:lnTo>
                  <a:pt x="625" y="556"/>
                </a:lnTo>
                <a:lnTo>
                  <a:pt x="624" y="550"/>
                </a:lnTo>
                <a:lnTo>
                  <a:pt x="624" y="546"/>
                </a:lnTo>
                <a:lnTo>
                  <a:pt x="622" y="544"/>
                </a:lnTo>
                <a:lnTo>
                  <a:pt x="620" y="539"/>
                </a:lnTo>
                <a:lnTo>
                  <a:pt x="614" y="534"/>
                </a:lnTo>
                <a:lnTo>
                  <a:pt x="614" y="534"/>
                </a:lnTo>
                <a:lnTo>
                  <a:pt x="601" y="525"/>
                </a:lnTo>
                <a:lnTo>
                  <a:pt x="590" y="518"/>
                </a:lnTo>
                <a:lnTo>
                  <a:pt x="581" y="514"/>
                </a:lnTo>
                <a:lnTo>
                  <a:pt x="575" y="513"/>
                </a:lnTo>
                <a:lnTo>
                  <a:pt x="575" y="513"/>
                </a:lnTo>
                <a:lnTo>
                  <a:pt x="543" y="512"/>
                </a:lnTo>
                <a:lnTo>
                  <a:pt x="543" y="512"/>
                </a:lnTo>
                <a:lnTo>
                  <a:pt x="553" y="505"/>
                </a:lnTo>
                <a:lnTo>
                  <a:pt x="559" y="500"/>
                </a:lnTo>
                <a:lnTo>
                  <a:pt x="564" y="495"/>
                </a:lnTo>
                <a:lnTo>
                  <a:pt x="564" y="495"/>
                </a:lnTo>
                <a:lnTo>
                  <a:pt x="564" y="491"/>
                </a:lnTo>
                <a:lnTo>
                  <a:pt x="562" y="486"/>
                </a:lnTo>
                <a:lnTo>
                  <a:pt x="559" y="479"/>
                </a:lnTo>
                <a:lnTo>
                  <a:pt x="559" y="479"/>
                </a:lnTo>
                <a:lnTo>
                  <a:pt x="558" y="460"/>
                </a:lnTo>
                <a:lnTo>
                  <a:pt x="557" y="432"/>
                </a:lnTo>
                <a:lnTo>
                  <a:pt x="557" y="432"/>
                </a:lnTo>
                <a:lnTo>
                  <a:pt x="555" y="421"/>
                </a:lnTo>
                <a:lnTo>
                  <a:pt x="550" y="409"/>
                </a:lnTo>
                <a:lnTo>
                  <a:pt x="545" y="396"/>
                </a:lnTo>
                <a:lnTo>
                  <a:pt x="539" y="386"/>
                </a:lnTo>
                <a:lnTo>
                  <a:pt x="539" y="386"/>
                </a:lnTo>
                <a:lnTo>
                  <a:pt x="533" y="374"/>
                </a:lnTo>
                <a:lnTo>
                  <a:pt x="528" y="361"/>
                </a:lnTo>
                <a:lnTo>
                  <a:pt x="524" y="348"/>
                </a:lnTo>
                <a:lnTo>
                  <a:pt x="523" y="341"/>
                </a:lnTo>
                <a:lnTo>
                  <a:pt x="523" y="341"/>
                </a:lnTo>
                <a:lnTo>
                  <a:pt x="523" y="333"/>
                </a:lnTo>
                <a:lnTo>
                  <a:pt x="520" y="318"/>
                </a:lnTo>
                <a:lnTo>
                  <a:pt x="518" y="310"/>
                </a:lnTo>
                <a:lnTo>
                  <a:pt x="516" y="301"/>
                </a:lnTo>
                <a:lnTo>
                  <a:pt x="512" y="292"/>
                </a:lnTo>
                <a:lnTo>
                  <a:pt x="507" y="283"/>
                </a:lnTo>
                <a:lnTo>
                  <a:pt x="507" y="283"/>
                </a:lnTo>
                <a:lnTo>
                  <a:pt x="489" y="256"/>
                </a:lnTo>
                <a:lnTo>
                  <a:pt x="480" y="244"/>
                </a:lnTo>
                <a:lnTo>
                  <a:pt x="473" y="233"/>
                </a:lnTo>
                <a:lnTo>
                  <a:pt x="473" y="233"/>
                </a:lnTo>
                <a:lnTo>
                  <a:pt x="471" y="228"/>
                </a:lnTo>
                <a:lnTo>
                  <a:pt x="470" y="223"/>
                </a:lnTo>
                <a:lnTo>
                  <a:pt x="470" y="215"/>
                </a:lnTo>
                <a:lnTo>
                  <a:pt x="468" y="211"/>
                </a:lnTo>
                <a:lnTo>
                  <a:pt x="467" y="207"/>
                </a:lnTo>
                <a:lnTo>
                  <a:pt x="465" y="204"/>
                </a:lnTo>
                <a:lnTo>
                  <a:pt x="459" y="202"/>
                </a:lnTo>
                <a:lnTo>
                  <a:pt x="459" y="202"/>
                </a:lnTo>
                <a:lnTo>
                  <a:pt x="444" y="193"/>
                </a:lnTo>
                <a:lnTo>
                  <a:pt x="424" y="183"/>
                </a:lnTo>
                <a:lnTo>
                  <a:pt x="401" y="170"/>
                </a:lnTo>
                <a:lnTo>
                  <a:pt x="401" y="170"/>
                </a:lnTo>
                <a:lnTo>
                  <a:pt x="415" y="139"/>
                </a:lnTo>
                <a:lnTo>
                  <a:pt x="426" y="114"/>
                </a:lnTo>
                <a:lnTo>
                  <a:pt x="428" y="105"/>
                </a:lnTo>
                <a:lnTo>
                  <a:pt x="431" y="99"/>
                </a:lnTo>
                <a:lnTo>
                  <a:pt x="431" y="99"/>
                </a:lnTo>
                <a:lnTo>
                  <a:pt x="430" y="88"/>
                </a:lnTo>
                <a:lnTo>
                  <a:pt x="427" y="74"/>
                </a:lnTo>
                <a:lnTo>
                  <a:pt x="425" y="67"/>
                </a:lnTo>
                <a:lnTo>
                  <a:pt x="421" y="59"/>
                </a:lnTo>
                <a:lnTo>
                  <a:pt x="417" y="52"/>
                </a:lnTo>
                <a:lnTo>
                  <a:pt x="409" y="43"/>
                </a:lnTo>
                <a:lnTo>
                  <a:pt x="409" y="43"/>
                </a:lnTo>
                <a:lnTo>
                  <a:pt x="401" y="36"/>
                </a:lnTo>
                <a:lnTo>
                  <a:pt x="393" y="29"/>
                </a:lnTo>
                <a:lnTo>
                  <a:pt x="376" y="19"/>
                </a:lnTo>
                <a:lnTo>
                  <a:pt x="363" y="12"/>
                </a:lnTo>
                <a:lnTo>
                  <a:pt x="358" y="9"/>
                </a:lnTo>
                <a:lnTo>
                  <a:pt x="358" y="9"/>
                </a:lnTo>
                <a:lnTo>
                  <a:pt x="359" y="9"/>
                </a:lnTo>
                <a:lnTo>
                  <a:pt x="359" y="9"/>
                </a:lnTo>
                <a:lnTo>
                  <a:pt x="335" y="3"/>
                </a:lnTo>
                <a:lnTo>
                  <a:pt x="335" y="3"/>
                </a:lnTo>
                <a:lnTo>
                  <a:pt x="323" y="1"/>
                </a:lnTo>
                <a:lnTo>
                  <a:pt x="312" y="0"/>
                </a:lnTo>
                <a:lnTo>
                  <a:pt x="300" y="0"/>
                </a:lnTo>
                <a:lnTo>
                  <a:pt x="288" y="2"/>
                </a:lnTo>
                <a:lnTo>
                  <a:pt x="278" y="4"/>
                </a:lnTo>
                <a:lnTo>
                  <a:pt x="269" y="7"/>
                </a:lnTo>
                <a:lnTo>
                  <a:pt x="263" y="10"/>
                </a:lnTo>
                <a:lnTo>
                  <a:pt x="258" y="14"/>
                </a:lnTo>
                <a:lnTo>
                  <a:pt x="258" y="14"/>
                </a:lnTo>
                <a:lnTo>
                  <a:pt x="251" y="20"/>
                </a:lnTo>
                <a:lnTo>
                  <a:pt x="245" y="25"/>
                </a:lnTo>
                <a:lnTo>
                  <a:pt x="241" y="29"/>
                </a:lnTo>
                <a:lnTo>
                  <a:pt x="238" y="33"/>
                </a:lnTo>
                <a:lnTo>
                  <a:pt x="238" y="33"/>
                </a:lnTo>
                <a:lnTo>
                  <a:pt x="230" y="45"/>
                </a:lnTo>
                <a:lnTo>
                  <a:pt x="222" y="55"/>
                </a:lnTo>
                <a:lnTo>
                  <a:pt x="222" y="55"/>
                </a:lnTo>
                <a:lnTo>
                  <a:pt x="217" y="63"/>
                </a:lnTo>
                <a:lnTo>
                  <a:pt x="212" y="69"/>
                </a:lnTo>
                <a:lnTo>
                  <a:pt x="217" y="72"/>
                </a:lnTo>
                <a:lnTo>
                  <a:pt x="215" y="80"/>
                </a:lnTo>
                <a:lnTo>
                  <a:pt x="224" y="85"/>
                </a:lnTo>
                <a:lnTo>
                  <a:pt x="215" y="94"/>
                </a:lnTo>
                <a:lnTo>
                  <a:pt x="215" y="94"/>
                </a:lnTo>
                <a:lnTo>
                  <a:pt x="229" y="104"/>
                </a:lnTo>
                <a:lnTo>
                  <a:pt x="229" y="104"/>
                </a:lnTo>
                <a:lnTo>
                  <a:pt x="229" y="106"/>
                </a:lnTo>
                <a:lnTo>
                  <a:pt x="230" y="112"/>
                </a:lnTo>
                <a:lnTo>
                  <a:pt x="229" y="121"/>
                </a:lnTo>
                <a:lnTo>
                  <a:pt x="229" y="121"/>
                </a:lnTo>
                <a:lnTo>
                  <a:pt x="222" y="138"/>
                </a:lnTo>
                <a:lnTo>
                  <a:pt x="217" y="138"/>
                </a:lnTo>
                <a:close/>
                <a:moveTo>
                  <a:pt x="419" y="334"/>
                </a:moveTo>
                <a:lnTo>
                  <a:pt x="419" y="334"/>
                </a:lnTo>
                <a:lnTo>
                  <a:pt x="420" y="337"/>
                </a:lnTo>
                <a:lnTo>
                  <a:pt x="421" y="343"/>
                </a:lnTo>
                <a:lnTo>
                  <a:pt x="421" y="351"/>
                </a:lnTo>
                <a:lnTo>
                  <a:pt x="421" y="351"/>
                </a:lnTo>
                <a:lnTo>
                  <a:pt x="421" y="360"/>
                </a:lnTo>
                <a:lnTo>
                  <a:pt x="421" y="367"/>
                </a:lnTo>
                <a:lnTo>
                  <a:pt x="422" y="373"/>
                </a:lnTo>
                <a:lnTo>
                  <a:pt x="426" y="381"/>
                </a:lnTo>
                <a:lnTo>
                  <a:pt x="426" y="381"/>
                </a:lnTo>
                <a:lnTo>
                  <a:pt x="430" y="388"/>
                </a:lnTo>
                <a:lnTo>
                  <a:pt x="432" y="393"/>
                </a:lnTo>
                <a:lnTo>
                  <a:pt x="434" y="396"/>
                </a:lnTo>
                <a:lnTo>
                  <a:pt x="434" y="402"/>
                </a:lnTo>
                <a:lnTo>
                  <a:pt x="434" y="402"/>
                </a:lnTo>
                <a:lnTo>
                  <a:pt x="435" y="413"/>
                </a:lnTo>
                <a:lnTo>
                  <a:pt x="439" y="429"/>
                </a:lnTo>
                <a:lnTo>
                  <a:pt x="443" y="448"/>
                </a:lnTo>
                <a:lnTo>
                  <a:pt x="446" y="468"/>
                </a:lnTo>
                <a:lnTo>
                  <a:pt x="446" y="468"/>
                </a:lnTo>
                <a:lnTo>
                  <a:pt x="447" y="475"/>
                </a:lnTo>
                <a:lnTo>
                  <a:pt x="450" y="480"/>
                </a:lnTo>
                <a:lnTo>
                  <a:pt x="451" y="482"/>
                </a:lnTo>
                <a:lnTo>
                  <a:pt x="453" y="482"/>
                </a:lnTo>
                <a:lnTo>
                  <a:pt x="454" y="481"/>
                </a:lnTo>
                <a:lnTo>
                  <a:pt x="456" y="479"/>
                </a:lnTo>
                <a:lnTo>
                  <a:pt x="458" y="478"/>
                </a:lnTo>
                <a:lnTo>
                  <a:pt x="458" y="478"/>
                </a:lnTo>
                <a:lnTo>
                  <a:pt x="459" y="495"/>
                </a:lnTo>
                <a:lnTo>
                  <a:pt x="459" y="495"/>
                </a:lnTo>
                <a:lnTo>
                  <a:pt x="458" y="498"/>
                </a:lnTo>
                <a:lnTo>
                  <a:pt x="453" y="501"/>
                </a:lnTo>
                <a:lnTo>
                  <a:pt x="446" y="507"/>
                </a:lnTo>
                <a:lnTo>
                  <a:pt x="424" y="518"/>
                </a:lnTo>
                <a:lnTo>
                  <a:pt x="405" y="523"/>
                </a:lnTo>
                <a:lnTo>
                  <a:pt x="382" y="525"/>
                </a:lnTo>
                <a:lnTo>
                  <a:pt x="382" y="525"/>
                </a:lnTo>
                <a:lnTo>
                  <a:pt x="381" y="524"/>
                </a:lnTo>
                <a:lnTo>
                  <a:pt x="378" y="520"/>
                </a:lnTo>
                <a:lnTo>
                  <a:pt x="378" y="520"/>
                </a:lnTo>
                <a:lnTo>
                  <a:pt x="375" y="519"/>
                </a:lnTo>
                <a:lnTo>
                  <a:pt x="369" y="518"/>
                </a:lnTo>
                <a:lnTo>
                  <a:pt x="360" y="516"/>
                </a:lnTo>
                <a:lnTo>
                  <a:pt x="360" y="516"/>
                </a:lnTo>
                <a:lnTo>
                  <a:pt x="358" y="510"/>
                </a:lnTo>
                <a:lnTo>
                  <a:pt x="353" y="500"/>
                </a:lnTo>
                <a:lnTo>
                  <a:pt x="353" y="500"/>
                </a:lnTo>
                <a:lnTo>
                  <a:pt x="353" y="497"/>
                </a:lnTo>
                <a:lnTo>
                  <a:pt x="353" y="492"/>
                </a:lnTo>
                <a:lnTo>
                  <a:pt x="355" y="481"/>
                </a:lnTo>
                <a:lnTo>
                  <a:pt x="355" y="481"/>
                </a:lnTo>
                <a:lnTo>
                  <a:pt x="356" y="478"/>
                </a:lnTo>
                <a:lnTo>
                  <a:pt x="355" y="472"/>
                </a:lnTo>
                <a:lnTo>
                  <a:pt x="350" y="458"/>
                </a:lnTo>
                <a:lnTo>
                  <a:pt x="345" y="441"/>
                </a:lnTo>
                <a:lnTo>
                  <a:pt x="345" y="441"/>
                </a:lnTo>
                <a:lnTo>
                  <a:pt x="360" y="420"/>
                </a:lnTo>
                <a:lnTo>
                  <a:pt x="360" y="420"/>
                </a:lnTo>
                <a:lnTo>
                  <a:pt x="392" y="374"/>
                </a:lnTo>
                <a:lnTo>
                  <a:pt x="419" y="334"/>
                </a:lnTo>
                <a:lnTo>
                  <a:pt x="419" y="33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8">
            <a:extLst>
              <a:ext uri="{FF2B5EF4-FFF2-40B4-BE49-F238E27FC236}">
                <a16:creationId xmlns:a16="http://schemas.microsoft.com/office/drawing/2014/main" id="{981E49B6-657D-4830-8CDC-FD74C4CDA543}"/>
              </a:ext>
            </a:extLst>
          </p:cNvPr>
          <p:cNvSpPr>
            <a:spLocks/>
          </p:cNvSpPr>
          <p:nvPr/>
        </p:nvSpPr>
        <p:spPr bwMode="auto">
          <a:xfrm>
            <a:off x="7968335" y="811185"/>
            <a:ext cx="1477016" cy="1537696"/>
          </a:xfrm>
          <a:custGeom>
            <a:avLst/>
            <a:gdLst>
              <a:gd name="T0" fmla="*/ 36 w 1071"/>
              <a:gd name="T1" fmla="*/ 225 h 1115"/>
              <a:gd name="T2" fmla="*/ 26 w 1071"/>
              <a:gd name="T3" fmla="*/ 260 h 1115"/>
              <a:gd name="T4" fmla="*/ 0 w 1071"/>
              <a:gd name="T5" fmla="*/ 388 h 1115"/>
              <a:gd name="T6" fmla="*/ 34 w 1071"/>
              <a:gd name="T7" fmla="*/ 548 h 1115"/>
              <a:gd name="T8" fmla="*/ 81 w 1071"/>
              <a:gd name="T9" fmla="*/ 645 h 1115"/>
              <a:gd name="T10" fmla="*/ 153 w 1071"/>
              <a:gd name="T11" fmla="*/ 739 h 1115"/>
              <a:gd name="T12" fmla="*/ 203 w 1071"/>
              <a:gd name="T13" fmla="*/ 785 h 1115"/>
              <a:gd name="T14" fmla="*/ 280 w 1071"/>
              <a:gd name="T15" fmla="*/ 803 h 1115"/>
              <a:gd name="T16" fmla="*/ 395 w 1071"/>
              <a:gd name="T17" fmla="*/ 801 h 1115"/>
              <a:gd name="T18" fmla="*/ 395 w 1071"/>
              <a:gd name="T19" fmla="*/ 778 h 1115"/>
              <a:gd name="T20" fmla="*/ 553 w 1071"/>
              <a:gd name="T21" fmla="*/ 789 h 1115"/>
              <a:gd name="T22" fmla="*/ 640 w 1071"/>
              <a:gd name="T23" fmla="*/ 887 h 1115"/>
              <a:gd name="T24" fmla="*/ 723 w 1071"/>
              <a:gd name="T25" fmla="*/ 1034 h 1115"/>
              <a:gd name="T26" fmla="*/ 767 w 1071"/>
              <a:gd name="T27" fmla="*/ 1034 h 1115"/>
              <a:gd name="T28" fmla="*/ 795 w 1071"/>
              <a:gd name="T29" fmla="*/ 1083 h 1115"/>
              <a:gd name="T30" fmla="*/ 820 w 1071"/>
              <a:gd name="T31" fmla="*/ 1098 h 1115"/>
              <a:gd name="T32" fmla="*/ 843 w 1071"/>
              <a:gd name="T33" fmla="*/ 1110 h 1115"/>
              <a:gd name="T34" fmla="*/ 913 w 1071"/>
              <a:gd name="T35" fmla="*/ 1112 h 1115"/>
              <a:gd name="T36" fmla="*/ 1063 w 1071"/>
              <a:gd name="T37" fmla="*/ 1091 h 1115"/>
              <a:gd name="T38" fmla="*/ 1069 w 1071"/>
              <a:gd name="T39" fmla="*/ 1073 h 1115"/>
              <a:gd name="T40" fmla="*/ 1008 w 1071"/>
              <a:gd name="T41" fmla="*/ 1047 h 1115"/>
              <a:gd name="T42" fmla="*/ 959 w 1071"/>
              <a:gd name="T43" fmla="*/ 1025 h 1115"/>
              <a:gd name="T44" fmla="*/ 920 w 1071"/>
              <a:gd name="T45" fmla="*/ 988 h 1115"/>
              <a:gd name="T46" fmla="*/ 887 w 1071"/>
              <a:gd name="T47" fmla="*/ 960 h 1115"/>
              <a:gd name="T48" fmla="*/ 748 w 1071"/>
              <a:gd name="T49" fmla="*/ 795 h 1115"/>
              <a:gd name="T50" fmla="*/ 710 w 1071"/>
              <a:gd name="T51" fmla="*/ 741 h 1115"/>
              <a:gd name="T52" fmla="*/ 401 w 1071"/>
              <a:gd name="T53" fmla="*/ 648 h 1115"/>
              <a:gd name="T54" fmla="*/ 369 w 1071"/>
              <a:gd name="T55" fmla="*/ 586 h 1115"/>
              <a:gd name="T56" fmla="*/ 405 w 1071"/>
              <a:gd name="T57" fmla="*/ 573 h 1115"/>
              <a:gd name="T58" fmla="*/ 458 w 1071"/>
              <a:gd name="T59" fmla="*/ 532 h 1115"/>
              <a:gd name="T60" fmla="*/ 505 w 1071"/>
              <a:gd name="T61" fmla="*/ 494 h 1115"/>
              <a:gd name="T62" fmla="*/ 442 w 1071"/>
              <a:gd name="T63" fmla="*/ 494 h 1115"/>
              <a:gd name="T64" fmla="*/ 401 w 1071"/>
              <a:gd name="T65" fmla="*/ 486 h 1115"/>
              <a:gd name="T66" fmla="*/ 355 w 1071"/>
              <a:gd name="T67" fmla="*/ 509 h 1115"/>
              <a:gd name="T68" fmla="*/ 286 w 1071"/>
              <a:gd name="T69" fmla="*/ 520 h 1115"/>
              <a:gd name="T70" fmla="*/ 276 w 1071"/>
              <a:gd name="T71" fmla="*/ 466 h 1115"/>
              <a:gd name="T72" fmla="*/ 237 w 1071"/>
              <a:gd name="T73" fmla="*/ 411 h 1115"/>
              <a:gd name="T74" fmla="*/ 176 w 1071"/>
              <a:gd name="T75" fmla="*/ 322 h 1115"/>
              <a:gd name="T76" fmla="*/ 170 w 1071"/>
              <a:gd name="T77" fmla="*/ 258 h 1115"/>
              <a:gd name="T78" fmla="*/ 196 w 1071"/>
              <a:gd name="T79" fmla="*/ 237 h 1115"/>
              <a:gd name="T80" fmla="*/ 212 w 1071"/>
              <a:gd name="T81" fmla="*/ 222 h 1115"/>
              <a:gd name="T82" fmla="*/ 222 w 1071"/>
              <a:gd name="T83" fmla="*/ 196 h 1115"/>
              <a:gd name="T84" fmla="*/ 215 w 1071"/>
              <a:gd name="T85" fmla="*/ 174 h 1115"/>
              <a:gd name="T86" fmla="*/ 245 w 1071"/>
              <a:gd name="T87" fmla="*/ 143 h 1115"/>
              <a:gd name="T88" fmla="*/ 228 w 1071"/>
              <a:gd name="T89" fmla="*/ 168 h 1115"/>
              <a:gd name="T90" fmla="*/ 251 w 1071"/>
              <a:gd name="T91" fmla="*/ 167 h 1115"/>
              <a:gd name="T92" fmla="*/ 265 w 1071"/>
              <a:gd name="T93" fmla="*/ 141 h 1115"/>
              <a:gd name="T94" fmla="*/ 260 w 1071"/>
              <a:gd name="T95" fmla="*/ 95 h 1115"/>
              <a:gd name="T96" fmla="*/ 196 w 1071"/>
              <a:gd name="T97" fmla="*/ 25 h 1115"/>
              <a:gd name="T98" fmla="*/ 169 w 1071"/>
              <a:gd name="T99" fmla="*/ 5 h 1115"/>
              <a:gd name="T100" fmla="*/ 124 w 1071"/>
              <a:gd name="T101" fmla="*/ 5 h 1115"/>
              <a:gd name="T102" fmla="*/ 57 w 1071"/>
              <a:gd name="T103" fmla="*/ 58 h 1115"/>
              <a:gd name="T104" fmla="*/ 38 w 1071"/>
              <a:gd name="T105" fmla="*/ 119 h 1115"/>
              <a:gd name="T106" fmla="*/ 35 w 1071"/>
              <a:gd name="T107" fmla="*/ 181 h 1115"/>
              <a:gd name="T108" fmla="*/ 47 w 1071"/>
              <a:gd name="T109" fmla="*/ 206 h 1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71" h="1115">
                <a:moveTo>
                  <a:pt x="54" y="213"/>
                </a:moveTo>
                <a:lnTo>
                  <a:pt x="54" y="228"/>
                </a:lnTo>
                <a:lnTo>
                  <a:pt x="54" y="228"/>
                </a:lnTo>
                <a:lnTo>
                  <a:pt x="49" y="227"/>
                </a:lnTo>
                <a:lnTo>
                  <a:pt x="41" y="225"/>
                </a:lnTo>
                <a:lnTo>
                  <a:pt x="36" y="225"/>
                </a:lnTo>
                <a:lnTo>
                  <a:pt x="33" y="225"/>
                </a:lnTo>
                <a:lnTo>
                  <a:pt x="29" y="226"/>
                </a:lnTo>
                <a:lnTo>
                  <a:pt x="28" y="228"/>
                </a:lnTo>
                <a:lnTo>
                  <a:pt x="28" y="228"/>
                </a:lnTo>
                <a:lnTo>
                  <a:pt x="28" y="244"/>
                </a:lnTo>
                <a:lnTo>
                  <a:pt x="26" y="260"/>
                </a:lnTo>
                <a:lnTo>
                  <a:pt x="26" y="260"/>
                </a:lnTo>
                <a:lnTo>
                  <a:pt x="20" y="280"/>
                </a:lnTo>
                <a:lnTo>
                  <a:pt x="11" y="320"/>
                </a:lnTo>
                <a:lnTo>
                  <a:pt x="6" y="344"/>
                </a:lnTo>
                <a:lnTo>
                  <a:pt x="2" y="366"/>
                </a:lnTo>
                <a:lnTo>
                  <a:pt x="0" y="388"/>
                </a:lnTo>
                <a:lnTo>
                  <a:pt x="0" y="405"/>
                </a:lnTo>
                <a:lnTo>
                  <a:pt x="0" y="405"/>
                </a:lnTo>
                <a:lnTo>
                  <a:pt x="3" y="423"/>
                </a:lnTo>
                <a:lnTo>
                  <a:pt x="7" y="445"/>
                </a:lnTo>
                <a:lnTo>
                  <a:pt x="20" y="496"/>
                </a:lnTo>
                <a:lnTo>
                  <a:pt x="34" y="548"/>
                </a:lnTo>
                <a:lnTo>
                  <a:pt x="47" y="589"/>
                </a:lnTo>
                <a:lnTo>
                  <a:pt x="47" y="589"/>
                </a:lnTo>
                <a:lnTo>
                  <a:pt x="51" y="598"/>
                </a:lnTo>
                <a:lnTo>
                  <a:pt x="55" y="606"/>
                </a:lnTo>
                <a:lnTo>
                  <a:pt x="67" y="625"/>
                </a:lnTo>
                <a:lnTo>
                  <a:pt x="81" y="645"/>
                </a:lnTo>
                <a:lnTo>
                  <a:pt x="98" y="665"/>
                </a:lnTo>
                <a:lnTo>
                  <a:pt x="127" y="702"/>
                </a:lnTo>
                <a:lnTo>
                  <a:pt x="138" y="715"/>
                </a:lnTo>
                <a:lnTo>
                  <a:pt x="145" y="725"/>
                </a:lnTo>
                <a:lnTo>
                  <a:pt x="145" y="725"/>
                </a:lnTo>
                <a:lnTo>
                  <a:pt x="153" y="739"/>
                </a:lnTo>
                <a:lnTo>
                  <a:pt x="158" y="745"/>
                </a:lnTo>
                <a:lnTo>
                  <a:pt x="163" y="752"/>
                </a:lnTo>
                <a:lnTo>
                  <a:pt x="169" y="759"/>
                </a:lnTo>
                <a:lnTo>
                  <a:pt x="177" y="768"/>
                </a:lnTo>
                <a:lnTo>
                  <a:pt x="189" y="776"/>
                </a:lnTo>
                <a:lnTo>
                  <a:pt x="203" y="785"/>
                </a:lnTo>
                <a:lnTo>
                  <a:pt x="203" y="785"/>
                </a:lnTo>
                <a:lnTo>
                  <a:pt x="211" y="790"/>
                </a:lnTo>
                <a:lnTo>
                  <a:pt x="222" y="794"/>
                </a:lnTo>
                <a:lnTo>
                  <a:pt x="235" y="797"/>
                </a:lnTo>
                <a:lnTo>
                  <a:pt x="249" y="800"/>
                </a:lnTo>
                <a:lnTo>
                  <a:pt x="280" y="803"/>
                </a:lnTo>
                <a:lnTo>
                  <a:pt x="310" y="804"/>
                </a:lnTo>
                <a:lnTo>
                  <a:pt x="341" y="804"/>
                </a:lnTo>
                <a:lnTo>
                  <a:pt x="367" y="804"/>
                </a:lnTo>
                <a:lnTo>
                  <a:pt x="386" y="802"/>
                </a:lnTo>
                <a:lnTo>
                  <a:pt x="395" y="801"/>
                </a:lnTo>
                <a:lnTo>
                  <a:pt x="395" y="801"/>
                </a:lnTo>
                <a:lnTo>
                  <a:pt x="398" y="798"/>
                </a:lnTo>
                <a:lnTo>
                  <a:pt x="399" y="796"/>
                </a:lnTo>
                <a:lnTo>
                  <a:pt x="399" y="792"/>
                </a:lnTo>
                <a:lnTo>
                  <a:pt x="399" y="788"/>
                </a:lnTo>
                <a:lnTo>
                  <a:pt x="396" y="782"/>
                </a:lnTo>
                <a:lnTo>
                  <a:pt x="395" y="778"/>
                </a:lnTo>
                <a:lnTo>
                  <a:pt x="395" y="778"/>
                </a:lnTo>
                <a:lnTo>
                  <a:pt x="466" y="783"/>
                </a:lnTo>
                <a:lnTo>
                  <a:pt x="518" y="787"/>
                </a:lnTo>
                <a:lnTo>
                  <a:pt x="550" y="788"/>
                </a:lnTo>
                <a:lnTo>
                  <a:pt x="550" y="788"/>
                </a:lnTo>
                <a:lnTo>
                  <a:pt x="553" y="789"/>
                </a:lnTo>
                <a:lnTo>
                  <a:pt x="559" y="792"/>
                </a:lnTo>
                <a:lnTo>
                  <a:pt x="572" y="805"/>
                </a:lnTo>
                <a:lnTo>
                  <a:pt x="589" y="822"/>
                </a:lnTo>
                <a:lnTo>
                  <a:pt x="607" y="843"/>
                </a:lnTo>
                <a:lnTo>
                  <a:pt x="623" y="866"/>
                </a:lnTo>
                <a:lnTo>
                  <a:pt x="640" y="887"/>
                </a:lnTo>
                <a:lnTo>
                  <a:pt x="651" y="905"/>
                </a:lnTo>
                <a:lnTo>
                  <a:pt x="660" y="918"/>
                </a:lnTo>
                <a:lnTo>
                  <a:pt x="660" y="918"/>
                </a:lnTo>
                <a:lnTo>
                  <a:pt x="677" y="949"/>
                </a:lnTo>
                <a:lnTo>
                  <a:pt x="701" y="995"/>
                </a:lnTo>
                <a:lnTo>
                  <a:pt x="723" y="1034"/>
                </a:lnTo>
                <a:lnTo>
                  <a:pt x="730" y="1047"/>
                </a:lnTo>
                <a:lnTo>
                  <a:pt x="734" y="1050"/>
                </a:lnTo>
                <a:lnTo>
                  <a:pt x="736" y="1051"/>
                </a:lnTo>
                <a:lnTo>
                  <a:pt x="736" y="1051"/>
                </a:lnTo>
                <a:lnTo>
                  <a:pt x="754" y="1042"/>
                </a:lnTo>
                <a:lnTo>
                  <a:pt x="767" y="1034"/>
                </a:lnTo>
                <a:lnTo>
                  <a:pt x="767" y="1034"/>
                </a:lnTo>
                <a:lnTo>
                  <a:pt x="769" y="1037"/>
                </a:lnTo>
                <a:lnTo>
                  <a:pt x="772" y="1043"/>
                </a:lnTo>
                <a:lnTo>
                  <a:pt x="782" y="1062"/>
                </a:lnTo>
                <a:lnTo>
                  <a:pt x="788" y="1072"/>
                </a:lnTo>
                <a:lnTo>
                  <a:pt x="795" y="1083"/>
                </a:lnTo>
                <a:lnTo>
                  <a:pt x="801" y="1090"/>
                </a:lnTo>
                <a:lnTo>
                  <a:pt x="805" y="1093"/>
                </a:lnTo>
                <a:lnTo>
                  <a:pt x="808" y="1095"/>
                </a:lnTo>
                <a:lnTo>
                  <a:pt x="808" y="1095"/>
                </a:lnTo>
                <a:lnTo>
                  <a:pt x="814" y="1097"/>
                </a:lnTo>
                <a:lnTo>
                  <a:pt x="820" y="1098"/>
                </a:lnTo>
                <a:lnTo>
                  <a:pt x="831" y="1099"/>
                </a:lnTo>
                <a:lnTo>
                  <a:pt x="838" y="1098"/>
                </a:lnTo>
                <a:lnTo>
                  <a:pt x="840" y="1098"/>
                </a:lnTo>
                <a:lnTo>
                  <a:pt x="840" y="1098"/>
                </a:lnTo>
                <a:lnTo>
                  <a:pt x="840" y="1105"/>
                </a:lnTo>
                <a:lnTo>
                  <a:pt x="843" y="1110"/>
                </a:lnTo>
                <a:lnTo>
                  <a:pt x="844" y="1112"/>
                </a:lnTo>
                <a:lnTo>
                  <a:pt x="846" y="1114"/>
                </a:lnTo>
                <a:lnTo>
                  <a:pt x="846" y="1114"/>
                </a:lnTo>
                <a:lnTo>
                  <a:pt x="853" y="1115"/>
                </a:lnTo>
                <a:lnTo>
                  <a:pt x="868" y="1115"/>
                </a:lnTo>
                <a:lnTo>
                  <a:pt x="913" y="1112"/>
                </a:lnTo>
                <a:lnTo>
                  <a:pt x="995" y="1108"/>
                </a:lnTo>
                <a:lnTo>
                  <a:pt x="995" y="1108"/>
                </a:lnTo>
                <a:lnTo>
                  <a:pt x="1016" y="1105"/>
                </a:lnTo>
                <a:lnTo>
                  <a:pt x="1038" y="1101"/>
                </a:lnTo>
                <a:lnTo>
                  <a:pt x="1057" y="1095"/>
                </a:lnTo>
                <a:lnTo>
                  <a:pt x="1063" y="1091"/>
                </a:lnTo>
                <a:lnTo>
                  <a:pt x="1067" y="1089"/>
                </a:lnTo>
                <a:lnTo>
                  <a:pt x="1067" y="1089"/>
                </a:lnTo>
                <a:lnTo>
                  <a:pt x="1070" y="1084"/>
                </a:lnTo>
                <a:lnTo>
                  <a:pt x="1071" y="1078"/>
                </a:lnTo>
                <a:lnTo>
                  <a:pt x="1071" y="1076"/>
                </a:lnTo>
                <a:lnTo>
                  <a:pt x="1069" y="1073"/>
                </a:lnTo>
                <a:lnTo>
                  <a:pt x="1064" y="1066"/>
                </a:lnTo>
                <a:lnTo>
                  <a:pt x="1064" y="1066"/>
                </a:lnTo>
                <a:lnTo>
                  <a:pt x="1059" y="1063"/>
                </a:lnTo>
                <a:lnTo>
                  <a:pt x="1050" y="1059"/>
                </a:lnTo>
                <a:lnTo>
                  <a:pt x="1031" y="1053"/>
                </a:lnTo>
                <a:lnTo>
                  <a:pt x="1008" y="1047"/>
                </a:lnTo>
                <a:lnTo>
                  <a:pt x="1008" y="1047"/>
                </a:lnTo>
                <a:lnTo>
                  <a:pt x="999" y="1045"/>
                </a:lnTo>
                <a:lnTo>
                  <a:pt x="989" y="1042"/>
                </a:lnTo>
                <a:lnTo>
                  <a:pt x="976" y="1034"/>
                </a:lnTo>
                <a:lnTo>
                  <a:pt x="976" y="1034"/>
                </a:lnTo>
                <a:lnTo>
                  <a:pt x="959" y="1025"/>
                </a:lnTo>
                <a:lnTo>
                  <a:pt x="943" y="1014"/>
                </a:lnTo>
                <a:lnTo>
                  <a:pt x="925" y="1004"/>
                </a:lnTo>
                <a:lnTo>
                  <a:pt x="925" y="997"/>
                </a:lnTo>
                <a:lnTo>
                  <a:pt x="925" y="997"/>
                </a:lnTo>
                <a:lnTo>
                  <a:pt x="924" y="994"/>
                </a:lnTo>
                <a:lnTo>
                  <a:pt x="920" y="988"/>
                </a:lnTo>
                <a:lnTo>
                  <a:pt x="917" y="984"/>
                </a:lnTo>
                <a:lnTo>
                  <a:pt x="911" y="978"/>
                </a:lnTo>
                <a:lnTo>
                  <a:pt x="904" y="972"/>
                </a:lnTo>
                <a:lnTo>
                  <a:pt x="893" y="965"/>
                </a:lnTo>
                <a:lnTo>
                  <a:pt x="893" y="965"/>
                </a:lnTo>
                <a:lnTo>
                  <a:pt x="887" y="960"/>
                </a:lnTo>
                <a:lnTo>
                  <a:pt x="879" y="954"/>
                </a:lnTo>
                <a:lnTo>
                  <a:pt x="860" y="934"/>
                </a:lnTo>
                <a:lnTo>
                  <a:pt x="838" y="908"/>
                </a:lnTo>
                <a:lnTo>
                  <a:pt x="814" y="880"/>
                </a:lnTo>
                <a:lnTo>
                  <a:pt x="772" y="827"/>
                </a:lnTo>
                <a:lnTo>
                  <a:pt x="748" y="795"/>
                </a:lnTo>
                <a:lnTo>
                  <a:pt x="748" y="795"/>
                </a:lnTo>
                <a:lnTo>
                  <a:pt x="729" y="764"/>
                </a:lnTo>
                <a:lnTo>
                  <a:pt x="721" y="751"/>
                </a:lnTo>
                <a:lnTo>
                  <a:pt x="715" y="745"/>
                </a:lnTo>
                <a:lnTo>
                  <a:pt x="710" y="741"/>
                </a:lnTo>
                <a:lnTo>
                  <a:pt x="710" y="741"/>
                </a:lnTo>
                <a:lnTo>
                  <a:pt x="702" y="736"/>
                </a:lnTo>
                <a:lnTo>
                  <a:pt x="689" y="729"/>
                </a:lnTo>
                <a:lnTo>
                  <a:pt x="655" y="713"/>
                </a:lnTo>
                <a:lnTo>
                  <a:pt x="610" y="693"/>
                </a:lnTo>
                <a:lnTo>
                  <a:pt x="503" y="665"/>
                </a:lnTo>
                <a:lnTo>
                  <a:pt x="401" y="648"/>
                </a:lnTo>
                <a:lnTo>
                  <a:pt x="363" y="648"/>
                </a:lnTo>
                <a:lnTo>
                  <a:pt x="339" y="605"/>
                </a:lnTo>
                <a:lnTo>
                  <a:pt x="339" y="605"/>
                </a:lnTo>
                <a:lnTo>
                  <a:pt x="352" y="597"/>
                </a:lnTo>
                <a:lnTo>
                  <a:pt x="362" y="589"/>
                </a:lnTo>
                <a:lnTo>
                  <a:pt x="369" y="586"/>
                </a:lnTo>
                <a:lnTo>
                  <a:pt x="369" y="586"/>
                </a:lnTo>
                <a:lnTo>
                  <a:pt x="387" y="581"/>
                </a:lnTo>
                <a:lnTo>
                  <a:pt x="398" y="578"/>
                </a:lnTo>
                <a:lnTo>
                  <a:pt x="401" y="575"/>
                </a:lnTo>
                <a:lnTo>
                  <a:pt x="405" y="573"/>
                </a:lnTo>
                <a:lnTo>
                  <a:pt x="405" y="573"/>
                </a:lnTo>
                <a:lnTo>
                  <a:pt x="422" y="552"/>
                </a:lnTo>
                <a:lnTo>
                  <a:pt x="435" y="535"/>
                </a:lnTo>
                <a:lnTo>
                  <a:pt x="435" y="535"/>
                </a:lnTo>
                <a:lnTo>
                  <a:pt x="454" y="532"/>
                </a:lnTo>
                <a:lnTo>
                  <a:pt x="454" y="532"/>
                </a:lnTo>
                <a:lnTo>
                  <a:pt x="458" y="532"/>
                </a:lnTo>
                <a:lnTo>
                  <a:pt x="459" y="529"/>
                </a:lnTo>
                <a:lnTo>
                  <a:pt x="461" y="526"/>
                </a:lnTo>
                <a:lnTo>
                  <a:pt x="461" y="521"/>
                </a:lnTo>
                <a:lnTo>
                  <a:pt x="461" y="520"/>
                </a:lnTo>
                <a:lnTo>
                  <a:pt x="505" y="494"/>
                </a:lnTo>
                <a:lnTo>
                  <a:pt x="505" y="494"/>
                </a:lnTo>
                <a:lnTo>
                  <a:pt x="505" y="489"/>
                </a:lnTo>
                <a:lnTo>
                  <a:pt x="504" y="487"/>
                </a:lnTo>
                <a:lnTo>
                  <a:pt x="503" y="484"/>
                </a:lnTo>
                <a:lnTo>
                  <a:pt x="484" y="479"/>
                </a:lnTo>
                <a:lnTo>
                  <a:pt x="442" y="494"/>
                </a:lnTo>
                <a:lnTo>
                  <a:pt x="442" y="494"/>
                </a:lnTo>
                <a:lnTo>
                  <a:pt x="433" y="489"/>
                </a:lnTo>
                <a:lnTo>
                  <a:pt x="425" y="486"/>
                </a:lnTo>
                <a:lnTo>
                  <a:pt x="419" y="484"/>
                </a:lnTo>
                <a:lnTo>
                  <a:pt x="414" y="484"/>
                </a:lnTo>
                <a:lnTo>
                  <a:pt x="414" y="484"/>
                </a:lnTo>
                <a:lnTo>
                  <a:pt x="401" y="486"/>
                </a:lnTo>
                <a:lnTo>
                  <a:pt x="388" y="487"/>
                </a:lnTo>
                <a:lnTo>
                  <a:pt x="376" y="488"/>
                </a:lnTo>
                <a:lnTo>
                  <a:pt x="369" y="490"/>
                </a:lnTo>
                <a:lnTo>
                  <a:pt x="369" y="490"/>
                </a:lnTo>
                <a:lnTo>
                  <a:pt x="363" y="497"/>
                </a:lnTo>
                <a:lnTo>
                  <a:pt x="355" y="509"/>
                </a:lnTo>
                <a:lnTo>
                  <a:pt x="345" y="526"/>
                </a:lnTo>
                <a:lnTo>
                  <a:pt x="326" y="522"/>
                </a:lnTo>
                <a:lnTo>
                  <a:pt x="316" y="539"/>
                </a:lnTo>
                <a:lnTo>
                  <a:pt x="284" y="529"/>
                </a:lnTo>
                <a:lnTo>
                  <a:pt x="284" y="529"/>
                </a:lnTo>
                <a:lnTo>
                  <a:pt x="286" y="520"/>
                </a:lnTo>
                <a:lnTo>
                  <a:pt x="286" y="507"/>
                </a:lnTo>
                <a:lnTo>
                  <a:pt x="284" y="488"/>
                </a:lnTo>
                <a:lnTo>
                  <a:pt x="284" y="488"/>
                </a:lnTo>
                <a:lnTo>
                  <a:pt x="283" y="482"/>
                </a:lnTo>
                <a:lnTo>
                  <a:pt x="282" y="476"/>
                </a:lnTo>
                <a:lnTo>
                  <a:pt x="276" y="466"/>
                </a:lnTo>
                <a:lnTo>
                  <a:pt x="269" y="455"/>
                </a:lnTo>
                <a:lnTo>
                  <a:pt x="261" y="444"/>
                </a:lnTo>
                <a:lnTo>
                  <a:pt x="245" y="425"/>
                </a:lnTo>
                <a:lnTo>
                  <a:pt x="239" y="418"/>
                </a:lnTo>
                <a:lnTo>
                  <a:pt x="237" y="411"/>
                </a:lnTo>
                <a:lnTo>
                  <a:pt x="237" y="411"/>
                </a:lnTo>
                <a:lnTo>
                  <a:pt x="234" y="404"/>
                </a:lnTo>
                <a:lnTo>
                  <a:pt x="228" y="392"/>
                </a:lnTo>
                <a:lnTo>
                  <a:pt x="209" y="365"/>
                </a:lnTo>
                <a:lnTo>
                  <a:pt x="180" y="326"/>
                </a:lnTo>
                <a:lnTo>
                  <a:pt x="180" y="326"/>
                </a:lnTo>
                <a:lnTo>
                  <a:pt x="176" y="322"/>
                </a:lnTo>
                <a:lnTo>
                  <a:pt x="170" y="314"/>
                </a:lnTo>
                <a:lnTo>
                  <a:pt x="162" y="307"/>
                </a:lnTo>
                <a:lnTo>
                  <a:pt x="133" y="279"/>
                </a:lnTo>
                <a:lnTo>
                  <a:pt x="149" y="263"/>
                </a:lnTo>
                <a:lnTo>
                  <a:pt x="149" y="263"/>
                </a:lnTo>
                <a:lnTo>
                  <a:pt x="170" y="258"/>
                </a:lnTo>
                <a:lnTo>
                  <a:pt x="185" y="254"/>
                </a:lnTo>
                <a:lnTo>
                  <a:pt x="190" y="252"/>
                </a:lnTo>
                <a:lnTo>
                  <a:pt x="193" y="251"/>
                </a:lnTo>
                <a:lnTo>
                  <a:pt x="193" y="251"/>
                </a:lnTo>
                <a:lnTo>
                  <a:pt x="195" y="245"/>
                </a:lnTo>
                <a:lnTo>
                  <a:pt x="196" y="237"/>
                </a:lnTo>
                <a:lnTo>
                  <a:pt x="196" y="225"/>
                </a:lnTo>
                <a:lnTo>
                  <a:pt x="196" y="225"/>
                </a:lnTo>
                <a:lnTo>
                  <a:pt x="204" y="226"/>
                </a:lnTo>
                <a:lnTo>
                  <a:pt x="209" y="225"/>
                </a:lnTo>
                <a:lnTo>
                  <a:pt x="211" y="224"/>
                </a:lnTo>
                <a:lnTo>
                  <a:pt x="212" y="222"/>
                </a:lnTo>
                <a:lnTo>
                  <a:pt x="212" y="203"/>
                </a:lnTo>
                <a:lnTo>
                  <a:pt x="212" y="203"/>
                </a:lnTo>
                <a:lnTo>
                  <a:pt x="217" y="201"/>
                </a:lnTo>
                <a:lnTo>
                  <a:pt x="221" y="200"/>
                </a:lnTo>
                <a:lnTo>
                  <a:pt x="222" y="199"/>
                </a:lnTo>
                <a:lnTo>
                  <a:pt x="222" y="196"/>
                </a:lnTo>
                <a:lnTo>
                  <a:pt x="222" y="196"/>
                </a:lnTo>
                <a:lnTo>
                  <a:pt x="219" y="193"/>
                </a:lnTo>
                <a:lnTo>
                  <a:pt x="217" y="188"/>
                </a:lnTo>
                <a:lnTo>
                  <a:pt x="215" y="182"/>
                </a:lnTo>
                <a:lnTo>
                  <a:pt x="215" y="174"/>
                </a:lnTo>
                <a:lnTo>
                  <a:pt x="215" y="174"/>
                </a:lnTo>
                <a:lnTo>
                  <a:pt x="217" y="166"/>
                </a:lnTo>
                <a:lnTo>
                  <a:pt x="221" y="159"/>
                </a:lnTo>
                <a:lnTo>
                  <a:pt x="224" y="153"/>
                </a:lnTo>
                <a:lnTo>
                  <a:pt x="243" y="140"/>
                </a:lnTo>
                <a:lnTo>
                  <a:pt x="243" y="140"/>
                </a:lnTo>
                <a:lnTo>
                  <a:pt x="245" y="143"/>
                </a:lnTo>
                <a:lnTo>
                  <a:pt x="245" y="148"/>
                </a:lnTo>
                <a:lnTo>
                  <a:pt x="243" y="153"/>
                </a:lnTo>
                <a:lnTo>
                  <a:pt x="243" y="153"/>
                </a:lnTo>
                <a:lnTo>
                  <a:pt x="239" y="157"/>
                </a:lnTo>
                <a:lnTo>
                  <a:pt x="234" y="163"/>
                </a:lnTo>
                <a:lnTo>
                  <a:pt x="228" y="168"/>
                </a:lnTo>
                <a:lnTo>
                  <a:pt x="243" y="165"/>
                </a:lnTo>
                <a:lnTo>
                  <a:pt x="231" y="178"/>
                </a:lnTo>
                <a:lnTo>
                  <a:pt x="231" y="178"/>
                </a:lnTo>
                <a:lnTo>
                  <a:pt x="234" y="176"/>
                </a:lnTo>
                <a:lnTo>
                  <a:pt x="242" y="173"/>
                </a:lnTo>
                <a:lnTo>
                  <a:pt x="251" y="167"/>
                </a:lnTo>
                <a:lnTo>
                  <a:pt x="256" y="163"/>
                </a:lnTo>
                <a:lnTo>
                  <a:pt x="260" y="159"/>
                </a:lnTo>
                <a:lnTo>
                  <a:pt x="260" y="159"/>
                </a:lnTo>
                <a:lnTo>
                  <a:pt x="262" y="154"/>
                </a:lnTo>
                <a:lnTo>
                  <a:pt x="264" y="148"/>
                </a:lnTo>
                <a:lnTo>
                  <a:pt x="265" y="141"/>
                </a:lnTo>
                <a:lnTo>
                  <a:pt x="267" y="134"/>
                </a:lnTo>
                <a:lnTo>
                  <a:pt x="267" y="126"/>
                </a:lnTo>
                <a:lnTo>
                  <a:pt x="265" y="116"/>
                </a:lnTo>
                <a:lnTo>
                  <a:pt x="263" y="107"/>
                </a:lnTo>
                <a:lnTo>
                  <a:pt x="260" y="95"/>
                </a:lnTo>
                <a:lnTo>
                  <a:pt x="260" y="95"/>
                </a:lnTo>
                <a:lnTo>
                  <a:pt x="254" y="84"/>
                </a:lnTo>
                <a:lnTo>
                  <a:pt x="244" y="71"/>
                </a:lnTo>
                <a:lnTo>
                  <a:pt x="234" y="61"/>
                </a:lnTo>
                <a:lnTo>
                  <a:pt x="223" y="49"/>
                </a:lnTo>
                <a:lnTo>
                  <a:pt x="204" y="32"/>
                </a:lnTo>
                <a:lnTo>
                  <a:pt x="196" y="25"/>
                </a:lnTo>
                <a:lnTo>
                  <a:pt x="196" y="25"/>
                </a:lnTo>
                <a:lnTo>
                  <a:pt x="193" y="22"/>
                </a:lnTo>
                <a:lnTo>
                  <a:pt x="190" y="18"/>
                </a:lnTo>
                <a:lnTo>
                  <a:pt x="184" y="13"/>
                </a:lnTo>
                <a:lnTo>
                  <a:pt x="178" y="9"/>
                </a:lnTo>
                <a:lnTo>
                  <a:pt x="169" y="5"/>
                </a:lnTo>
                <a:lnTo>
                  <a:pt x="158" y="2"/>
                </a:lnTo>
                <a:lnTo>
                  <a:pt x="145" y="0"/>
                </a:lnTo>
                <a:lnTo>
                  <a:pt x="145" y="0"/>
                </a:lnTo>
                <a:lnTo>
                  <a:pt x="138" y="0"/>
                </a:lnTo>
                <a:lnTo>
                  <a:pt x="131" y="3"/>
                </a:lnTo>
                <a:lnTo>
                  <a:pt x="124" y="5"/>
                </a:lnTo>
                <a:lnTo>
                  <a:pt x="117" y="8"/>
                </a:lnTo>
                <a:lnTo>
                  <a:pt x="103" y="16"/>
                </a:lnTo>
                <a:lnTo>
                  <a:pt x="88" y="25"/>
                </a:lnTo>
                <a:lnTo>
                  <a:pt x="77" y="37"/>
                </a:lnTo>
                <a:lnTo>
                  <a:pt x="65" y="48"/>
                </a:lnTo>
                <a:lnTo>
                  <a:pt x="57" y="58"/>
                </a:lnTo>
                <a:lnTo>
                  <a:pt x="51" y="67"/>
                </a:lnTo>
                <a:lnTo>
                  <a:pt x="51" y="67"/>
                </a:lnTo>
                <a:lnTo>
                  <a:pt x="47" y="76"/>
                </a:lnTo>
                <a:lnTo>
                  <a:pt x="44" y="89"/>
                </a:lnTo>
                <a:lnTo>
                  <a:pt x="40" y="103"/>
                </a:lnTo>
                <a:lnTo>
                  <a:pt x="38" y="119"/>
                </a:lnTo>
                <a:lnTo>
                  <a:pt x="35" y="147"/>
                </a:lnTo>
                <a:lnTo>
                  <a:pt x="34" y="160"/>
                </a:lnTo>
                <a:lnTo>
                  <a:pt x="35" y="168"/>
                </a:lnTo>
                <a:lnTo>
                  <a:pt x="35" y="168"/>
                </a:lnTo>
                <a:lnTo>
                  <a:pt x="35" y="175"/>
                </a:lnTo>
                <a:lnTo>
                  <a:pt x="35" y="181"/>
                </a:lnTo>
                <a:lnTo>
                  <a:pt x="33" y="191"/>
                </a:lnTo>
                <a:lnTo>
                  <a:pt x="31" y="198"/>
                </a:lnTo>
                <a:lnTo>
                  <a:pt x="28" y="200"/>
                </a:lnTo>
                <a:lnTo>
                  <a:pt x="38" y="200"/>
                </a:lnTo>
                <a:lnTo>
                  <a:pt x="35" y="213"/>
                </a:lnTo>
                <a:lnTo>
                  <a:pt x="47" y="206"/>
                </a:lnTo>
                <a:lnTo>
                  <a:pt x="47" y="215"/>
                </a:lnTo>
                <a:lnTo>
                  <a:pt x="54" y="21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1">
            <a:extLst>
              <a:ext uri="{FF2B5EF4-FFF2-40B4-BE49-F238E27FC236}">
                <a16:creationId xmlns:a16="http://schemas.microsoft.com/office/drawing/2014/main" id="{52A394A5-F6EA-4F5D-827E-5B388715DA03}"/>
              </a:ext>
            </a:extLst>
          </p:cNvPr>
          <p:cNvSpPr>
            <a:spLocks/>
          </p:cNvSpPr>
          <p:nvPr/>
        </p:nvSpPr>
        <p:spPr bwMode="auto">
          <a:xfrm>
            <a:off x="4335605" y="827281"/>
            <a:ext cx="1382480" cy="1616799"/>
          </a:xfrm>
          <a:custGeom>
            <a:avLst/>
            <a:gdLst>
              <a:gd name="T0" fmla="*/ 124 w 944"/>
              <a:gd name="T1" fmla="*/ 170 h 1104"/>
              <a:gd name="T2" fmla="*/ 105 w 944"/>
              <a:gd name="T3" fmla="*/ 175 h 1104"/>
              <a:gd name="T4" fmla="*/ 66 w 944"/>
              <a:gd name="T5" fmla="*/ 203 h 1104"/>
              <a:gd name="T6" fmla="*/ 11 w 944"/>
              <a:gd name="T7" fmla="*/ 299 h 1104"/>
              <a:gd name="T8" fmla="*/ 0 w 944"/>
              <a:gd name="T9" fmla="*/ 400 h 1104"/>
              <a:gd name="T10" fmla="*/ 47 w 944"/>
              <a:gd name="T11" fmla="*/ 547 h 1104"/>
              <a:gd name="T12" fmla="*/ 98 w 944"/>
              <a:gd name="T13" fmla="*/ 659 h 1104"/>
              <a:gd name="T14" fmla="*/ 108 w 944"/>
              <a:gd name="T15" fmla="*/ 704 h 1104"/>
              <a:gd name="T16" fmla="*/ 133 w 944"/>
              <a:gd name="T17" fmla="*/ 755 h 1104"/>
              <a:gd name="T18" fmla="*/ 272 w 944"/>
              <a:gd name="T19" fmla="*/ 762 h 1104"/>
              <a:gd name="T20" fmla="*/ 400 w 944"/>
              <a:gd name="T21" fmla="*/ 734 h 1104"/>
              <a:gd name="T22" fmla="*/ 551 w 944"/>
              <a:gd name="T23" fmla="*/ 763 h 1104"/>
              <a:gd name="T24" fmla="*/ 560 w 944"/>
              <a:gd name="T25" fmla="*/ 936 h 1104"/>
              <a:gd name="T26" fmla="*/ 558 w 944"/>
              <a:gd name="T27" fmla="*/ 996 h 1104"/>
              <a:gd name="T28" fmla="*/ 569 w 944"/>
              <a:gd name="T29" fmla="*/ 1028 h 1104"/>
              <a:gd name="T30" fmla="*/ 564 w 944"/>
              <a:gd name="T31" fmla="*/ 1085 h 1104"/>
              <a:gd name="T32" fmla="*/ 607 w 944"/>
              <a:gd name="T33" fmla="*/ 1104 h 1104"/>
              <a:gd name="T34" fmla="*/ 644 w 944"/>
              <a:gd name="T35" fmla="*/ 1090 h 1104"/>
              <a:gd name="T36" fmla="*/ 753 w 944"/>
              <a:gd name="T37" fmla="*/ 1104 h 1104"/>
              <a:gd name="T38" fmla="*/ 801 w 944"/>
              <a:gd name="T39" fmla="*/ 1090 h 1104"/>
              <a:gd name="T40" fmla="*/ 733 w 944"/>
              <a:gd name="T41" fmla="*/ 1047 h 1104"/>
              <a:gd name="T42" fmla="*/ 699 w 944"/>
              <a:gd name="T43" fmla="*/ 993 h 1104"/>
              <a:gd name="T44" fmla="*/ 676 w 944"/>
              <a:gd name="T45" fmla="*/ 880 h 1104"/>
              <a:gd name="T46" fmla="*/ 709 w 944"/>
              <a:gd name="T47" fmla="*/ 806 h 1104"/>
              <a:gd name="T48" fmla="*/ 712 w 944"/>
              <a:gd name="T49" fmla="*/ 856 h 1104"/>
              <a:gd name="T50" fmla="*/ 845 w 944"/>
              <a:gd name="T51" fmla="*/ 868 h 1104"/>
              <a:gd name="T52" fmla="*/ 923 w 944"/>
              <a:gd name="T53" fmla="*/ 856 h 1104"/>
              <a:gd name="T54" fmla="*/ 937 w 944"/>
              <a:gd name="T55" fmla="*/ 828 h 1104"/>
              <a:gd name="T56" fmla="*/ 871 w 944"/>
              <a:gd name="T57" fmla="*/ 800 h 1104"/>
              <a:gd name="T58" fmla="*/ 807 w 944"/>
              <a:gd name="T59" fmla="*/ 744 h 1104"/>
              <a:gd name="T60" fmla="*/ 740 w 944"/>
              <a:gd name="T61" fmla="*/ 677 h 1104"/>
              <a:gd name="T62" fmla="*/ 685 w 944"/>
              <a:gd name="T63" fmla="*/ 559 h 1104"/>
              <a:gd name="T64" fmla="*/ 641 w 944"/>
              <a:gd name="T65" fmla="*/ 485 h 1104"/>
              <a:gd name="T66" fmla="*/ 585 w 944"/>
              <a:gd name="T67" fmla="*/ 462 h 1104"/>
              <a:gd name="T68" fmla="*/ 436 w 944"/>
              <a:gd name="T69" fmla="*/ 502 h 1104"/>
              <a:gd name="T70" fmla="*/ 443 w 944"/>
              <a:gd name="T71" fmla="*/ 488 h 1104"/>
              <a:gd name="T72" fmla="*/ 458 w 944"/>
              <a:gd name="T73" fmla="*/ 472 h 1104"/>
              <a:gd name="T74" fmla="*/ 467 w 944"/>
              <a:gd name="T75" fmla="*/ 448 h 1104"/>
              <a:gd name="T76" fmla="*/ 436 w 944"/>
              <a:gd name="T77" fmla="*/ 406 h 1104"/>
              <a:gd name="T78" fmla="*/ 459 w 944"/>
              <a:gd name="T79" fmla="*/ 391 h 1104"/>
              <a:gd name="T80" fmla="*/ 418 w 944"/>
              <a:gd name="T81" fmla="*/ 388 h 1104"/>
              <a:gd name="T82" fmla="*/ 381 w 944"/>
              <a:gd name="T83" fmla="*/ 420 h 1104"/>
              <a:gd name="T84" fmla="*/ 327 w 944"/>
              <a:gd name="T85" fmla="*/ 448 h 1104"/>
              <a:gd name="T86" fmla="*/ 306 w 944"/>
              <a:gd name="T87" fmla="*/ 393 h 1104"/>
              <a:gd name="T88" fmla="*/ 277 w 944"/>
              <a:gd name="T89" fmla="*/ 290 h 1104"/>
              <a:gd name="T90" fmla="*/ 247 w 944"/>
              <a:gd name="T91" fmla="*/ 233 h 1104"/>
              <a:gd name="T92" fmla="*/ 282 w 944"/>
              <a:gd name="T93" fmla="*/ 229 h 1104"/>
              <a:gd name="T94" fmla="*/ 303 w 944"/>
              <a:gd name="T95" fmla="*/ 199 h 1104"/>
              <a:gd name="T96" fmla="*/ 306 w 944"/>
              <a:gd name="T97" fmla="*/ 181 h 1104"/>
              <a:gd name="T98" fmla="*/ 314 w 944"/>
              <a:gd name="T99" fmla="*/ 151 h 1104"/>
              <a:gd name="T100" fmla="*/ 327 w 944"/>
              <a:gd name="T101" fmla="*/ 99 h 1104"/>
              <a:gd name="T102" fmla="*/ 320 w 944"/>
              <a:gd name="T103" fmla="*/ 60 h 1104"/>
              <a:gd name="T104" fmla="*/ 301 w 944"/>
              <a:gd name="T105" fmla="*/ 11 h 1104"/>
              <a:gd name="T106" fmla="*/ 210 w 944"/>
              <a:gd name="T107" fmla="*/ 15 h 1104"/>
              <a:gd name="T108" fmla="*/ 152 w 944"/>
              <a:gd name="T109" fmla="*/ 34 h 1104"/>
              <a:gd name="T110" fmla="*/ 130 w 944"/>
              <a:gd name="T111" fmla="*/ 77 h 1104"/>
              <a:gd name="T112" fmla="*/ 138 w 944"/>
              <a:gd name="T113" fmla="*/ 111 h 1104"/>
              <a:gd name="T114" fmla="*/ 143 w 944"/>
              <a:gd name="T115" fmla="*/ 141 h 1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44" h="1104">
                <a:moveTo>
                  <a:pt x="143" y="141"/>
                </a:moveTo>
                <a:lnTo>
                  <a:pt x="143" y="141"/>
                </a:lnTo>
                <a:lnTo>
                  <a:pt x="141" y="142"/>
                </a:lnTo>
                <a:lnTo>
                  <a:pt x="139" y="145"/>
                </a:lnTo>
                <a:lnTo>
                  <a:pt x="135" y="153"/>
                </a:lnTo>
                <a:lnTo>
                  <a:pt x="129" y="162"/>
                </a:lnTo>
                <a:lnTo>
                  <a:pt x="124" y="170"/>
                </a:lnTo>
                <a:lnTo>
                  <a:pt x="124" y="170"/>
                </a:lnTo>
                <a:lnTo>
                  <a:pt x="116" y="177"/>
                </a:lnTo>
                <a:lnTo>
                  <a:pt x="112" y="179"/>
                </a:lnTo>
                <a:lnTo>
                  <a:pt x="112" y="179"/>
                </a:lnTo>
                <a:lnTo>
                  <a:pt x="111" y="178"/>
                </a:lnTo>
                <a:lnTo>
                  <a:pt x="108" y="175"/>
                </a:lnTo>
                <a:lnTo>
                  <a:pt x="105" y="175"/>
                </a:lnTo>
                <a:lnTo>
                  <a:pt x="103" y="175"/>
                </a:lnTo>
                <a:lnTo>
                  <a:pt x="100" y="177"/>
                </a:lnTo>
                <a:lnTo>
                  <a:pt x="98" y="179"/>
                </a:lnTo>
                <a:lnTo>
                  <a:pt x="98" y="179"/>
                </a:lnTo>
                <a:lnTo>
                  <a:pt x="90" y="186"/>
                </a:lnTo>
                <a:lnTo>
                  <a:pt x="78" y="194"/>
                </a:lnTo>
                <a:lnTo>
                  <a:pt x="66" y="203"/>
                </a:lnTo>
                <a:lnTo>
                  <a:pt x="56" y="212"/>
                </a:lnTo>
                <a:lnTo>
                  <a:pt x="56" y="212"/>
                </a:lnTo>
                <a:lnTo>
                  <a:pt x="51" y="218"/>
                </a:lnTo>
                <a:lnTo>
                  <a:pt x="44" y="229"/>
                </a:lnTo>
                <a:lnTo>
                  <a:pt x="31" y="253"/>
                </a:lnTo>
                <a:lnTo>
                  <a:pt x="19" y="279"/>
                </a:lnTo>
                <a:lnTo>
                  <a:pt x="11" y="299"/>
                </a:lnTo>
                <a:lnTo>
                  <a:pt x="11" y="299"/>
                </a:lnTo>
                <a:lnTo>
                  <a:pt x="8" y="309"/>
                </a:lnTo>
                <a:lnTo>
                  <a:pt x="6" y="322"/>
                </a:lnTo>
                <a:lnTo>
                  <a:pt x="4" y="338"/>
                </a:lnTo>
                <a:lnTo>
                  <a:pt x="1" y="357"/>
                </a:lnTo>
                <a:lnTo>
                  <a:pt x="0" y="378"/>
                </a:lnTo>
                <a:lnTo>
                  <a:pt x="0" y="400"/>
                </a:lnTo>
                <a:lnTo>
                  <a:pt x="2" y="422"/>
                </a:lnTo>
                <a:lnTo>
                  <a:pt x="6" y="443"/>
                </a:lnTo>
                <a:lnTo>
                  <a:pt x="6" y="443"/>
                </a:lnTo>
                <a:lnTo>
                  <a:pt x="13" y="466"/>
                </a:lnTo>
                <a:lnTo>
                  <a:pt x="23" y="492"/>
                </a:lnTo>
                <a:lnTo>
                  <a:pt x="34" y="519"/>
                </a:lnTo>
                <a:lnTo>
                  <a:pt x="47" y="547"/>
                </a:lnTo>
                <a:lnTo>
                  <a:pt x="71" y="596"/>
                </a:lnTo>
                <a:lnTo>
                  <a:pt x="79" y="615"/>
                </a:lnTo>
                <a:lnTo>
                  <a:pt x="84" y="627"/>
                </a:lnTo>
                <a:lnTo>
                  <a:pt x="84" y="627"/>
                </a:lnTo>
                <a:lnTo>
                  <a:pt x="86" y="636"/>
                </a:lnTo>
                <a:lnTo>
                  <a:pt x="90" y="644"/>
                </a:lnTo>
                <a:lnTo>
                  <a:pt x="98" y="659"/>
                </a:lnTo>
                <a:lnTo>
                  <a:pt x="102" y="666"/>
                </a:lnTo>
                <a:lnTo>
                  <a:pt x="104" y="674"/>
                </a:lnTo>
                <a:lnTo>
                  <a:pt x="105" y="679"/>
                </a:lnTo>
                <a:lnTo>
                  <a:pt x="105" y="687"/>
                </a:lnTo>
                <a:lnTo>
                  <a:pt x="105" y="687"/>
                </a:lnTo>
                <a:lnTo>
                  <a:pt x="105" y="695"/>
                </a:lnTo>
                <a:lnTo>
                  <a:pt x="108" y="704"/>
                </a:lnTo>
                <a:lnTo>
                  <a:pt x="111" y="716"/>
                </a:lnTo>
                <a:lnTo>
                  <a:pt x="116" y="728"/>
                </a:lnTo>
                <a:lnTo>
                  <a:pt x="122" y="738"/>
                </a:lnTo>
                <a:lnTo>
                  <a:pt x="126" y="747"/>
                </a:lnTo>
                <a:lnTo>
                  <a:pt x="130" y="753"/>
                </a:lnTo>
                <a:lnTo>
                  <a:pt x="132" y="755"/>
                </a:lnTo>
                <a:lnTo>
                  <a:pt x="133" y="755"/>
                </a:lnTo>
                <a:lnTo>
                  <a:pt x="133" y="755"/>
                </a:lnTo>
                <a:lnTo>
                  <a:pt x="146" y="751"/>
                </a:lnTo>
                <a:lnTo>
                  <a:pt x="155" y="748"/>
                </a:lnTo>
                <a:lnTo>
                  <a:pt x="155" y="748"/>
                </a:lnTo>
                <a:lnTo>
                  <a:pt x="208" y="756"/>
                </a:lnTo>
                <a:lnTo>
                  <a:pt x="251" y="761"/>
                </a:lnTo>
                <a:lnTo>
                  <a:pt x="272" y="762"/>
                </a:lnTo>
                <a:lnTo>
                  <a:pt x="287" y="762"/>
                </a:lnTo>
                <a:lnTo>
                  <a:pt x="287" y="762"/>
                </a:lnTo>
                <a:lnTo>
                  <a:pt x="301" y="760"/>
                </a:lnTo>
                <a:lnTo>
                  <a:pt x="319" y="756"/>
                </a:lnTo>
                <a:lnTo>
                  <a:pt x="355" y="747"/>
                </a:lnTo>
                <a:lnTo>
                  <a:pt x="387" y="737"/>
                </a:lnTo>
                <a:lnTo>
                  <a:pt x="400" y="734"/>
                </a:lnTo>
                <a:lnTo>
                  <a:pt x="400" y="734"/>
                </a:lnTo>
                <a:lnTo>
                  <a:pt x="475" y="735"/>
                </a:lnTo>
                <a:lnTo>
                  <a:pt x="526" y="736"/>
                </a:lnTo>
                <a:lnTo>
                  <a:pt x="550" y="736"/>
                </a:lnTo>
                <a:lnTo>
                  <a:pt x="550" y="736"/>
                </a:lnTo>
                <a:lnTo>
                  <a:pt x="551" y="743"/>
                </a:lnTo>
                <a:lnTo>
                  <a:pt x="551" y="763"/>
                </a:lnTo>
                <a:lnTo>
                  <a:pt x="552" y="826"/>
                </a:lnTo>
                <a:lnTo>
                  <a:pt x="552" y="892"/>
                </a:lnTo>
                <a:lnTo>
                  <a:pt x="554" y="915"/>
                </a:lnTo>
                <a:lnTo>
                  <a:pt x="555" y="927"/>
                </a:lnTo>
                <a:lnTo>
                  <a:pt x="555" y="927"/>
                </a:lnTo>
                <a:lnTo>
                  <a:pt x="557" y="932"/>
                </a:lnTo>
                <a:lnTo>
                  <a:pt x="560" y="936"/>
                </a:lnTo>
                <a:lnTo>
                  <a:pt x="564" y="940"/>
                </a:lnTo>
                <a:lnTo>
                  <a:pt x="567" y="946"/>
                </a:lnTo>
                <a:lnTo>
                  <a:pt x="568" y="950"/>
                </a:lnTo>
                <a:lnTo>
                  <a:pt x="567" y="953"/>
                </a:lnTo>
                <a:lnTo>
                  <a:pt x="567" y="953"/>
                </a:lnTo>
                <a:lnTo>
                  <a:pt x="563" y="970"/>
                </a:lnTo>
                <a:lnTo>
                  <a:pt x="558" y="996"/>
                </a:lnTo>
                <a:lnTo>
                  <a:pt x="556" y="1009"/>
                </a:lnTo>
                <a:lnTo>
                  <a:pt x="555" y="1019"/>
                </a:lnTo>
                <a:lnTo>
                  <a:pt x="555" y="1026"/>
                </a:lnTo>
                <a:lnTo>
                  <a:pt x="556" y="1028"/>
                </a:lnTo>
                <a:lnTo>
                  <a:pt x="557" y="1029"/>
                </a:lnTo>
                <a:lnTo>
                  <a:pt x="557" y="1029"/>
                </a:lnTo>
                <a:lnTo>
                  <a:pt x="569" y="1028"/>
                </a:lnTo>
                <a:lnTo>
                  <a:pt x="574" y="1029"/>
                </a:lnTo>
                <a:lnTo>
                  <a:pt x="574" y="1029"/>
                </a:lnTo>
                <a:lnTo>
                  <a:pt x="569" y="1052"/>
                </a:lnTo>
                <a:lnTo>
                  <a:pt x="565" y="1071"/>
                </a:lnTo>
                <a:lnTo>
                  <a:pt x="564" y="1080"/>
                </a:lnTo>
                <a:lnTo>
                  <a:pt x="564" y="1085"/>
                </a:lnTo>
                <a:lnTo>
                  <a:pt x="564" y="1085"/>
                </a:lnTo>
                <a:lnTo>
                  <a:pt x="565" y="1088"/>
                </a:lnTo>
                <a:lnTo>
                  <a:pt x="567" y="1089"/>
                </a:lnTo>
                <a:lnTo>
                  <a:pt x="571" y="1094"/>
                </a:lnTo>
                <a:lnTo>
                  <a:pt x="578" y="1097"/>
                </a:lnTo>
                <a:lnTo>
                  <a:pt x="585" y="1100"/>
                </a:lnTo>
                <a:lnTo>
                  <a:pt x="600" y="1103"/>
                </a:lnTo>
                <a:lnTo>
                  <a:pt x="607" y="1104"/>
                </a:lnTo>
                <a:lnTo>
                  <a:pt x="607" y="1104"/>
                </a:lnTo>
                <a:lnTo>
                  <a:pt x="610" y="1101"/>
                </a:lnTo>
                <a:lnTo>
                  <a:pt x="614" y="1097"/>
                </a:lnTo>
                <a:lnTo>
                  <a:pt x="619" y="1095"/>
                </a:lnTo>
                <a:lnTo>
                  <a:pt x="626" y="1093"/>
                </a:lnTo>
                <a:lnTo>
                  <a:pt x="634" y="1090"/>
                </a:lnTo>
                <a:lnTo>
                  <a:pt x="644" y="1090"/>
                </a:lnTo>
                <a:lnTo>
                  <a:pt x="659" y="1093"/>
                </a:lnTo>
                <a:lnTo>
                  <a:pt x="659" y="1093"/>
                </a:lnTo>
                <a:lnTo>
                  <a:pt x="689" y="1097"/>
                </a:lnTo>
                <a:lnTo>
                  <a:pt x="718" y="1102"/>
                </a:lnTo>
                <a:lnTo>
                  <a:pt x="740" y="1104"/>
                </a:lnTo>
                <a:lnTo>
                  <a:pt x="753" y="1104"/>
                </a:lnTo>
                <a:lnTo>
                  <a:pt x="753" y="1104"/>
                </a:lnTo>
                <a:lnTo>
                  <a:pt x="766" y="1103"/>
                </a:lnTo>
                <a:lnTo>
                  <a:pt x="784" y="1101"/>
                </a:lnTo>
                <a:lnTo>
                  <a:pt x="792" y="1098"/>
                </a:lnTo>
                <a:lnTo>
                  <a:pt x="798" y="1096"/>
                </a:lnTo>
                <a:lnTo>
                  <a:pt x="799" y="1095"/>
                </a:lnTo>
                <a:lnTo>
                  <a:pt x="801" y="1093"/>
                </a:lnTo>
                <a:lnTo>
                  <a:pt x="801" y="1090"/>
                </a:lnTo>
                <a:lnTo>
                  <a:pt x="800" y="1088"/>
                </a:lnTo>
                <a:lnTo>
                  <a:pt x="800" y="1088"/>
                </a:lnTo>
                <a:lnTo>
                  <a:pt x="796" y="1082"/>
                </a:lnTo>
                <a:lnTo>
                  <a:pt x="788" y="1076"/>
                </a:lnTo>
                <a:lnTo>
                  <a:pt x="767" y="1064"/>
                </a:lnTo>
                <a:lnTo>
                  <a:pt x="744" y="1052"/>
                </a:lnTo>
                <a:lnTo>
                  <a:pt x="733" y="1047"/>
                </a:lnTo>
                <a:lnTo>
                  <a:pt x="725" y="1041"/>
                </a:lnTo>
                <a:lnTo>
                  <a:pt x="725" y="1041"/>
                </a:lnTo>
                <a:lnTo>
                  <a:pt x="711" y="1026"/>
                </a:lnTo>
                <a:lnTo>
                  <a:pt x="698" y="1012"/>
                </a:lnTo>
                <a:lnTo>
                  <a:pt x="682" y="996"/>
                </a:lnTo>
                <a:lnTo>
                  <a:pt x="699" y="993"/>
                </a:lnTo>
                <a:lnTo>
                  <a:pt x="699" y="993"/>
                </a:lnTo>
                <a:lnTo>
                  <a:pt x="688" y="971"/>
                </a:lnTo>
                <a:lnTo>
                  <a:pt x="680" y="954"/>
                </a:lnTo>
                <a:lnTo>
                  <a:pt x="676" y="946"/>
                </a:lnTo>
                <a:lnTo>
                  <a:pt x="675" y="941"/>
                </a:lnTo>
                <a:lnTo>
                  <a:pt x="675" y="941"/>
                </a:lnTo>
                <a:lnTo>
                  <a:pt x="675" y="919"/>
                </a:lnTo>
                <a:lnTo>
                  <a:pt x="676" y="880"/>
                </a:lnTo>
                <a:lnTo>
                  <a:pt x="676" y="842"/>
                </a:lnTo>
                <a:lnTo>
                  <a:pt x="678" y="823"/>
                </a:lnTo>
                <a:lnTo>
                  <a:pt x="678" y="823"/>
                </a:lnTo>
                <a:lnTo>
                  <a:pt x="689" y="783"/>
                </a:lnTo>
                <a:lnTo>
                  <a:pt x="711" y="802"/>
                </a:lnTo>
                <a:lnTo>
                  <a:pt x="711" y="802"/>
                </a:lnTo>
                <a:lnTo>
                  <a:pt x="709" y="806"/>
                </a:lnTo>
                <a:lnTo>
                  <a:pt x="706" y="819"/>
                </a:lnTo>
                <a:lnTo>
                  <a:pt x="706" y="819"/>
                </a:lnTo>
                <a:lnTo>
                  <a:pt x="706" y="827"/>
                </a:lnTo>
                <a:lnTo>
                  <a:pt x="707" y="836"/>
                </a:lnTo>
                <a:lnTo>
                  <a:pt x="711" y="852"/>
                </a:lnTo>
                <a:lnTo>
                  <a:pt x="711" y="852"/>
                </a:lnTo>
                <a:lnTo>
                  <a:pt x="712" y="856"/>
                </a:lnTo>
                <a:lnTo>
                  <a:pt x="712" y="859"/>
                </a:lnTo>
                <a:lnTo>
                  <a:pt x="713" y="860"/>
                </a:lnTo>
                <a:lnTo>
                  <a:pt x="721" y="861"/>
                </a:lnTo>
                <a:lnTo>
                  <a:pt x="741" y="864"/>
                </a:lnTo>
                <a:lnTo>
                  <a:pt x="741" y="864"/>
                </a:lnTo>
                <a:lnTo>
                  <a:pt x="790" y="867"/>
                </a:lnTo>
                <a:lnTo>
                  <a:pt x="845" y="868"/>
                </a:lnTo>
                <a:lnTo>
                  <a:pt x="845" y="868"/>
                </a:lnTo>
                <a:lnTo>
                  <a:pt x="875" y="868"/>
                </a:lnTo>
                <a:lnTo>
                  <a:pt x="895" y="867"/>
                </a:lnTo>
                <a:lnTo>
                  <a:pt x="903" y="866"/>
                </a:lnTo>
                <a:lnTo>
                  <a:pt x="910" y="865"/>
                </a:lnTo>
                <a:lnTo>
                  <a:pt x="917" y="861"/>
                </a:lnTo>
                <a:lnTo>
                  <a:pt x="923" y="856"/>
                </a:lnTo>
                <a:lnTo>
                  <a:pt x="923" y="856"/>
                </a:lnTo>
                <a:lnTo>
                  <a:pt x="935" y="848"/>
                </a:lnTo>
                <a:lnTo>
                  <a:pt x="943" y="842"/>
                </a:lnTo>
                <a:lnTo>
                  <a:pt x="944" y="839"/>
                </a:lnTo>
                <a:lnTo>
                  <a:pt x="944" y="836"/>
                </a:lnTo>
                <a:lnTo>
                  <a:pt x="942" y="833"/>
                </a:lnTo>
                <a:lnTo>
                  <a:pt x="937" y="828"/>
                </a:lnTo>
                <a:lnTo>
                  <a:pt x="937" y="828"/>
                </a:lnTo>
                <a:lnTo>
                  <a:pt x="930" y="823"/>
                </a:lnTo>
                <a:lnTo>
                  <a:pt x="923" y="819"/>
                </a:lnTo>
                <a:lnTo>
                  <a:pt x="904" y="812"/>
                </a:lnTo>
                <a:lnTo>
                  <a:pt x="885" y="806"/>
                </a:lnTo>
                <a:lnTo>
                  <a:pt x="871" y="800"/>
                </a:lnTo>
                <a:lnTo>
                  <a:pt x="871" y="800"/>
                </a:lnTo>
                <a:lnTo>
                  <a:pt x="856" y="792"/>
                </a:lnTo>
                <a:lnTo>
                  <a:pt x="838" y="781"/>
                </a:lnTo>
                <a:lnTo>
                  <a:pt x="817" y="767"/>
                </a:lnTo>
                <a:lnTo>
                  <a:pt x="822" y="753"/>
                </a:lnTo>
                <a:lnTo>
                  <a:pt x="822" y="753"/>
                </a:lnTo>
                <a:lnTo>
                  <a:pt x="818" y="751"/>
                </a:lnTo>
                <a:lnTo>
                  <a:pt x="807" y="744"/>
                </a:lnTo>
                <a:lnTo>
                  <a:pt x="791" y="733"/>
                </a:lnTo>
                <a:lnTo>
                  <a:pt x="779" y="723"/>
                </a:lnTo>
                <a:lnTo>
                  <a:pt x="767" y="712"/>
                </a:lnTo>
                <a:lnTo>
                  <a:pt x="767" y="712"/>
                </a:lnTo>
                <a:lnTo>
                  <a:pt x="761" y="705"/>
                </a:lnTo>
                <a:lnTo>
                  <a:pt x="754" y="697"/>
                </a:lnTo>
                <a:lnTo>
                  <a:pt x="740" y="677"/>
                </a:lnTo>
                <a:lnTo>
                  <a:pt x="727" y="653"/>
                </a:lnTo>
                <a:lnTo>
                  <a:pt x="714" y="629"/>
                </a:lnTo>
                <a:lnTo>
                  <a:pt x="702" y="605"/>
                </a:lnTo>
                <a:lnTo>
                  <a:pt x="694" y="585"/>
                </a:lnTo>
                <a:lnTo>
                  <a:pt x="687" y="568"/>
                </a:lnTo>
                <a:lnTo>
                  <a:pt x="685" y="559"/>
                </a:lnTo>
                <a:lnTo>
                  <a:pt x="685" y="559"/>
                </a:lnTo>
                <a:lnTo>
                  <a:pt x="683" y="552"/>
                </a:lnTo>
                <a:lnTo>
                  <a:pt x="681" y="541"/>
                </a:lnTo>
                <a:lnTo>
                  <a:pt x="676" y="530"/>
                </a:lnTo>
                <a:lnTo>
                  <a:pt x="669" y="517"/>
                </a:lnTo>
                <a:lnTo>
                  <a:pt x="660" y="502"/>
                </a:lnTo>
                <a:lnTo>
                  <a:pt x="648" y="491"/>
                </a:lnTo>
                <a:lnTo>
                  <a:pt x="641" y="485"/>
                </a:lnTo>
                <a:lnTo>
                  <a:pt x="634" y="479"/>
                </a:lnTo>
                <a:lnTo>
                  <a:pt x="626" y="474"/>
                </a:lnTo>
                <a:lnTo>
                  <a:pt x="616" y="469"/>
                </a:lnTo>
                <a:lnTo>
                  <a:pt x="616" y="469"/>
                </a:lnTo>
                <a:lnTo>
                  <a:pt x="607" y="466"/>
                </a:lnTo>
                <a:lnTo>
                  <a:pt x="596" y="463"/>
                </a:lnTo>
                <a:lnTo>
                  <a:pt x="585" y="462"/>
                </a:lnTo>
                <a:lnTo>
                  <a:pt x="575" y="462"/>
                </a:lnTo>
                <a:lnTo>
                  <a:pt x="554" y="465"/>
                </a:lnTo>
                <a:lnTo>
                  <a:pt x="532" y="468"/>
                </a:lnTo>
                <a:lnTo>
                  <a:pt x="513" y="473"/>
                </a:lnTo>
                <a:lnTo>
                  <a:pt x="498" y="479"/>
                </a:lnTo>
                <a:lnTo>
                  <a:pt x="484" y="483"/>
                </a:lnTo>
                <a:lnTo>
                  <a:pt x="436" y="502"/>
                </a:lnTo>
                <a:lnTo>
                  <a:pt x="395" y="502"/>
                </a:lnTo>
                <a:lnTo>
                  <a:pt x="403" y="486"/>
                </a:lnTo>
                <a:lnTo>
                  <a:pt x="403" y="486"/>
                </a:lnTo>
                <a:lnTo>
                  <a:pt x="417" y="488"/>
                </a:lnTo>
                <a:lnTo>
                  <a:pt x="430" y="489"/>
                </a:lnTo>
                <a:lnTo>
                  <a:pt x="437" y="489"/>
                </a:lnTo>
                <a:lnTo>
                  <a:pt x="443" y="488"/>
                </a:lnTo>
                <a:lnTo>
                  <a:pt x="443" y="488"/>
                </a:lnTo>
                <a:lnTo>
                  <a:pt x="446" y="486"/>
                </a:lnTo>
                <a:lnTo>
                  <a:pt x="450" y="483"/>
                </a:lnTo>
                <a:lnTo>
                  <a:pt x="456" y="479"/>
                </a:lnTo>
                <a:lnTo>
                  <a:pt x="458" y="474"/>
                </a:lnTo>
                <a:lnTo>
                  <a:pt x="458" y="472"/>
                </a:lnTo>
                <a:lnTo>
                  <a:pt x="458" y="472"/>
                </a:lnTo>
                <a:lnTo>
                  <a:pt x="460" y="471"/>
                </a:lnTo>
                <a:lnTo>
                  <a:pt x="464" y="469"/>
                </a:lnTo>
                <a:lnTo>
                  <a:pt x="467" y="466"/>
                </a:lnTo>
                <a:lnTo>
                  <a:pt x="467" y="462"/>
                </a:lnTo>
                <a:lnTo>
                  <a:pt x="467" y="460"/>
                </a:lnTo>
                <a:lnTo>
                  <a:pt x="467" y="460"/>
                </a:lnTo>
                <a:lnTo>
                  <a:pt x="467" y="448"/>
                </a:lnTo>
                <a:lnTo>
                  <a:pt x="467" y="443"/>
                </a:lnTo>
                <a:lnTo>
                  <a:pt x="501" y="432"/>
                </a:lnTo>
                <a:lnTo>
                  <a:pt x="503" y="422"/>
                </a:lnTo>
                <a:lnTo>
                  <a:pt x="491" y="399"/>
                </a:lnTo>
                <a:lnTo>
                  <a:pt x="453" y="413"/>
                </a:lnTo>
                <a:lnTo>
                  <a:pt x="436" y="406"/>
                </a:lnTo>
                <a:lnTo>
                  <a:pt x="436" y="406"/>
                </a:lnTo>
                <a:lnTo>
                  <a:pt x="444" y="404"/>
                </a:lnTo>
                <a:lnTo>
                  <a:pt x="451" y="402"/>
                </a:lnTo>
                <a:lnTo>
                  <a:pt x="454" y="401"/>
                </a:lnTo>
                <a:lnTo>
                  <a:pt x="456" y="399"/>
                </a:lnTo>
                <a:lnTo>
                  <a:pt x="456" y="399"/>
                </a:lnTo>
                <a:lnTo>
                  <a:pt x="458" y="395"/>
                </a:lnTo>
                <a:lnTo>
                  <a:pt x="459" y="391"/>
                </a:lnTo>
                <a:lnTo>
                  <a:pt x="458" y="391"/>
                </a:lnTo>
                <a:lnTo>
                  <a:pt x="456" y="390"/>
                </a:lnTo>
                <a:lnTo>
                  <a:pt x="450" y="389"/>
                </a:lnTo>
                <a:lnTo>
                  <a:pt x="450" y="389"/>
                </a:lnTo>
                <a:lnTo>
                  <a:pt x="430" y="387"/>
                </a:lnTo>
                <a:lnTo>
                  <a:pt x="421" y="387"/>
                </a:lnTo>
                <a:lnTo>
                  <a:pt x="418" y="388"/>
                </a:lnTo>
                <a:lnTo>
                  <a:pt x="414" y="389"/>
                </a:lnTo>
                <a:lnTo>
                  <a:pt x="414" y="389"/>
                </a:lnTo>
                <a:lnTo>
                  <a:pt x="410" y="391"/>
                </a:lnTo>
                <a:lnTo>
                  <a:pt x="405" y="396"/>
                </a:lnTo>
                <a:lnTo>
                  <a:pt x="395" y="406"/>
                </a:lnTo>
                <a:lnTo>
                  <a:pt x="386" y="415"/>
                </a:lnTo>
                <a:lnTo>
                  <a:pt x="381" y="420"/>
                </a:lnTo>
                <a:lnTo>
                  <a:pt x="381" y="420"/>
                </a:lnTo>
                <a:lnTo>
                  <a:pt x="374" y="424"/>
                </a:lnTo>
                <a:lnTo>
                  <a:pt x="362" y="432"/>
                </a:lnTo>
                <a:lnTo>
                  <a:pt x="348" y="443"/>
                </a:lnTo>
                <a:lnTo>
                  <a:pt x="348" y="443"/>
                </a:lnTo>
                <a:lnTo>
                  <a:pt x="338" y="446"/>
                </a:lnTo>
                <a:lnTo>
                  <a:pt x="327" y="448"/>
                </a:lnTo>
                <a:lnTo>
                  <a:pt x="327" y="448"/>
                </a:lnTo>
                <a:lnTo>
                  <a:pt x="326" y="447"/>
                </a:lnTo>
                <a:lnTo>
                  <a:pt x="323" y="443"/>
                </a:lnTo>
                <a:lnTo>
                  <a:pt x="320" y="433"/>
                </a:lnTo>
                <a:lnTo>
                  <a:pt x="313" y="410"/>
                </a:lnTo>
                <a:lnTo>
                  <a:pt x="313" y="410"/>
                </a:lnTo>
                <a:lnTo>
                  <a:pt x="306" y="393"/>
                </a:lnTo>
                <a:lnTo>
                  <a:pt x="295" y="363"/>
                </a:lnTo>
                <a:lnTo>
                  <a:pt x="285" y="330"/>
                </a:lnTo>
                <a:lnTo>
                  <a:pt x="281" y="317"/>
                </a:lnTo>
                <a:lnTo>
                  <a:pt x="280" y="306"/>
                </a:lnTo>
                <a:lnTo>
                  <a:pt x="280" y="306"/>
                </a:lnTo>
                <a:lnTo>
                  <a:pt x="279" y="298"/>
                </a:lnTo>
                <a:lnTo>
                  <a:pt x="277" y="290"/>
                </a:lnTo>
                <a:lnTo>
                  <a:pt x="274" y="276"/>
                </a:lnTo>
                <a:lnTo>
                  <a:pt x="269" y="264"/>
                </a:lnTo>
                <a:lnTo>
                  <a:pt x="266" y="257"/>
                </a:lnTo>
                <a:lnTo>
                  <a:pt x="266" y="257"/>
                </a:lnTo>
                <a:lnTo>
                  <a:pt x="255" y="243"/>
                </a:lnTo>
                <a:lnTo>
                  <a:pt x="247" y="233"/>
                </a:lnTo>
                <a:lnTo>
                  <a:pt x="247" y="233"/>
                </a:lnTo>
                <a:lnTo>
                  <a:pt x="250" y="234"/>
                </a:lnTo>
                <a:lnTo>
                  <a:pt x="261" y="236"/>
                </a:lnTo>
                <a:lnTo>
                  <a:pt x="267" y="236"/>
                </a:lnTo>
                <a:lnTo>
                  <a:pt x="273" y="234"/>
                </a:lnTo>
                <a:lnTo>
                  <a:pt x="277" y="232"/>
                </a:lnTo>
                <a:lnTo>
                  <a:pt x="282" y="229"/>
                </a:lnTo>
                <a:lnTo>
                  <a:pt x="282" y="229"/>
                </a:lnTo>
                <a:lnTo>
                  <a:pt x="287" y="219"/>
                </a:lnTo>
                <a:lnTo>
                  <a:pt x="290" y="210"/>
                </a:lnTo>
                <a:lnTo>
                  <a:pt x="294" y="200"/>
                </a:lnTo>
                <a:lnTo>
                  <a:pt x="294" y="200"/>
                </a:lnTo>
                <a:lnTo>
                  <a:pt x="299" y="201"/>
                </a:lnTo>
                <a:lnTo>
                  <a:pt x="302" y="200"/>
                </a:lnTo>
                <a:lnTo>
                  <a:pt x="303" y="199"/>
                </a:lnTo>
                <a:lnTo>
                  <a:pt x="306" y="198"/>
                </a:lnTo>
                <a:lnTo>
                  <a:pt x="306" y="198"/>
                </a:lnTo>
                <a:lnTo>
                  <a:pt x="307" y="193"/>
                </a:lnTo>
                <a:lnTo>
                  <a:pt x="308" y="190"/>
                </a:lnTo>
                <a:lnTo>
                  <a:pt x="307" y="185"/>
                </a:lnTo>
                <a:lnTo>
                  <a:pt x="306" y="181"/>
                </a:lnTo>
                <a:lnTo>
                  <a:pt x="306" y="181"/>
                </a:lnTo>
                <a:lnTo>
                  <a:pt x="303" y="178"/>
                </a:lnTo>
                <a:lnTo>
                  <a:pt x="303" y="173"/>
                </a:lnTo>
                <a:lnTo>
                  <a:pt x="303" y="167"/>
                </a:lnTo>
                <a:lnTo>
                  <a:pt x="303" y="167"/>
                </a:lnTo>
                <a:lnTo>
                  <a:pt x="305" y="164"/>
                </a:lnTo>
                <a:lnTo>
                  <a:pt x="309" y="159"/>
                </a:lnTo>
                <a:lnTo>
                  <a:pt x="314" y="151"/>
                </a:lnTo>
                <a:lnTo>
                  <a:pt x="320" y="141"/>
                </a:lnTo>
                <a:lnTo>
                  <a:pt x="320" y="141"/>
                </a:lnTo>
                <a:lnTo>
                  <a:pt x="327" y="125"/>
                </a:lnTo>
                <a:lnTo>
                  <a:pt x="329" y="119"/>
                </a:lnTo>
                <a:lnTo>
                  <a:pt x="329" y="113"/>
                </a:lnTo>
                <a:lnTo>
                  <a:pt x="329" y="113"/>
                </a:lnTo>
                <a:lnTo>
                  <a:pt x="327" y="99"/>
                </a:lnTo>
                <a:lnTo>
                  <a:pt x="336" y="89"/>
                </a:lnTo>
                <a:lnTo>
                  <a:pt x="336" y="89"/>
                </a:lnTo>
                <a:lnTo>
                  <a:pt x="332" y="82"/>
                </a:lnTo>
                <a:lnTo>
                  <a:pt x="328" y="75"/>
                </a:lnTo>
                <a:lnTo>
                  <a:pt x="326" y="69"/>
                </a:lnTo>
                <a:lnTo>
                  <a:pt x="326" y="69"/>
                </a:lnTo>
                <a:lnTo>
                  <a:pt x="320" y="60"/>
                </a:lnTo>
                <a:lnTo>
                  <a:pt x="310" y="44"/>
                </a:lnTo>
                <a:lnTo>
                  <a:pt x="298" y="26"/>
                </a:lnTo>
                <a:lnTo>
                  <a:pt x="298" y="26"/>
                </a:lnTo>
                <a:lnTo>
                  <a:pt x="300" y="20"/>
                </a:lnTo>
                <a:lnTo>
                  <a:pt x="301" y="15"/>
                </a:lnTo>
                <a:lnTo>
                  <a:pt x="301" y="11"/>
                </a:lnTo>
                <a:lnTo>
                  <a:pt x="301" y="11"/>
                </a:lnTo>
                <a:lnTo>
                  <a:pt x="296" y="9"/>
                </a:lnTo>
                <a:lnTo>
                  <a:pt x="287" y="4"/>
                </a:lnTo>
                <a:lnTo>
                  <a:pt x="275" y="0"/>
                </a:lnTo>
                <a:lnTo>
                  <a:pt x="242" y="2"/>
                </a:lnTo>
                <a:lnTo>
                  <a:pt x="226" y="16"/>
                </a:lnTo>
                <a:lnTo>
                  <a:pt x="226" y="16"/>
                </a:lnTo>
                <a:lnTo>
                  <a:pt x="210" y="15"/>
                </a:lnTo>
                <a:lnTo>
                  <a:pt x="188" y="14"/>
                </a:lnTo>
                <a:lnTo>
                  <a:pt x="188" y="14"/>
                </a:lnTo>
                <a:lnTo>
                  <a:pt x="183" y="15"/>
                </a:lnTo>
                <a:lnTo>
                  <a:pt x="178" y="16"/>
                </a:lnTo>
                <a:lnTo>
                  <a:pt x="167" y="22"/>
                </a:lnTo>
                <a:lnTo>
                  <a:pt x="156" y="30"/>
                </a:lnTo>
                <a:lnTo>
                  <a:pt x="152" y="34"/>
                </a:lnTo>
                <a:lnTo>
                  <a:pt x="150" y="37"/>
                </a:lnTo>
                <a:lnTo>
                  <a:pt x="150" y="37"/>
                </a:lnTo>
                <a:lnTo>
                  <a:pt x="146" y="46"/>
                </a:lnTo>
                <a:lnTo>
                  <a:pt x="141" y="56"/>
                </a:lnTo>
                <a:lnTo>
                  <a:pt x="141" y="56"/>
                </a:lnTo>
                <a:lnTo>
                  <a:pt x="132" y="72"/>
                </a:lnTo>
                <a:lnTo>
                  <a:pt x="130" y="77"/>
                </a:lnTo>
                <a:lnTo>
                  <a:pt x="129" y="82"/>
                </a:lnTo>
                <a:lnTo>
                  <a:pt x="129" y="82"/>
                </a:lnTo>
                <a:lnTo>
                  <a:pt x="129" y="83"/>
                </a:lnTo>
                <a:lnTo>
                  <a:pt x="130" y="86"/>
                </a:lnTo>
                <a:lnTo>
                  <a:pt x="135" y="88"/>
                </a:lnTo>
                <a:lnTo>
                  <a:pt x="141" y="92"/>
                </a:lnTo>
                <a:lnTo>
                  <a:pt x="138" y="111"/>
                </a:lnTo>
                <a:lnTo>
                  <a:pt x="141" y="118"/>
                </a:lnTo>
                <a:lnTo>
                  <a:pt x="143" y="129"/>
                </a:lnTo>
                <a:lnTo>
                  <a:pt x="143" y="129"/>
                </a:lnTo>
                <a:lnTo>
                  <a:pt x="144" y="135"/>
                </a:lnTo>
                <a:lnTo>
                  <a:pt x="144" y="139"/>
                </a:lnTo>
                <a:lnTo>
                  <a:pt x="144" y="141"/>
                </a:lnTo>
                <a:lnTo>
                  <a:pt x="143" y="141"/>
                </a:lnTo>
                <a:lnTo>
                  <a:pt x="143" y="14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6">
            <a:extLst>
              <a:ext uri="{FF2B5EF4-FFF2-40B4-BE49-F238E27FC236}">
                <a16:creationId xmlns:a16="http://schemas.microsoft.com/office/drawing/2014/main" id="{079F2DA4-8ABD-4B0D-832D-214C51B7965A}"/>
              </a:ext>
            </a:extLst>
          </p:cNvPr>
          <p:cNvSpPr>
            <a:spLocks/>
          </p:cNvSpPr>
          <p:nvPr/>
        </p:nvSpPr>
        <p:spPr bwMode="auto">
          <a:xfrm>
            <a:off x="4357682" y="2843936"/>
            <a:ext cx="1125125" cy="1531570"/>
          </a:xfrm>
          <a:custGeom>
            <a:avLst/>
            <a:gdLst>
              <a:gd name="T0" fmla="*/ 247 w 836"/>
              <a:gd name="T1" fmla="*/ 102 h 1138"/>
              <a:gd name="T2" fmla="*/ 294 w 836"/>
              <a:gd name="T3" fmla="*/ 78 h 1138"/>
              <a:gd name="T4" fmla="*/ 344 w 836"/>
              <a:gd name="T5" fmla="*/ 22 h 1138"/>
              <a:gd name="T6" fmla="*/ 422 w 836"/>
              <a:gd name="T7" fmla="*/ 1 h 1138"/>
              <a:gd name="T8" fmla="*/ 477 w 836"/>
              <a:gd name="T9" fmla="*/ 9 h 1138"/>
              <a:gd name="T10" fmla="*/ 511 w 836"/>
              <a:gd name="T11" fmla="*/ 67 h 1138"/>
              <a:gd name="T12" fmla="*/ 543 w 836"/>
              <a:gd name="T13" fmla="*/ 111 h 1138"/>
              <a:gd name="T14" fmla="*/ 516 w 836"/>
              <a:gd name="T15" fmla="*/ 151 h 1138"/>
              <a:gd name="T16" fmla="*/ 478 w 836"/>
              <a:gd name="T17" fmla="*/ 202 h 1138"/>
              <a:gd name="T18" fmla="*/ 458 w 836"/>
              <a:gd name="T19" fmla="*/ 220 h 1138"/>
              <a:gd name="T20" fmla="*/ 438 w 836"/>
              <a:gd name="T21" fmla="*/ 250 h 1138"/>
              <a:gd name="T22" fmla="*/ 406 w 836"/>
              <a:gd name="T23" fmla="*/ 252 h 1138"/>
              <a:gd name="T24" fmla="*/ 377 w 836"/>
              <a:gd name="T25" fmla="*/ 259 h 1138"/>
              <a:gd name="T26" fmla="*/ 342 w 836"/>
              <a:gd name="T27" fmla="*/ 263 h 1138"/>
              <a:gd name="T28" fmla="*/ 337 w 836"/>
              <a:gd name="T29" fmla="*/ 351 h 1138"/>
              <a:gd name="T30" fmla="*/ 353 w 836"/>
              <a:gd name="T31" fmla="*/ 436 h 1138"/>
              <a:gd name="T32" fmla="*/ 410 w 836"/>
              <a:gd name="T33" fmla="*/ 478 h 1138"/>
              <a:gd name="T34" fmla="*/ 484 w 836"/>
              <a:gd name="T35" fmla="*/ 511 h 1138"/>
              <a:gd name="T36" fmla="*/ 565 w 836"/>
              <a:gd name="T37" fmla="*/ 517 h 1138"/>
              <a:gd name="T38" fmla="*/ 580 w 836"/>
              <a:gd name="T39" fmla="*/ 517 h 1138"/>
              <a:gd name="T40" fmla="*/ 617 w 836"/>
              <a:gd name="T41" fmla="*/ 513 h 1138"/>
              <a:gd name="T42" fmla="*/ 634 w 836"/>
              <a:gd name="T43" fmla="*/ 536 h 1138"/>
              <a:gd name="T44" fmla="*/ 595 w 836"/>
              <a:gd name="T45" fmla="*/ 567 h 1138"/>
              <a:gd name="T46" fmla="*/ 578 w 836"/>
              <a:gd name="T47" fmla="*/ 579 h 1138"/>
              <a:gd name="T48" fmla="*/ 617 w 836"/>
              <a:gd name="T49" fmla="*/ 596 h 1138"/>
              <a:gd name="T50" fmla="*/ 647 w 836"/>
              <a:gd name="T51" fmla="*/ 611 h 1138"/>
              <a:gd name="T52" fmla="*/ 665 w 836"/>
              <a:gd name="T53" fmla="*/ 675 h 1138"/>
              <a:gd name="T54" fmla="*/ 687 w 836"/>
              <a:gd name="T55" fmla="*/ 942 h 1138"/>
              <a:gd name="T56" fmla="*/ 692 w 836"/>
              <a:gd name="T57" fmla="*/ 966 h 1138"/>
              <a:gd name="T58" fmla="*/ 751 w 836"/>
              <a:gd name="T59" fmla="*/ 1008 h 1138"/>
              <a:gd name="T60" fmla="*/ 803 w 836"/>
              <a:gd name="T61" fmla="*/ 1011 h 1138"/>
              <a:gd name="T62" fmla="*/ 818 w 836"/>
              <a:gd name="T63" fmla="*/ 1029 h 1138"/>
              <a:gd name="T64" fmla="*/ 809 w 836"/>
              <a:gd name="T65" fmla="*/ 1049 h 1138"/>
              <a:gd name="T66" fmla="*/ 835 w 836"/>
              <a:gd name="T67" fmla="*/ 1074 h 1138"/>
              <a:gd name="T68" fmla="*/ 811 w 836"/>
              <a:gd name="T69" fmla="*/ 1114 h 1138"/>
              <a:gd name="T70" fmla="*/ 783 w 836"/>
              <a:gd name="T71" fmla="*/ 1138 h 1138"/>
              <a:gd name="T72" fmla="*/ 700 w 836"/>
              <a:gd name="T73" fmla="*/ 1121 h 1138"/>
              <a:gd name="T74" fmla="*/ 647 w 836"/>
              <a:gd name="T75" fmla="*/ 1109 h 1138"/>
              <a:gd name="T76" fmla="*/ 617 w 836"/>
              <a:gd name="T77" fmla="*/ 1095 h 1138"/>
              <a:gd name="T78" fmla="*/ 599 w 836"/>
              <a:gd name="T79" fmla="*/ 1077 h 1138"/>
              <a:gd name="T80" fmla="*/ 561 w 836"/>
              <a:gd name="T81" fmla="*/ 1067 h 1138"/>
              <a:gd name="T82" fmla="*/ 558 w 836"/>
              <a:gd name="T83" fmla="*/ 1034 h 1138"/>
              <a:gd name="T84" fmla="*/ 560 w 836"/>
              <a:gd name="T85" fmla="*/ 992 h 1138"/>
              <a:gd name="T86" fmla="*/ 517 w 836"/>
              <a:gd name="T87" fmla="*/ 945 h 1138"/>
              <a:gd name="T88" fmla="*/ 452 w 836"/>
              <a:gd name="T89" fmla="*/ 828 h 1138"/>
              <a:gd name="T90" fmla="*/ 239 w 836"/>
              <a:gd name="T91" fmla="*/ 805 h 1138"/>
              <a:gd name="T92" fmla="*/ 157 w 836"/>
              <a:gd name="T93" fmla="*/ 769 h 1138"/>
              <a:gd name="T94" fmla="*/ 121 w 836"/>
              <a:gd name="T95" fmla="*/ 746 h 1138"/>
              <a:gd name="T96" fmla="*/ 77 w 836"/>
              <a:gd name="T97" fmla="*/ 670 h 1138"/>
              <a:gd name="T98" fmla="*/ 63 w 836"/>
              <a:gd name="T99" fmla="*/ 610 h 1138"/>
              <a:gd name="T100" fmla="*/ 20 w 836"/>
              <a:gd name="T101" fmla="*/ 578 h 1138"/>
              <a:gd name="T102" fmla="*/ 20 w 836"/>
              <a:gd name="T103" fmla="*/ 537 h 1138"/>
              <a:gd name="T104" fmla="*/ 3 w 836"/>
              <a:gd name="T105" fmla="*/ 464 h 1138"/>
              <a:gd name="T106" fmla="*/ 5 w 836"/>
              <a:gd name="T107" fmla="*/ 377 h 1138"/>
              <a:gd name="T108" fmla="*/ 29 w 836"/>
              <a:gd name="T109" fmla="*/ 318 h 1138"/>
              <a:gd name="T110" fmla="*/ 103 w 836"/>
              <a:gd name="T111" fmla="*/ 210 h 1138"/>
              <a:gd name="T112" fmla="*/ 163 w 836"/>
              <a:gd name="T113" fmla="*/ 161 h 1138"/>
              <a:gd name="T114" fmla="*/ 222 w 836"/>
              <a:gd name="T115" fmla="*/ 122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36" h="1138">
                <a:moveTo>
                  <a:pt x="222" y="122"/>
                </a:moveTo>
                <a:lnTo>
                  <a:pt x="222" y="122"/>
                </a:lnTo>
                <a:lnTo>
                  <a:pt x="233" y="113"/>
                </a:lnTo>
                <a:lnTo>
                  <a:pt x="241" y="106"/>
                </a:lnTo>
                <a:lnTo>
                  <a:pt x="247" y="102"/>
                </a:lnTo>
                <a:lnTo>
                  <a:pt x="247" y="102"/>
                </a:lnTo>
                <a:lnTo>
                  <a:pt x="254" y="102"/>
                </a:lnTo>
                <a:lnTo>
                  <a:pt x="257" y="102"/>
                </a:lnTo>
                <a:lnTo>
                  <a:pt x="257" y="102"/>
                </a:lnTo>
                <a:lnTo>
                  <a:pt x="267" y="95"/>
                </a:lnTo>
                <a:lnTo>
                  <a:pt x="294" y="78"/>
                </a:lnTo>
                <a:lnTo>
                  <a:pt x="294" y="78"/>
                </a:lnTo>
                <a:lnTo>
                  <a:pt x="301" y="72"/>
                </a:lnTo>
                <a:lnTo>
                  <a:pt x="308" y="65"/>
                </a:lnTo>
                <a:lnTo>
                  <a:pt x="321" y="47"/>
                </a:lnTo>
                <a:lnTo>
                  <a:pt x="328" y="37"/>
                </a:lnTo>
                <a:lnTo>
                  <a:pt x="335" y="29"/>
                </a:lnTo>
                <a:lnTo>
                  <a:pt x="344" y="22"/>
                </a:lnTo>
                <a:lnTo>
                  <a:pt x="352" y="17"/>
                </a:lnTo>
                <a:lnTo>
                  <a:pt x="352" y="17"/>
                </a:lnTo>
                <a:lnTo>
                  <a:pt x="365" y="13"/>
                </a:lnTo>
                <a:lnTo>
                  <a:pt x="381" y="8"/>
                </a:lnTo>
                <a:lnTo>
                  <a:pt x="400" y="3"/>
                </a:lnTo>
                <a:lnTo>
                  <a:pt x="422" y="1"/>
                </a:lnTo>
                <a:lnTo>
                  <a:pt x="431" y="0"/>
                </a:lnTo>
                <a:lnTo>
                  <a:pt x="442" y="0"/>
                </a:lnTo>
                <a:lnTo>
                  <a:pt x="451" y="1"/>
                </a:lnTo>
                <a:lnTo>
                  <a:pt x="460" y="2"/>
                </a:lnTo>
                <a:lnTo>
                  <a:pt x="469" y="6"/>
                </a:lnTo>
                <a:lnTo>
                  <a:pt x="477" y="9"/>
                </a:lnTo>
                <a:lnTo>
                  <a:pt x="483" y="15"/>
                </a:lnTo>
                <a:lnTo>
                  <a:pt x="488" y="21"/>
                </a:lnTo>
                <a:lnTo>
                  <a:pt x="488" y="21"/>
                </a:lnTo>
                <a:lnTo>
                  <a:pt x="497" y="36"/>
                </a:lnTo>
                <a:lnTo>
                  <a:pt x="503" y="49"/>
                </a:lnTo>
                <a:lnTo>
                  <a:pt x="511" y="67"/>
                </a:lnTo>
                <a:lnTo>
                  <a:pt x="511" y="67"/>
                </a:lnTo>
                <a:lnTo>
                  <a:pt x="515" y="78"/>
                </a:lnTo>
                <a:lnTo>
                  <a:pt x="523" y="99"/>
                </a:lnTo>
                <a:lnTo>
                  <a:pt x="527" y="88"/>
                </a:lnTo>
                <a:lnTo>
                  <a:pt x="527" y="117"/>
                </a:lnTo>
                <a:lnTo>
                  <a:pt x="543" y="111"/>
                </a:lnTo>
                <a:lnTo>
                  <a:pt x="543" y="111"/>
                </a:lnTo>
                <a:lnTo>
                  <a:pt x="532" y="125"/>
                </a:lnTo>
                <a:lnTo>
                  <a:pt x="518" y="143"/>
                </a:lnTo>
                <a:lnTo>
                  <a:pt x="518" y="143"/>
                </a:lnTo>
                <a:lnTo>
                  <a:pt x="517" y="147"/>
                </a:lnTo>
                <a:lnTo>
                  <a:pt x="516" y="151"/>
                </a:lnTo>
                <a:lnTo>
                  <a:pt x="515" y="156"/>
                </a:lnTo>
                <a:lnTo>
                  <a:pt x="510" y="164"/>
                </a:lnTo>
                <a:lnTo>
                  <a:pt x="510" y="164"/>
                </a:lnTo>
                <a:lnTo>
                  <a:pt x="504" y="173"/>
                </a:lnTo>
                <a:lnTo>
                  <a:pt x="496" y="184"/>
                </a:lnTo>
                <a:lnTo>
                  <a:pt x="478" y="202"/>
                </a:lnTo>
                <a:lnTo>
                  <a:pt x="478" y="202"/>
                </a:lnTo>
                <a:lnTo>
                  <a:pt x="470" y="209"/>
                </a:lnTo>
                <a:lnTo>
                  <a:pt x="465" y="213"/>
                </a:lnTo>
                <a:lnTo>
                  <a:pt x="460" y="217"/>
                </a:lnTo>
                <a:lnTo>
                  <a:pt x="458" y="220"/>
                </a:lnTo>
                <a:lnTo>
                  <a:pt x="458" y="220"/>
                </a:lnTo>
                <a:lnTo>
                  <a:pt x="452" y="236"/>
                </a:lnTo>
                <a:lnTo>
                  <a:pt x="447" y="244"/>
                </a:lnTo>
                <a:lnTo>
                  <a:pt x="445" y="246"/>
                </a:lnTo>
                <a:lnTo>
                  <a:pt x="442" y="249"/>
                </a:lnTo>
                <a:lnTo>
                  <a:pt x="442" y="249"/>
                </a:lnTo>
                <a:lnTo>
                  <a:pt x="438" y="250"/>
                </a:lnTo>
                <a:lnTo>
                  <a:pt x="432" y="250"/>
                </a:lnTo>
                <a:lnTo>
                  <a:pt x="422" y="248"/>
                </a:lnTo>
                <a:lnTo>
                  <a:pt x="409" y="245"/>
                </a:lnTo>
                <a:lnTo>
                  <a:pt x="409" y="245"/>
                </a:lnTo>
                <a:lnTo>
                  <a:pt x="409" y="246"/>
                </a:lnTo>
                <a:lnTo>
                  <a:pt x="406" y="252"/>
                </a:lnTo>
                <a:lnTo>
                  <a:pt x="404" y="255"/>
                </a:lnTo>
                <a:lnTo>
                  <a:pt x="401" y="257"/>
                </a:lnTo>
                <a:lnTo>
                  <a:pt x="398" y="258"/>
                </a:lnTo>
                <a:lnTo>
                  <a:pt x="393" y="259"/>
                </a:lnTo>
                <a:lnTo>
                  <a:pt x="377" y="259"/>
                </a:lnTo>
                <a:lnTo>
                  <a:pt x="377" y="259"/>
                </a:lnTo>
                <a:lnTo>
                  <a:pt x="352" y="265"/>
                </a:lnTo>
                <a:lnTo>
                  <a:pt x="352" y="265"/>
                </a:lnTo>
                <a:lnTo>
                  <a:pt x="350" y="265"/>
                </a:lnTo>
                <a:lnTo>
                  <a:pt x="346" y="264"/>
                </a:lnTo>
                <a:lnTo>
                  <a:pt x="342" y="263"/>
                </a:lnTo>
                <a:lnTo>
                  <a:pt x="342" y="263"/>
                </a:lnTo>
                <a:lnTo>
                  <a:pt x="340" y="297"/>
                </a:lnTo>
                <a:lnTo>
                  <a:pt x="338" y="322"/>
                </a:lnTo>
                <a:lnTo>
                  <a:pt x="337" y="336"/>
                </a:lnTo>
                <a:lnTo>
                  <a:pt x="337" y="336"/>
                </a:lnTo>
                <a:lnTo>
                  <a:pt x="335" y="341"/>
                </a:lnTo>
                <a:lnTo>
                  <a:pt x="337" y="351"/>
                </a:lnTo>
                <a:lnTo>
                  <a:pt x="340" y="377"/>
                </a:lnTo>
                <a:lnTo>
                  <a:pt x="346" y="418"/>
                </a:lnTo>
                <a:lnTo>
                  <a:pt x="346" y="418"/>
                </a:lnTo>
                <a:lnTo>
                  <a:pt x="348" y="425"/>
                </a:lnTo>
                <a:lnTo>
                  <a:pt x="350" y="431"/>
                </a:lnTo>
                <a:lnTo>
                  <a:pt x="353" y="436"/>
                </a:lnTo>
                <a:lnTo>
                  <a:pt x="359" y="444"/>
                </a:lnTo>
                <a:lnTo>
                  <a:pt x="365" y="452"/>
                </a:lnTo>
                <a:lnTo>
                  <a:pt x="374" y="459"/>
                </a:lnTo>
                <a:lnTo>
                  <a:pt x="385" y="466"/>
                </a:lnTo>
                <a:lnTo>
                  <a:pt x="385" y="466"/>
                </a:lnTo>
                <a:lnTo>
                  <a:pt x="410" y="478"/>
                </a:lnTo>
                <a:lnTo>
                  <a:pt x="433" y="488"/>
                </a:lnTo>
                <a:lnTo>
                  <a:pt x="458" y="497"/>
                </a:lnTo>
                <a:lnTo>
                  <a:pt x="456" y="505"/>
                </a:lnTo>
                <a:lnTo>
                  <a:pt x="456" y="505"/>
                </a:lnTo>
                <a:lnTo>
                  <a:pt x="469" y="508"/>
                </a:lnTo>
                <a:lnTo>
                  <a:pt x="484" y="511"/>
                </a:lnTo>
                <a:lnTo>
                  <a:pt x="504" y="513"/>
                </a:lnTo>
                <a:lnTo>
                  <a:pt x="504" y="513"/>
                </a:lnTo>
                <a:lnTo>
                  <a:pt x="525" y="514"/>
                </a:lnTo>
                <a:lnTo>
                  <a:pt x="543" y="516"/>
                </a:lnTo>
                <a:lnTo>
                  <a:pt x="556" y="517"/>
                </a:lnTo>
                <a:lnTo>
                  <a:pt x="565" y="517"/>
                </a:lnTo>
                <a:lnTo>
                  <a:pt x="565" y="517"/>
                </a:lnTo>
                <a:lnTo>
                  <a:pt x="570" y="517"/>
                </a:lnTo>
                <a:lnTo>
                  <a:pt x="575" y="517"/>
                </a:lnTo>
                <a:lnTo>
                  <a:pt x="578" y="517"/>
                </a:lnTo>
                <a:lnTo>
                  <a:pt x="580" y="517"/>
                </a:lnTo>
                <a:lnTo>
                  <a:pt x="580" y="517"/>
                </a:lnTo>
                <a:lnTo>
                  <a:pt x="580" y="517"/>
                </a:lnTo>
                <a:lnTo>
                  <a:pt x="582" y="517"/>
                </a:lnTo>
                <a:lnTo>
                  <a:pt x="586" y="519"/>
                </a:lnTo>
                <a:lnTo>
                  <a:pt x="589" y="523"/>
                </a:lnTo>
                <a:lnTo>
                  <a:pt x="617" y="513"/>
                </a:lnTo>
                <a:lnTo>
                  <a:pt x="617" y="513"/>
                </a:lnTo>
                <a:lnTo>
                  <a:pt x="627" y="519"/>
                </a:lnTo>
                <a:lnTo>
                  <a:pt x="636" y="527"/>
                </a:lnTo>
                <a:lnTo>
                  <a:pt x="636" y="527"/>
                </a:lnTo>
                <a:lnTo>
                  <a:pt x="636" y="531"/>
                </a:lnTo>
                <a:lnTo>
                  <a:pt x="635" y="533"/>
                </a:lnTo>
                <a:lnTo>
                  <a:pt x="634" y="536"/>
                </a:lnTo>
                <a:lnTo>
                  <a:pt x="634" y="536"/>
                </a:lnTo>
                <a:lnTo>
                  <a:pt x="597" y="556"/>
                </a:lnTo>
                <a:lnTo>
                  <a:pt x="597" y="556"/>
                </a:lnTo>
                <a:lnTo>
                  <a:pt x="597" y="559"/>
                </a:lnTo>
                <a:lnTo>
                  <a:pt x="597" y="564"/>
                </a:lnTo>
                <a:lnTo>
                  <a:pt x="595" y="567"/>
                </a:lnTo>
                <a:lnTo>
                  <a:pt x="595" y="567"/>
                </a:lnTo>
                <a:lnTo>
                  <a:pt x="591" y="573"/>
                </a:lnTo>
                <a:lnTo>
                  <a:pt x="589" y="576"/>
                </a:lnTo>
                <a:lnTo>
                  <a:pt x="586" y="578"/>
                </a:lnTo>
                <a:lnTo>
                  <a:pt x="586" y="578"/>
                </a:lnTo>
                <a:lnTo>
                  <a:pt x="578" y="579"/>
                </a:lnTo>
                <a:lnTo>
                  <a:pt x="569" y="582"/>
                </a:lnTo>
                <a:lnTo>
                  <a:pt x="560" y="582"/>
                </a:lnTo>
                <a:lnTo>
                  <a:pt x="560" y="582"/>
                </a:lnTo>
                <a:lnTo>
                  <a:pt x="589" y="589"/>
                </a:lnTo>
                <a:lnTo>
                  <a:pt x="610" y="593"/>
                </a:lnTo>
                <a:lnTo>
                  <a:pt x="617" y="596"/>
                </a:lnTo>
                <a:lnTo>
                  <a:pt x="622" y="598"/>
                </a:lnTo>
                <a:lnTo>
                  <a:pt x="622" y="598"/>
                </a:lnTo>
                <a:lnTo>
                  <a:pt x="628" y="602"/>
                </a:lnTo>
                <a:lnTo>
                  <a:pt x="636" y="605"/>
                </a:lnTo>
                <a:lnTo>
                  <a:pt x="643" y="609"/>
                </a:lnTo>
                <a:lnTo>
                  <a:pt x="647" y="611"/>
                </a:lnTo>
                <a:lnTo>
                  <a:pt x="648" y="615"/>
                </a:lnTo>
                <a:lnTo>
                  <a:pt x="648" y="615"/>
                </a:lnTo>
                <a:lnTo>
                  <a:pt x="654" y="635"/>
                </a:lnTo>
                <a:lnTo>
                  <a:pt x="662" y="661"/>
                </a:lnTo>
                <a:lnTo>
                  <a:pt x="662" y="661"/>
                </a:lnTo>
                <a:lnTo>
                  <a:pt x="665" y="675"/>
                </a:lnTo>
                <a:lnTo>
                  <a:pt x="668" y="701"/>
                </a:lnTo>
                <a:lnTo>
                  <a:pt x="674" y="770"/>
                </a:lnTo>
                <a:lnTo>
                  <a:pt x="681" y="872"/>
                </a:lnTo>
                <a:lnTo>
                  <a:pt x="681" y="872"/>
                </a:lnTo>
                <a:lnTo>
                  <a:pt x="687" y="942"/>
                </a:lnTo>
                <a:lnTo>
                  <a:pt x="687" y="942"/>
                </a:lnTo>
                <a:lnTo>
                  <a:pt x="684" y="943"/>
                </a:lnTo>
                <a:lnTo>
                  <a:pt x="679" y="945"/>
                </a:lnTo>
                <a:lnTo>
                  <a:pt x="679" y="945"/>
                </a:lnTo>
                <a:lnTo>
                  <a:pt x="679" y="948"/>
                </a:lnTo>
                <a:lnTo>
                  <a:pt x="681" y="952"/>
                </a:lnTo>
                <a:lnTo>
                  <a:pt x="692" y="966"/>
                </a:lnTo>
                <a:lnTo>
                  <a:pt x="704" y="981"/>
                </a:lnTo>
                <a:lnTo>
                  <a:pt x="711" y="989"/>
                </a:lnTo>
                <a:lnTo>
                  <a:pt x="711" y="989"/>
                </a:lnTo>
                <a:lnTo>
                  <a:pt x="731" y="999"/>
                </a:lnTo>
                <a:lnTo>
                  <a:pt x="744" y="1005"/>
                </a:lnTo>
                <a:lnTo>
                  <a:pt x="751" y="1008"/>
                </a:lnTo>
                <a:lnTo>
                  <a:pt x="755" y="1009"/>
                </a:lnTo>
                <a:lnTo>
                  <a:pt x="755" y="1009"/>
                </a:lnTo>
                <a:lnTo>
                  <a:pt x="768" y="1009"/>
                </a:lnTo>
                <a:lnTo>
                  <a:pt x="786" y="1009"/>
                </a:lnTo>
                <a:lnTo>
                  <a:pt x="794" y="1009"/>
                </a:lnTo>
                <a:lnTo>
                  <a:pt x="803" y="1011"/>
                </a:lnTo>
                <a:lnTo>
                  <a:pt x="810" y="1014"/>
                </a:lnTo>
                <a:lnTo>
                  <a:pt x="812" y="1016"/>
                </a:lnTo>
                <a:lnTo>
                  <a:pt x="815" y="1018"/>
                </a:lnTo>
                <a:lnTo>
                  <a:pt x="815" y="1018"/>
                </a:lnTo>
                <a:lnTo>
                  <a:pt x="817" y="1024"/>
                </a:lnTo>
                <a:lnTo>
                  <a:pt x="818" y="1029"/>
                </a:lnTo>
                <a:lnTo>
                  <a:pt x="817" y="1034"/>
                </a:lnTo>
                <a:lnTo>
                  <a:pt x="815" y="1038"/>
                </a:lnTo>
                <a:lnTo>
                  <a:pt x="810" y="1045"/>
                </a:lnTo>
                <a:lnTo>
                  <a:pt x="809" y="1048"/>
                </a:lnTo>
                <a:lnTo>
                  <a:pt x="809" y="1049"/>
                </a:lnTo>
                <a:lnTo>
                  <a:pt x="809" y="1049"/>
                </a:lnTo>
                <a:lnTo>
                  <a:pt x="812" y="1053"/>
                </a:lnTo>
                <a:lnTo>
                  <a:pt x="820" y="1058"/>
                </a:lnTo>
                <a:lnTo>
                  <a:pt x="829" y="1066"/>
                </a:lnTo>
                <a:lnTo>
                  <a:pt x="832" y="1069"/>
                </a:lnTo>
                <a:lnTo>
                  <a:pt x="835" y="1074"/>
                </a:lnTo>
                <a:lnTo>
                  <a:pt x="835" y="1074"/>
                </a:lnTo>
                <a:lnTo>
                  <a:pt x="836" y="1079"/>
                </a:lnTo>
                <a:lnTo>
                  <a:pt x="836" y="1083"/>
                </a:lnTo>
                <a:lnTo>
                  <a:pt x="833" y="1088"/>
                </a:lnTo>
                <a:lnTo>
                  <a:pt x="831" y="1093"/>
                </a:lnTo>
                <a:lnTo>
                  <a:pt x="822" y="1103"/>
                </a:lnTo>
                <a:lnTo>
                  <a:pt x="811" y="1114"/>
                </a:lnTo>
                <a:lnTo>
                  <a:pt x="811" y="1114"/>
                </a:lnTo>
                <a:lnTo>
                  <a:pt x="800" y="1125"/>
                </a:lnTo>
                <a:lnTo>
                  <a:pt x="796" y="1129"/>
                </a:lnTo>
                <a:lnTo>
                  <a:pt x="792" y="1133"/>
                </a:lnTo>
                <a:lnTo>
                  <a:pt x="787" y="1135"/>
                </a:lnTo>
                <a:lnTo>
                  <a:pt x="783" y="1138"/>
                </a:lnTo>
                <a:lnTo>
                  <a:pt x="774" y="1138"/>
                </a:lnTo>
                <a:lnTo>
                  <a:pt x="766" y="1136"/>
                </a:lnTo>
                <a:lnTo>
                  <a:pt x="766" y="1136"/>
                </a:lnTo>
                <a:lnTo>
                  <a:pt x="744" y="1133"/>
                </a:lnTo>
                <a:lnTo>
                  <a:pt x="721" y="1127"/>
                </a:lnTo>
                <a:lnTo>
                  <a:pt x="700" y="1121"/>
                </a:lnTo>
                <a:lnTo>
                  <a:pt x="681" y="1114"/>
                </a:lnTo>
                <a:lnTo>
                  <a:pt x="681" y="1114"/>
                </a:lnTo>
                <a:lnTo>
                  <a:pt x="673" y="1112"/>
                </a:lnTo>
                <a:lnTo>
                  <a:pt x="666" y="1110"/>
                </a:lnTo>
                <a:lnTo>
                  <a:pt x="655" y="1109"/>
                </a:lnTo>
                <a:lnTo>
                  <a:pt x="647" y="1109"/>
                </a:lnTo>
                <a:lnTo>
                  <a:pt x="643" y="1109"/>
                </a:lnTo>
                <a:lnTo>
                  <a:pt x="640" y="1108"/>
                </a:lnTo>
                <a:lnTo>
                  <a:pt x="640" y="1108"/>
                </a:lnTo>
                <a:lnTo>
                  <a:pt x="633" y="1105"/>
                </a:lnTo>
                <a:lnTo>
                  <a:pt x="624" y="1101"/>
                </a:lnTo>
                <a:lnTo>
                  <a:pt x="617" y="1095"/>
                </a:lnTo>
                <a:lnTo>
                  <a:pt x="616" y="1093"/>
                </a:lnTo>
                <a:lnTo>
                  <a:pt x="616" y="1090"/>
                </a:lnTo>
                <a:lnTo>
                  <a:pt x="616" y="1090"/>
                </a:lnTo>
                <a:lnTo>
                  <a:pt x="617" y="1076"/>
                </a:lnTo>
                <a:lnTo>
                  <a:pt x="617" y="1076"/>
                </a:lnTo>
                <a:lnTo>
                  <a:pt x="599" y="1077"/>
                </a:lnTo>
                <a:lnTo>
                  <a:pt x="574" y="1077"/>
                </a:lnTo>
                <a:lnTo>
                  <a:pt x="574" y="1077"/>
                </a:lnTo>
                <a:lnTo>
                  <a:pt x="570" y="1077"/>
                </a:lnTo>
                <a:lnTo>
                  <a:pt x="568" y="1076"/>
                </a:lnTo>
                <a:lnTo>
                  <a:pt x="563" y="1071"/>
                </a:lnTo>
                <a:lnTo>
                  <a:pt x="561" y="1067"/>
                </a:lnTo>
                <a:lnTo>
                  <a:pt x="560" y="1060"/>
                </a:lnTo>
                <a:lnTo>
                  <a:pt x="560" y="1060"/>
                </a:lnTo>
                <a:lnTo>
                  <a:pt x="558" y="1048"/>
                </a:lnTo>
                <a:lnTo>
                  <a:pt x="560" y="1040"/>
                </a:lnTo>
                <a:lnTo>
                  <a:pt x="560" y="1040"/>
                </a:lnTo>
                <a:lnTo>
                  <a:pt x="558" y="1034"/>
                </a:lnTo>
                <a:lnTo>
                  <a:pt x="558" y="1025"/>
                </a:lnTo>
                <a:lnTo>
                  <a:pt x="557" y="1015"/>
                </a:lnTo>
                <a:lnTo>
                  <a:pt x="557" y="1015"/>
                </a:lnTo>
                <a:lnTo>
                  <a:pt x="558" y="1003"/>
                </a:lnTo>
                <a:lnTo>
                  <a:pt x="560" y="992"/>
                </a:lnTo>
                <a:lnTo>
                  <a:pt x="560" y="992"/>
                </a:lnTo>
                <a:lnTo>
                  <a:pt x="545" y="981"/>
                </a:lnTo>
                <a:lnTo>
                  <a:pt x="534" y="970"/>
                </a:lnTo>
                <a:lnTo>
                  <a:pt x="529" y="964"/>
                </a:lnTo>
                <a:lnTo>
                  <a:pt x="524" y="958"/>
                </a:lnTo>
                <a:lnTo>
                  <a:pt x="524" y="958"/>
                </a:lnTo>
                <a:lnTo>
                  <a:pt x="517" y="945"/>
                </a:lnTo>
                <a:lnTo>
                  <a:pt x="509" y="930"/>
                </a:lnTo>
                <a:lnTo>
                  <a:pt x="501" y="909"/>
                </a:lnTo>
                <a:lnTo>
                  <a:pt x="501" y="909"/>
                </a:lnTo>
                <a:lnTo>
                  <a:pt x="482" y="854"/>
                </a:lnTo>
                <a:lnTo>
                  <a:pt x="452" y="828"/>
                </a:lnTo>
                <a:lnTo>
                  <a:pt x="452" y="828"/>
                </a:lnTo>
                <a:lnTo>
                  <a:pt x="366" y="822"/>
                </a:lnTo>
                <a:lnTo>
                  <a:pt x="301" y="817"/>
                </a:lnTo>
                <a:lnTo>
                  <a:pt x="276" y="814"/>
                </a:lnTo>
                <a:lnTo>
                  <a:pt x="261" y="812"/>
                </a:lnTo>
                <a:lnTo>
                  <a:pt x="261" y="812"/>
                </a:lnTo>
                <a:lnTo>
                  <a:pt x="239" y="805"/>
                </a:lnTo>
                <a:lnTo>
                  <a:pt x="210" y="795"/>
                </a:lnTo>
                <a:lnTo>
                  <a:pt x="196" y="789"/>
                </a:lnTo>
                <a:lnTo>
                  <a:pt x="182" y="783"/>
                </a:lnTo>
                <a:lnTo>
                  <a:pt x="169" y="776"/>
                </a:lnTo>
                <a:lnTo>
                  <a:pt x="157" y="769"/>
                </a:lnTo>
                <a:lnTo>
                  <a:pt x="157" y="769"/>
                </a:lnTo>
                <a:lnTo>
                  <a:pt x="149" y="763"/>
                </a:lnTo>
                <a:lnTo>
                  <a:pt x="142" y="759"/>
                </a:lnTo>
                <a:lnTo>
                  <a:pt x="131" y="754"/>
                </a:lnTo>
                <a:lnTo>
                  <a:pt x="128" y="753"/>
                </a:lnTo>
                <a:lnTo>
                  <a:pt x="124" y="749"/>
                </a:lnTo>
                <a:lnTo>
                  <a:pt x="121" y="746"/>
                </a:lnTo>
                <a:lnTo>
                  <a:pt x="117" y="739"/>
                </a:lnTo>
                <a:lnTo>
                  <a:pt x="117" y="739"/>
                </a:lnTo>
                <a:lnTo>
                  <a:pt x="106" y="721"/>
                </a:lnTo>
                <a:lnTo>
                  <a:pt x="93" y="700"/>
                </a:lnTo>
                <a:lnTo>
                  <a:pt x="82" y="680"/>
                </a:lnTo>
                <a:lnTo>
                  <a:pt x="77" y="670"/>
                </a:lnTo>
                <a:lnTo>
                  <a:pt x="75" y="661"/>
                </a:lnTo>
                <a:lnTo>
                  <a:pt x="75" y="661"/>
                </a:lnTo>
                <a:lnTo>
                  <a:pt x="71" y="644"/>
                </a:lnTo>
                <a:lnTo>
                  <a:pt x="67" y="628"/>
                </a:lnTo>
                <a:lnTo>
                  <a:pt x="63" y="610"/>
                </a:lnTo>
                <a:lnTo>
                  <a:pt x="63" y="610"/>
                </a:lnTo>
                <a:lnTo>
                  <a:pt x="56" y="608"/>
                </a:lnTo>
                <a:lnTo>
                  <a:pt x="43" y="599"/>
                </a:lnTo>
                <a:lnTo>
                  <a:pt x="34" y="593"/>
                </a:lnTo>
                <a:lnTo>
                  <a:pt x="27" y="589"/>
                </a:lnTo>
                <a:lnTo>
                  <a:pt x="23" y="583"/>
                </a:lnTo>
                <a:lnTo>
                  <a:pt x="20" y="578"/>
                </a:lnTo>
                <a:lnTo>
                  <a:pt x="20" y="578"/>
                </a:lnTo>
                <a:lnTo>
                  <a:pt x="19" y="567"/>
                </a:lnTo>
                <a:lnTo>
                  <a:pt x="19" y="557"/>
                </a:lnTo>
                <a:lnTo>
                  <a:pt x="20" y="546"/>
                </a:lnTo>
                <a:lnTo>
                  <a:pt x="20" y="537"/>
                </a:lnTo>
                <a:lnTo>
                  <a:pt x="20" y="537"/>
                </a:lnTo>
                <a:lnTo>
                  <a:pt x="18" y="527"/>
                </a:lnTo>
                <a:lnTo>
                  <a:pt x="13" y="513"/>
                </a:lnTo>
                <a:lnTo>
                  <a:pt x="7" y="497"/>
                </a:lnTo>
                <a:lnTo>
                  <a:pt x="7" y="497"/>
                </a:lnTo>
                <a:lnTo>
                  <a:pt x="6" y="487"/>
                </a:lnTo>
                <a:lnTo>
                  <a:pt x="3" y="464"/>
                </a:lnTo>
                <a:lnTo>
                  <a:pt x="1" y="449"/>
                </a:lnTo>
                <a:lnTo>
                  <a:pt x="0" y="433"/>
                </a:lnTo>
                <a:lnTo>
                  <a:pt x="0" y="418"/>
                </a:lnTo>
                <a:lnTo>
                  <a:pt x="1" y="403"/>
                </a:lnTo>
                <a:lnTo>
                  <a:pt x="1" y="403"/>
                </a:lnTo>
                <a:lnTo>
                  <a:pt x="5" y="377"/>
                </a:lnTo>
                <a:lnTo>
                  <a:pt x="10" y="354"/>
                </a:lnTo>
                <a:lnTo>
                  <a:pt x="12" y="344"/>
                </a:lnTo>
                <a:lnTo>
                  <a:pt x="16" y="335"/>
                </a:lnTo>
                <a:lnTo>
                  <a:pt x="21" y="325"/>
                </a:lnTo>
                <a:lnTo>
                  <a:pt x="29" y="318"/>
                </a:lnTo>
                <a:lnTo>
                  <a:pt x="29" y="318"/>
                </a:lnTo>
                <a:lnTo>
                  <a:pt x="37" y="308"/>
                </a:lnTo>
                <a:lnTo>
                  <a:pt x="46" y="295"/>
                </a:lnTo>
                <a:lnTo>
                  <a:pt x="69" y="264"/>
                </a:lnTo>
                <a:lnTo>
                  <a:pt x="89" y="232"/>
                </a:lnTo>
                <a:lnTo>
                  <a:pt x="103" y="210"/>
                </a:lnTo>
                <a:lnTo>
                  <a:pt x="103" y="210"/>
                </a:lnTo>
                <a:lnTo>
                  <a:pt x="109" y="203"/>
                </a:lnTo>
                <a:lnTo>
                  <a:pt x="117" y="194"/>
                </a:lnTo>
                <a:lnTo>
                  <a:pt x="126" y="186"/>
                </a:lnTo>
                <a:lnTo>
                  <a:pt x="136" y="179"/>
                </a:lnTo>
                <a:lnTo>
                  <a:pt x="156" y="166"/>
                </a:lnTo>
                <a:lnTo>
                  <a:pt x="163" y="161"/>
                </a:lnTo>
                <a:lnTo>
                  <a:pt x="170" y="159"/>
                </a:lnTo>
                <a:lnTo>
                  <a:pt x="170" y="159"/>
                </a:lnTo>
                <a:lnTo>
                  <a:pt x="176" y="157"/>
                </a:lnTo>
                <a:lnTo>
                  <a:pt x="184" y="152"/>
                </a:lnTo>
                <a:lnTo>
                  <a:pt x="201" y="139"/>
                </a:lnTo>
                <a:lnTo>
                  <a:pt x="222" y="122"/>
                </a:lnTo>
                <a:lnTo>
                  <a:pt x="222" y="12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7">
            <a:extLst>
              <a:ext uri="{FF2B5EF4-FFF2-40B4-BE49-F238E27FC236}">
                <a16:creationId xmlns:a16="http://schemas.microsoft.com/office/drawing/2014/main" id="{841D8622-6499-4D8B-8C5D-B24A01174195}"/>
              </a:ext>
            </a:extLst>
          </p:cNvPr>
          <p:cNvSpPr>
            <a:spLocks/>
          </p:cNvSpPr>
          <p:nvPr/>
        </p:nvSpPr>
        <p:spPr bwMode="auto">
          <a:xfrm>
            <a:off x="628935" y="2789645"/>
            <a:ext cx="1083705" cy="1573575"/>
          </a:xfrm>
          <a:custGeom>
            <a:avLst/>
            <a:gdLst>
              <a:gd name="T0" fmla="*/ 364 w 615"/>
              <a:gd name="T1" fmla="*/ 205 h 893"/>
              <a:gd name="T2" fmla="*/ 343 w 615"/>
              <a:gd name="T3" fmla="*/ 218 h 893"/>
              <a:gd name="T4" fmla="*/ 330 w 615"/>
              <a:gd name="T5" fmla="*/ 238 h 893"/>
              <a:gd name="T6" fmla="*/ 320 w 615"/>
              <a:gd name="T7" fmla="*/ 252 h 893"/>
              <a:gd name="T8" fmla="*/ 325 w 615"/>
              <a:gd name="T9" fmla="*/ 265 h 893"/>
              <a:gd name="T10" fmla="*/ 302 w 615"/>
              <a:gd name="T11" fmla="*/ 336 h 893"/>
              <a:gd name="T12" fmla="*/ 304 w 615"/>
              <a:gd name="T13" fmla="*/ 367 h 893"/>
              <a:gd name="T14" fmla="*/ 293 w 615"/>
              <a:gd name="T15" fmla="*/ 446 h 893"/>
              <a:gd name="T16" fmla="*/ 293 w 615"/>
              <a:gd name="T17" fmla="*/ 474 h 893"/>
              <a:gd name="T18" fmla="*/ 141 w 615"/>
              <a:gd name="T19" fmla="*/ 514 h 893"/>
              <a:gd name="T20" fmla="*/ 104 w 615"/>
              <a:gd name="T21" fmla="*/ 531 h 893"/>
              <a:gd name="T22" fmla="*/ 85 w 615"/>
              <a:gd name="T23" fmla="*/ 578 h 893"/>
              <a:gd name="T24" fmla="*/ 57 w 615"/>
              <a:gd name="T25" fmla="*/ 800 h 893"/>
              <a:gd name="T26" fmla="*/ 57 w 615"/>
              <a:gd name="T27" fmla="*/ 821 h 893"/>
              <a:gd name="T28" fmla="*/ 43 w 615"/>
              <a:gd name="T29" fmla="*/ 847 h 893"/>
              <a:gd name="T30" fmla="*/ 5 w 615"/>
              <a:gd name="T31" fmla="*/ 853 h 893"/>
              <a:gd name="T32" fmla="*/ 2 w 615"/>
              <a:gd name="T33" fmla="*/ 871 h 893"/>
              <a:gd name="T34" fmla="*/ 26 w 615"/>
              <a:gd name="T35" fmla="*/ 892 h 893"/>
              <a:gd name="T36" fmla="*/ 95 w 615"/>
              <a:gd name="T37" fmla="*/ 890 h 893"/>
              <a:gd name="T38" fmla="*/ 155 w 615"/>
              <a:gd name="T39" fmla="*/ 852 h 893"/>
              <a:gd name="T40" fmla="*/ 151 w 615"/>
              <a:gd name="T41" fmla="*/ 819 h 893"/>
              <a:gd name="T42" fmla="*/ 171 w 615"/>
              <a:gd name="T43" fmla="*/ 639 h 893"/>
              <a:gd name="T44" fmla="*/ 166 w 615"/>
              <a:gd name="T45" fmla="*/ 602 h 893"/>
              <a:gd name="T46" fmla="*/ 184 w 615"/>
              <a:gd name="T47" fmla="*/ 587 h 893"/>
              <a:gd name="T48" fmla="*/ 203 w 615"/>
              <a:gd name="T49" fmla="*/ 742 h 893"/>
              <a:gd name="T50" fmla="*/ 181 w 615"/>
              <a:gd name="T51" fmla="*/ 854 h 893"/>
              <a:gd name="T52" fmla="*/ 180 w 615"/>
              <a:gd name="T53" fmla="*/ 871 h 893"/>
              <a:gd name="T54" fmla="*/ 232 w 615"/>
              <a:gd name="T55" fmla="*/ 880 h 893"/>
              <a:gd name="T56" fmla="*/ 274 w 615"/>
              <a:gd name="T57" fmla="*/ 875 h 893"/>
              <a:gd name="T58" fmla="*/ 307 w 615"/>
              <a:gd name="T59" fmla="*/ 828 h 893"/>
              <a:gd name="T60" fmla="*/ 297 w 615"/>
              <a:gd name="T61" fmla="*/ 641 h 893"/>
              <a:gd name="T62" fmla="*/ 366 w 615"/>
              <a:gd name="T63" fmla="*/ 590 h 893"/>
              <a:gd name="T64" fmla="*/ 458 w 615"/>
              <a:gd name="T65" fmla="*/ 586 h 893"/>
              <a:gd name="T66" fmla="*/ 509 w 615"/>
              <a:gd name="T67" fmla="*/ 576 h 893"/>
              <a:gd name="T68" fmla="*/ 534 w 615"/>
              <a:gd name="T69" fmla="*/ 540 h 893"/>
              <a:gd name="T70" fmla="*/ 557 w 615"/>
              <a:gd name="T71" fmla="*/ 450 h 893"/>
              <a:gd name="T72" fmla="*/ 573 w 615"/>
              <a:gd name="T73" fmla="*/ 445 h 893"/>
              <a:gd name="T74" fmla="*/ 589 w 615"/>
              <a:gd name="T75" fmla="*/ 414 h 893"/>
              <a:gd name="T76" fmla="*/ 615 w 615"/>
              <a:gd name="T77" fmla="*/ 260 h 893"/>
              <a:gd name="T78" fmla="*/ 606 w 615"/>
              <a:gd name="T79" fmla="*/ 214 h 893"/>
              <a:gd name="T80" fmla="*/ 560 w 615"/>
              <a:gd name="T81" fmla="*/ 162 h 893"/>
              <a:gd name="T82" fmla="*/ 510 w 615"/>
              <a:gd name="T83" fmla="*/ 111 h 893"/>
              <a:gd name="T84" fmla="*/ 516 w 615"/>
              <a:gd name="T85" fmla="*/ 90 h 893"/>
              <a:gd name="T86" fmla="*/ 510 w 615"/>
              <a:gd name="T87" fmla="*/ 73 h 893"/>
              <a:gd name="T88" fmla="*/ 511 w 615"/>
              <a:gd name="T89" fmla="*/ 44 h 893"/>
              <a:gd name="T90" fmla="*/ 490 w 615"/>
              <a:gd name="T91" fmla="*/ 8 h 893"/>
              <a:gd name="T92" fmla="*/ 472 w 615"/>
              <a:gd name="T93" fmla="*/ 0 h 893"/>
              <a:gd name="T94" fmla="*/ 438 w 615"/>
              <a:gd name="T95" fmla="*/ 0 h 893"/>
              <a:gd name="T96" fmla="*/ 404 w 615"/>
              <a:gd name="T97" fmla="*/ 9 h 893"/>
              <a:gd name="T98" fmla="*/ 373 w 615"/>
              <a:gd name="T99" fmla="*/ 44 h 893"/>
              <a:gd name="T100" fmla="*/ 378 w 615"/>
              <a:gd name="T101" fmla="*/ 78 h 893"/>
              <a:gd name="T102" fmla="*/ 373 w 615"/>
              <a:gd name="T103" fmla="*/ 96 h 893"/>
              <a:gd name="T104" fmla="*/ 387 w 615"/>
              <a:gd name="T105" fmla="*/ 125 h 893"/>
              <a:gd name="T106" fmla="*/ 387 w 615"/>
              <a:gd name="T107" fmla="*/ 148 h 893"/>
              <a:gd name="T108" fmla="*/ 397 w 615"/>
              <a:gd name="T109" fmla="*/ 167 h 8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15" h="893">
                <a:moveTo>
                  <a:pt x="397" y="186"/>
                </a:moveTo>
                <a:lnTo>
                  <a:pt x="397" y="186"/>
                </a:lnTo>
                <a:lnTo>
                  <a:pt x="384" y="192"/>
                </a:lnTo>
                <a:lnTo>
                  <a:pt x="372" y="199"/>
                </a:lnTo>
                <a:lnTo>
                  <a:pt x="364" y="205"/>
                </a:lnTo>
                <a:lnTo>
                  <a:pt x="350" y="219"/>
                </a:lnTo>
                <a:lnTo>
                  <a:pt x="350" y="219"/>
                </a:lnTo>
                <a:lnTo>
                  <a:pt x="349" y="218"/>
                </a:lnTo>
                <a:lnTo>
                  <a:pt x="345" y="218"/>
                </a:lnTo>
                <a:lnTo>
                  <a:pt x="343" y="218"/>
                </a:lnTo>
                <a:lnTo>
                  <a:pt x="340" y="219"/>
                </a:lnTo>
                <a:lnTo>
                  <a:pt x="338" y="222"/>
                </a:lnTo>
                <a:lnTo>
                  <a:pt x="336" y="224"/>
                </a:lnTo>
                <a:lnTo>
                  <a:pt x="336" y="224"/>
                </a:lnTo>
                <a:lnTo>
                  <a:pt x="330" y="238"/>
                </a:lnTo>
                <a:lnTo>
                  <a:pt x="326" y="247"/>
                </a:lnTo>
                <a:lnTo>
                  <a:pt x="326" y="247"/>
                </a:lnTo>
                <a:lnTo>
                  <a:pt x="326" y="249"/>
                </a:lnTo>
                <a:lnTo>
                  <a:pt x="324" y="250"/>
                </a:lnTo>
                <a:lnTo>
                  <a:pt x="320" y="252"/>
                </a:lnTo>
                <a:lnTo>
                  <a:pt x="317" y="253"/>
                </a:lnTo>
                <a:lnTo>
                  <a:pt x="317" y="256"/>
                </a:lnTo>
                <a:lnTo>
                  <a:pt x="317" y="257"/>
                </a:lnTo>
                <a:lnTo>
                  <a:pt x="317" y="257"/>
                </a:lnTo>
                <a:lnTo>
                  <a:pt x="325" y="265"/>
                </a:lnTo>
                <a:lnTo>
                  <a:pt x="331" y="271"/>
                </a:lnTo>
                <a:lnTo>
                  <a:pt x="331" y="271"/>
                </a:lnTo>
                <a:lnTo>
                  <a:pt x="325" y="282"/>
                </a:lnTo>
                <a:lnTo>
                  <a:pt x="314" y="308"/>
                </a:lnTo>
                <a:lnTo>
                  <a:pt x="302" y="336"/>
                </a:lnTo>
                <a:lnTo>
                  <a:pt x="299" y="348"/>
                </a:lnTo>
                <a:lnTo>
                  <a:pt x="298" y="356"/>
                </a:lnTo>
                <a:lnTo>
                  <a:pt x="298" y="356"/>
                </a:lnTo>
                <a:lnTo>
                  <a:pt x="300" y="362"/>
                </a:lnTo>
                <a:lnTo>
                  <a:pt x="304" y="367"/>
                </a:lnTo>
                <a:lnTo>
                  <a:pt x="308" y="371"/>
                </a:lnTo>
                <a:lnTo>
                  <a:pt x="314" y="376"/>
                </a:lnTo>
                <a:lnTo>
                  <a:pt x="326" y="382"/>
                </a:lnTo>
                <a:lnTo>
                  <a:pt x="331" y="384"/>
                </a:lnTo>
                <a:lnTo>
                  <a:pt x="293" y="446"/>
                </a:lnTo>
                <a:lnTo>
                  <a:pt x="312" y="455"/>
                </a:lnTo>
                <a:lnTo>
                  <a:pt x="312" y="455"/>
                </a:lnTo>
                <a:lnTo>
                  <a:pt x="306" y="461"/>
                </a:lnTo>
                <a:lnTo>
                  <a:pt x="293" y="474"/>
                </a:lnTo>
                <a:lnTo>
                  <a:pt x="293" y="474"/>
                </a:lnTo>
                <a:lnTo>
                  <a:pt x="289" y="476"/>
                </a:lnTo>
                <a:lnTo>
                  <a:pt x="282" y="479"/>
                </a:lnTo>
                <a:lnTo>
                  <a:pt x="261" y="485"/>
                </a:lnTo>
                <a:lnTo>
                  <a:pt x="201" y="500"/>
                </a:lnTo>
                <a:lnTo>
                  <a:pt x="141" y="514"/>
                </a:lnTo>
                <a:lnTo>
                  <a:pt x="120" y="521"/>
                </a:lnTo>
                <a:lnTo>
                  <a:pt x="112" y="524"/>
                </a:lnTo>
                <a:lnTo>
                  <a:pt x="109" y="526"/>
                </a:lnTo>
                <a:lnTo>
                  <a:pt x="109" y="526"/>
                </a:lnTo>
                <a:lnTo>
                  <a:pt x="104" y="531"/>
                </a:lnTo>
                <a:lnTo>
                  <a:pt x="101" y="537"/>
                </a:lnTo>
                <a:lnTo>
                  <a:pt x="94" y="552"/>
                </a:lnTo>
                <a:lnTo>
                  <a:pt x="88" y="567"/>
                </a:lnTo>
                <a:lnTo>
                  <a:pt x="85" y="573"/>
                </a:lnTo>
                <a:lnTo>
                  <a:pt x="85" y="578"/>
                </a:lnTo>
                <a:lnTo>
                  <a:pt x="85" y="578"/>
                </a:lnTo>
                <a:lnTo>
                  <a:pt x="81" y="617"/>
                </a:lnTo>
                <a:lnTo>
                  <a:pt x="71" y="692"/>
                </a:lnTo>
                <a:lnTo>
                  <a:pt x="57" y="800"/>
                </a:lnTo>
                <a:lnTo>
                  <a:pt x="57" y="800"/>
                </a:lnTo>
                <a:lnTo>
                  <a:pt x="57" y="806"/>
                </a:lnTo>
                <a:lnTo>
                  <a:pt x="56" y="810"/>
                </a:lnTo>
                <a:lnTo>
                  <a:pt x="57" y="814"/>
                </a:lnTo>
                <a:lnTo>
                  <a:pt x="57" y="814"/>
                </a:lnTo>
                <a:lnTo>
                  <a:pt x="57" y="821"/>
                </a:lnTo>
                <a:lnTo>
                  <a:pt x="53" y="832"/>
                </a:lnTo>
                <a:lnTo>
                  <a:pt x="52" y="838"/>
                </a:lnTo>
                <a:lnTo>
                  <a:pt x="49" y="842"/>
                </a:lnTo>
                <a:lnTo>
                  <a:pt x="46" y="846"/>
                </a:lnTo>
                <a:lnTo>
                  <a:pt x="43" y="847"/>
                </a:lnTo>
                <a:lnTo>
                  <a:pt x="43" y="847"/>
                </a:lnTo>
                <a:lnTo>
                  <a:pt x="32" y="847"/>
                </a:lnTo>
                <a:lnTo>
                  <a:pt x="18" y="848"/>
                </a:lnTo>
                <a:lnTo>
                  <a:pt x="11" y="851"/>
                </a:lnTo>
                <a:lnTo>
                  <a:pt x="5" y="853"/>
                </a:lnTo>
                <a:lnTo>
                  <a:pt x="2" y="857"/>
                </a:lnTo>
                <a:lnTo>
                  <a:pt x="0" y="859"/>
                </a:lnTo>
                <a:lnTo>
                  <a:pt x="0" y="861"/>
                </a:lnTo>
                <a:lnTo>
                  <a:pt x="0" y="861"/>
                </a:lnTo>
                <a:lnTo>
                  <a:pt x="2" y="871"/>
                </a:lnTo>
                <a:lnTo>
                  <a:pt x="5" y="878"/>
                </a:lnTo>
                <a:lnTo>
                  <a:pt x="11" y="884"/>
                </a:lnTo>
                <a:lnTo>
                  <a:pt x="19" y="890"/>
                </a:lnTo>
                <a:lnTo>
                  <a:pt x="19" y="890"/>
                </a:lnTo>
                <a:lnTo>
                  <a:pt x="26" y="892"/>
                </a:lnTo>
                <a:lnTo>
                  <a:pt x="36" y="893"/>
                </a:lnTo>
                <a:lnTo>
                  <a:pt x="59" y="892"/>
                </a:lnTo>
                <a:lnTo>
                  <a:pt x="82" y="890"/>
                </a:lnTo>
                <a:lnTo>
                  <a:pt x="95" y="890"/>
                </a:lnTo>
                <a:lnTo>
                  <a:pt x="95" y="890"/>
                </a:lnTo>
                <a:lnTo>
                  <a:pt x="109" y="890"/>
                </a:lnTo>
                <a:lnTo>
                  <a:pt x="131" y="887"/>
                </a:lnTo>
                <a:lnTo>
                  <a:pt x="161" y="885"/>
                </a:lnTo>
                <a:lnTo>
                  <a:pt x="161" y="885"/>
                </a:lnTo>
                <a:lnTo>
                  <a:pt x="155" y="852"/>
                </a:lnTo>
                <a:lnTo>
                  <a:pt x="151" y="829"/>
                </a:lnTo>
                <a:lnTo>
                  <a:pt x="150" y="822"/>
                </a:lnTo>
                <a:lnTo>
                  <a:pt x="150" y="820"/>
                </a:lnTo>
                <a:lnTo>
                  <a:pt x="151" y="819"/>
                </a:lnTo>
                <a:lnTo>
                  <a:pt x="151" y="819"/>
                </a:lnTo>
                <a:lnTo>
                  <a:pt x="175" y="809"/>
                </a:lnTo>
                <a:lnTo>
                  <a:pt x="175" y="809"/>
                </a:lnTo>
                <a:lnTo>
                  <a:pt x="174" y="723"/>
                </a:lnTo>
                <a:lnTo>
                  <a:pt x="173" y="662"/>
                </a:lnTo>
                <a:lnTo>
                  <a:pt x="171" y="639"/>
                </a:lnTo>
                <a:lnTo>
                  <a:pt x="170" y="630"/>
                </a:lnTo>
                <a:lnTo>
                  <a:pt x="170" y="630"/>
                </a:lnTo>
                <a:lnTo>
                  <a:pt x="168" y="623"/>
                </a:lnTo>
                <a:lnTo>
                  <a:pt x="167" y="613"/>
                </a:lnTo>
                <a:lnTo>
                  <a:pt x="166" y="602"/>
                </a:lnTo>
                <a:lnTo>
                  <a:pt x="166" y="602"/>
                </a:lnTo>
                <a:lnTo>
                  <a:pt x="167" y="600"/>
                </a:lnTo>
                <a:lnTo>
                  <a:pt x="169" y="598"/>
                </a:lnTo>
                <a:lnTo>
                  <a:pt x="175" y="593"/>
                </a:lnTo>
                <a:lnTo>
                  <a:pt x="184" y="587"/>
                </a:lnTo>
                <a:lnTo>
                  <a:pt x="199" y="672"/>
                </a:lnTo>
                <a:lnTo>
                  <a:pt x="199" y="672"/>
                </a:lnTo>
                <a:lnTo>
                  <a:pt x="200" y="685"/>
                </a:lnTo>
                <a:lnTo>
                  <a:pt x="201" y="703"/>
                </a:lnTo>
                <a:lnTo>
                  <a:pt x="203" y="742"/>
                </a:lnTo>
                <a:lnTo>
                  <a:pt x="203" y="790"/>
                </a:lnTo>
                <a:lnTo>
                  <a:pt x="208" y="800"/>
                </a:lnTo>
                <a:lnTo>
                  <a:pt x="184" y="847"/>
                </a:lnTo>
                <a:lnTo>
                  <a:pt x="184" y="847"/>
                </a:lnTo>
                <a:lnTo>
                  <a:pt x="181" y="854"/>
                </a:lnTo>
                <a:lnTo>
                  <a:pt x="179" y="860"/>
                </a:lnTo>
                <a:lnTo>
                  <a:pt x="177" y="866"/>
                </a:lnTo>
                <a:lnTo>
                  <a:pt x="179" y="868"/>
                </a:lnTo>
                <a:lnTo>
                  <a:pt x="180" y="871"/>
                </a:lnTo>
                <a:lnTo>
                  <a:pt x="180" y="871"/>
                </a:lnTo>
                <a:lnTo>
                  <a:pt x="183" y="873"/>
                </a:lnTo>
                <a:lnTo>
                  <a:pt x="190" y="874"/>
                </a:lnTo>
                <a:lnTo>
                  <a:pt x="208" y="878"/>
                </a:lnTo>
                <a:lnTo>
                  <a:pt x="232" y="880"/>
                </a:lnTo>
                <a:lnTo>
                  <a:pt x="232" y="880"/>
                </a:lnTo>
                <a:lnTo>
                  <a:pt x="249" y="879"/>
                </a:lnTo>
                <a:lnTo>
                  <a:pt x="265" y="878"/>
                </a:lnTo>
                <a:lnTo>
                  <a:pt x="271" y="877"/>
                </a:lnTo>
                <a:lnTo>
                  <a:pt x="274" y="875"/>
                </a:lnTo>
                <a:lnTo>
                  <a:pt x="274" y="875"/>
                </a:lnTo>
                <a:lnTo>
                  <a:pt x="277" y="873"/>
                </a:lnTo>
                <a:lnTo>
                  <a:pt x="280" y="868"/>
                </a:lnTo>
                <a:lnTo>
                  <a:pt x="285" y="857"/>
                </a:lnTo>
                <a:lnTo>
                  <a:pt x="288" y="842"/>
                </a:lnTo>
                <a:lnTo>
                  <a:pt x="307" y="828"/>
                </a:lnTo>
                <a:lnTo>
                  <a:pt x="307" y="828"/>
                </a:lnTo>
                <a:lnTo>
                  <a:pt x="302" y="746"/>
                </a:lnTo>
                <a:lnTo>
                  <a:pt x="298" y="654"/>
                </a:lnTo>
                <a:lnTo>
                  <a:pt x="298" y="654"/>
                </a:lnTo>
                <a:lnTo>
                  <a:pt x="297" y="641"/>
                </a:lnTo>
                <a:lnTo>
                  <a:pt x="293" y="624"/>
                </a:lnTo>
                <a:lnTo>
                  <a:pt x="288" y="606"/>
                </a:lnTo>
                <a:lnTo>
                  <a:pt x="288" y="606"/>
                </a:lnTo>
                <a:lnTo>
                  <a:pt x="333" y="597"/>
                </a:lnTo>
                <a:lnTo>
                  <a:pt x="366" y="590"/>
                </a:lnTo>
                <a:lnTo>
                  <a:pt x="379" y="589"/>
                </a:lnTo>
                <a:lnTo>
                  <a:pt x="387" y="587"/>
                </a:lnTo>
                <a:lnTo>
                  <a:pt x="387" y="587"/>
                </a:lnTo>
                <a:lnTo>
                  <a:pt x="429" y="587"/>
                </a:lnTo>
                <a:lnTo>
                  <a:pt x="458" y="586"/>
                </a:lnTo>
                <a:lnTo>
                  <a:pt x="472" y="585"/>
                </a:lnTo>
                <a:lnTo>
                  <a:pt x="487" y="583"/>
                </a:lnTo>
                <a:lnTo>
                  <a:pt x="487" y="583"/>
                </a:lnTo>
                <a:lnTo>
                  <a:pt x="498" y="579"/>
                </a:lnTo>
                <a:lnTo>
                  <a:pt x="509" y="576"/>
                </a:lnTo>
                <a:lnTo>
                  <a:pt x="516" y="570"/>
                </a:lnTo>
                <a:lnTo>
                  <a:pt x="523" y="565"/>
                </a:lnTo>
                <a:lnTo>
                  <a:pt x="527" y="558"/>
                </a:lnTo>
                <a:lnTo>
                  <a:pt x="530" y="552"/>
                </a:lnTo>
                <a:lnTo>
                  <a:pt x="534" y="540"/>
                </a:lnTo>
                <a:lnTo>
                  <a:pt x="534" y="540"/>
                </a:lnTo>
                <a:lnTo>
                  <a:pt x="540" y="506"/>
                </a:lnTo>
                <a:lnTo>
                  <a:pt x="543" y="484"/>
                </a:lnTo>
                <a:lnTo>
                  <a:pt x="557" y="484"/>
                </a:lnTo>
                <a:lnTo>
                  <a:pt x="557" y="450"/>
                </a:lnTo>
                <a:lnTo>
                  <a:pt x="557" y="450"/>
                </a:lnTo>
                <a:lnTo>
                  <a:pt x="560" y="450"/>
                </a:lnTo>
                <a:lnTo>
                  <a:pt x="563" y="449"/>
                </a:lnTo>
                <a:lnTo>
                  <a:pt x="570" y="447"/>
                </a:lnTo>
                <a:lnTo>
                  <a:pt x="573" y="445"/>
                </a:lnTo>
                <a:lnTo>
                  <a:pt x="576" y="441"/>
                </a:lnTo>
                <a:lnTo>
                  <a:pt x="576" y="441"/>
                </a:lnTo>
                <a:lnTo>
                  <a:pt x="580" y="436"/>
                </a:lnTo>
                <a:lnTo>
                  <a:pt x="582" y="429"/>
                </a:lnTo>
                <a:lnTo>
                  <a:pt x="589" y="414"/>
                </a:lnTo>
                <a:lnTo>
                  <a:pt x="595" y="394"/>
                </a:lnTo>
                <a:lnTo>
                  <a:pt x="609" y="394"/>
                </a:lnTo>
                <a:lnTo>
                  <a:pt x="609" y="394"/>
                </a:lnTo>
                <a:lnTo>
                  <a:pt x="613" y="316"/>
                </a:lnTo>
                <a:lnTo>
                  <a:pt x="615" y="260"/>
                </a:lnTo>
                <a:lnTo>
                  <a:pt x="615" y="239"/>
                </a:lnTo>
                <a:lnTo>
                  <a:pt x="614" y="229"/>
                </a:lnTo>
                <a:lnTo>
                  <a:pt x="614" y="229"/>
                </a:lnTo>
                <a:lnTo>
                  <a:pt x="612" y="223"/>
                </a:lnTo>
                <a:lnTo>
                  <a:pt x="606" y="214"/>
                </a:lnTo>
                <a:lnTo>
                  <a:pt x="592" y="194"/>
                </a:lnTo>
                <a:lnTo>
                  <a:pt x="576" y="178"/>
                </a:lnTo>
                <a:lnTo>
                  <a:pt x="567" y="167"/>
                </a:lnTo>
                <a:lnTo>
                  <a:pt x="567" y="167"/>
                </a:lnTo>
                <a:lnTo>
                  <a:pt x="560" y="162"/>
                </a:lnTo>
                <a:lnTo>
                  <a:pt x="550" y="158"/>
                </a:lnTo>
                <a:lnTo>
                  <a:pt x="539" y="153"/>
                </a:lnTo>
                <a:lnTo>
                  <a:pt x="529" y="139"/>
                </a:lnTo>
                <a:lnTo>
                  <a:pt x="515" y="134"/>
                </a:lnTo>
                <a:lnTo>
                  <a:pt x="510" y="111"/>
                </a:lnTo>
                <a:lnTo>
                  <a:pt x="520" y="111"/>
                </a:lnTo>
                <a:lnTo>
                  <a:pt x="515" y="101"/>
                </a:lnTo>
                <a:lnTo>
                  <a:pt x="515" y="101"/>
                </a:lnTo>
                <a:lnTo>
                  <a:pt x="516" y="96"/>
                </a:lnTo>
                <a:lnTo>
                  <a:pt x="516" y="90"/>
                </a:lnTo>
                <a:lnTo>
                  <a:pt x="515" y="82"/>
                </a:lnTo>
                <a:lnTo>
                  <a:pt x="515" y="82"/>
                </a:lnTo>
                <a:lnTo>
                  <a:pt x="514" y="76"/>
                </a:lnTo>
                <a:lnTo>
                  <a:pt x="511" y="73"/>
                </a:lnTo>
                <a:lnTo>
                  <a:pt x="510" y="73"/>
                </a:lnTo>
                <a:lnTo>
                  <a:pt x="510" y="73"/>
                </a:lnTo>
                <a:lnTo>
                  <a:pt x="510" y="73"/>
                </a:lnTo>
                <a:lnTo>
                  <a:pt x="513" y="61"/>
                </a:lnTo>
                <a:lnTo>
                  <a:pt x="513" y="50"/>
                </a:lnTo>
                <a:lnTo>
                  <a:pt x="511" y="44"/>
                </a:lnTo>
                <a:lnTo>
                  <a:pt x="510" y="40"/>
                </a:lnTo>
                <a:lnTo>
                  <a:pt x="510" y="40"/>
                </a:lnTo>
                <a:lnTo>
                  <a:pt x="505" y="29"/>
                </a:lnTo>
                <a:lnTo>
                  <a:pt x="498" y="18"/>
                </a:lnTo>
                <a:lnTo>
                  <a:pt x="490" y="8"/>
                </a:lnTo>
                <a:lnTo>
                  <a:pt x="487" y="4"/>
                </a:lnTo>
                <a:lnTo>
                  <a:pt x="482" y="2"/>
                </a:lnTo>
                <a:lnTo>
                  <a:pt x="482" y="2"/>
                </a:lnTo>
                <a:lnTo>
                  <a:pt x="477" y="1"/>
                </a:lnTo>
                <a:lnTo>
                  <a:pt x="472" y="0"/>
                </a:lnTo>
                <a:lnTo>
                  <a:pt x="462" y="0"/>
                </a:lnTo>
                <a:lnTo>
                  <a:pt x="449" y="2"/>
                </a:lnTo>
                <a:lnTo>
                  <a:pt x="449" y="2"/>
                </a:lnTo>
                <a:lnTo>
                  <a:pt x="445" y="1"/>
                </a:lnTo>
                <a:lnTo>
                  <a:pt x="438" y="0"/>
                </a:lnTo>
                <a:lnTo>
                  <a:pt x="426" y="0"/>
                </a:lnTo>
                <a:lnTo>
                  <a:pt x="422" y="0"/>
                </a:lnTo>
                <a:lnTo>
                  <a:pt x="416" y="2"/>
                </a:lnTo>
                <a:lnTo>
                  <a:pt x="416" y="2"/>
                </a:lnTo>
                <a:lnTo>
                  <a:pt x="404" y="9"/>
                </a:lnTo>
                <a:lnTo>
                  <a:pt x="391" y="20"/>
                </a:lnTo>
                <a:lnTo>
                  <a:pt x="380" y="33"/>
                </a:lnTo>
                <a:lnTo>
                  <a:pt x="376" y="39"/>
                </a:lnTo>
                <a:lnTo>
                  <a:pt x="373" y="44"/>
                </a:lnTo>
                <a:lnTo>
                  <a:pt x="373" y="44"/>
                </a:lnTo>
                <a:lnTo>
                  <a:pt x="370" y="57"/>
                </a:lnTo>
                <a:lnTo>
                  <a:pt x="369" y="72"/>
                </a:lnTo>
                <a:lnTo>
                  <a:pt x="369" y="87"/>
                </a:lnTo>
                <a:lnTo>
                  <a:pt x="373" y="82"/>
                </a:lnTo>
                <a:lnTo>
                  <a:pt x="378" y="78"/>
                </a:lnTo>
                <a:lnTo>
                  <a:pt x="378" y="78"/>
                </a:lnTo>
                <a:lnTo>
                  <a:pt x="376" y="87"/>
                </a:lnTo>
                <a:lnTo>
                  <a:pt x="373" y="93"/>
                </a:lnTo>
                <a:lnTo>
                  <a:pt x="373" y="96"/>
                </a:lnTo>
                <a:lnTo>
                  <a:pt x="373" y="96"/>
                </a:lnTo>
                <a:lnTo>
                  <a:pt x="378" y="96"/>
                </a:lnTo>
                <a:lnTo>
                  <a:pt x="383" y="96"/>
                </a:lnTo>
                <a:lnTo>
                  <a:pt x="383" y="96"/>
                </a:lnTo>
                <a:lnTo>
                  <a:pt x="385" y="106"/>
                </a:lnTo>
                <a:lnTo>
                  <a:pt x="387" y="125"/>
                </a:lnTo>
                <a:lnTo>
                  <a:pt x="387" y="125"/>
                </a:lnTo>
                <a:lnTo>
                  <a:pt x="387" y="133"/>
                </a:lnTo>
                <a:lnTo>
                  <a:pt x="387" y="139"/>
                </a:lnTo>
                <a:lnTo>
                  <a:pt x="386" y="144"/>
                </a:lnTo>
                <a:lnTo>
                  <a:pt x="387" y="148"/>
                </a:lnTo>
                <a:lnTo>
                  <a:pt x="387" y="148"/>
                </a:lnTo>
                <a:lnTo>
                  <a:pt x="391" y="158"/>
                </a:lnTo>
                <a:lnTo>
                  <a:pt x="393" y="162"/>
                </a:lnTo>
                <a:lnTo>
                  <a:pt x="397" y="167"/>
                </a:lnTo>
                <a:lnTo>
                  <a:pt x="397" y="167"/>
                </a:lnTo>
                <a:lnTo>
                  <a:pt x="402" y="172"/>
                </a:lnTo>
                <a:lnTo>
                  <a:pt x="409" y="177"/>
                </a:lnTo>
                <a:lnTo>
                  <a:pt x="416" y="181"/>
                </a:lnTo>
                <a:lnTo>
                  <a:pt x="397" y="18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9">
            <a:extLst>
              <a:ext uri="{FF2B5EF4-FFF2-40B4-BE49-F238E27FC236}">
                <a16:creationId xmlns:a16="http://schemas.microsoft.com/office/drawing/2014/main" id="{7224EBB0-B811-428B-8E0D-557C065DF6A3}"/>
              </a:ext>
            </a:extLst>
          </p:cNvPr>
          <p:cNvSpPr>
            <a:spLocks/>
          </p:cNvSpPr>
          <p:nvPr/>
        </p:nvSpPr>
        <p:spPr bwMode="auto">
          <a:xfrm>
            <a:off x="2657525" y="2843937"/>
            <a:ext cx="810680" cy="1531570"/>
          </a:xfrm>
          <a:custGeom>
            <a:avLst/>
            <a:gdLst>
              <a:gd name="T0" fmla="*/ 364 w 632"/>
              <a:gd name="T1" fmla="*/ 16 h 1194"/>
              <a:gd name="T2" fmla="*/ 328 w 632"/>
              <a:gd name="T3" fmla="*/ 54 h 1194"/>
              <a:gd name="T4" fmla="*/ 318 w 632"/>
              <a:gd name="T5" fmla="*/ 115 h 1194"/>
              <a:gd name="T6" fmla="*/ 346 w 632"/>
              <a:gd name="T7" fmla="*/ 159 h 1194"/>
              <a:gd name="T8" fmla="*/ 366 w 632"/>
              <a:gd name="T9" fmla="*/ 194 h 1194"/>
              <a:gd name="T10" fmla="*/ 383 w 632"/>
              <a:gd name="T11" fmla="*/ 198 h 1194"/>
              <a:gd name="T12" fmla="*/ 385 w 632"/>
              <a:gd name="T13" fmla="*/ 289 h 1194"/>
              <a:gd name="T14" fmla="*/ 359 w 632"/>
              <a:gd name="T15" fmla="*/ 361 h 1194"/>
              <a:gd name="T16" fmla="*/ 314 w 632"/>
              <a:gd name="T17" fmla="*/ 394 h 1194"/>
              <a:gd name="T18" fmla="*/ 281 w 632"/>
              <a:gd name="T19" fmla="*/ 401 h 1194"/>
              <a:gd name="T20" fmla="*/ 179 w 632"/>
              <a:gd name="T21" fmla="*/ 399 h 1194"/>
              <a:gd name="T22" fmla="*/ 121 w 632"/>
              <a:gd name="T23" fmla="*/ 397 h 1194"/>
              <a:gd name="T24" fmla="*/ 51 w 632"/>
              <a:gd name="T25" fmla="*/ 374 h 1194"/>
              <a:gd name="T26" fmla="*/ 63 w 632"/>
              <a:gd name="T27" fmla="*/ 415 h 1194"/>
              <a:gd name="T28" fmla="*/ 68 w 632"/>
              <a:gd name="T29" fmla="*/ 434 h 1194"/>
              <a:gd name="T30" fmla="*/ 79 w 632"/>
              <a:gd name="T31" fmla="*/ 459 h 1194"/>
              <a:gd name="T32" fmla="*/ 120 w 632"/>
              <a:gd name="T33" fmla="*/ 475 h 1194"/>
              <a:gd name="T34" fmla="*/ 247 w 632"/>
              <a:gd name="T35" fmla="*/ 522 h 1194"/>
              <a:gd name="T36" fmla="*/ 287 w 632"/>
              <a:gd name="T37" fmla="*/ 547 h 1194"/>
              <a:gd name="T38" fmla="*/ 328 w 632"/>
              <a:gd name="T39" fmla="*/ 554 h 1194"/>
              <a:gd name="T40" fmla="*/ 386 w 632"/>
              <a:gd name="T41" fmla="*/ 556 h 1194"/>
              <a:gd name="T42" fmla="*/ 369 w 632"/>
              <a:gd name="T43" fmla="*/ 592 h 1194"/>
              <a:gd name="T44" fmla="*/ 343 w 632"/>
              <a:gd name="T45" fmla="*/ 593 h 1194"/>
              <a:gd name="T46" fmla="*/ 205 w 632"/>
              <a:gd name="T47" fmla="*/ 619 h 1194"/>
              <a:gd name="T48" fmla="*/ 72 w 632"/>
              <a:gd name="T49" fmla="*/ 687 h 1194"/>
              <a:gd name="T50" fmla="*/ 50 w 632"/>
              <a:gd name="T51" fmla="*/ 728 h 1194"/>
              <a:gd name="T52" fmla="*/ 78 w 632"/>
              <a:gd name="T53" fmla="*/ 913 h 1194"/>
              <a:gd name="T54" fmla="*/ 96 w 632"/>
              <a:gd name="T55" fmla="*/ 1011 h 1194"/>
              <a:gd name="T56" fmla="*/ 31 w 632"/>
              <a:gd name="T57" fmla="*/ 1106 h 1194"/>
              <a:gd name="T58" fmla="*/ 0 w 632"/>
              <a:gd name="T59" fmla="*/ 1130 h 1194"/>
              <a:gd name="T60" fmla="*/ 22 w 632"/>
              <a:gd name="T61" fmla="*/ 1148 h 1194"/>
              <a:gd name="T62" fmla="*/ 100 w 632"/>
              <a:gd name="T63" fmla="*/ 1139 h 1194"/>
              <a:gd name="T64" fmla="*/ 153 w 632"/>
              <a:gd name="T65" fmla="*/ 1090 h 1194"/>
              <a:gd name="T66" fmla="*/ 127 w 632"/>
              <a:gd name="T67" fmla="*/ 1173 h 1194"/>
              <a:gd name="T68" fmla="*/ 141 w 632"/>
              <a:gd name="T69" fmla="*/ 1191 h 1194"/>
              <a:gd name="T70" fmla="*/ 208 w 632"/>
              <a:gd name="T71" fmla="*/ 1189 h 1194"/>
              <a:gd name="T72" fmla="*/ 253 w 632"/>
              <a:gd name="T73" fmla="*/ 1155 h 1194"/>
              <a:gd name="T74" fmla="*/ 288 w 632"/>
              <a:gd name="T75" fmla="*/ 1113 h 1194"/>
              <a:gd name="T76" fmla="*/ 297 w 632"/>
              <a:gd name="T77" fmla="*/ 1067 h 1194"/>
              <a:gd name="T78" fmla="*/ 273 w 632"/>
              <a:gd name="T79" fmla="*/ 1035 h 1194"/>
              <a:gd name="T80" fmla="*/ 265 w 632"/>
              <a:gd name="T81" fmla="*/ 975 h 1194"/>
              <a:gd name="T82" fmla="*/ 255 w 632"/>
              <a:gd name="T83" fmla="*/ 814 h 1194"/>
              <a:gd name="T84" fmla="*/ 428 w 632"/>
              <a:gd name="T85" fmla="*/ 768 h 1194"/>
              <a:gd name="T86" fmla="*/ 557 w 632"/>
              <a:gd name="T87" fmla="*/ 744 h 1194"/>
              <a:gd name="T88" fmla="*/ 586 w 632"/>
              <a:gd name="T89" fmla="*/ 709 h 1194"/>
              <a:gd name="T90" fmla="*/ 602 w 632"/>
              <a:gd name="T91" fmla="*/ 661 h 1194"/>
              <a:gd name="T92" fmla="*/ 622 w 632"/>
              <a:gd name="T93" fmla="*/ 572 h 1194"/>
              <a:gd name="T94" fmla="*/ 620 w 632"/>
              <a:gd name="T95" fmla="*/ 513 h 1194"/>
              <a:gd name="T96" fmla="*/ 632 w 632"/>
              <a:gd name="T97" fmla="*/ 461 h 1194"/>
              <a:gd name="T98" fmla="*/ 590 w 632"/>
              <a:gd name="T99" fmla="*/ 289 h 1194"/>
              <a:gd name="T100" fmla="*/ 550 w 632"/>
              <a:gd name="T101" fmla="*/ 177 h 1194"/>
              <a:gd name="T102" fmla="*/ 528 w 632"/>
              <a:gd name="T103" fmla="*/ 87 h 1194"/>
              <a:gd name="T104" fmla="*/ 487 w 632"/>
              <a:gd name="T105" fmla="*/ 11 h 1194"/>
              <a:gd name="T106" fmla="*/ 441 w 632"/>
              <a:gd name="T107" fmla="*/ 1 h 1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32" h="1194">
                <a:moveTo>
                  <a:pt x="396" y="11"/>
                </a:moveTo>
                <a:lnTo>
                  <a:pt x="396" y="11"/>
                </a:lnTo>
                <a:lnTo>
                  <a:pt x="389" y="11"/>
                </a:lnTo>
                <a:lnTo>
                  <a:pt x="382" y="11"/>
                </a:lnTo>
                <a:lnTo>
                  <a:pt x="373" y="14"/>
                </a:lnTo>
                <a:lnTo>
                  <a:pt x="364" y="16"/>
                </a:lnTo>
                <a:lnTo>
                  <a:pt x="354" y="22"/>
                </a:lnTo>
                <a:lnTo>
                  <a:pt x="345" y="30"/>
                </a:lnTo>
                <a:lnTo>
                  <a:pt x="340" y="35"/>
                </a:lnTo>
                <a:lnTo>
                  <a:pt x="336" y="41"/>
                </a:lnTo>
                <a:lnTo>
                  <a:pt x="336" y="41"/>
                </a:lnTo>
                <a:lnTo>
                  <a:pt x="328" y="54"/>
                </a:lnTo>
                <a:lnTo>
                  <a:pt x="324" y="66"/>
                </a:lnTo>
                <a:lnTo>
                  <a:pt x="319" y="78"/>
                </a:lnTo>
                <a:lnTo>
                  <a:pt x="317" y="88"/>
                </a:lnTo>
                <a:lnTo>
                  <a:pt x="317" y="98"/>
                </a:lnTo>
                <a:lnTo>
                  <a:pt x="317" y="107"/>
                </a:lnTo>
                <a:lnTo>
                  <a:pt x="318" y="115"/>
                </a:lnTo>
                <a:lnTo>
                  <a:pt x="320" y="124"/>
                </a:lnTo>
                <a:lnTo>
                  <a:pt x="320" y="124"/>
                </a:lnTo>
                <a:lnTo>
                  <a:pt x="324" y="131"/>
                </a:lnTo>
                <a:lnTo>
                  <a:pt x="328" y="138"/>
                </a:lnTo>
                <a:lnTo>
                  <a:pt x="338" y="150"/>
                </a:lnTo>
                <a:lnTo>
                  <a:pt x="346" y="159"/>
                </a:lnTo>
                <a:lnTo>
                  <a:pt x="352" y="165"/>
                </a:lnTo>
                <a:lnTo>
                  <a:pt x="352" y="165"/>
                </a:lnTo>
                <a:lnTo>
                  <a:pt x="360" y="185"/>
                </a:lnTo>
                <a:lnTo>
                  <a:pt x="360" y="185"/>
                </a:lnTo>
                <a:lnTo>
                  <a:pt x="363" y="191"/>
                </a:lnTo>
                <a:lnTo>
                  <a:pt x="366" y="194"/>
                </a:lnTo>
                <a:lnTo>
                  <a:pt x="369" y="198"/>
                </a:lnTo>
                <a:lnTo>
                  <a:pt x="372" y="200"/>
                </a:lnTo>
                <a:lnTo>
                  <a:pt x="372" y="200"/>
                </a:lnTo>
                <a:lnTo>
                  <a:pt x="377" y="200"/>
                </a:lnTo>
                <a:lnTo>
                  <a:pt x="379" y="200"/>
                </a:lnTo>
                <a:lnTo>
                  <a:pt x="383" y="198"/>
                </a:lnTo>
                <a:lnTo>
                  <a:pt x="383" y="198"/>
                </a:lnTo>
                <a:lnTo>
                  <a:pt x="384" y="211"/>
                </a:lnTo>
                <a:lnTo>
                  <a:pt x="386" y="240"/>
                </a:lnTo>
                <a:lnTo>
                  <a:pt x="386" y="257"/>
                </a:lnTo>
                <a:lnTo>
                  <a:pt x="386" y="275"/>
                </a:lnTo>
                <a:lnTo>
                  <a:pt x="385" y="289"/>
                </a:lnTo>
                <a:lnTo>
                  <a:pt x="383" y="302"/>
                </a:lnTo>
                <a:lnTo>
                  <a:pt x="383" y="302"/>
                </a:lnTo>
                <a:lnTo>
                  <a:pt x="370" y="338"/>
                </a:lnTo>
                <a:lnTo>
                  <a:pt x="364" y="353"/>
                </a:lnTo>
                <a:lnTo>
                  <a:pt x="359" y="361"/>
                </a:lnTo>
                <a:lnTo>
                  <a:pt x="359" y="361"/>
                </a:lnTo>
                <a:lnTo>
                  <a:pt x="351" y="368"/>
                </a:lnTo>
                <a:lnTo>
                  <a:pt x="340" y="377"/>
                </a:lnTo>
                <a:lnTo>
                  <a:pt x="321" y="391"/>
                </a:lnTo>
                <a:lnTo>
                  <a:pt x="321" y="391"/>
                </a:lnTo>
                <a:lnTo>
                  <a:pt x="319" y="393"/>
                </a:lnTo>
                <a:lnTo>
                  <a:pt x="314" y="394"/>
                </a:lnTo>
                <a:lnTo>
                  <a:pt x="305" y="395"/>
                </a:lnTo>
                <a:lnTo>
                  <a:pt x="288" y="395"/>
                </a:lnTo>
                <a:lnTo>
                  <a:pt x="288" y="395"/>
                </a:lnTo>
                <a:lnTo>
                  <a:pt x="286" y="396"/>
                </a:lnTo>
                <a:lnTo>
                  <a:pt x="284" y="399"/>
                </a:lnTo>
                <a:lnTo>
                  <a:pt x="281" y="401"/>
                </a:lnTo>
                <a:lnTo>
                  <a:pt x="281" y="401"/>
                </a:lnTo>
                <a:lnTo>
                  <a:pt x="258" y="402"/>
                </a:lnTo>
                <a:lnTo>
                  <a:pt x="232" y="402"/>
                </a:lnTo>
                <a:lnTo>
                  <a:pt x="203" y="401"/>
                </a:lnTo>
                <a:lnTo>
                  <a:pt x="203" y="401"/>
                </a:lnTo>
                <a:lnTo>
                  <a:pt x="179" y="399"/>
                </a:lnTo>
                <a:lnTo>
                  <a:pt x="162" y="399"/>
                </a:lnTo>
                <a:lnTo>
                  <a:pt x="151" y="400"/>
                </a:lnTo>
                <a:lnTo>
                  <a:pt x="143" y="399"/>
                </a:lnTo>
                <a:lnTo>
                  <a:pt x="143" y="399"/>
                </a:lnTo>
                <a:lnTo>
                  <a:pt x="129" y="397"/>
                </a:lnTo>
                <a:lnTo>
                  <a:pt x="121" y="397"/>
                </a:lnTo>
                <a:lnTo>
                  <a:pt x="87" y="350"/>
                </a:lnTo>
                <a:lnTo>
                  <a:pt x="51" y="361"/>
                </a:lnTo>
                <a:lnTo>
                  <a:pt x="51" y="361"/>
                </a:lnTo>
                <a:lnTo>
                  <a:pt x="48" y="366"/>
                </a:lnTo>
                <a:lnTo>
                  <a:pt x="48" y="366"/>
                </a:lnTo>
                <a:lnTo>
                  <a:pt x="51" y="374"/>
                </a:lnTo>
                <a:lnTo>
                  <a:pt x="58" y="390"/>
                </a:lnTo>
                <a:lnTo>
                  <a:pt x="70" y="413"/>
                </a:lnTo>
                <a:lnTo>
                  <a:pt x="70" y="413"/>
                </a:lnTo>
                <a:lnTo>
                  <a:pt x="69" y="413"/>
                </a:lnTo>
                <a:lnTo>
                  <a:pt x="65" y="414"/>
                </a:lnTo>
                <a:lnTo>
                  <a:pt x="63" y="415"/>
                </a:lnTo>
                <a:lnTo>
                  <a:pt x="62" y="416"/>
                </a:lnTo>
                <a:lnTo>
                  <a:pt x="62" y="419"/>
                </a:lnTo>
                <a:lnTo>
                  <a:pt x="62" y="422"/>
                </a:lnTo>
                <a:lnTo>
                  <a:pt x="62" y="422"/>
                </a:lnTo>
                <a:lnTo>
                  <a:pt x="64" y="428"/>
                </a:lnTo>
                <a:lnTo>
                  <a:pt x="68" y="434"/>
                </a:lnTo>
                <a:lnTo>
                  <a:pt x="71" y="439"/>
                </a:lnTo>
                <a:lnTo>
                  <a:pt x="72" y="442"/>
                </a:lnTo>
                <a:lnTo>
                  <a:pt x="72" y="442"/>
                </a:lnTo>
                <a:lnTo>
                  <a:pt x="72" y="447"/>
                </a:lnTo>
                <a:lnTo>
                  <a:pt x="76" y="455"/>
                </a:lnTo>
                <a:lnTo>
                  <a:pt x="79" y="459"/>
                </a:lnTo>
                <a:lnTo>
                  <a:pt x="83" y="463"/>
                </a:lnTo>
                <a:lnTo>
                  <a:pt x="89" y="467"/>
                </a:lnTo>
                <a:lnTo>
                  <a:pt x="96" y="471"/>
                </a:lnTo>
                <a:lnTo>
                  <a:pt x="96" y="471"/>
                </a:lnTo>
                <a:lnTo>
                  <a:pt x="107" y="473"/>
                </a:lnTo>
                <a:lnTo>
                  <a:pt x="120" y="475"/>
                </a:lnTo>
                <a:lnTo>
                  <a:pt x="148" y="478"/>
                </a:lnTo>
                <a:lnTo>
                  <a:pt x="174" y="478"/>
                </a:lnTo>
                <a:lnTo>
                  <a:pt x="183" y="478"/>
                </a:lnTo>
                <a:lnTo>
                  <a:pt x="183" y="478"/>
                </a:lnTo>
                <a:lnTo>
                  <a:pt x="221" y="504"/>
                </a:lnTo>
                <a:lnTo>
                  <a:pt x="247" y="522"/>
                </a:lnTo>
                <a:lnTo>
                  <a:pt x="261" y="533"/>
                </a:lnTo>
                <a:lnTo>
                  <a:pt x="261" y="533"/>
                </a:lnTo>
                <a:lnTo>
                  <a:pt x="267" y="538"/>
                </a:lnTo>
                <a:lnTo>
                  <a:pt x="275" y="543"/>
                </a:lnTo>
                <a:lnTo>
                  <a:pt x="287" y="547"/>
                </a:lnTo>
                <a:lnTo>
                  <a:pt x="287" y="547"/>
                </a:lnTo>
                <a:lnTo>
                  <a:pt x="287" y="552"/>
                </a:lnTo>
                <a:lnTo>
                  <a:pt x="287" y="556"/>
                </a:lnTo>
                <a:lnTo>
                  <a:pt x="288" y="558"/>
                </a:lnTo>
                <a:lnTo>
                  <a:pt x="288" y="558"/>
                </a:lnTo>
                <a:lnTo>
                  <a:pt x="301" y="557"/>
                </a:lnTo>
                <a:lnTo>
                  <a:pt x="328" y="554"/>
                </a:lnTo>
                <a:lnTo>
                  <a:pt x="379" y="550"/>
                </a:lnTo>
                <a:lnTo>
                  <a:pt x="379" y="550"/>
                </a:lnTo>
                <a:lnTo>
                  <a:pt x="384" y="550"/>
                </a:lnTo>
                <a:lnTo>
                  <a:pt x="386" y="551"/>
                </a:lnTo>
                <a:lnTo>
                  <a:pt x="386" y="552"/>
                </a:lnTo>
                <a:lnTo>
                  <a:pt x="386" y="556"/>
                </a:lnTo>
                <a:lnTo>
                  <a:pt x="384" y="560"/>
                </a:lnTo>
                <a:lnTo>
                  <a:pt x="378" y="571"/>
                </a:lnTo>
                <a:lnTo>
                  <a:pt x="371" y="584"/>
                </a:lnTo>
                <a:lnTo>
                  <a:pt x="371" y="584"/>
                </a:lnTo>
                <a:lnTo>
                  <a:pt x="369" y="591"/>
                </a:lnTo>
                <a:lnTo>
                  <a:pt x="369" y="592"/>
                </a:lnTo>
                <a:lnTo>
                  <a:pt x="369" y="592"/>
                </a:lnTo>
                <a:lnTo>
                  <a:pt x="369" y="592"/>
                </a:lnTo>
                <a:lnTo>
                  <a:pt x="365" y="591"/>
                </a:lnTo>
                <a:lnTo>
                  <a:pt x="357" y="591"/>
                </a:lnTo>
                <a:lnTo>
                  <a:pt x="343" y="593"/>
                </a:lnTo>
                <a:lnTo>
                  <a:pt x="343" y="593"/>
                </a:lnTo>
                <a:lnTo>
                  <a:pt x="315" y="597"/>
                </a:lnTo>
                <a:lnTo>
                  <a:pt x="280" y="602"/>
                </a:lnTo>
                <a:lnTo>
                  <a:pt x="241" y="609"/>
                </a:lnTo>
                <a:lnTo>
                  <a:pt x="222" y="613"/>
                </a:lnTo>
                <a:lnTo>
                  <a:pt x="205" y="619"/>
                </a:lnTo>
                <a:lnTo>
                  <a:pt x="205" y="619"/>
                </a:lnTo>
                <a:lnTo>
                  <a:pt x="184" y="628"/>
                </a:lnTo>
                <a:lnTo>
                  <a:pt x="161" y="638"/>
                </a:lnTo>
                <a:lnTo>
                  <a:pt x="136" y="650"/>
                </a:lnTo>
                <a:lnTo>
                  <a:pt x="113" y="663"/>
                </a:lnTo>
                <a:lnTo>
                  <a:pt x="90" y="676"/>
                </a:lnTo>
                <a:lnTo>
                  <a:pt x="72" y="687"/>
                </a:lnTo>
                <a:lnTo>
                  <a:pt x="59" y="696"/>
                </a:lnTo>
                <a:lnTo>
                  <a:pt x="55" y="700"/>
                </a:lnTo>
                <a:lnTo>
                  <a:pt x="52" y="703"/>
                </a:lnTo>
                <a:lnTo>
                  <a:pt x="52" y="703"/>
                </a:lnTo>
                <a:lnTo>
                  <a:pt x="51" y="711"/>
                </a:lnTo>
                <a:lnTo>
                  <a:pt x="50" y="728"/>
                </a:lnTo>
                <a:lnTo>
                  <a:pt x="48" y="770"/>
                </a:lnTo>
                <a:lnTo>
                  <a:pt x="46" y="831"/>
                </a:lnTo>
                <a:lnTo>
                  <a:pt x="55" y="834"/>
                </a:lnTo>
                <a:lnTo>
                  <a:pt x="55" y="834"/>
                </a:lnTo>
                <a:lnTo>
                  <a:pt x="62" y="858"/>
                </a:lnTo>
                <a:lnTo>
                  <a:pt x="78" y="913"/>
                </a:lnTo>
                <a:lnTo>
                  <a:pt x="87" y="944"/>
                </a:lnTo>
                <a:lnTo>
                  <a:pt x="94" y="972"/>
                </a:lnTo>
                <a:lnTo>
                  <a:pt x="97" y="996"/>
                </a:lnTo>
                <a:lnTo>
                  <a:pt x="97" y="1005"/>
                </a:lnTo>
                <a:lnTo>
                  <a:pt x="96" y="1011"/>
                </a:lnTo>
                <a:lnTo>
                  <a:pt x="96" y="1011"/>
                </a:lnTo>
                <a:lnTo>
                  <a:pt x="92" y="1023"/>
                </a:lnTo>
                <a:lnTo>
                  <a:pt x="87" y="1036"/>
                </a:lnTo>
                <a:lnTo>
                  <a:pt x="71" y="1064"/>
                </a:lnTo>
                <a:lnTo>
                  <a:pt x="51" y="1097"/>
                </a:lnTo>
                <a:lnTo>
                  <a:pt x="51" y="1097"/>
                </a:lnTo>
                <a:lnTo>
                  <a:pt x="31" y="1106"/>
                </a:lnTo>
                <a:lnTo>
                  <a:pt x="17" y="1113"/>
                </a:lnTo>
                <a:lnTo>
                  <a:pt x="10" y="1117"/>
                </a:lnTo>
                <a:lnTo>
                  <a:pt x="5" y="1121"/>
                </a:lnTo>
                <a:lnTo>
                  <a:pt x="5" y="1121"/>
                </a:lnTo>
                <a:lnTo>
                  <a:pt x="3" y="1126"/>
                </a:lnTo>
                <a:lnTo>
                  <a:pt x="0" y="1130"/>
                </a:lnTo>
                <a:lnTo>
                  <a:pt x="0" y="1134"/>
                </a:lnTo>
                <a:lnTo>
                  <a:pt x="0" y="1139"/>
                </a:lnTo>
                <a:lnTo>
                  <a:pt x="3" y="1142"/>
                </a:lnTo>
                <a:lnTo>
                  <a:pt x="7" y="1145"/>
                </a:lnTo>
                <a:lnTo>
                  <a:pt x="13" y="1147"/>
                </a:lnTo>
                <a:lnTo>
                  <a:pt x="22" y="1148"/>
                </a:lnTo>
                <a:lnTo>
                  <a:pt x="22" y="1148"/>
                </a:lnTo>
                <a:lnTo>
                  <a:pt x="42" y="1148"/>
                </a:lnTo>
                <a:lnTo>
                  <a:pt x="62" y="1147"/>
                </a:lnTo>
                <a:lnTo>
                  <a:pt x="83" y="1143"/>
                </a:lnTo>
                <a:lnTo>
                  <a:pt x="91" y="1142"/>
                </a:lnTo>
                <a:lnTo>
                  <a:pt x="100" y="1139"/>
                </a:lnTo>
                <a:lnTo>
                  <a:pt x="100" y="1139"/>
                </a:lnTo>
                <a:lnTo>
                  <a:pt x="109" y="1134"/>
                </a:lnTo>
                <a:lnTo>
                  <a:pt x="118" y="1127"/>
                </a:lnTo>
                <a:lnTo>
                  <a:pt x="128" y="1117"/>
                </a:lnTo>
                <a:lnTo>
                  <a:pt x="137" y="1108"/>
                </a:lnTo>
                <a:lnTo>
                  <a:pt x="153" y="1090"/>
                </a:lnTo>
                <a:lnTo>
                  <a:pt x="160" y="1083"/>
                </a:lnTo>
                <a:lnTo>
                  <a:pt x="161" y="1134"/>
                </a:lnTo>
                <a:lnTo>
                  <a:pt x="161" y="1134"/>
                </a:lnTo>
                <a:lnTo>
                  <a:pt x="143" y="1152"/>
                </a:lnTo>
                <a:lnTo>
                  <a:pt x="130" y="1166"/>
                </a:lnTo>
                <a:lnTo>
                  <a:pt x="127" y="1173"/>
                </a:lnTo>
                <a:lnTo>
                  <a:pt x="124" y="1178"/>
                </a:lnTo>
                <a:lnTo>
                  <a:pt x="124" y="1178"/>
                </a:lnTo>
                <a:lnTo>
                  <a:pt x="125" y="1181"/>
                </a:lnTo>
                <a:lnTo>
                  <a:pt x="129" y="1185"/>
                </a:lnTo>
                <a:lnTo>
                  <a:pt x="134" y="1188"/>
                </a:lnTo>
                <a:lnTo>
                  <a:pt x="141" y="1191"/>
                </a:lnTo>
                <a:lnTo>
                  <a:pt x="150" y="1193"/>
                </a:lnTo>
                <a:lnTo>
                  <a:pt x="161" y="1194"/>
                </a:lnTo>
                <a:lnTo>
                  <a:pt x="173" y="1194"/>
                </a:lnTo>
                <a:lnTo>
                  <a:pt x="186" y="1193"/>
                </a:lnTo>
                <a:lnTo>
                  <a:pt x="186" y="1193"/>
                </a:lnTo>
                <a:lnTo>
                  <a:pt x="208" y="1189"/>
                </a:lnTo>
                <a:lnTo>
                  <a:pt x="225" y="1186"/>
                </a:lnTo>
                <a:lnTo>
                  <a:pt x="235" y="1181"/>
                </a:lnTo>
                <a:lnTo>
                  <a:pt x="241" y="1175"/>
                </a:lnTo>
                <a:lnTo>
                  <a:pt x="241" y="1175"/>
                </a:lnTo>
                <a:lnTo>
                  <a:pt x="247" y="1167"/>
                </a:lnTo>
                <a:lnTo>
                  <a:pt x="253" y="1155"/>
                </a:lnTo>
                <a:lnTo>
                  <a:pt x="261" y="1139"/>
                </a:lnTo>
                <a:lnTo>
                  <a:pt x="266" y="1163"/>
                </a:lnTo>
                <a:lnTo>
                  <a:pt x="280" y="1160"/>
                </a:lnTo>
                <a:lnTo>
                  <a:pt x="280" y="1160"/>
                </a:lnTo>
                <a:lnTo>
                  <a:pt x="288" y="1113"/>
                </a:lnTo>
                <a:lnTo>
                  <a:pt x="288" y="1113"/>
                </a:lnTo>
                <a:lnTo>
                  <a:pt x="293" y="1095"/>
                </a:lnTo>
                <a:lnTo>
                  <a:pt x="295" y="1087"/>
                </a:lnTo>
                <a:lnTo>
                  <a:pt x="298" y="1081"/>
                </a:lnTo>
                <a:lnTo>
                  <a:pt x="298" y="1073"/>
                </a:lnTo>
                <a:lnTo>
                  <a:pt x="298" y="1073"/>
                </a:lnTo>
                <a:lnTo>
                  <a:pt x="297" y="1067"/>
                </a:lnTo>
                <a:lnTo>
                  <a:pt x="293" y="1061"/>
                </a:lnTo>
                <a:lnTo>
                  <a:pt x="286" y="1050"/>
                </a:lnTo>
                <a:lnTo>
                  <a:pt x="278" y="1041"/>
                </a:lnTo>
                <a:lnTo>
                  <a:pt x="274" y="1038"/>
                </a:lnTo>
                <a:lnTo>
                  <a:pt x="274" y="1038"/>
                </a:lnTo>
                <a:lnTo>
                  <a:pt x="273" y="1035"/>
                </a:lnTo>
                <a:lnTo>
                  <a:pt x="269" y="1025"/>
                </a:lnTo>
                <a:lnTo>
                  <a:pt x="266" y="1012"/>
                </a:lnTo>
                <a:lnTo>
                  <a:pt x="265" y="1006"/>
                </a:lnTo>
                <a:lnTo>
                  <a:pt x="265" y="999"/>
                </a:lnTo>
                <a:lnTo>
                  <a:pt x="265" y="999"/>
                </a:lnTo>
                <a:lnTo>
                  <a:pt x="265" y="975"/>
                </a:lnTo>
                <a:lnTo>
                  <a:pt x="264" y="936"/>
                </a:lnTo>
                <a:lnTo>
                  <a:pt x="262" y="867"/>
                </a:lnTo>
                <a:lnTo>
                  <a:pt x="262" y="867"/>
                </a:lnTo>
                <a:lnTo>
                  <a:pt x="261" y="848"/>
                </a:lnTo>
                <a:lnTo>
                  <a:pt x="259" y="832"/>
                </a:lnTo>
                <a:lnTo>
                  <a:pt x="255" y="814"/>
                </a:lnTo>
                <a:lnTo>
                  <a:pt x="255" y="814"/>
                </a:lnTo>
                <a:lnTo>
                  <a:pt x="321" y="794"/>
                </a:lnTo>
                <a:lnTo>
                  <a:pt x="400" y="770"/>
                </a:lnTo>
                <a:lnTo>
                  <a:pt x="400" y="770"/>
                </a:lnTo>
                <a:lnTo>
                  <a:pt x="411" y="769"/>
                </a:lnTo>
                <a:lnTo>
                  <a:pt x="428" y="768"/>
                </a:lnTo>
                <a:lnTo>
                  <a:pt x="472" y="763"/>
                </a:lnTo>
                <a:lnTo>
                  <a:pt x="496" y="761"/>
                </a:lnTo>
                <a:lnTo>
                  <a:pt x="520" y="757"/>
                </a:lnTo>
                <a:lnTo>
                  <a:pt x="541" y="751"/>
                </a:lnTo>
                <a:lnTo>
                  <a:pt x="550" y="748"/>
                </a:lnTo>
                <a:lnTo>
                  <a:pt x="557" y="744"/>
                </a:lnTo>
                <a:lnTo>
                  <a:pt x="557" y="744"/>
                </a:lnTo>
                <a:lnTo>
                  <a:pt x="565" y="740"/>
                </a:lnTo>
                <a:lnTo>
                  <a:pt x="570" y="735"/>
                </a:lnTo>
                <a:lnTo>
                  <a:pt x="575" y="729"/>
                </a:lnTo>
                <a:lnTo>
                  <a:pt x="579" y="723"/>
                </a:lnTo>
                <a:lnTo>
                  <a:pt x="586" y="709"/>
                </a:lnTo>
                <a:lnTo>
                  <a:pt x="589" y="696"/>
                </a:lnTo>
                <a:lnTo>
                  <a:pt x="593" y="683"/>
                </a:lnTo>
                <a:lnTo>
                  <a:pt x="594" y="672"/>
                </a:lnTo>
                <a:lnTo>
                  <a:pt x="594" y="663"/>
                </a:lnTo>
                <a:lnTo>
                  <a:pt x="594" y="663"/>
                </a:lnTo>
                <a:lnTo>
                  <a:pt x="602" y="661"/>
                </a:lnTo>
                <a:lnTo>
                  <a:pt x="608" y="658"/>
                </a:lnTo>
                <a:lnTo>
                  <a:pt x="611" y="656"/>
                </a:lnTo>
                <a:lnTo>
                  <a:pt x="612" y="654"/>
                </a:lnTo>
                <a:lnTo>
                  <a:pt x="612" y="654"/>
                </a:lnTo>
                <a:lnTo>
                  <a:pt x="618" y="617"/>
                </a:lnTo>
                <a:lnTo>
                  <a:pt x="622" y="572"/>
                </a:lnTo>
                <a:lnTo>
                  <a:pt x="622" y="572"/>
                </a:lnTo>
                <a:lnTo>
                  <a:pt x="622" y="557"/>
                </a:lnTo>
                <a:lnTo>
                  <a:pt x="621" y="537"/>
                </a:lnTo>
                <a:lnTo>
                  <a:pt x="619" y="514"/>
                </a:lnTo>
                <a:lnTo>
                  <a:pt x="619" y="514"/>
                </a:lnTo>
                <a:lnTo>
                  <a:pt x="620" y="513"/>
                </a:lnTo>
                <a:lnTo>
                  <a:pt x="622" y="510"/>
                </a:lnTo>
                <a:lnTo>
                  <a:pt x="627" y="499"/>
                </a:lnTo>
                <a:lnTo>
                  <a:pt x="631" y="478"/>
                </a:lnTo>
                <a:lnTo>
                  <a:pt x="631" y="478"/>
                </a:lnTo>
                <a:lnTo>
                  <a:pt x="632" y="471"/>
                </a:lnTo>
                <a:lnTo>
                  <a:pt x="632" y="461"/>
                </a:lnTo>
                <a:lnTo>
                  <a:pt x="628" y="439"/>
                </a:lnTo>
                <a:lnTo>
                  <a:pt x="624" y="413"/>
                </a:lnTo>
                <a:lnTo>
                  <a:pt x="616" y="386"/>
                </a:lnTo>
                <a:lnTo>
                  <a:pt x="601" y="331"/>
                </a:lnTo>
                <a:lnTo>
                  <a:pt x="595" y="308"/>
                </a:lnTo>
                <a:lnTo>
                  <a:pt x="590" y="289"/>
                </a:lnTo>
                <a:lnTo>
                  <a:pt x="590" y="289"/>
                </a:lnTo>
                <a:lnTo>
                  <a:pt x="587" y="272"/>
                </a:lnTo>
                <a:lnTo>
                  <a:pt x="581" y="255"/>
                </a:lnTo>
                <a:lnTo>
                  <a:pt x="565" y="216"/>
                </a:lnTo>
                <a:lnTo>
                  <a:pt x="557" y="196"/>
                </a:lnTo>
                <a:lnTo>
                  <a:pt x="550" y="177"/>
                </a:lnTo>
                <a:lnTo>
                  <a:pt x="544" y="159"/>
                </a:lnTo>
                <a:lnTo>
                  <a:pt x="542" y="145"/>
                </a:lnTo>
                <a:lnTo>
                  <a:pt x="542" y="145"/>
                </a:lnTo>
                <a:lnTo>
                  <a:pt x="540" y="128"/>
                </a:lnTo>
                <a:lnTo>
                  <a:pt x="535" y="108"/>
                </a:lnTo>
                <a:lnTo>
                  <a:pt x="528" y="87"/>
                </a:lnTo>
                <a:lnTo>
                  <a:pt x="520" y="66"/>
                </a:lnTo>
                <a:lnTo>
                  <a:pt x="511" y="46"/>
                </a:lnTo>
                <a:lnTo>
                  <a:pt x="501" y="29"/>
                </a:lnTo>
                <a:lnTo>
                  <a:pt x="496" y="21"/>
                </a:lnTo>
                <a:lnTo>
                  <a:pt x="491" y="15"/>
                </a:lnTo>
                <a:lnTo>
                  <a:pt x="487" y="11"/>
                </a:lnTo>
                <a:lnTo>
                  <a:pt x="483" y="8"/>
                </a:lnTo>
                <a:lnTo>
                  <a:pt x="483" y="8"/>
                </a:lnTo>
                <a:lnTo>
                  <a:pt x="469" y="2"/>
                </a:lnTo>
                <a:lnTo>
                  <a:pt x="462" y="0"/>
                </a:lnTo>
                <a:lnTo>
                  <a:pt x="454" y="0"/>
                </a:lnTo>
                <a:lnTo>
                  <a:pt x="441" y="1"/>
                </a:lnTo>
                <a:lnTo>
                  <a:pt x="441" y="1"/>
                </a:lnTo>
                <a:lnTo>
                  <a:pt x="424" y="3"/>
                </a:lnTo>
                <a:lnTo>
                  <a:pt x="409" y="7"/>
                </a:lnTo>
                <a:lnTo>
                  <a:pt x="396" y="11"/>
                </a:lnTo>
                <a:lnTo>
                  <a:pt x="396" y="1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0">
            <a:extLst>
              <a:ext uri="{FF2B5EF4-FFF2-40B4-BE49-F238E27FC236}">
                <a16:creationId xmlns:a16="http://schemas.microsoft.com/office/drawing/2014/main" id="{0E71CFD6-1E76-45B4-BF55-2722F1BB1590}"/>
              </a:ext>
            </a:extLst>
          </p:cNvPr>
          <p:cNvSpPr>
            <a:spLocks/>
          </p:cNvSpPr>
          <p:nvPr/>
        </p:nvSpPr>
        <p:spPr bwMode="auto">
          <a:xfrm>
            <a:off x="6208173" y="2795089"/>
            <a:ext cx="1156305" cy="1580417"/>
          </a:xfrm>
          <a:custGeom>
            <a:avLst/>
            <a:gdLst>
              <a:gd name="T0" fmla="*/ 838 w 867"/>
              <a:gd name="T1" fmla="*/ 571 h 1185"/>
              <a:gd name="T2" fmla="*/ 852 w 867"/>
              <a:gd name="T3" fmla="*/ 482 h 1185"/>
              <a:gd name="T4" fmla="*/ 863 w 867"/>
              <a:gd name="T5" fmla="*/ 396 h 1185"/>
              <a:gd name="T6" fmla="*/ 864 w 867"/>
              <a:gd name="T7" fmla="*/ 346 h 1185"/>
              <a:gd name="T8" fmla="*/ 835 w 867"/>
              <a:gd name="T9" fmla="*/ 251 h 1185"/>
              <a:gd name="T10" fmla="*/ 754 w 867"/>
              <a:gd name="T11" fmla="*/ 216 h 1185"/>
              <a:gd name="T12" fmla="*/ 728 w 867"/>
              <a:gd name="T13" fmla="*/ 188 h 1185"/>
              <a:gd name="T14" fmla="*/ 707 w 867"/>
              <a:gd name="T15" fmla="*/ 165 h 1185"/>
              <a:gd name="T16" fmla="*/ 714 w 867"/>
              <a:gd name="T17" fmla="*/ 155 h 1185"/>
              <a:gd name="T18" fmla="*/ 716 w 867"/>
              <a:gd name="T19" fmla="*/ 69 h 1185"/>
              <a:gd name="T20" fmla="*/ 688 w 867"/>
              <a:gd name="T21" fmla="*/ 23 h 1185"/>
              <a:gd name="T22" fmla="*/ 660 w 867"/>
              <a:gd name="T23" fmla="*/ 2 h 1185"/>
              <a:gd name="T24" fmla="*/ 605 w 867"/>
              <a:gd name="T25" fmla="*/ 2 h 1185"/>
              <a:gd name="T26" fmla="*/ 555 w 867"/>
              <a:gd name="T27" fmla="*/ 21 h 1185"/>
              <a:gd name="T28" fmla="*/ 534 w 867"/>
              <a:gd name="T29" fmla="*/ 54 h 1185"/>
              <a:gd name="T30" fmla="*/ 541 w 867"/>
              <a:gd name="T31" fmla="*/ 96 h 1185"/>
              <a:gd name="T32" fmla="*/ 556 w 867"/>
              <a:gd name="T33" fmla="*/ 114 h 1185"/>
              <a:gd name="T34" fmla="*/ 566 w 867"/>
              <a:gd name="T35" fmla="*/ 177 h 1185"/>
              <a:gd name="T36" fmla="*/ 538 w 867"/>
              <a:gd name="T37" fmla="*/ 242 h 1185"/>
              <a:gd name="T38" fmla="*/ 509 w 867"/>
              <a:gd name="T39" fmla="*/ 272 h 1185"/>
              <a:gd name="T40" fmla="*/ 442 w 867"/>
              <a:gd name="T41" fmla="*/ 412 h 1185"/>
              <a:gd name="T42" fmla="*/ 423 w 867"/>
              <a:gd name="T43" fmla="*/ 431 h 1185"/>
              <a:gd name="T44" fmla="*/ 402 w 867"/>
              <a:gd name="T45" fmla="*/ 412 h 1185"/>
              <a:gd name="T46" fmla="*/ 402 w 867"/>
              <a:gd name="T47" fmla="*/ 440 h 1185"/>
              <a:gd name="T48" fmla="*/ 369 w 867"/>
              <a:gd name="T49" fmla="*/ 474 h 1185"/>
              <a:gd name="T50" fmla="*/ 370 w 867"/>
              <a:gd name="T51" fmla="*/ 487 h 1185"/>
              <a:gd name="T52" fmla="*/ 391 w 867"/>
              <a:gd name="T53" fmla="*/ 497 h 1185"/>
              <a:gd name="T54" fmla="*/ 407 w 867"/>
              <a:gd name="T55" fmla="*/ 503 h 1185"/>
              <a:gd name="T56" fmla="*/ 374 w 867"/>
              <a:gd name="T57" fmla="*/ 529 h 1185"/>
              <a:gd name="T58" fmla="*/ 332 w 867"/>
              <a:gd name="T59" fmla="*/ 563 h 1185"/>
              <a:gd name="T60" fmla="*/ 252 w 867"/>
              <a:gd name="T61" fmla="*/ 718 h 1185"/>
              <a:gd name="T62" fmla="*/ 202 w 867"/>
              <a:gd name="T63" fmla="*/ 803 h 1185"/>
              <a:gd name="T64" fmla="*/ 147 w 867"/>
              <a:gd name="T65" fmla="*/ 833 h 1185"/>
              <a:gd name="T66" fmla="*/ 128 w 867"/>
              <a:gd name="T67" fmla="*/ 847 h 1185"/>
              <a:gd name="T68" fmla="*/ 92 w 867"/>
              <a:gd name="T69" fmla="*/ 869 h 1185"/>
              <a:gd name="T70" fmla="*/ 59 w 867"/>
              <a:gd name="T71" fmla="*/ 881 h 1185"/>
              <a:gd name="T72" fmla="*/ 18 w 867"/>
              <a:gd name="T73" fmla="*/ 903 h 1185"/>
              <a:gd name="T74" fmla="*/ 2 w 867"/>
              <a:gd name="T75" fmla="*/ 927 h 1185"/>
              <a:gd name="T76" fmla="*/ 30 w 867"/>
              <a:gd name="T77" fmla="*/ 958 h 1185"/>
              <a:gd name="T78" fmla="*/ 92 w 867"/>
              <a:gd name="T79" fmla="*/ 977 h 1185"/>
              <a:gd name="T80" fmla="*/ 164 w 867"/>
              <a:gd name="T81" fmla="*/ 969 h 1185"/>
              <a:gd name="T82" fmla="*/ 199 w 867"/>
              <a:gd name="T83" fmla="*/ 960 h 1185"/>
              <a:gd name="T84" fmla="*/ 264 w 867"/>
              <a:gd name="T85" fmla="*/ 913 h 1185"/>
              <a:gd name="T86" fmla="*/ 306 w 867"/>
              <a:gd name="T87" fmla="*/ 813 h 1185"/>
              <a:gd name="T88" fmla="*/ 317 w 867"/>
              <a:gd name="T89" fmla="*/ 825 h 1185"/>
              <a:gd name="T90" fmla="*/ 311 w 867"/>
              <a:gd name="T91" fmla="*/ 990 h 1185"/>
              <a:gd name="T92" fmla="*/ 311 w 867"/>
              <a:gd name="T93" fmla="*/ 1065 h 1185"/>
              <a:gd name="T94" fmla="*/ 298 w 867"/>
              <a:gd name="T95" fmla="*/ 1097 h 1185"/>
              <a:gd name="T96" fmla="*/ 284 w 867"/>
              <a:gd name="T97" fmla="*/ 1112 h 1185"/>
              <a:gd name="T98" fmla="*/ 285 w 867"/>
              <a:gd name="T99" fmla="*/ 1121 h 1185"/>
              <a:gd name="T100" fmla="*/ 276 w 867"/>
              <a:gd name="T101" fmla="*/ 1130 h 1185"/>
              <a:gd name="T102" fmla="*/ 255 w 867"/>
              <a:gd name="T103" fmla="*/ 1169 h 1185"/>
              <a:gd name="T104" fmla="*/ 266 w 867"/>
              <a:gd name="T105" fmla="*/ 1183 h 1185"/>
              <a:gd name="T106" fmla="*/ 344 w 867"/>
              <a:gd name="T107" fmla="*/ 1180 h 1185"/>
              <a:gd name="T108" fmla="*/ 383 w 867"/>
              <a:gd name="T109" fmla="*/ 1160 h 1185"/>
              <a:gd name="T110" fmla="*/ 406 w 867"/>
              <a:gd name="T111" fmla="*/ 1145 h 1185"/>
              <a:gd name="T112" fmla="*/ 422 w 867"/>
              <a:gd name="T113" fmla="*/ 1086 h 1185"/>
              <a:gd name="T114" fmla="*/ 423 w 867"/>
              <a:gd name="T115" fmla="*/ 958 h 1185"/>
              <a:gd name="T116" fmla="*/ 442 w 867"/>
              <a:gd name="T117" fmla="*/ 778 h 1185"/>
              <a:gd name="T118" fmla="*/ 634 w 867"/>
              <a:gd name="T119" fmla="*/ 763 h 1185"/>
              <a:gd name="T120" fmla="*/ 750 w 867"/>
              <a:gd name="T121" fmla="*/ 735 h 1185"/>
              <a:gd name="T122" fmla="*/ 775 w 867"/>
              <a:gd name="T123" fmla="*/ 707 h 1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67" h="1185">
                <a:moveTo>
                  <a:pt x="806" y="579"/>
                </a:moveTo>
                <a:lnTo>
                  <a:pt x="806" y="579"/>
                </a:lnTo>
                <a:lnTo>
                  <a:pt x="812" y="578"/>
                </a:lnTo>
                <a:lnTo>
                  <a:pt x="824" y="575"/>
                </a:lnTo>
                <a:lnTo>
                  <a:pt x="831" y="573"/>
                </a:lnTo>
                <a:lnTo>
                  <a:pt x="838" y="571"/>
                </a:lnTo>
                <a:lnTo>
                  <a:pt x="844" y="567"/>
                </a:lnTo>
                <a:lnTo>
                  <a:pt x="848" y="562"/>
                </a:lnTo>
                <a:lnTo>
                  <a:pt x="848" y="562"/>
                </a:lnTo>
                <a:lnTo>
                  <a:pt x="849" y="547"/>
                </a:lnTo>
                <a:lnTo>
                  <a:pt x="850" y="517"/>
                </a:lnTo>
                <a:lnTo>
                  <a:pt x="852" y="482"/>
                </a:lnTo>
                <a:lnTo>
                  <a:pt x="854" y="464"/>
                </a:lnTo>
                <a:lnTo>
                  <a:pt x="856" y="450"/>
                </a:lnTo>
                <a:lnTo>
                  <a:pt x="856" y="450"/>
                </a:lnTo>
                <a:lnTo>
                  <a:pt x="858" y="437"/>
                </a:lnTo>
                <a:lnTo>
                  <a:pt x="861" y="423"/>
                </a:lnTo>
                <a:lnTo>
                  <a:pt x="863" y="396"/>
                </a:lnTo>
                <a:lnTo>
                  <a:pt x="865" y="375"/>
                </a:lnTo>
                <a:lnTo>
                  <a:pt x="865" y="368"/>
                </a:lnTo>
                <a:lnTo>
                  <a:pt x="867" y="365"/>
                </a:lnTo>
                <a:lnTo>
                  <a:pt x="867" y="365"/>
                </a:lnTo>
                <a:lnTo>
                  <a:pt x="867" y="359"/>
                </a:lnTo>
                <a:lnTo>
                  <a:pt x="864" y="346"/>
                </a:lnTo>
                <a:lnTo>
                  <a:pt x="857" y="310"/>
                </a:lnTo>
                <a:lnTo>
                  <a:pt x="848" y="273"/>
                </a:lnTo>
                <a:lnTo>
                  <a:pt x="844" y="260"/>
                </a:lnTo>
                <a:lnTo>
                  <a:pt x="842" y="255"/>
                </a:lnTo>
                <a:lnTo>
                  <a:pt x="842" y="255"/>
                </a:lnTo>
                <a:lnTo>
                  <a:pt x="835" y="251"/>
                </a:lnTo>
                <a:lnTo>
                  <a:pt x="818" y="245"/>
                </a:lnTo>
                <a:lnTo>
                  <a:pt x="798" y="238"/>
                </a:lnTo>
                <a:lnTo>
                  <a:pt x="779" y="231"/>
                </a:lnTo>
                <a:lnTo>
                  <a:pt x="779" y="231"/>
                </a:lnTo>
                <a:lnTo>
                  <a:pt x="765" y="224"/>
                </a:lnTo>
                <a:lnTo>
                  <a:pt x="754" y="216"/>
                </a:lnTo>
                <a:lnTo>
                  <a:pt x="746" y="209"/>
                </a:lnTo>
                <a:lnTo>
                  <a:pt x="746" y="209"/>
                </a:lnTo>
                <a:lnTo>
                  <a:pt x="740" y="201"/>
                </a:lnTo>
                <a:lnTo>
                  <a:pt x="734" y="194"/>
                </a:lnTo>
                <a:lnTo>
                  <a:pt x="728" y="188"/>
                </a:lnTo>
                <a:lnTo>
                  <a:pt x="728" y="188"/>
                </a:lnTo>
                <a:lnTo>
                  <a:pt x="720" y="182"/>
                </a:lnTo>
                <a:lnTo>
                  <a:pt x="717" y="180"/>
                </a:lnTo>
                <a:lnTo>
                  <a:pt x="717" y="180"/>
                </a:lnTo>
                <a:lnTo>
                  <a:pt x="707" y="176"/>
                </a:lnTo>
                <a:lnTo>
                  <a:pt x="703" y="168"/>
                </a:lnTo>
                <a:lnTo>
                  <a:pt x="707" y="165"/>
                </a:lnTo>
                <a:lnTo>
                  <a:pt x="707" y="165"/>
                </a:lnTo>
                <a:lnTo>
                  <a:pt x="711" y="163"/>
                </a:lnTo>
                <a:lnTo>
                  <a:pt x="711" y="165"/>
                </a:lnTo>
                <a:lnTo>
                  <a:pt x="712" y="162"/>
                </a:lnTo>
                <a:lnTo>
                  <a:pt x="714" y="155"/>
                </a:lnTo>
                <a:lnTo>
                  <a:pt x="714" y="155"/>
                </a:lnTo>
                <a:lnTo>
                  <a:pt x="716" y="148"/>
                </a:lnTo>
                <a:lnTo>
                  <a:pt x="717" y="140"/>
                </a:lnTo>
                <a:lnTo>
                  <a:pt x="718" y="116"/>
                </a:lnTo>
                <a:lnTo>
                  <a:pt x="717" y="75"/>
                </a:lnTo>
                <a:lnTo>
                  <a:pt x="717" y="75"/>
                </a:lnTo>
                <a:lnTo>
                  <a:pt x="716" y="69"/>
                </a:lnTo>
                <a:lnTo>
                  <a:pt x="713" y="62"/>
                </a:lnTo>
                <a:lnTo>
                  <a:pt x="710" y="55"/>
                </a:lnTo>
                <a:lnTo>
                  <a:pt x="706" y="48"/>
                </a:lnTo>
                <a:lnTo>
                  <a:pt x="697" y="33"/>
                </a:lnTo>
                <a:lnTo>
                  <a:pt x="688" y="23"/>
                </a:lnTo>
                <a:lnTo>
                  <a:pt x="688" y="23"/>
                </a:lnTo>
                <a:lnTo>
                  <a:pt x="684" y="15"/>
                </a:lnTo>
                <a:lnTo>
                  <a:pt x="680" y="9"/>
                </a:lnTo>
                <a:lnTo>
                  <a:pt x="678" y="6"/>
                </a:lnTo>
                <a:lnTo>
                  <a:pt x="673" y="4"/>
                </a:lnTo>
                <a:lnTo>
                  <a:pt x="668" y="3"/>
                </a:lnTo>
                <a:lnTo>
                  <a:pt x="660" y="2"/>
                </a:lnTo>
                <a:lnTo>
                  <a:pt x="660" y="2"/>
                </a:lnTo>
                <a:lnTo>
                  <a:pt x="645" y="2"/>
                </a:lnTo>
                <a:lnTo>
                  <a:pt x="632" y="3"/>
                </a:lnTo>
                <a:lnTo>
                  <a:pt x="620" y="5"/>
                </a:lnTo>
                <a:lnTo>
                  <a:pt x="620" y="5"/>
                </a:lnTo>
                <a:lnTo>
                  <a:pt x="605" y="2"/>
                </a:lnTo>
                <a:lnTo>
                  <a:pt x="592" y="0"/>
                </a:lnTo>
                <a:lnTo>
                  <a:pt x="585" y="0"/>
                </a:lnTo>
                <a:lnTo>
                  <a:pt x="580" y="2"/>
                </a:lnTo>
                <a:lnTo>
                  <a:pt x="580" y="2"/>
                </a:lnTo>
                <a:lnTo>
                  <a:pt x="569" y="9"/>
                </a:lnTo>
                <a:lnTo>
                  <a:pt x="555" y="21"/>
                </a:lnTo>
                <a:lnTo>
                  <a:pt x="542" y="32"/>
                </a:lnTo>
                <a:lnTo>
                  <a:pt x="537" y="38"/>
                </a:lnTo>
                <a:lnTo>
                  <a:pt x="535" y="42"/>
                </a:lnTo>
                <a:lnTo>
                  <a:pt x="535" y="42"/>
                </a:lnTo>
                <a:lnTo>
                  <a:pt x="534" y="46"/>
                </a:lnTo>
                <a:lnTo>
                  <a:pt x="534" y="54"/>
                </a:lnTo>
                <a:lnTo>
                  <a:pt x="535" y="70"/>
                </a:lnTo>
                <a:lnTo>
                  <a:pt x="538" y="84"/>
                </a:lnTo>
                <a:lnTo>
                  <a:pt x="540" y="91"/>
                </a:lnTo>
                <a:lnTo>
                  <a:pt x="540" y="91"/>
                </a:lnTo>
                <a:lnTo>
                  <a:pt x="541" y="93"/>
                </a:lnTo>
                <a:lnTo>
                  <a:pt x="541" y="96"/>
                </a:lnTo>
                <a:lnTo>
                  <a:pt x="541" y="100"/>
                </a:lnTo>
                <a:lnTo>
                  <a:pt x="543" y="104"/>
                </a:lnTo>
                <a:lnTo>
                  <a:pt x="543" y="104"/>
                </a:lnTo>
                <a:lnTo>
                  <a:pt x="548" y="109"/>
                </a:lnTo>
                <a:lnTo>
                  <a:pt x="553" y="111"/>
                </a:lnTo>
                <a:lnTo>
                  <a:pt x="556" y="114"/>
                </a:lnTo>
                <a:lnTo>
                  <a:pt x="557" y="115"/>
                </a:lnTo>
                <a:lnTo>
                  <a:pt x="557" y="115"/>
                </a:lnTo>
                <a:lnTo>
                  <a:pt x="561" y="165"/>
                </a:lnTo>
                <a:lnTo>
                  <a:pt x="561" y="165"/>
                </a:lnTo>
                <a:lnTo>
                  <a:pt x="562" y="170"/>
                </a:lnTo>
                <a:lnTo>
                  <a:pt x="566" y="177"/>
                </a:lnTo>
                <a:lnTo>
                  <a:pt x="575" y="198"/>
                </a:lnTo>
                <a:lnTo>
                  <a:pt x="589" y="222"/>
                </a:lnTo>
                <a:lnTo>
                  <a:pt x="589" y="222"/>
                </a:lnTo>
                <a:lnTo>
                  <a:pt x="567" y="229"/>
                </a:lnTo>
                <a:lnTo>
                  <a:pt x="550" y="237"/>
                </a:lnTo>
                <a:lnTo>
                  <a:pt x="538" y="242"/>
                </a:lnTo>
                <a:lnTo>
                  <a:pt x="538" y="242"/>
                </a:lnTo>
                <a:lnTo>
                  <a:pt x="530" y="248"/>
                </a:lnTo>
                <a:lnTo>
                  <a:pt x="523" y="254"/>
                </a:lnTo>
                <a:lnTo>
                  <a:pt x="516" y="262"/>
                </a:lnTo>
                <a:lnTo>
                  <a:pt x="509" y="272"/>
                </a:lnTo>
                <a:lnTo>
                  <a:pt x="509" y="272"/>
                </a:lnTo>
                <a:lnTo>
                  <a:pt x="503" y="283"/>
                </a:lnTo>
                <a:lnTo>
                  <a:pt x="494" y="300"/>
                </a:lnTo>
                <a:lnTo>
                  <a:pt x="471" y="346"/>
                </a:lnTo>
                <a:lnTo>
                  <a:pt x="451" y="390"/>
                </a:lnTo>
                <a:lnTo>
                  <a:pt x="442" y="412"/>
                </a:lnTo>
                <a:lnTo>
                  <a:pt x="442" y="412"/>
                </a:lnTo>
                <a:lnTo>
                  <a:pt x="441" y="418"/>
                </a:lnTo>
                <a:lnTo>
                  <a:pt x="436" y="429"/>
                </a:lnTo>
                <a:lnTo>
                  <a:pt x="430" y="443"/>
                </a:lnTo>
                <a:lnTo>
                  <a:pt x="430" y="443"/>
                </a:lnTo>
                <a:lnTo>
                  <a:pt x="428" y="440"/>
                </a:lnTo>
                <a:lnTo>
                  <a:pt x="423" y="431"/>
                </a:lnTo>
                <a:lnTo>
                  <a:pt x="419" y="425"/>
                </a:lnTo>
                <a:lnTo>
                  <a:pt x="416" y="421"/>
                </a:lnTo>
                <a:lnTo>
                  <a:pt x="411" y="417"/>
                </a:lnTo>
                <a:lnTo>
                  <a:pt x="405" y="414"/>
                </a:lnTo>
                <a:lnTo>
                  <a:pt x="405" y="414"/>
                </a:lnTo>
                <a:lnTo>
                  <a:pt x="402" y="412"/>
                </a:lnTo>
                <a:lnTo>
                  <a:pt x="398" y="414"/>
                </a:lnTo>
                <a:lnTo>
                  <a:pt x="397" y="416"/>
                </a:lnTo>
                <a:lnTo>
                  <a:pt x="397" y="419"/>
                </a:lnTo>
                <a:lnTo>
                  <a:pt x="399" y="427"/>
                </a:lnTo>
                <a:lnTo>
                  <a:pt x="400" y="429"/>
                </a:lnTo>
                <a:lnTo>
                  <a:pt x="402" y="440"/>
                </a:lnTo>
                <a:lnTo>
                  <a:pt x="365" y="431"/>
                </a:lnTo>
                <a:lnTo>
                  <a:pt x="360" y="438"/>
                </a:lnTo>
                <a:lnTo>
                  <a:pt x="374" y="471"/>
                </a:lnTo>
                <a:lnTo>
                  <a:pt x="374" y="471"/>
                </a:lnTo>
                <a:lnTo>
                  <a:pt x="372" y="471"/>
                </a:lnTo>
                <a:lnTo>
                  <a:pt x="369" y="474"/>
                </a:lnTo>
                <a:lnTo>
                  <a:pt x="366" y="476"/>
                </a:lnTo>
                <a:lnTo>
                  <a:pt x="366" y="477"/>
                </a:lnTo>
                <a:lnTo>
                  <a:pt x="367" y="480"/>
                </a:lnTo>
                <a:lnTo>
                  <a:pt x="367" y="480"/>
                </a:lnTo>
                <a:lnTo>
                  <a:pt x="369" y="484"/>
                </a:lnTo>
                <a:lnTo>
                  <a:pt x="370" y="487"/>
                </a:lnTo>
                <a:lnTo>
                  <a:pt x="371" y="489"/>
                </a:lnTo>
                <a:lnTo>
                  <a:pt x="376" y="493"/>
                </a:lnTo>
                <a:lnTo>
                  <a:pt x="376" y="493"/>
                </a:lnTo>
                <a:lnTo>
                  <a:pt x="382" y="495"/>
                </a:lnTo>
                <a:lnTo>
                  <a:pt x="387" y="496"/>
                </a:lnTo>
                <a:lnTo>
                  <a:pt x="391" y="497"/>
                </a:lnTo>
                <a:lnTo>
                  <a:pt x="391" y="497"/>
                </a:lnTo>
                <a:lnTo>
                  <a:pt x="392" y="499"/>
                </a:lnTo>
                <a:lnTo>
                  <a:pt x="397" y="501"/>
                </a:lnTo>
                <a:lnTo>
                  <a:pt x="397" y="501"/>
                </a:lnTo>
                <a:lnTo>
                  <a:pt x="402" y="502"/>
                </a:lnTo>
                <a:lnTo>
                  <a:pt x="407" y="503"/>
                </a:lnTo>
                <a:lnTo>
                  <a:pt x="415" y="503"/>
                </a:lnTo>
                <a:lnTo>
                  <a:pt x="409" y="526"/>
                </a:lnTo>
                <a:lnTo>
                  <a:pt x="409" y="526"/>
                </a:lnTo>
                <a:lnTo>
                  <a:pt x="404" y="526"/>
                </a:lnTo>
                <a:lnTo>
                  <a:pt x="391" y="527"/>
                </a:lnTo>
                <a:lnTo>
                  <a:pt x="374" y="529"/>
                </a:lnTo>
                <a:lnTo>
                  <a:pt x="367" y="532"/>
                </a:lnTo>
                <a:lnTo>
                  <a:pt x="360" y="534"/>
                </a:lnTo>
                <a:lnTo>
                  <a:pt x="360" y="534"/>
                </a:lnTo>
                <a:lnTo>
                  <a:pt x="353" y="539"/>
                </a:lnTo>
                <a:lnTo>
                  <a:pt x="346" y="546"/>
                </a:lnTo>
                <a:lnTo>
                  <a:pt x="332" y="563"/>
                </a:lnTo>
                <a:lnTo>
                  <a:pt x="320" y="580"/>
                </a:lnTo>
                <a:lnTo>
                  <a:pt x="314" y="588"/>
                </a:lnTo>
                <a:lnTo>
                  <a:pt x="314" y="588"/>
                </a:lnTo>
                <a:lnTo>
                  <a:pt x="285" y="652"/>
                </a:lnTo>
                <a:lnTo>
                  <a:pt x="261" y="699"/>
                </a:lnTo>
                <a:lnTo>
                  <a:pt x="252" y="718"/>
                </a:lnTo>
                <a:lnTo>
                  <a:pt x="245" y="730"/>
                </a:lnTo>
                <a:lnTo>
                  <a:pt x="245" y="730"/>
                </a:lnTo>
                <a:lnTo>
                  <a:pt x="233" y="750"/>
                </a:lnTo>
                <a:lnTo>
                  <a:pt x="219" y="775"/>
                </a:lnTo>
                <a:lnTo>
                  <a:pt x="206" y="796"/>
                </a:lnTo>
                <a:lnTo>
                  <a:pt x="202" y="803"/>
                </a:lnTo>
                <a:lnTo>
                  <a:pt x="200" y="807"/>
                </a:lnTo>
                <a:lnTo>
                  <a:pt x="200" y="807"/>
                </a:lnTo>
                <a:lnTo>
                  <a:pt x="154" y="830"/>
                </a:lnTo>
                <a:lnTo>
                  <a:pt x="154" y="830"/>
                </a:lnTo>
                <a:lnTo>
                  <a:pt x="156" y="829"/>
                </a:lnTo>
                <a:lnTo>
                  <a:pt x="147" y="833"/>
                </a:lnTo>
                <a:lnTo>
                  <a:pt x="147" y="833"/>
                </a:lnTo>
                <a:lnTo>
                  <a:pt x="137" y="836"/>
                </a:lnTo>
                <a:lnTo>
                  <a:pt x="133" y="840"/>
                </a:lnTo>
                <a:lnTo>
                  <a:pt x="130" y="843"/>
                </a:lnTo>
                <a:lnTo>
                  <a:pt x="128" y="847"/>
                </a:lnTo>
                <a:lnTo>
                  <a:pt x="128" y="847"/>
                </a:lnTo>
                <a:lnTo>
                  <a:pt x="123" y="851"/>
                </a:lnTo>
                <a:lnTo>
                  <a:pt x="117" y="857"/>
                </a:lnTo>
                <a:lnTo>
                  <a:pt x="112" y="861"/>
                </a:lnTo>
                <a:lnTo>
                  <a:pt x="108" y="864"/>
                </a:lnTo>
                <a:lnTo>
                  <a:pt x="101" y="867"/>
                </a:lnTo>
                <a:lnTo>
                  <a:pt x="92" y="869"/>
                </a:lnTo>
                <a:lnTo>
                  <a:pt x="92" y="869"/>
                </a:lnTo>
                <a:lnTo>
                  <a:pt x="79" y="872"/>
                </a:lnTo>
                <a:lnTo>
                  <a:pt x="71" y="873"/>
                </a:lnTo>
                <a:lnTo>
                  <a:pt x="65" y="875"/>
                </a:lnTo>
                <a:lnTo>
                  <a:pt x="59" y="881"/>
                </a:lnTo>
                <a:lnTo>
                  <a:pt x="59" y="881"/>
                </a:lnTo>
                <a:lnTo>
                  <a:pt x="51" y="889"/>
                </a:lnTo>
                <a:lnTo>
                  <a:pt x="42" y="895"/>
                </a:lnTo>
                <a:lnTo>
                  <a:pt x="33" y="900"/>
                </a:lnTo>
                <a:lnTo>
                  <a:pt x="26" y="902"/>
                </a:lnTo>
                <a:lnTo>
                  <a:pt x="26" y="902"/>
                </a:lnTo>
                <a:lnTo>
                  <a:pt x="18" y="903"/>
                </a:lnTo>
                <a:lnTo>
                  <a:pt x="13" y="903"/>
                </a:lnTo>
                <a:lnTo>
                  <a:pt x="9" y="905"/>
                </a:lnTo>
                <a:lnTo>
                  <a:pt x="4" y="907"/>
                </a:lnTo>
                <a:lnTo>
                  <a:pt x="2" y="912"/>
                </a:lnTo>
                <a:lnTo>
                  <a:pt x="0" y="918"/>
                </a:lnTo>
                <a:lnTo>
                  <a:pt x="2" y="927"/>
                </a:lnTo>
                <a:lnTo>
                  <a:pt x="2" y="927"/>
                </a:lnTo>
                <a:lnTo>
                  <a:pt x="4" y="932"/>
                </a:lnTo>
                <a:lnTo>
                  <a:pt x="6" y="936"/>
                </a:lnTo>
                <a:lnTo>
                  <a:pt x="12" y="945"/>
                </a:lnTo>
                <a:lnTo>
                  <a:pt x="20" y="952"/>
                </a:lnTo>
                <a:lnTo>
                  <a:pt x="30" y="958"/>
                </a:lnTo>
                <a:lnTo>
                  <a:pt x="40" y="964"/>
                </a:lnTo>
                <a:lnTo>
                  <a:pt x="51" y="967"/>
                </a:lnTo>
                <a:lnTo>
                  <a:pt x="71" y="974"/>
                </a:lnTo>
                <a:lnTo>
                  <a:pt x="71" y="974"/>
                </a:lnTo>
                <a:lnTo>
                  <a:pt x="82" y="975"/>
                </a:lnTo>
                <a:lnTo>
                  <a:pt x="92" y="977"/>
                </a:lnTo>
                <a:lnTo>
                  <a:pt x="103" y="975"/>
                </a:lnTo>
                <a:lnTo>
                  <a:pt x="112" y="974"/>
                </a:lnTo>
                <a:lnTo>
                  <a:pt x="130" y="972"/>
                </a:lnTo>
                <a:lnTo>
                  <a:pt x="142" y="971"/>
                </a:lnTo>
                <a:lnTo>
                  <a:pt x="142" y="971"/>
                </a:lnTo>
                <a:lnTo>
                  <a:pt x="164" y="969"/>
                </a:lnTo>
                <a:lnTo>
                  <a:pt x="177" y="968"/>
                </a:lnTo>
                <a:lnTo>
                  <a:pt x="187" y="967"/>
                </a:lnTo>
                <a:lnTo>
                  <a:pt x="187" y="967"/>
                </a:lnTo>
                <a:lnTo>
                  <a:pt x="193" y="966"/>
                </a:lnTo>
                <a:lnTo>
                  <a:pt x="196" y="964"/>
                </a:lnTo>
                <a:lnTo>
                  <a:pt x="199" y="960"/>
                </a:lnTo>
                <a:lnTo>
                  <a:pt x="201" y="953"/>
                </a:lnTo>
                <a:lnTo>
                  <a:pt x="201" y="953"/>
                </a:lnTo>
                <a:lnTo>
                  <a:pt x="208" y="926"/>
                </a:lnTo>
                <a:lnTo>
                  <a:pt x="213" y="909"/>
                </a:lnTo>
                <a:lnTo>
                  <a:pt x="264" y="913"/>
                </a:lnTo>
                <a:lnTo>
                  <a:pt x="264" y="913"/>
                </a:lnTo>
                <a:lnTo>
                  <a:pt x="279" y="880"/>
                </a:lnTo>
                <a:lnTo>
                  <a:pt x="289" y="854"/>
                </a:lnTo>
                <a:lnTo>
                  <a:pt x="297" y="834"/>
                </a:lnTo>
                <a:lnTo>
                  <a:pt x="297" y="834"/>
                </a:lnTo>
                <a:lnTo>
                  <a:pt x="300" y="825"/>
                </a:lnTo>
                <a:lnTo>
                  <a:pt x="306" y="813"/>
                </a:lnTo>
                <a:lnTo>
                  <a:pt x="321" y="779"/>
                </a:lnTo>
                <a:lnTo>
                  <a:pt x="343" y="737"/>
                </a:lnTo>
                <a:lnTo>
                  <a:pt x="325" y="789"/>
                </a:lnTo>
                <a:lnTo>
                  <a:pt x="325" y="789"/>
                </a:lnTo>
                <a:lnTo>
                  <a:pt x="320" y="805"/>
                </a:lnTo>
                <a:lnTo>
                  <a:pt x="317" y="825"/>
                </a:lnTo>
                <a:lnTo>
                  <a:pt x="310" y="870"/>
                </a:lnTo>
                <a:lnTo>
                  <a:pt x="305" y="912"/>
                </a:lnTo>
                <a:lnTo>
                  <a:pt x="304" y="927"/>
                </a:lnTo>
                <a:lnTo>
                  <a:pt x="304" y="935"/>
                </a:lnTo>
                <a:lnTo>
                  <a:pt x="304" y="935"/>
                </a:lnTo>
                <a:lnTo>
                  <a:pt x="311" y="990"/>
                </a:lnTo>
                <a:lnTo>
                  <a:pt x="320" y="990"/>
                </a:lnTo>
                <a:lnTo>
                  <a:pt x="314" y="1040"/>
                </a:lnTo>
                <a:lnTo>
                  <a:pt x="314" y="1040"/>
                </a:lnTo>
                <a:lnTo>
                  <a:pt x="314" y="1050"/>
                </a:lnTo>
                <a:lnTo>
                  <a:pt x="313" y="1058"/>
                </a:lnTo>
                <a:lnTo>
                  <a:pt x="311" y="1065"/>
                </a:lnTo>
                <a:lnTo>
                  <a:pt x="311" y="1065"/>
                </a:lnTo>
                <a:lnTo>
                  <a:pt x="308" y="1072"/>
                </a:lnTo>
                <a:lnTo>
                  <a:pt x="305" y="1083"/>
                </a:lnTo>
                <a:lnTo>
                  <a:pt x="302" y="1089"/>
                </a:lnTo>
                <a:lnTo>
                  <a:pt x="300" y="1093"/>
                </a:lnTo>
                <a:lnTo>
                  <a:pt x="298" y="1097"/>
                </a:lnTo>
                <a:lnTo>
                  <a:pt x="293" y="1099"/>
                </a:lnTo>
                <a:lnTo>
                  <a:pt x="293" y="1099"/>
                </a:lnTo>
                <a:lnTo>
                  <a:pt x="287" y="1103"/>
                </a:lnTo>
                <a:lnTo>
                  <a:pt x="284" y="1105"/>
                </a:lnTo>
                <a:lnTo>
                  <a:pt x="282" y="1109"/>
                </a:lnTo>
                <a:lnTo>
                  <a:pt x="284" y="1112"/>
                </a:lnTo>
                <a:lnTo>
                  <a:pt x="284" y="1112"/>
                </a:lnTo>
                <a:lnTo>
                  <a:pt x="285" y="1115"/>
                </a:lnTo>
                <a:lnTo>
                  <a:pt x="286" y="1116"/>
                </a:lnTo>
                <a:lnTo>
                  <a:pt x="287" y="1118"/>
                </a:lnTo>
                <a:lnTo>
                  <a:pt x="285" y="1121"/>
                </a:lnTo>
                <a:lnTo>
                  <a:pt x="285" y="1121"/>
                </a:lnTo>
                <a:lnTo>
                  <a:pt x="282" y="1123"/>
                </a:lnTo>
                <a:lnTo>
                  <a:pt x="282" y="1123"/>
                </a:lnTo>
                <a:lnTo>
                  <a:pt x="282" y="1124"/>
                </a:lnTo>
                <a:lnTo>
                  <a:pt x="281" y="1125"/>
                </a:lnTo>
                <a:lnTo>
                  <a:pt x="281" y="1125"/>
                </a:lnTo>
                <a:lnTo>
                  <a:pt x="276" y="1130"/>
                </a:lnTo>
                <a:lnTo>
                  <a:pt x="267" y="1139"/>
                </a:lnTo>
                <a:lnTo>
                  <a:pt x="259" y="1150"/>
                </a:lnTo>
                <a:lnTo>
                  <a:pt x="256" y="1156"/>
                </a:lnTo>
                <a:lnTo>
                  <a:pt x="255" y="1161"/>
                </a:lnTo>
                <a:lnTo>
                  <a:pt x="255" y="1161"/>
                </a:lnTo>
                <a:lnTo>
                  <a:pt x="255" y="1169"/>
                </a:lnTo>
                <a:lnTo>
                  <a:pt x="255" y="1176"/>
                </a:lnTo>
                <a:lnTo>
                  <a:pt x="256" y="1178"/>
                </a:lnTo>
                <a:lnTo>
                  <a:pt x="259" y="1181"/>
                </a:lnTo>
                <a:lnTo>
                  <a:pt x="261" y="1182"/>
                </a:lnTo>
                <a:lnTo>
                  <a:pt x="266" y="1183"/>
                </a:lnTo>
                <a:lnTo>
                  <a:pt x="266" y="1183"/>
                </a:lnTo>
                <a:lnTo>
                  <a:pt x="281" y="1184"/>
                </a:lnTo>
                <a:lnTo>
                  <a:pt x="304" y="1185"/>
                </a:lnTo>
                <a:lnTo>
                  <a:pt x="325" y="1184"/>
                </a:lnTo>
                <a:lnTo>
                  <a:pt x="337" y="1183"/>
                </a:lnTo>
                <a:lnTo>
                  <a:pt x="337" y="1183"/>
                </a:lnTo>
                <a:lnTo>
                  <a:pt x="344" y="1180"/>
                </a:lnTo>
                <a:lnTo>
                  <a:pt x="352" y="1173"/>
                </a:lnTo>
                <a:lnTo>
                  <a:pt x="359" y="1165"/>
                </a:lnTo>
                <a:lnTo>
                  <a:pt x="363" y="1163"/>
                </a:lnTo>
                <a:lnTo>
                  <a:pt x="365" y="1162"/>
                </a:lnTo>
                <a:lnTo>
                  <a:pt x="365" y="1162"/>
                </a:lnTo>
                <a:lnTo>
                  <a:pt x="383" y="1160"/>
                </a:lnTo>
                <a:lnTo>
                  <a:pt x="395" y="1156"/>
                </a:lnTo>
                <a:lnTo>
                  <a:pt x="398" y="1154"/>
                </a:lnTo>
                <a:lnTo>
                  <a:pt x="402" y="1152"/>
                </a:lnTo>
                <a:lnTo>
                  <a:pt x="402" y="1152"/>
                </a:lnTo>
                <a:lnTo>
                  <a:pt x="404" y="1149"/>
                </a:lnTo>
                <a:lnTo>
                  <a:pt x="406" y="1145"/>
                </a:lnTo>
                <a:lnTo>
                  <a:pt x="407" y="1137"/>
                </a:lnTo>
                <a:lnTo>
                  <a:pt x="409" y="1128"/>
                </a:lnTo>
                <a:lnTo>
                  <a:pt x="416" y="1089"/>
                </a:lnTo>
                <a:lnTo>
                  <a:pt x="416" y="1089"/>
                </a:lnTo>
                <a:lnTo>
                  <a:pt x="419" y="1088"/>
                </a:lnTo>
                <a:lnTo>
                  <a:pt x="422" y="1086"/>
                </a:lnTo>
                <a:lnTo>
                  <a:pt x="423" y="1085"/>
                </a:lnTo>
                <a:lnTo>
                  <a:pt x="423" y="1085"/>
                </a:lnTo>
                <a:lnTo>
                  <a:pt x="423" y="1043"/>
                </a:lnTo>
                <a:lnTo>
                  <a:pt x="422" y="988"/>
                </a:lnTo>
                <a:lnTo>
                  <a:pt x="422" y="988"/>
                </a:lnTo>
                <a:lnTo>
                  <a:pt x="423" y="958"/>
                </a:lnTo>
                <a:lnTo>
                  <a:pt x="425" y="928"/>
                </a:lnTo>
                <a:lnTo>
                  <a:pt x="425" y="928"/>
                </a:lnTo>
                <a:lnTo>
                  <a:pt x="428" y="897"/>
                </a:lnTo>
                <a:lnTo>
                  <a:pt x="433" y="847"/>
                </a:lnTo>
                <a:lnTo>
                  <a:pt x="439" y="800"/>
                </a:lnTo>
                <a:lnTo>
                  <a:pt x="442" y="778"/>
                </a:lnTo>
                <a:lnTo>
                  <a:pt x="442" y="778"/>
                </a:lnTo>
                <a:lnTo>
                  <a:pt x="462" y="776"/>
                </a:lnTo>
                <a:lnTo>
                  <a:pt x="511" y="771"/>
                </a:lnTo>
                <a:lnTo>
                  <a:pt x="575" y="766"/>
                </a:lnTo>
                <a:lnTo>
                  <a:pt x="634" y="763"/>
                </a:lnTo>
                <a:lnTo>
                  <a:pt x="634" y="763"/>
                </a:lnTo>
                <a:lnTo>
                  <a:pt x="660" y="761"/>
                </a:lnTo>
                <a:lnTo>
                  <a:pt x="684" y="757"/>
                </a:lnTo>
                <a:lnTo>
                  <a:pt x="706" y="752"/>
                </a:lnTo>
                <a:lnTo>
                  <a:pt x="725" y="746"/>
                </a:lnTo>
                <a:lnTo>
                  <a:pt x="743" y="739"/>
                </a:lnTo>
                <a:lnTo>
                  <a:pt x="750" y="735"/>
                </a:lnTo>
                <a:lnTo>
                  <a:pt x="756" y="730"/>
                </a:lnTo>
                <a:lnTo>
                  <a:pt x="762" y="725"/>
                </a:lnTo>
                <a:lnTo>
                  <a:pt x="767" y="719"/>
                </a:lnTo>
                <a:lnTo>
                  <a:pt x="771" y="713"/>
                </a:lnTo>
                <a:lnTo>
                  <a:pt x="775" y="707"/>
                </a:lnTo>
                <a:lnTo>
                  <a:pt x="775" y="707"/>
                </a:lnTo>
                <a:lnTo>
                  <a:pt x="779" y="691"/>
                </a:lnTo>
                <a:lnTo>
                  <a:pt x="785" y="672"/>
                </a:lnTo>
                <a:lnTo>
                  <a:pt x="796" y="630"/>
                </a:lnTo>
                <a:lnTo>
                  <a:pt x="806" y="579"/>
                </a:lnTo>
                <a:lnTo>
                  <a:pt x="806" y="57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6">
            <a:extLst>
              <a:ext uri="{FF2B5EF4-FFF2-40B4-BE49-F238E27FC236}">
                <a16:creationId xmlns:a16="http://schemas.microsoft.com/office/drawing/2014/main" id="{3A320369-F73A-4DB3-8741-E7A1B28B3500}"/>
              </a:ext>
            </a:extLst>
          </p:cNvPr>
          <p:cNvSpPr>
            <a:spLocks/>
          </p:cNvSpPr>
          <p:nvPr/>
        </p:nvSpPr>
        <p:spPr bwMode="auto">
          <a:xfrm>
            <a:off x="8222775" y="2708920"/>
            <a:ext cx="738970" cy="1666586"/>
          </a:xfrm>
          <a:custGeom>
            <a:avLst/>
            <a:gdLst>
              <a:gd name="T0" fmla="*/ 137 w 568"/>
              <a:gd name="T1" fmla="*/ 140 h 1281"/>
              <a:gd name="T2" fmla="*/ 89 w 568"/>
              <a:gd name="T3" fmla="*/ 190 h 1281"/>
              <a:gd name="T4" fmla="*/ 28 w 568"/>
              <a:gd name="T5" fmla="*/ 299 h 1281"/>
              <a:gd name="T6" fmla="*/ 0 w 568"/>
              <a:gd name="T7" fmla="*/ 488 h 1281"/>
              <a:gd name="T8" fmla="*/ 14 w 568"/>
              <a:gd name="T9" fmla="*/ 533 h 1281"/>
              <a:gd name="T10" fmla="*/ 11 w 568"/>
              <a:gd name="T11" fmla="*/ 602 h 1281"/>
              <a:gd name="T12" fmla="*/ 28 w 568"/>
              <a:gd name="T13" fmla="*/ 630 h 1281"/>
              <a:gd name="T14" fmla="*/ 18 w 568"/>
              <a:gd name="T15" fmla="*/ 764 h 1281"/>
              <a:gd name="T16" fmla="*/ 65 w 568"/>
              <a:gd name="T17" fmla="*/ 829 h 1281"/>
              <a:gd name="T18" fmla="*/ 215 w 568"/>
              <a:gd name="T19" fmla="*/ 868 h 1281"/>
              <a:gd name="T20" fmla="*/ 304 w 568"/>
              <a:gd name="T21" fmla="*/ 1129 h 1281"/>
              <a:gd name="T22" fmla="*/ 283 w 568"/>
              <a:gd name="T23" fmla="*/ 1143 h 1281"/>
              <a:gd name="T24" fmla="*/ 272 w 568"/>
              <a:gd name="T25" fmla="*/ 1199 h 1281"/>
              <a:gd name="T26" fmla="*/ 285 w 568"/>
              <a:gd name="T27" fmla="*/ 1224 h 1281"/>
              <a:gd name="T28" fmla="*/ 373 w 568"/>
              <a:gd name="T29" fmla="*/ 1263 h 1281"/>
              <a:gd name="T30" fmla="*/ 449 w 568"/>
              <a:gd name="T31" fmla="*/ 1281 h 1281"/>
              <a:gd name="T32" fmla="*/ 508 w 568"/>
              <a:gd name="T33" fmla="*/ 1264 h 1281"/>
              <a:gd name="T34" fmla="*/ 507 w 568"/>
              <a:gd name="T35" fmla="*/ 1231 h 1281"/>
              <a:gd name="T36" fmla="*/ 451 w 568"/>
              <a:gd name="T37" fmla="*/ 1201 h 1281"/>
              <a:gd name="T38" fmla="*/ 449 w 568"/>
              <a:gd name="T39" fmla="*/ 1158 h 1281"/>
              <a:gd name="T40" fmla="*/ 531 w 568"/>
              <a:gd name="T41" fmla="*/ 1110 h 1281"/>
              <a:gd name="T42" fmla="*/ 568 w 568"/>
              <a:gd name="T43" fmla="*/ 1082 h 1281"/>
              <a:gd name="T44" fmla="*/ 560 w 568"/>
              <a:gd name="T45" fmla="*/ 1060 h 1281"/>
              <a:gd name="T46" fmla="*/ 534 w 568"/>
              <a:gd name="T47" fmla="*/ 1047 h 1281"/>
              <a:gd name="T48" fmla="*/ 503 w 568"/>
              <a:gd name="T49" fmla="*/ 1048 h 1281"/>
              <a:gd name="T50" fmla="*/ 490 w 568"/>
              <a:gd name="T51" fmla="*/ 1004 h 1281"/>
              <a:gd name="T52" fmla="*/ 513 w 568"/>
              <a:gd name="T53" fmla="*/ 880 h 1281"/>
              <a:gd name="T54" fmla="*/ 522 w 568"/>
              <a:gd name="T55" fmla="*/ 824 h 1281"/>
              <a:gd name="T56" fmla="*/ 500 w 568"/>
              <a:gd name="T57" fmla="*/ 792 h 1281"/>
              <a:gd name="T58" fmla="*/ 485 w 568"/>
              <a:gd name="T59" fmla="*/ 721 h 1281"/>
              <a:gd name="T60" fmla="*/ 465 w 568"/>
              <a:gd name="T61" fmla="*/ 671 h 1281"/>
              <a:gd name="T62" fmla="*/ 408 w 568"/>
              <a:gd name="T63" fmla="*/ 645 h 1281"/>
              <a:gd name="T64" fmla="*/ 361 w 568"/>
              <a:gd name="T65" fmla="*/ 540 h 1281"/>
              <a:gd name="T66" fmla="*/ 341 w 568"/>
              <a:gd name="T67" fmla="*/ 518 h 1281"/>
              <a:gd name="T68" fmla="*/ 383 w 568"/>
              <a:gd name="T69" fmla="*/ 471 h 1281"/>
              <a:gd name="T70" fmla="*/ 415 w 568"/>
              <a:gd name="T71" fmla="*/ 435 h 1281"/>
              <a:gd name="T72" fmla="*/ 472 w 568"/>
              <a:gd name="T73" fmla="*/ 417 h 1281"/>
              <a:gd name="T74" fmla="*/ 475 w 568"/>
              <a:gd name="T75" fmla="*/ 397 h 1281"/>
              <a:gd name="T76" fmla="*/ 479 w 568"/>
              <a:gd name="T77" fmla="*/ 378 h 1281"/>
              <a:gd name="T78" fmla="*/ 478 w 568"/>
              <a:gd name="T79" fmla="*/ 358 h 1281"/>
              <a:gd name="T80" fmla="*/ 461 w 568"/>
              <a:gd name="T81" fmla="*/ 337 h 1281"/>
              <a:gd name="T82" fmla="*/ 397 w 568"/>
              <a:gd name="T83" fmla="*/ 351 h 1281"/>
              <a:gd name="T84" fmla="*/ 377 w 568"/>
              <a:gd name="T85" fmla="*/ 358 h 1281"/>
              <a:gd name="T86" fmla="*/ 341 w 568"/>
              <a:gd name="T87" fmla="*/ 386 h 1281"/>
              <a:gd name="T88" fmla="*/ 297 w 568"/>
              <a:gd name="T89" fmla="*/ 411 h 1281"/>
              <a:gd name="T90" fmla="*/ 248 w 568"/>
              <a:gd name="T91" fmla="*/ 281 h 1281"/>
              <a:gd name="T92" fmla="*/ 266 w 568"/>
              <a:gd name="T93" fmla="*/ 261 h 1281"/>
              <a:gd name="T94" fmla="*/ 291 w 568"/>
              <a:gd name="T95" fmla="*/ 244 h 1281"/>
              <a:gd name="T96" fmla="*/ 312 w 568"/>
              <a:gd name="T97" fmla="*/ 220 h 1281"/>
              <a:gd name="T98" fmla="*/ 338 w 568"/>
              <a:gd name="T99" fmla="*/ 207 h 1281"/>
              <a:gd name="T100" fmla="*/ 372 w 568"/>
              <a:gd name="T101" fmla="*/ 144 h 1281"/>
              <a:gd name="T102" fmla="*/ 383 w 568"/>
              <a:gd name="T103" fmla="*/ 107 h 1281"/>
              <a:gd name="T104" fmla="*/ 378 w 568"/>
              <a:gd name="T105" fmla="*/ 55 h 1281"/>
              <a:gd name="T106" fmla="*/ 330 w 568"/>
              <a:gd name="T107" fmla="*/ 13 h 1281"/>
              <a:gd name="T108" fmla="*/ 244 w 568"/>
              <a:gd name="T109" fmla="*/ 4 h 1281"/>
              <a:gd name="T110" fmla="*/ 173 w 568"/>
              <a:gd name="T111" fmla="*/ 54 h 1281"/>
              <a:gd name="T112" fmla="*/ 149 w 568"/>
              <a:gd name="T113" fmla="*/ 99 h 1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68" h="1281">
                <a:moveTo>
                  <a:pt x="156" y="119"/>
                </a:moveTo>
                <a:lnTo>
                  <a:pt x="146" y="145"/>
                </a:lnTo>
                <a:lnTo>
                  <a:pt x="146" y="145"/>
                </a:lnTo>
                <a:lnTo>
                  <a:pt x="143" y="143"/>
                </a:lnTo>
                <a:lnTo>
                  <a:pt x="141" y="142"/>
                </a:lnTo>
                <a:lnTo>
                  <a:pt x="137" y="140"/>
                </a:lnTo>
                <a:lnTo>
                  <a:pt x="137" y="140"/>
                </a:lnTo>
                <a:lnTo>
                  <a:pt x="135" y="142"/>
                </a:lnTo>
                <a:lnTo>
                  <a:pt x="132" y="145"/>
                </a:lnTo>
                <a:lnTo>
                  <a:pt x="127" y="154"/>
                </a:lnTo>
                <a:lnTo>
                  <a:pt x="121" y="167"/>
                </a:lnTo>
                <a:lnTo>
                  <a:pt x="121" y="167"/>
                </a:lnTo>
                <a:lnTo>
                  <a:pt x="103" y="179"/>
                </a:lnTo>
                <a:lnTo>
                  <a:pt x="89" y="190"/>
                </a:lnTo>
                <a:lnTo>
                  <a:pt x="83" y="195"/>
                </a:lnTo>
                <a:lnTo>
                  <a:pt x="79" y="198"/>
                </a:lnTo>
                <a:lnTo>
                  <a:pt x="79" y="198"/>
                </a:lnTo>
                <a:lnTo>
                  <a:pt x="65" y="219"/>
                </a:lnTo>
                <a:lnTo>
                  <a:pt x="52" y="237"/>
                </a:lnTo>
                <a:lnTo>
                  <a:pt x="52" y="237"/>
                </a:lnTo>
                <a:lnTo>
                  <a:pt x="28" y="299"/>
                </a:lnTo>
                <a:lnTo>
                  <a:pt x="12" y="340"/>
                </a:lnTo>
                <a:lnTo>
                  <a:pt x="7" y="356"/>
                </a:lnTo>
                <a:lnTo>
                  <a:pt x="5" y="363"/>
                </a:lnTo>
                <a:lnTo>
                  <a:pt x="5" y="363"/>
                </a:lnTo>
                <a:lnTo>
                  <a:pt x="1" y="428"/>
                </a:lnTo>
                <a:lnTo>
                  <a:pt x="0" y="471"/>
                </a:lnTo>
                <a:lnTo>
                  <a:pt x="0" y="488"/>
                </a:lnTo>
                <a:lnTo>
                  <a:pt x="1" y="499"/>
                </a:lnTo>
                <a:lnTo>
                  <a:pt x="1" y="499"/>
                </a:lnTo>
                <a:lnTo>
                  <a:pt x="2" y="506"/>
                </a:lnTo>
                <a:lnTo>
                  <a:pt x="5" y="511"/>
                </a:lnTo>
                <a:lnTo>
                  <a:pt x="9" y="520"/>
                </a:lnTo>
                <a:lnTo>
                  <a:pt x="13" y="527"/>
                </a:lnTo>
                <a:lnTo>
                  <a:pt x="14" y="533"/>
                </a:lnTo>
                <a:lnTo>
                  <a:pt x="14" y="539"/>
                </a:lnTo>
                <a:lnTo>
                  <a:pt x="14" y="539"/>
                </a:lnTo>
                <a:lnTo>
                  <a:pt x="15" y="574"/>
                </a:lnTo>
                <a:lnTo>
                  <a:pt x="15" y="589"/>
                </a:lnTo>
                <a:lnTo>
                  <a:pt x="14" y="597"/>
                </a:lnTo>
                <a:lnTo>
                  <a:pt x="14" y="597"/>
                </a:lnTo>
                <a:lnTo>
                  <a:pt x="11" y="602"/>
                </a:lnTo>
                <a:lnTo>
                  <a:pt x="11" y="605"/>
                </a:lnTo>
                <a:lnTo>
                  <a:pt x="12" y="611"/>
                </a:lnTo>
                <a:lnTo>
                  <a:pt x="12" y="611"/>
                </a:lnTo>
                <a:lnTo>
                  <a:pt x="15" y="618"/>
                </a:lnTo>
                <a:lnTo>
                  <a:pt x="21" y="624"/>
                </a:lnTo>
                <a:lnTo>
                  <a:pt x="28" y="630"/>
                </a:lnTo>
                <a:lnTo>
                  <a:pt x="28" y="630"/>
                </a:lnTo>
                <a:lnTo>
                  <a:pt x="24" y="647"/>
                </a:lnTo>
                <a:lnTo>
                  <a:pt x="19" y="686"/>
                </a:lnTo>
                <a:lnTo>
                  <a:pt x="17" y="707"/>
                </a:lnTo>
                <a:lnTo>
                  <a:pt x="15" y="730"/>
                </a:lnTo>
                <a:lnTo>
                  <a:pt x="15" y="750"/>
                </a:lnTo>
                <a:lnTo>
                  <a:pt x="17" y="757"/>
                </a:lnTo>
                <a:lnTo>
                  <a:pt x="18" y="764"/>
                </a:lnTo>
                <a:lnTo>
                  <a:pt x="18" y="764"/>
                </a:lnTo>
                <a:lnTo>
                  <a:pt x="23" y="776"/>
                </a:lnTo>
                <a:lnTo>
                  <a:pt x="29" y="787"/>
                </a:lnTo>
                <a:lnTo>
                  <a:pt x="37" y="799"/>
                </a:lnTo>
                <a:lnTo>
                  <a:pt x="46" y="810"/>
                </a:lnTo>
                <a:lnTo>
                  <a:pt x="55" y="819"/>
                </a:lnTo>
                <a:lnTo>
                  <a:pt x="65" y="829"/>
                </a:lnTo>
                <a:lnTo>
                  <a:pt x="76" y="836"/>
                </a:lnTo>
                <a:lnTo>
                  <a:pt x="85" y="841"/>
                </a:lnTo>
                <a:lnTo>
                  <a:pt x="85" y="841"/>
                </a:lnTo>
                <a:lnTo>
                  <a:pt x="100" y="846"/>
                </a:lnTo>
                <a:lnTo>
                  <a:pt x="120" y="851"/>
                </a:lnTo>
                <a:lnTo>
                  <a:pt x="170" y="860"/>
                </a:lnTo>
                <a:lnTo>
                  <a:pt x="215" y="868"/>
                </a:lnTo>
                <a:lnTo>
                  <a:pt x="239" y="871"/>
                </a:lnTo>
                <a:lnTo>
                  <a:pt x="239" y="871"/>
                </a:lnTo>
                <a:lnTo>
                  <a:pt x="347" y="886"/>
                </a:lnTo>
                <a:lnTo>
                  <a:pt x="347" y="886"/>
                </a:lnTo>
                <a:lnTo>
                  <a:pt x="314" y="1080"/>
                </a:lnTo>
                <a:lnTo>
                  <a:pt x="314" y="1080"/>
                </a:lnTo>
                <a:lnTo>
                  <a:pt x="304" y="1129"/>
                </a:lnTo>
                <a:lnTo>
                  <a:pt x="304" y="1129"/>
                </a:lnTo>
                <a:lnTo>
                  <a:pt x="300" y="1130"/>
                </a:lnTo>
                <a:lnTo>
                  <a:pt x="295" y="1131"/>
                </a:lnTo>
                <a:lnTo>
                  <a:pt x="291" y="1135"/>
                </a:lnTo>
                <a:lnTo>
                  <a:pt x="291" y="1135"/>
                </a:lnTo>
                <a:lnTo>
                  <a:pt x="286" y="1139"/>
                </a:lnTo>
                <a:lnTo>
                  <a:pt x="283" y="1143"/>
                </a:lnTo>
                <a:lnTo>
                  <a:pt x="279" y="1152"/>
                </a:lnTo>
                <a:lnTo>
                  <a:pt x="277" y="1163"/>
                </a:lnTo>
                <a:lnTo>
                  <a:pt x="277" y="1163"/>
                </a:lnTo>
                <a:lnTo>
                  <a:pt x="276" y="1176"/>
                </a:lnTo>
                <a:lnTo>
                  <a:pt x="274" y="1185"/>
                </a:lnTo>
                <a:lnTo>
                  <a:pt x="272" y="1199"/>
                </a:lnTo>
                <a:lnTo>
                  <a:pt x="272" y="1199"/>
                </a:lnTo>
                <a:lnTo>
                  <a:pt x="271" y="1201"/>
                </a:lnTo>
                <a:lnTo>
                  <a:pt x="271" y="1206"/>
                </a:lnTo>
                <a:lnTo>
                  <a:pt x="272" y="1211"/>
                </a:lnTo>
                <a:lnTo>
                  <a:pt x="274" y="1217"/>
                </a:lnTo>
                <a:lnTo>
                  <a:pt x="274" y="1217"/>
                </a:lnTo>
                <a:lnTo>
                  <a:pt x="279" y="1220"/>
                </a:lnTo>
                <a:lnTo>
                  <a:pt x="285" y="1224"/>
                </a:lnTo>
                <a:lnTo>
                  <a:pt x="300" y="1232"/>
                </a:lnTo>
                <a:lnTo>
                  <a:pt x="320" y="1243"/>
                </a:lnTo>
                <a:lnTo>
                  <a:pt x="329" y="1234"/>
                </a:lnTo>
                <a:lnTo>
                  <a:pt x="329" y="1234"/>
                </a:lnTo>
                <a:lnTo>
                  <a:pt x="335" y="1238"/>
                </a:lnTo>
                <a:lnTo>
                  <a:pt x="350" y="1249"/>
                </a:lnTo>
                <a:lnTo>
                  <a:pt x="373" y="1263"/>
                </a:lnTo>
                <a:lnTo>
                  <a:pt x="385" y="1269"/>
                </a:lnTo>
                <a:lnTo>
                  <a:pt x="397" y="1273"/>
                </a:lnTo>
                <a:lnTo>
                  <a:pt x="397" y="1273"/>
                </a:lnTo>
                <a:lnTo>
                  <a:pt x="410" y="1277"/>
                </a:lnTo>
                <a:lnTo>
                  <a:pt x="424" y="1279"/>
                </a:lnTo>
                <a:lnTo>
                  <a:pt x="437" y="1281"/>
                </a:lnTo>
                <a:lnTo>
                  <a:pt x="449" y="1281"/>
                </a:lnTo>
                <a:lnTo>
                  <a:pt x="461" y="1279"/>
                </a:lnTo>
                <a:lnTo>
                  <a:pt x="472" y="1278"/>
                </a:lnTo>
                <a:lnTo>
                  <a:pt x="491" y="1275"/>
                </a:lnTo>
                <a:lnTo>
                  <a:pt x="491" y="1275"/>
                </a:lnTo>
                <a:lnTo>
                  <a:pt x="498" y="1272"/>
                </a:lnTo>
                <a:lnTo>
                  <a:pt x="503" y="1267"/>
                </a:lnTo>
                <a:lnTo>
                  <a:pt x="508" y="1264"/>
                </a:lnTo>
                <a:lnTo>
                  <a:pt x="512" y="1259"/>
                </a:lnTo>
                <a:lnTo>
                  <a:pt x="516" y="1249"/>
                </a:lnTo>
                <a:lnTo>
                  <a:pt x="518" y="1246"/>
                </a:lnTo>
                <a:lnTo>
                  <a:pt x="510" y="1241"/>
                </a:lnTo>
                <a:lnTo>
                  <a:pt x="510" y="1241"/>
                </a:lnTo>
                <a:lnTo>
                  <a:pt x="509" y="1235"/>
                </a:lnTo>
                <a:lnTo>
                  <a:pt x="507" y="1231"/>
                </a:lnTo>
                <a:lnTo>
                  <a:pt x="504" y="1226"/>
                </a:lnTo>
                <a:lnTo>
                  <a:pt x="504" y="1226"/>
                </a:lnTo>
                <a:lnTo>
                  <a:pt x="497" y="1222"/>
                </a:lnTo>
                <a:lnTo>
                  <a:pt x="483" y="1216"/>
                </a:lnTo>
                <a:lnTo>
                  <a:pt x="456" y="1205"/>
                </a:lnTo>
                <a:lnTo>
                  <a:pt x="456" y="1205"/>
                </a:lnTo>
                <a:lnTo>
                  <a:pt x="451" y="1201"/>
                </a:lnTo>
                <a:lnTo>
                  <a:pt x="444" y="1196"/>
                </a:lnTo>
                <a:lnTo>
                  <a:pt x="430" y="1181"/>
                </a:lnTo>
                <a:lnTo>
                  <a:pt x="413" y="1160"/>
                </a:lnTo>
                <a:lnTo>
                  <a:pt x="439" y="1160"/>
                </a:lnTo>
                <a:lnTo>
                  <a:pt x="439" y="1160"/>
                </a:lnTo>
                <a:lnTo>
                  <a:pt x="444" y="1159"/>
                </a:lnTo>
                <a:lnTo>
                  <a:pt x="449" y="1158"/>
                </a:lnTo>
                <a:lnTo>
                  <a:pt x="454" y="1155"/>
                </a:lnTo>
                <a:lnTo>
                  <a:pt x="465" y="1117"/>
                </a:lnTo>
                <a:lnTo>
                  <a:pt x="465" y="1117"/>
                </a:lnTo>
                <a:lnTo>
                  <a:pt x="490" y="1116"/>
                </a:lnTo>
                <a:lnTo>
                  <a:pt x="512" y="1113"/>
                </a:lnTo>
                <a:lnTo>
                  <a:pt x="522" y="1112"/>
                </a:lnTo>
                <a:lnTo>
                  <a:pt x="531" y="1110"/>
                </a:lnTo>
                <a:lnTo>
                  <a:pt x="531" y="1110"/>
                </a:lnTo>
                <a:lnTo>
                  <a:pt x="538" y="1107"/>
                </a:lnTo>
                <a:lnTo>
                  <a:pt x="545" y="1104"/>
                </a:lnTo>
                <a:lnTo>
                  <a:pt x="556" y="1096"/>
                </a:lnTo>
                <a:lnTo>
                  <a:pt x="565" y="1088"/>
                </a:lnTo>
                <a:lnTo>
                  <a:pt x="567" y="1084"/>
                </a:lnTo>
                <a:lnTo>
                  <a:pt x="568" y="1082"/>
                </a:lnTo>
                <a:lnTo>
                  <a:pt x="568" y="1082"/>
                </a:lnTo>
                <a:lnTo>
                  <a:pt x="568" y="1076"/>
                </a:lnTo>
                <a:lnTo>
                  <a:pt x="566" y="1072"/>
                </a:lnTo>
                <a:lnTo>
                  <a:pt x="563" y="1067"/>
                </a:lnTo>
                <a:lnTo>
                  <a:pt x="563" y="1067"/>
                </a:lnTo>
                <a:lnTo>
                  <a:pt x="563" y="1065"/>
                </a:lnTo>
                <a:lnTo>
                  <a:pt x="560" y="1060"/>
                </a:lnTo>
                <a:lnTo>
                  <a:pt x="557" y="1057"/>
                </a:lnTo>
                <a:lnTo>
                  <a:pt x="555" y="1054"/>
                </a:lnTo>
                <a:lnTo>
                  <a:pt x="550" y="1051"/>
                </a:lnTo>
                <a:lnTo>
                  <a:pt x="544" y="1048"/>
                </a:lnTo>
                <a:lnTo>
                  <a:pt x="544" y="1048"/>
                </a:lnTo>
                <a:lnTo>
                  <a:pt x="539" y="1047"/>
                </a:lnTo>
                <a:lnTo>
                  <a:pt x="534" y="1047"/>
                </a:lnTo>
                <a:lnTo>
                  <a:pt x="526" y="1049"/>
                </a:lnTo>
                <a:lnTo>
                  <a:pt x="519" y="1052"/>
                </a:lnTo>
                <a:lnTo>
                  <a:pt x="514" y="1052"/>
                </a:lnTo>
                <a:lnTo>
                  <a:pt x="509" y="1052"/>
                </a:lnTo>
                <a:lnTo>
                  <a:pt x="509" y="1052"/>
                </a:lnTo>
                <a:lnTo>
                  <a:pt x="506" y="1051"/>
                </a:lnTo>
                <a:lnTo>
                  <a:pt x="503" y="1048"/>
                </a:lnTo>
                <a:lnTo>
                  <a:pt x="497" y="1043"/>
                </a:lnTo>
                <a:lnTo>
                  <a:pt x="493" y="1036"/>
                </a:lnTo>
                <a:lnTo>
                  <a:pt x="489" y="1028"/>
                </a:lnTo>
                <a:lnTo>
                  <a:pt x="483" y="1013"/>
                </a:lnTo>
                <a:lnTo>
                  <a:pt x="481" y="1007"/>
                </a:lnTo>
                <a:lnTo>
                  <a:pt x="481" y="1007"/>
                </a:lnTo>
                <a:lnTo>
                  <a:pt x="490" y="1004"/>
                </a:lnTo>
                <a:lnTo>
                  <a:pt x="495" y="1001"/>
                </a:lnTo>
                <a:lnTo>
                  <a:pt x="497" y="1000"/>
                </a:lnTo>
                <a:lnTo>
                  <a:pt x="497" y="1000"/>
                </a:lnTo>
                <a:lnTo>
                  <a:pt x="489" y="972"/>
                </a:lnTo>
                <a:lnTo>
                  <a:pt x="489" y="972"/>
                </a:lnTo>
                <a:lnTo>
                  <a:pt x="503" y="918"/>
                </a:lnTo>
                <a:lnTo>
                  <a:pt x="513" y="880"/>
                </a:lnTo>
                <a:lnTo>
                  <a:pt x="518" y="857"/>
                </a:lnTo>
                <a:lnTo>
                  <a:pt x="518" y="857"/>
                </a:lnTo>
                <a:lnTo>
                  <a:pt x="520" y="847"/>
                </a:lnTo>
                <a:lnTo>
                  <a:pt x="522" y="839"/>
                </a:lnTo>
                <a:lnTo>
                  <a:pt x="524" y="835"/>
                </a:lnTo>
                <a:lnTo>
                  <a:pt x="524" y="830"/>
                </a:lnTo>
                <a:lnTo>
                  <a:pt x="522" y="824"/>
                </a:lnTo>
                <a:lnTo>
                  <a:pt x="520" y="819"/>
                </a:lnTo>
                <a:lnTo>
                  <a:pt x="520" y="819"/>
                </a:lnTo>
                <a:lnTo>
                  <a:pt x="515" y="809"/>
                </a:lnTo>
                <a:lnTo>
                  <a:pt x="510" y="803"/>
                </a:lnTo>
                <a:lnTo>
                  <a:pt x="506" y="797"/>
                </a:lnTo>
                <a:lnTo>
                  <a:pt x="500" y="792"/>
                </a:lnTo>
                <a:lnTo>
                  <a:pt x="500" y="792"/>
                </a:lnTo>
                <a:lnTo>
                  <a:pt x="486" y="781"/>
                </a:lnTo>
                <a:lnTo>
                  <a:pt x="479" y="776"/>
                </a:lnTo>
                <a:lnTo>
                  <a:pt x="479" y="776"/>
                </a:lnTo>
                <a:lnTo>
                  <a:pt x="480" y="770"/>
                </a:lnTo>
                <a:lnTo>
                  <a:pt x="483" y="752"/>
                </a:lnTo>
                <a:lnTo>
                  <a:pt x="485" y="732"/>
                </a:lnTo>
                <a:lnTo>
                  <a:pt x="485" y="721"/>
                </a:lnTo>
                <a:lnTo>
                  <a:pt x="484" y="711"/>
                </a:lnTo>
                <a:lnTo>
                  <a:pt x="484" y="711"/>
                </a:lnTo>
                <a:lnTo>
                  <a:pt x="481" y="701"/>
                </a:lnTo>
                <a:lnTo>
                  <a:pt x="478" y="693"/>
                </a:lnTo>
                <a:lnTo>
                  <a:pt x="474" y="686"/>
                </a:lnTo>
                <a:lnTo>
                  <a:pt x="469" y="679"/>
                </a:lnTo>
                <a:lnTo>
                  <a:pt x="465" y="671"/>
                </a:lnTo>
                <a:lnTo>
                  <a:pt x="459" y="665"/>
                </a:lnTo>
                <a:lnTo>
                  <a:pt x="451" y="661"/>
                </a:lnTo>
                <a:lnTo>
                  <a:pt x="444" y="656"/>
                </a:lnTo>
                <a:lnTo>
                  <a:pt x="444" y="656"/>
                </a:lnTo>
                <a:lnTo>
                  <a:pt x="436" y="652"/>
                </a:lnTo>
                <a:lnTo>
                  <a:pt x="426" y="650"/>
                </a:lnTo>
                <a:lnTo>
                  <a:pt x="408" y="645"/>
                </a:lnTo>
                <a:lnTo>
                  <a:pt x="389" y="642"/>
                </a:lnTo>
                <a:lnTo>
                  <a:pt x="389" y="642"/>
                </a:lnTo>
                <a:lnTo>
                  <a:pt x="378" y="598"/>
                </a:lnTo>
                <a:lnTo>
                  <a:pt x="369" y="564"/>
                </a:lnTo>
                <a:lnTo>
                  <a:pt x="363" y="545"/>
                </a:lnTo>
                <a:lnTo>
                  <a:pt x="363" y="545"/>
                </a:lnTo>
                <a:lnTo>
                  <a:pt x="361" y="540"/>
                </a:lnTo>
                <a:lnTo>
                  <a:pt x="359" y="537"/>
                </a:lnTo>
                <a:lnTo>
                  <a:pt x="355" y="535"/>
                </a:lnTo>
                <a:lnTo>
                  <a:pt x="351" y="534"/>
                </a:lnTo>
                <a:lnTo>
                  <a:pt x="351" y="534"/>
                </a:lnTo>
                <a:lnTo>
                  <a:pt x="330" y="533"/>
                </a:lnTo>
                <a:lnTo>
                  <a:pt x="330" y="533"/>
                </a:lnTo>
                <a:lnTo>
                  <a:pt x="341" y="518"/>
                </a:lnTo>
                <a:lnTo>
                  <a:pt x="354" y="500"/>
                </a:lnTo>
                <a:lnTo>
                  <a:pt x="354" y="500"/>
                </a:lnTo>
                <a:lnTo>
                  <a:pt x="357" y="496"/>
                </a:lnTo>
                <a:lnTo>
                  <a:pt x="361" y="488"/>
                </a:lnTo>
                <a:lnTo>
                  <a:pt x="366" y="480"/>
                </a:lnTo>
                <a:lnTo>
                  <a:pt x="366" y="480"/>
                </a:lnTo>
                <a:lnTo>
                  <a:pt x="383" y="471"/>
                </a:lnTo>
                <a:lnTo>
                  <a:pt x="396" y="465"/>
                </a:lnTo>
                <a:lnTo>
                  <a:pt x="404" y="461"/>
                </a:lnTo>
                <a:lnTo>
                  <a:pt x="404" y="461"/>
                </a:lnTo>
                <a:lnTo>
                  <a:pt x="408" y="456"/>
                </a:lnTo>
                <a:lnTo>
                  <a:pt x="412" y="450"/>
                </a:lnTo>
                <a:lnTo>
                  <a:pt x="415" y="444"/>
                </a:lnTo>
                <a:lnTo>
                  <a:pt x="415" y="435"/>
                </a:lnTo>
                <a:lnTo>
                  <a:pt x="415" y="435"/>
                </a:lnTo>
                <a:lnTo>
                  <a:pt x="441" y="432"/>
                </a:lnTo>
                <a:lnTo>
                  <a:pt x="459" y="427"/>
                </a:lnTo>
                <a:lnTo>
                  <a:pt x="468" y="425"/>
                </a:lnTo>
                <a:lnTo>
                  <a:pt x="468" y="425"/>
                </a:lnTo>
                <a:lnTo>
                  <a:pt x="471" y="421"/>
                </a:lnTo>
                <a:lnTo>
                  <a:pt x="472" y="417"/>
                </a:lnTo>
                <a:lnTo>
                  <a:pt x="472" y="412"/>
                </a:lnTo>
                <a:lnTo>
                  <a:pt x="472" y="412"/>
                </a:lnTo>
                <a:lnTo>
                  <a:pt x="474" y="409"/>
                </a:lnTo>
                <a:lnTo>
                  <a:pt x="477" y="405"/>
                </a:lnTo>
                <a:lnTo>
                  <a:pt x="477" y="400"/>
                </a:lnTo>
                <a:lnTo>
                  <a:pt x="477" y="400"/>
                </a:lnTo>
                <a:lnTo>
                  <a:pt x="475" y="397"/>
                </a:lnTo>
                <a:lnTo>
                  <a:pt x="474" y="393"/>
                </a:lnTo>
                <a:lnTo>
                  <a:pt x="473" y="390"/>
                </a:lnTo>
                <a:lnTo>
                  <a:pt x="473" y="390"/>
                </a:lnTo>
                <a:lnTo>
                  <a:pt x="477" y="386"/>
                </a:lnTo>
                <a:lnTo>
                  <a:pt x="479" y="382"/>
                </a:lnTo>
                <a:lnTo>
                  <a:pt x="479" y="380"/>
                </a:lnTo>
                <a:lnTo>
                  <a:pt x="479" y="378"/>
                </a:lnTo>
                <a:lnTo>
                  <a:pt x="479" y="378"/>
                </a:lnTo>
                <a:lnTo>
                  <a:pt x="474" y="367"/>
                </a:lnTo>
                <a:lnTo>
                  <a:pt x="474" y="367"/>
                </a:lnTo>
                <a:lnTo>
                  <a:pt x="477" y="366"/>
                </a:lnTo>
                <a:lnTo>
                  <a:pt x="478" y="363"/>
                </a:lnTo>
                <a:lnTo>
                  <a:pt x="478" y="358"/>
                </a:lnTo>
                <a:lnTo>
                  <a:pt x="478" y="358"/>
                </a:lnTo>
                <a:lnTo>
                  <a:pt x="477" y="356"/>
                </a:lnTo>
                <a:lnTo>
                  <a:pt x="475" y="354"/>
                </a:lnTo>
                <a:lnTo>
                  <a:pt x="469" y="350"/>
                </a:lnTo>
                <a:lnTo>
                  <a:pt x="463" y="349"/>
                </a:lnTo>
                <a:lnTo>
                  <a:pt x="461" y="347"/>
                </a:lnTo>
                <a:lnTo>
                  <a:pt x="461" y="347"/>
                </a:lnTo>
                <a:lnTo>
                  <a:pt x="461" y="337"/>
                </a:lnTo>
                <a:lnTo>
                  <a:pt x="461" y="329"/>
                </a:lnTo>
                <a:lnTo>
                  <a:pt x="460" y="326"/>
                </a:lnTo>
                <a:lnTo>
                  <a:pt x="460" y="326"/>
                </a:lnTo>
                <a:lnTo>
                  <a:pt x="455" y="325"/>
                </a:lnTo>
                <a:lnTo>
                  <a:pt x="450" y="325"/>
                </a:lnTo>
                <a:lnTo>
                  <a:pt x="397" y="351"/>
                </a:lnTo>
                <a:lnTo>
                  <a:pt x="397" y="351"/>
                </a:lnTo>
                <a:lnTo>
                  <a:pt x="388" y="350"/>
                </a:lnTo>
                <a:lnTo>
                  <a:pt x="388" y="350"/>
                </a:lnTo>
                <a:lnTo>
                  <a:pt x="385" y="350"/>
                </a:lnTo>
                <a:lnTo>
                  <a:pt x="384" y="351"/>
                </a:lnTo>
                <a:lnTo>
                  <a:pt x="382" y="354"/>
                </a:lnTo>
                <a:lnTo>
                  <a:pt x="379" y="356"/>
                </a:lnTo>
                <a:lnTo>
                  <a:pt x="377" y="358"/>
                </a:lnTo>
                <a:lnTo>
                  <a:pt x="377" y="358"/>
                </a:lnTo>
                <a:lnTo>
                  <a:pt x="367" y="360"/>
                </a:lnTo>
                <a:lnTo>
                  <a:pt x="362" y="360"/>
                </a:lnTo>
                <a:lnTo>
                  <a:pt x="357" y="363"/>
                </a:lnTo>
                <a:lnTo>
                  <a:pt x="357" y="363"/>
                </a:lnTo>
                <a:lnTo>
                  <a:pt x="350" y="372"/>
                </a:lnTo>
                <a:lnTo>
                  <a:pt x="341" y="386"/>
                </a:lnTo>
                <a:lnTo>
                  <a:pt x="327" y="408"/>
                </a:lnTo>
                <a:lnTo>
                  <a:pt x="327" y="408"/>
                </a:lnTo>
                <a:lnTo>
                  <a:pt x="324" y="405"/>
                </a:lnTo>
                <a:lnTo>
                  <a:pt x="321" y="403"/>
                </a:lnTo>
                <a:lnTo>
                  <a:pt x="318" y="403"/>
                </a:lnTo>
                <a:lnTo>
                  <a:pt x="318" y="403"/>
                </a:lnTo>
                <a:lnTo>
                  <a:pt x="297" y="411"/>
                </a:lnTo>
                <a:lnTo>
                  <a:pt x="279" y="419"/>
                </a:lnTo>
                <a:lnTo>
                  <a:pt x="255" y="369"/>
                </a:lnTo>
                <a:lnTo>
                  <a:pt x="231" y="296"/>
                </a:lnTo>
                <a:lnTo>
                  <a:pt x="231" y="296"/>
                </a:lnTo>
                <a:lnTo>
                  <a:pt x="237" y="290"/>
                </a:lnTo>
                <a:lnTo>
                  <a:pt x="248" y="281"/>
                </a:lnTo>
                <a:lnTo>
                  <a:pt x="248" y="281"/>
                </a:lnTo>
                <a:lnTo>
                  <a:pt x="250" y="278"/>
                </a:lnTo>
                <a:lnTo>
                  <a:pt x="253" y="275"/>
                </a:lnTo>
                <a:lnTo>
                  <a:pt x="254" y="273"/>
                </a:lnTo>
                <a:lnTo>
                  <a:pt x="251" y="256"/>
                </a:lnTo>
                <a:lnTo>
                  <a:pt x="251" y="256"/>
                </a:lnTo>
                <a:lnTo>
                  <a:pt x="259" y="260"/>
                </a:lnTo>
                <a:lnTo>
                  <a:pt x="266" y="261"/>
                </a:lnTo>
                <a:lnTo>
                  <a:pt x="268" y="261"/>
                </a:lnTo>
                <a:lnTo>
                  <a:pt x="271" y="261"/>
                </a:lnTo>
                <a:lnTo>
                  <a:pt x="271" y="261"/>
                </a:lnTo>
                <a:lnTo>
                  <a:pt x="276" y="257"/>
                </a:lnTo>
                <a:lnTo>
                  <a:pt x="283" y="251"/>
                </a:lnTo>
                <a:lnTo>
                  <a:pt x="291" y="244"/>
                </a:lnTo>
                <a:lnTo>
                  <a:pt x="291" y="244"/>
                </a:lnTo>
                <a:lnTo>
                  <a:pt x="297" y="245"/>
                </a:lnTo>
                <a:lnTo>
                  <a:pt x="302" y="245"/>
                </a:lnTo>
                <a:lnTo>
                  <a:pt x="304" y="244"/>
                </a:lnTo>
                <a:lnTo>
                  <a:pt x="304" y="244"/>
                </a:lnTo>
                <a:lnTo>
                  <a:pt x="309" y="231"/>
                </a:lnTo>
                <a:lnTo>
                  <a:pt x="312" y="220"/>
                </a:lnTo>
                <a:lnTo>
                  <a:pt x="312" y="220"/>
                </a:lnTo>
                <a:lnTo>
                  <a:pt x="320" y="222"/>
                </a:lnTo>
                <a:lnTo>
                  <a:pt x="327" y="222"/>
                </a:lnTo>
                <a:lnTo>
                  <a:pt x="333" y="222"/>
                </a:lnTo>
                <a:lnTo>
                  <a:pt x="333" y="222"/>
                </a:lnTo>
                <a:lnTo>
                  <a:pt x="335" y="221"/>
                </a:lnTo>
                <a:lnTo>
                  <a:pt x="336" y="217"/>
                </a:lnTo>
                <a:lnTo>
                  <a:pt x="338" y="207"/>
                </a:lnTo>
                <a:lnTo>
                  <a:pt x="341" y="195"/>
                </a:lnTo>
                <a:lnTo>
                  <a:pt x="343" y="189"/>
                </a:lnTo>
                <a:lnTo>
                  <a:pt x="344" y="185"/>
                </a:lnTo>
                <a:lnTo>
                  <a:pt x="344" y="185"/>
                </a:lnTo>
                <a:lnTo>
                  <a:pt x="360" y="164"/>
                </a:lnTo>
                <a:lnTo>
                  <a:pt x="368" y="152"/>
                </a:lnTo>
                <a:lnTo>
                  <a:pt x="372" y="144"/>
                </a:lnTo>
                <a:lnTo>
                  <a:pt x="372" y="144"/>
                </a:lnTo>
                <a:lnTo>
                  <a:pt x="377" y="125"/>
                </a:lnTo>
                <a:lnTo>
                  <a:pt x="379" y="111"/>
                </a:lnTo>
                <a:lnTo>
                  <a:pt x="379" y="111"/>
                </a:lnTo>
                <a:lnTo>
                  <a:pt x="379" y="111"/>
                </a:lnTo>
                <a:lnTo>
                  <a:pt x="380" y="110"/>
                </a:lnTo>
                <a:lnTo>
                  <a:pt x="383" y="107"/>
                </a:lnTo>
                <a:lnTo>
                  <a:pt x="386" y="97"/>
                </a:lnTo>
                <a:lnTo>
                  <a:pt x="386" y="97"/>
                </a:lnTo>
                <a:lnTo>
                  <a:pt x="386" y="90"/>
                </a:lnTo>
                <a:lnTo>
                  <a:pt x="386" y="81"/>
                </a:lnTo>
                <a:lnTo>
                  <a:pt x="385" y="73"/>
                </a:lnTo>
                <a:lnTo>
                  <a:pt x="382" y="63"/>
                </a:lnTo>
                <a:lnTo>
                  <a:pt x="378" y="55"/>
                </a:lnTo>
                <a:lnTo>
                  <a:pt x="373" y="45"/>
                </a:lnTo>
                <a:lnTo>
                  <a:pt x="367" y="38"/>
                </a:lnTo>
                <a:lnTo>
                  <a:pt x="361" y="31"/>
                </a:lnTo>
                <a:lnTo>
                  <a:pt x="361" y="31"/>
                </a:lnTo>
                <a:lnTo>
                  <a:pt x="353" y="25"/>
                </a:lnTo>
                <a:lnTo>
                  <a:pt x="342" y="19"/>
                </a:lnTo>
                <a:lnTo>
                  <a:pt x="330" y="13"/>
                </a:lnTo>
                <a:lnTo>
                  <a:pt x="316" y="8"/>
                </a:lnTo>
                <a:lnTo>
                  <a:pt x="302" y="3"/>
                </a:lnTo>
                <a:lnTo>
                  <a:pt x="288" y="1"/>
                </a:lnTo>
                <a:lnTo>
                  <a:pt x="272" y="0"/>
                </a:lnTo>
                <a:lnTo>
                  <a:pt x="257" y="1"/>
                </a:lnTo>
                <a:lnTo>
                  <a:pt x="257" y="1"/>
                </a:lnTo>
                <a:lnTo>
                  <a:pt x="244" y="4"/>
                </a:lnTo>
                <a:lnTo>
                  <a:pt x="231" y="9"/>
                </a:lnTo>
                <a:lnTo>
                  <a:pt x="219" y="16"/>
                </a:lnTo>
                <a:lnTo>
                  <a:pt x="207" y="25"/>
                </a:lnTo>
                <a:lnTo>
                  <a:pt x="189" y="40"/>
                </a:lnTo>
                <a:lnTo>
                  <a:pt x="177" y="50"/>
                </a:lnTo>
                <a:lnTo>
                  <a:pt x="177" y="50"/>
                </a:lnTo>
                <a:lnTo>
                  <a:pt x="173" y="54"/>
                </a:lnTo>
                <a:lnTo>
                  <a:pt x="170" y="59"/>
                </a:lnTo>
                <a:lnTo>
                  <a:pt x="165" y="69"/>
                </a:lnTo>
                <a:lnTo>
                  <a:pt x="161" y="80"/>
                </a:lnTo>
                <a:lnTo>
                  <a:pt x="159" y="87"/>
                </a:lnTo>
                <a:lnTo>
                  <a:pt x="159" y="87"/>
                </a:lnTo>
                <a:lnTo>
                  <a:pt x="154" y="93"/>
                </a:lnTo>
                <a:lnTo>
                  <a:pt x="149" y="99"/>
                </a:lnTo>
                <a:lnTo>
                  <a:pt x="142" y="105"/>
                </a:lnTo>
                <a:lnTo>
                  <a:pt x="152" y="105"/>
                </a:lnTo>
                <a:lnTo>
                  <a:pt x="142" y="118"/>
                </a:lnTo>
                <a:lnTo>
                  <a:pt x="152" y="114"/>
                </a:lnTo>
                <a:lnTo>
                  <a:pt x="148" y="120"/>
                </a:lnTo>
                <a:lnTo>
                  <a:pt x="156" y="11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2">
            <a:extLst>
              <a:ext uri="{FF2B5EF4-FFF2-40B4-BE49-F238E27FC236}">
                <a16:creationId xmlns:a16="http://schemas.microsoft.com/office/drawing/2014/main" id="{F9D86B18-34CA-427C-8F61-8473E18A8FAD}"/>
              </a:ext>
            </a:extLst>
          </p:cNvPr>
          <p:cNvSpPr>
            <a:spLocks/>
          </p:cNvSpPr>
          <p:nvPr/>
        </p:nvSpPr>
        <p:spPr bwMode="auto">
          <a:xfrm>
            <a:off x="788715" y="4725588"/>
            <a:ext cx="847523" cy="1571268"/>
          </a:xfrm>
          <a:custGeom>
            <a:avLst/>
            <a:gdLst>
              <a:gd name="T0" fmla="*/ 173 w 582"/>
              <a:gd name="T1" fmla="*/ 3 h 1079"/>
              <a:gd name="T2" fmla="*/ 111 w 582"/>
              <a:gd name="T3" fmla="*/ 63 h 1079"/>
              <a:gd name="T4" fmla="*/ 91 w 582"/>
              <a:gd name="T5" fmla="*/ 162 h 1079"/>
              <a:gd name="T6" fmla="*/ 79 w 582"/>
              <a:gd name="T7" fmla="*/ 173 h 1079"/>
              <a:gd name="T8" fmla="*/ 35 w 582"/>
              <a:gd name="T9" fmla="*/ 232 h 1079"/>
              <a:gd name="T10" fmla="*/ 8 w 582"/>
              <a:gd name="T11" fmla="*/ 297 h 1079"/>
              <a:gd name="T12" fmla="*/ 3 w 582"/>
              <a:gd name="T13" fmla="*/ 386 h 1079"/>
              <a:gd name="T14" fmla="*/ 0 w 582"/>
              <a:gd name="T15" fmla="*/ 465 h 1079"/>
              <a:gd name="T16" fmla="*/ 7 w 582"/>
              <a:gd name="T17" fmla="*/ 547 h 1079"/>
              <a:gd name="T18" fmla="*/ 7 w 582"/>
              <a:gd name="T19" fmla="*/ 611 h 1079"/>
              <a:gd name="T20" fmla="*/ 62 w 582"/>
              <a:gd name="T21" fmla="*/ 679 h 1079"/>
              <a:gd name="T22" fmla="*/ 202 w 582"/>
              <a:gd name="T23" fmla="*/ 700 h 1079"/>
              <a:gd name="T24" fmla="*/ 291 w 582"/>
              <a:gd name="T25" fmla="*/ 787 h 1079"/>
              <a:gd name="T26" fmla="*/ 301 w 582"/>
              <a:gd name="T27" fmla="*/ 884 h 1079"/>
              <a:gd name="T28" fmla="*/ 303 w 582"/>
              <a:gd name="T29" fmla="*/ 911 h 1079"/>
              <a:gd name="T30" fmla="*/ 298 w 582"/>
              <a:gd name="T31" fmla="*/ 942 h 1079"/>
              <a:gd name="T32" fmla="*/ 275 w 582"/>
              <a:gd name="T33" fmla="*/ 978 h 1079"/>
              <a:gd name="T34" fmla="*/ 284 w 582"/>
              <a:gd name="T35" fmla="*/ 1009 h 1079"/>
              <a:gd name="T36" fmla="*/ 440 w 582"/>
              <a:gd name="T37" fmla="*/ 1079 h 1079"/>
              <a:gd name="T38" fmla="*/ 472 w 582"/>
              <a:gd name="T39" fmla="*/ 1056 h 1079"/>
              <a:gd name="T40" fmla="*/ 442 w 582"/>
              <a:gd name="T41" fmla="*/ 1015 h 1079"/>
              <a:gd name="T42" fmla="*/ 403 w 582"/>
              <a:gd name="T43" fmla="*/ 973 h 1079"/>
              <a:gd name="T44" fmla="*/ 367 w 582"/>
              <a:gd name="T45" fmla="*/ 890 h 1079"/>
              <a:gd name="T46" fmla="*/ 390 w 582"/>
              <a:gd name="T47" fmla="*/ 710 h 1079"/>
              <a:gd name="T48" fmla="*/ 407 w 582"/>
              <a:gd name="T49" fmla="*/ 778 h 1079"/>
              <a:gd name="T50" fmla="*/ 444 w 582"/>
              <a:gd name="T51" fmla="*/ 884 h 1079"/>
              <a:gd name="T52" fmla="*/ 442 w 582"/>
              <a:gd name="T53" fmla="*/ 924 h 1079"/>
              <a:gd name="T54" fmla="*/ 433 w 582"/>
              <a:gd name="T55" fmla="*/ 973 h 1079"/>
              <a:gd name="T56" fmla="*/ 436 w 582"/>
              <a:gd name="T57" fmla="*/ 991 h 1079"/>
              <a:gd name="T58" fmla="*/ 499 w 582"/>
              <a:gd name="T59" fmla="*/ 1032 h 1079"/>
              <a:gd name="T60" fmla="*/ 562 w 582"/>
              <a:gd name="T61" fmla="*/ 1054 h 1079"/>
              <a:gd name="T62" fmla="*/ 582 w 582"/>
              <a:gd name="T63" fmla="*/ 1027 h 1079"/>
              <a:gd name="T64" fmla="*/ 562 w 582"/>
              <a:gd name="T65" fmla="*/ 988 h 1079"/>
              <a:gd name="T66" fmla="*/ 530 w 582"/>
              <a:gd name="T67" fmla="*/ 954 h 1079"/>
              <a:gd name="T68" fmla="*/ 534 w 582"/>
              <a:gd name="T69" fmla="*/ 944 h 1079"/>
              <a:gd name="T70" fmla="*/ 509 w 582"/>
              <a:gd name="T71" fmla="*/ 930 h 1079"/>
              <a:gd name="T72" fmla="*/ 497 w 582"/>
              <a:gd name="T73" fmla="*/ 877 h 1079"/>
              <a:gd name="T74" fmla="*/ 489 w 582"/>
              <a:gd name="T75" fmla="*/ 734 h 1079"/>
              <a:gd name="T76" fmla="*/ 463 w 582"/>
              <a:gd name="T77" fmla="*/ 633 h 1079"/>
              <a:gd name="T78" fmla="*/ 404 w 582"/>
              <a:gd name="T79" fmla="*/ 577 h 1079"/>
              <a:gd name="T80" fmla="*/ 374 w 582"/>
              <a:gd name="T81" fmla="*/ 559 h 1079"/>
              <a:gd name="T82" fmla="*/ 343 w 582"/>
              <a:gd name="T83" fmla="*/ 515 h 1079"/>
              <a:gd name="T84" fmla="*/ 330 w 582"/>
              <a:gd name="T85" fmla="*/ 495 h 1079"/>
              <a:gd name="T86" fmla="*/ 403 w 582"/>
              <a:gd name="T87" fmla="*/ 431 h 1079"/>
              <a:gd name="T88" fmla="*/ 405 w 582"/>
              <a:gd name="T89" fmla="*/ 395 h 1079"/>
              <a:gd name="T90" fmla="*/ 480 w 582"/>
              <a:gd name="T91" fmla="*/ 335 h 1079"/>
              <a:gd name="T92" fmla="*/ 537 w 582"/>
              <a:gd name="T93" fmla="*/ 309 h 1079"/>
              <a:gd name="T94" fmla="*/ 540 w 582"/>
              <a:gd name="T95" fmla="*/ 273 h 1079"/>
              <a:gd name="T96" fmla="*/ 481 w 582"/>
              <a:gd name="T97" fmla="*/ 286 h 1079"/>
              <a:gd name="T98" fmla="*/ 436 w 582"/>
              <a:gd name="T99" fmla="*/ 305 h 1079"/>
              <a:gd name="T100" fmla="*/ 291 w 582"/>
              <a:gd name="T101" fmla="*/ 288 h 1079"/>
              <a:gd name="T102" fmla="*/ 255 w 582"/>
              <a:gd name="T103" fmla="*/ 228 h 1079"/>
              <a:gd name="T104" fmla="*/ 244 w 582"/>
              <a:gd name="T105" fmla="*/ 212 h 1079"/>
              <a:gd name="T106" fmla="*/ 251 w 582"/>
              <a:gd name="T107" fmla="*/ 185 h 1079"/>
              <a:gd name="T108" fmla="*/ 283 w 582"/>
              <a:gd name="T109" fmla="*/ 122 h 1079"/>
              <a:gd name="T110" fmla="*/ 263 w 582"/>
              <a:gd name="T111" fmla="*/ 41 h 1079"/>
              <a:gd name="T112" fmla="*/ 233 w 582"/>
              <a:gd name="T113" fmla="*/ 14 h 10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82" h="1079">
                <a:moveTo>
                  <a:pt x="212" y="5"/>
                </a:moveTo>
                <a:lnTo>
                  <a:pt x="212" y="5"/>
                </a:lnTo>
                <a:lnTo>
                  <a:pt x="208" y="3"/>
                </a:lnTo>
                <a:lnTo>
                  <a:pt x="198" y="0"/>
                </a:lnTo>
                <a:lnTo>
                  <a:pt x="191" y="0"/>
                </a:lnTo>
                <a:lnTo>
                  <a:pt x="183" y="2"/>
                </a:lnTo>
                <a:lnTo>
                  <a:pt x="173" y="3"/>
                </a:lnTo>
                <a:lnTo>
                  <a:pt x="162" y="8"/>
                </a:lnTo>
                <a:lnTo>
                  <a:pt x="162" y="8"/>
                </a:lnTo>
                <a:lnTo>
                  <a:pt x="151" y="14"/>
                </a:lnTo>
                <a:lnTo>
                  <a:pt x="141" y="23"/>
                </a:lnTo>
                <a:lnTo>
                  <a:pt x="130" y="35"/>
                </a:lnTo>
                <a:lnTo>
                  <a:pt x="119" y="49"/>
                </a:lnTo>
                <a:lnTo>
                  <a:pt x="111" y="63"/>
                </a:lnTo>
                <a:lnTo>
                  <a:pt x="102" y="79"/>
                </a:lnTo>
                <a:lnTo>
                  <a:pt x="97" y="93"/>
                </a:lnTo>
                <a:lnTo>
                  <a:pt x="94" y="109"/>
                </a:lnTo>
                <a:lnTo>
                  <a:pt x="94" y="109"/>
                </a:lnTo>
                <a:lnTo>
                  <a:pt x="91" y="134"/>
                </a:lnTo>
                <a:lnTo>
                  <a:pt x="90" y="151"/>
                </a:lnTo>
                <a:lnTo>
                  <a:pt x="91" y="162"/>
                </a:lnTo>
                <a:lnTo>
                  <a:pt x="91" y="165"/>
                </a:lnTo>
                <a:lnTo>
                  <a:pt x="91" y="165"/>
                </a:lnTo>
                <a:lnTo>
                  <a:pt x="90" y="165"/>
                </a:lnTo>
                <a:lnTo>
                  <a:pt x="88" y="165"/>
                </a:lnTo>
                <a:lnTo>
                  <a:pt x="84" y="168"/>
                </a:lnTo>
                <a:lnTo>
                  <a:pt x="79" y="173"/>
                </a:lnTo>
                <a:lnTo>
                  <a:pt x="79" y="173"/>
                </a:lnTo>
                <a:lnTo>
                  <a:pt x="73" y="182"/>
                </a:lnTo>
                <a:lnTo>
                  <a:pt x="67" y="195"/>
                </a:lnTo>
                <a:lnTo>
                  <a:pt x="61" y="212"/>
                </a:lnTo>
                <a:lnTo>
                  <a:pt x="61" y="212"/>
                </a:lnTo>
                <a:lnTo>
                  <a:pt x="55" y="216"/>
                </a:lnTo>
                <a:lnTo>
                  <a:pt x="42" y="226"/>
                </a:lnTo>
                <a:lnTo>
                  <a:pt x="35" y="232"/>
                </a:lnTo>
                <a:lnTo>
                  <a:pt x="26" y="239"/>
                </a:lnTo>
                <a:lnTo>
                  <a:pt x="20" y="247"/>
                </a:lnTo>
                <a:lnTo>
                  <a:pt x="14" y="257"/>
                </a:lnTo>
                <a:lnTo>
                  <a:pt x="14" y="257"/>
                </a:lnTo>
                <a:lnTo>
                  <a:pt x="12" y="265"/>
                </a:lnTo>
                <a:lnTo>
                  <a:pt x="9" y="276"/>
                </a:lnTo>
                <a:lnTo>
                  <a:pt x="8" y="297"/>
                </a:lnTo>
                <a:lnTo>
                  <a:pt x="8" y="319"/>
                </a:lnTo>
                <a:lnTo>
                  <a:pt x="7" y="329"/>
                </a:lnTo>
                <a:lnTo>
                  <a:pt x="5" y="340"/>
                </a:lnTo>
                <a:lnTo>
                  <a:pt x="5" y="340"/>
                </a:lnTo>
                <a:lnTo>
                  <a:pt x="3" y="351"/>
                </a:lnTo>
                <a:lnTo>
                  <a:pt x="2" y="363"/>
                </a:lnTo>
                <a:lnTo>
                  <a:pt x="3" y="386"/>
                </a:lnTo>
                <a:lnTo>
                  <a:pt x="6" y="407"/>
                </a:lnTo>
                <a:lnTo>
                  <a:pt x="6" y="417"/>
                </a:lnTo>
                <a:lnTo>
                  <a:pt x="5" y="424"/>
                </a:lnTo>
                <a:lnTo>
                  <a:pt x="5" y="424"/>
                </a:lnTo>
                <a:lnTo>
                  <a:pt x="1" y="448"/>
                </a:lnTo>
                <a:lnTo>
                  <a:pt x="0" y="458"/>
                </a:lnTo>
                <a:lnTo>
                  <a:pt x="0" y="465"/>
                </a:lnTo>
                <a:lnTo>
                  <a:pt x="0" y="465"/>
                </a:lnTo>
                <a:lnTo>
                  <a:pt x="1" y="472"/>
                </a:lnTo>
                <a:lnTo>
                  <a:pt x="3" y="477"/>
                </a:lnTo>
                <a:lnTo>
                  <a:pt x="7" y="483"/>
                </a:lnTo>
                <a:lnTo>
                  <a:pt x="7" y="483"/>
                </a:lnTo>
                <a:lnTo>
                  <a:pt x="7" y="500"/>
                </a:lnTo>
                <a:lnTo>
                  <a:pt x="7" y="547"/>
                </a:lnTo>
                <a:lnTo>
                  <a:pt x="7" y="547"/>
                </a:lnTo>
                <a:lnTo>
                  <a:pt x="6" y="571"/>
                </a:lnTo>
                <a:lnTo>
                  <a:pt x="5" y="587"/>
                </a:lnTo>
                <a:lnTo>
                  <a:pt x="5" y="599"/>
                </a:lnTo>
                <a:lnTo>
                  <a:pt x="6" y="605"/>
                </a:lnTo>
                <a:lnTo>
                  <a:pt x="7" y="611"/>
                </a:lnTo>
                <a:lnTo>
                  <a:pt x="7" y="611"/>
                </a:lnTo>
                <a:lnTo>
                  <a:pt x="14" y="625"/>
                </a:lnTo>
                <a:lnTo>
                  <a:pt x="23" y="641"/>
                </a:lnTo>
                <a:lnTo>
                  <a:pt x="37" y="665"/>
                </a:lnTo>
                <a:lnTo>
                  <a:pt x="37" y="665"/>
                </a:lnTo>
                <a:lnTo>
                  <a:pt x="41" y="670"/>
                </a:lnTo>
                <a:lnTo>
                  <a:pt x="47" y="673"/>
                </a:lnTo>
                <a:lnTo>
                  <a:pt x="62" y="679"/>
                </a:lnTo>
                <a:lnTo>
                  <a:pt x="77" y="683"/>
                </a:lnTo>
                <a:lnTo>
                  <a:pt x="84" y="685"/>
                </a:lnTo>
                <a:lnTo>
                  <a:pt x="98" y="681"/>
                </a:lnTo>
                <a:lnTo>
                  <a:pt x="98" y="681"/>
                </a:lnTo>
                <a:lnTo>
                  <a:pt x="141" y="689"/>
                </a:lnTo>
                <a:lnTo>
                  <a:pt x="174" y="695"/>
                </a:lnTo>
                <a:lnTo>
                  <a:pt x="202" y="700"/>
                </a:lnTo>
                <a:lnTo>
                  <a:pt x="202" y="700"/>
                </a:lnTo>
                <a:lnTo>
                  <a:pt x="227" y="701"/>
                </a:lnTo>
                <a:lnTo>
                  <a:pt x="257" y="702"/>
                </a:lnTo>
                <a:lnTo>
                  <a:pt x="294" y="702"/>
                </a:lnTo>
                <a:lnTo>
                  <a:pt x="294" y="702"/>
                </a:lnTo>
                <a:lnTo>
                  <a:pt x="291" y="741"/>
                </a:lnTo>
                <a:lnTo>
                  <a:pt x="291" y="787"/>
                </a:lnTo>
                <a:lnTo>
                  <a:pt x="291" y="787"/>
                </a:lnTo>
                <a:lnTo>
                  <a:pt x="292" y="791"/>
                </a:lnTo>
                <a:lnTo>
                  <a:pt x="294" y="794"/>
                </a:lnTo>
                <a:lnTo>
                  <a:pt x="296" y="796"/>
                </a:lnTo>
                <a:lnTo>
                  <a:pt x="296" y="796"/>
                </a:lnTo>
                <a:lnTo>
                  <a:pt x="298" y="836"/>
                </a:lnTo>
                <a:lnTo>
                  <a:pt x="301" y="884"/>
                </a:lnTo>
                <a:lnTo>
                  <a:pt x="301" y="884"/>
                </a:lnTo>
                <a:lnTo>
                  <a:pt x="301" y="901"/>
                </a:lnTo>
                <a:lnTo>
                  <a:pt x="302" y="907"/>
                </a:lnTo>
                <a:lnTo>
                  <a:pt x="303" y="909"/>
                </a:lnTo>
                <a:lnTo>
                  <a:pt x="303" y="909"/>
                </a:lnTo>
                <a:lnTo>
                  <a:pt x="303" y="909"/>
                </a:lnTo>
                <a:lnTo>
                  <a:pt x="303" y="911"/>
                </a:lnTo>
                <a:lnTo>
                  <a:pt x="301" y="917"/>
                </a:lnTo>
                <a:lnTo>
                  <a:pt x="301" y="917"/>
                </a:lnTo>
                <a:lnTo>
                  <a:pt x="300" y="923"/>
                </a:lnTo>
                <a:lnTo>
                  <a:pt x="300" y="931"/>
                </a:lnTo>
                <a:lnTo>
                  <a:pt x="301" y="941"/>
                </a:lnTo>
                <a:lnTo>
                  <a:pt x="301" y="941"/>
                </a:lnTo>
                <a:lnTo>
                  <a:pt x="298" y="942"/>
                </a:lnTo>
                <a:lnTo>
                  <a:pt x="292" y="944"/>
                </a:lnTo>
                <a:lnTo>
                  <a:pt x="286" y="948"/>
                </a:lnTo>
                <a:lnTo>
                  <a:pt x="284" y="952"/>
                </a:lnTo>
                <a:lnTo>
                  <a:pt x="280" y="956"/>
                </a:lnTo>
                <a:lnTo>
                  <a:pt x="280" y="956"/>
                </a:lnTo>
                <a:lnTo>
                  <a:pt x="278" y="966"/>
                </a:lnTo>
                <a:lnTo>
                  <a:pt x="275" y="978"/>
                </a:lnTo>
                <a:lnTo>
                  <a:pt x="275" y="988"/>
                </a:lnTo>
                <a:lnTo>
                  <a:pt x="275" y="995"/>
                </a:lnTo>
                <a:lnTo>
                  <a:pt x="275" y="995"/>
                </a:lnTo>
                <a:lnTo>
                  <a:pt x="277" y="1002"/>
                </a:lnTo>
                <a:lnTo>
                  <a:pt x="278" y="1006"/>
                </a:lnTo>
                <a:lnTo>
                  <a:pt x="278" y="1006"/>
                </a:lnTo>
                <a:lnTo>
                  <a:pt x="284" y="1009"/>
                </a:lnTo>
                <a:lnTo>
                  <a:pt x="298" y="1018"/>
                </a:lnTo>
                <a:lnTo>
                  <a:pt x="342" y="1039"/>
                </a:lnTo>
                <a:lnTo>
                  <a:pt x="390" y="1062"/>
                </a:lnTo>
                <a:lnTo>
                  <a:pt x="421" y="1077"/>
                </a:lnTo>
                <a:lnTo>
                  <a:pt x="421" y="1077"/>
                </a:lnTo>
                <a:lnTo>
                  <a:pt x="431" y="1079"/>
                </a:lnTo>
                <a:lnTo>
                  <a:pt x="440" y="1079"/>
                </a:lnTo>
                <a:lnTo>
                  <a:pt x="450" y="1078"/>
                </a:lnTo>
                <a:lnTo>
                  <a:pt x="460" y="1074"/>
                </a:lnTo>
                <a:lnTo>
                  <a:pt x="467" y="1070"/>
                </a:lnTo>
                <a:lnTo>
                  <a:pt x="469" y="1067"/>
                </a:lnTo>
                <a:lnTo>
                  <a:pt x="471" y="1064"/>
                </a:lnTo>
                <a:lnTo>
                  <a:pt x="472" y="1060"/>
                </a:lnTo>
                <a:lnTo>
                  <a:pt x="472" y="1056"/>
                </a:lnTo>
                <a:lnTo>
                  <a:pt x="471" y="1051"/>
                </a:lnTo>
                <a:lnTo>
                  <a:pt x="468" y="1047"/>
                </a:lnTo>
                <a:lnTo>
                  <a:pt x="468" y="1047"/>
                </a:lnTo>
                <a:lnTo>
                  <a:pt x="457" y="1032"/>
                </a:lnTo>
                <a:lnTo>
                  <a:pt x="450" y="1023"/>
                </a:lnTo>
                <a:lnTo>
                  <a:pt x="445" y="1018"/>
                </a:lnTo>
                <a:lnTo>
                  <a:pt x="442" y="1015"/>
                </a:lnTo>
                <a:lnTo>
                  <a:pt x="442" y="1015"/>
                </a:lnTo>
                <a:lnTo>
                  <a:pt x="432" y="1009"/>
                </a:lnTo>
                <a:lnTo>
                  <a:pt x="426" y="1005"/>
                </a:lnTo>
                <a:lnTo>
                  <a:pt x="419" y="995"/>
                </a:lnTo>
                <a:lnTo>
                  <a:pt x="419" y="995"/>
                </a:lnTo>
                <a:lnTo>
                  <a:pt x="408" y="978"/>
                </a:lnTo>
                <a:lnTo>
                  <a:pt x="403" y="973"/>
                </a:lnTo>
                <a:lnTo>
                  <a:pt x="399" y="968"/>
                </a:lnTo>
                <a:lnTo>
                  <a:pt x="399" y="968"/>
                </a:lnTo>
                <a:lnTo>
                  <a:pt x="385" y="958"/>
                </a:lnTo>
                <a:lnTo>
                  <a:pt x="374" y="952"/>
                </a:lnTo>
                <a:lnTo>
                  <a:pt x="374" y="952"/>
                </a:lnTo>
                <a:lnTo>
                  <a:pt x="369" y="917"/>
                </a:lnTo>
                <a:lnTo>
                  <a:pt x="367" y="890"/>
                </a:lnTo>
                <a:lnTo>
                  <a:pt x="365" y="870"/>
                </a:lnTo>
                <a:lnTo>
                  <a:pt x="365" y="870"/>
                </a:lnTo>
                <a:lnTo>
                  <a:pt x="366" y="850"/>
                </a:lnTo>
                <a:lnTo>
                  <a:pt x="369" y="825"/>
                </a:lnTo>
                <a:lnTo>
                  <a:pt x="374" y="794"/>
                </a:lnTo>
                <a:lnTo>
                  <a:pt x="395" y="789"/>
                </a:lnTo>
                <a:lnTo>
                  <a:pt x="390" y="710"/>
                </a:lnTo>
                <a:lnTo>
                  <a:pt x="397" y="702"/>
                </a:lnTo>
                <a:lnTo>
                  <a:pt x="397" y="702"/>
                </a:lnTo>
                <a:lnTo>
                  <a:pt x="398" y="732"/>
                </a:lnTo>
                <a:lnTo>
                  <a:pt x="402" y="758"/>
                </a:lnTo>
                <a:lnTo>
                  <a:pt x="404" y="770"/>
                </a:lnTo>
                <a:lnTo>
                  <a:pt x="407" y="778"/>
                </a:lnTo>
                <a:lnTo>
                  <a:pt x="407" y="778"/>
                </a:lnTo>
                <a:lnTo>
                  <a:pt x="442" y="867"/>
                </a:lnTo>
                <a:lnTo>
                  <a:pt x="442" y="867"/>
                </a:lnTo>
                <a:lnTo>
                  <a:pt x="446" y="879"/>
                </a:lnTo>
                <a:lnTo>
                  <a:pt x="446" y="879"/>
                </a:lnTo>
                <a:lnTo>
                  <a:pt x="444" y="881"/>
                </a:lnTo>
                <a:lnTo>
                  <a:pt x="444" y="882"/>
                </a:lnTo>
                <a:lnTo>
                  <a:pt x="444" y="884"/>
                </a:lnTo>
                <a:lnTo>
                  <a:pt x="444" y="884"/>
                </a:lnTo>
                <a:lnTo>
                  <a:pt x="446" y="917"/>
                </a:lnTo>
                <a:lnTo>
                  <a:pt x="446" y="926"/>
                </a:lnTo>
                <a:lnTo>
                  <a:pt x="446" y="926"/>
                </a:lnTo>
                <a:lnTo>
                  <a:pt x="445" y="925"/>
                </a:lnTo>
                <a:lnTo>
                  <a:pt x="443" y="924"/>
                </a:lnTo>
                <a:lnTo>
                  <a:pt x="442" y="924"/>
                </a:lnTo>
                <a:lnTo>
                  <a:pt x="440" y="924"/>
                </a:lnTo>
                <a:lnTo>
                  <a:pt x="439" y="926"/>
                </a:lnTo>
                <a:lnTo>
                  <a:pt x="438" y="929"/>
                </a:lnTo>
                <a:lnTo>
                  <a:pt x="438" y="929"/>
                </a:lnTo>
                <a:lnTo>
                  <a:pt x="436" y="954"/>
                </a:lnTo>
                <a:lnTo>
                  <a:pt x="434" y="966"/>
                </a:lnTo>
                <a:lnTo>
                  <a:pt x="433" y="973"/>
                </a:lnTo>
                <a:lnTo>
                  <a:pt x="433" y="973"/>
                </a:lnTo>
                <a:lnTo>
                  <a:pt x="431" y="980"/>
                </a:lnTo>
                <a:lnTo>
                  <a:pt x="431" y="984"/>
                </a:lnTo>
                <a:lnTo>
                  <a:pt x="431" y="988"/>
                </a:lnTo>
                <a:lnTo>
                  <a:pt x="431" y="988"/>
                </a:lnTo>
                <a:lnTo>
                  <a:pt x="432" y="990"/>
                </a:lnTo>
                <a:lnTo>
                  <a:pt x="436" y="991"/>
                </a:lnTo>
                <a:lnTo>
                  <a:pt x="444" y="996"/>
                </a:lnTo>
                <a:lnTo>
                  <a:pt x="457" y="1003"/>
                </a:lnTo>
                <a:lnTo>
                  <a:pt x="463" y="1007"/>
                </a:lnTo>
                <a:lnTo>
                  <a:pt x="471" y="1013"/>
                </a:lnTo>
                <a:lnTo>
                  <a:pt x="471" y="1013"/>
                </a:lnTo>
                <a:lnTo>
                  <a:pt x="485" y="1024"/>
                </a:lnTo>
                <a:lnTo>
                  <a:pt x="499" y="1032"/>
                </a:lnTo>
                <a:lnTo>
                  <a:pt x="515" y="1039"/>
                </a:lnTo>
                <a:lnTo>
                  <a:pt x="532" y="1047"/>
                </a:lnTo>
                <a:lnTo>
                  <a:pt x="532" y="1047"/>
                </a:lnTo>
                <a:lnTo>
                  <a:pt x="540" y="1050"/>
                </a:lnTo>
                <a:lnTo>
                  <a:pt x="549" y="1053"/>
                </a:lnTo>
                <a:lnTo>
                  <a:pt x="555" y="1054"/>
                </a:lnTo>
                <a:lnTo>
                  <a:pt x="562" y="1054"/>
                </a:lnTo>
                <a:lnTo>
                  <a:pt x="567" y="1053"/>
                </a:lnTo>
                <a:lnTo>
                  <a:pt x="572" y="1050"/>
                </a:lnTo>
                <a:lnTo>
                  <a:pt x="576" y="1045"/>
                </a:lnTo>
                <a:lnTo>
                  <a:pt x="579" y="1039"/>
                </a:lnTo>
                <a:lnTo>
                  <a:pt x="579" y="1039"/>
                </a:lnTo>
                <a:lnTo>
                  <a:pt x="581" y="1033"/>
                </a:lnTo>
                <a:lnTo>
                  <a:pt x="582" y="1027"/>
                </a:lnTo>
                <a:lnTo>
                  <a:pt x="582" y="1023"/>
                </a:lnTo>
                <a:lnTo>
                  <a:pt x="581" y="1017"/>
                </a:lnTo>
                <a:lnTo>
                  <a:pt x="580" y="1012"/>
                </a:lnTo>
                <a:lnTo>
                  <a:pt x="578" y="1007"/>
                </a:lnTo>
                <a:lnTo>
                  <a:pt x="572" y="999"/>
                </a:lnTo>
                <a:lnTo>
                  <a:pt x="572" y="999"/>
                </a:lnTo>
                <a:lnTo>
                  <a:pt x="562" y="988"/>
                </a:lnTo>
                <a:lnTo>
                  <a:pt x="551" y="978"/>
                </a:lnTo>
                <a:lnTo>
                  <a:pt x="542" y="971"/>
                </a:lnTo>
                <a:lnTo>
                  <a:pt x="537" y="966"/>
                </a:lnTo>
                <a:lnTo>
                  <a:pt x="537" y="966"/>
                </a:lnTo>
                <a:lnTo>
                  <a:pt x="533" y="959"/>
                </a:lnTo>
                <a:lnTo>
                  <a:pt x="531" y="956"/>
                </a:lnTo>
                <a:lnTo>
                  <a:pt x="530" y="954"/>
                </a:lnTo>
                <a:lnTo>
                  <a:pt x="530" y="954"/>
                </a:lnTo>
                <a:lnTo>
                  <a:pt x="531" y="953"/>
                </a:lnTo>
                <a:lnTo>
                  <a:pt x="533" y="952"/>
                </a:lnTo>
                <a:lnTo>
                  <a:pt x="536" y="949"/>
                </a:lnTo>
                <a:lnTo>
                  <a:pt x="536" y="947"/>
                </a:lnTo>
                <a:lnTo>
                  <a:pt x="534" y="944"/>
                </a:lnTo>
                <a:lnTo>
                  <a:pt x="534" y="944"/>
                </a:lnTo>
                <a:lnTo>
                  <a:pt x="532" y="938"/>
                </a:lnTo>
                <a:lnTo>
                  <a:pt x="530" y="936"/>
                </a:lnTo>
                <a:lnTo>
                  <a:pt x="526" y="935"/>
                </a:lnTo>
                <a:lnTo>
                  <a:pt x="522" y="934"/>
                </a:lnTo>
                <a:lnTo>
                  <a:pt x="522" y="934"/>
                </a:lnTo>
                <a:lnTo>
                  <a:pt x="514" y="931"/>
                </a:lnTo>
                <a:lnTo>
                  <a:pt x="509" y="930"/>
                </a:lnTo>
                <a:lnTo>
                  <a:pt x="508" y="929"/>
                </a:lnTo>
                <a:lnTo>
                  <a:pt x="503" y="921"/>
                </a:lnTo>
                <a:lnTo>
                  <a:pt x="503" y="921"/>
                </a:lnTo>
                <a:lnTo>
                  <a:pt x="499" y="899"/>
                </a:lnTo>
                <a:lnTo>
                  <a:pt x="498" y="877"/>
                </a:lnTo>
                <a:lnTo>
                  <a:pt x="498" y="877"/>
                </a:lnTo>
                <a:lnTo>
                  <a:pt x="497" y="877"/>
                </a:lnTo>
                <a:lnTo>
                  <a:pt x="496" y="876"/>
                </a:lnTo>
                <a:lnTo>
                  <a:pt x="496" y="875"/>
                </a:lnTo>
                <a:lnTo>
                  <a:pt x="496" y="875"/>
                </a:lnTo>
                <a:lnTo>
                  <a:pt x="493" y="776"/>
                </a:lnTo>
                <a:lnTo>
                  <a:pt x="496" y="773"/>
                </a:lnTo>
                <a:lnTo>
                  <a:pt x="496" y="773"/>
                </a:lnTo>
                <a:lnTo>
                  <a:pt x="489" y="734"/>
                </a:lnTo>
                <a:lnTo>
                  <a:pt x="483" y="704"/>
                </a:lnTo>
                <a:lnTo>
                  <a:pt x="478" y="683"/>
                </a:lnTo>
                <a:lnTo>
                  <a:pt x="478" y="683"/>
                </a:lnTo>
                <a:lnTo>
                  <a:pt x="474" y="669"/>
                </a:lnTo>
                <a:lnTo>
                  <a:pt x="469" y="651"/>
                </a:lnTo>
                <a:lnTo>
                  <a:pt x="467" y="642"/>
                </a:lnTo>
                <a:lnTo>
                  <a:pt x="463" y="633"/>
                </a:lnTo>
                <a:lnTo>
                  <a:pt x="458" y="624"/>
                </a:lnTo>
                <a:lnTo>
                  <a:pt x="454" y="616"/>
                </a:lnTo>
                <a:lnTo>
                  <a:pt x="454" y="616"/>
                </a:lnTo>
                <a:lnTo>
                  <a:pt x="446" y="608"/>
                </a:lnTo>
                <a:lnTo>
                  <a:pt x="438" y="601"/>
                </a:lnTo>
                <a:lnTo>
                  <a:pt x="421" y="588"/>
                </a:lnTo>
                <a:lnTo>
                  <a:pt x="404" y="577"/>
                </a:lnTo>
                <a:lnTo>
                  <a:pt x="392" y="569"/>
                </a:lnTo>
                <a:lnTo>
                  <a:pt x="392" y="569"/>
                </a:lnTo>
                <a:lnTo>
                  <a:pt x="384" y="565"/>
                </a:lnTo>
                <a:lnTo>
                  <a:pt x="378" y="563"/>
                </a:lnTo>
                <a:lnTo>
                  <a:pt x="374" y="561"/>
                </a:lnTo>
                <a:lnTo>
                  <a:pt x="374" y="561"/>
                </a:lnTo>
                <a:lnTo>
                  <a:pt x="374" y="559"/>
                </a:lnTo>
                <a:lnTo>
                  <a:pt x="373" y="552"/>
                </a:lnTo>
                <a:lnTo>
                  <a:pt x="371" y="542"/>
                </a:lnTo>
                <a:lnTo>
                  <a:pt x="368" y="537"/>
                </a:lnTo>
                <a:lnTo>
                  <a:pt x="365" y="533"/>
                </a:lnTo>
                <a:lnTo>
                  <a:pt x="365" y="533"/>
                </a:lnTo>
                <a:lnTo>
                  <a:pt x="355" y="523"/>
                </a:lnTo>
                <a:lnTo>
                  <a:pt x="343" y="515"/>
                </a:lnTo>
                <a:lnTo>
                  <a:pt x="327" y="505"/>
                </a:lnTo>
                <a:lnTo>
                  <a:pt x="327" y="505"/>
                </a:lnTo>
                <a:lnTo>
                  <a:pt x="326" y="504"/>
                </a:lnTo>
                <a:lnTo>
                  <a:pt x="326" y="500"/>
                </a:lnTo>
                <a:lnTo>
                  <a:pt x="327" y="498"/>
                </a:lnTo>
                <a:lnTo>
                  <a:pt x="330" y="495"/>
                </a:lnTo>
                <a:lnTo>
                  <a:pt x="330" y="495"/>
                </a:lnTo>
                <a:lnTo>
                  <a:pt x="344" y="488"/>
                </a:lnTo>
                <a:lnTo>
                  <a:pt x="368" y="472"/>
                </a:lnTo>
                <a:lnTo>
                  <a:pt x="391" y="457"/>
                </a:lnTo>
                <a:lnTo>
                  <a:pt x="398" y="451"/>
                </a:lnTo>
                <a:lnTo>
                  <a:pt x="402" y="448"/>
                </a:lnTo>
                <a:lnTo>
                  <a:pt x="402" y="448"/>
                </a:lnTo>
                <a:lnTo>
                  <a:pt x="403" y="431"/>
                </a:lnTo>
                <a:lnTo>
                  <a:pt x="403" y="418"/>
                </a:lnTo>
                <a:lnTo>
                  <a:pt x="402" y="409"/>
                </a:lnTo>
                <a:lnTo>
                  <a:pt x="402" y="409"/>
                </a:lnTo>
                <a:lnTo>
                  <a:pt x="401" y="406"/>
                </a:lnTo>
                <a:lnTo>
                  <a:pt x="402" y="403"/>
                </a:lnTo>
                <a:lnTo>
                  <a:pt x="403" y="398"/>
                </a:lnTo>
                <a:lnTo>
                  <a:pt x="405" y="395"/>
                </a:lnTo>
                <a:lnTo>
                  <a:pt x="407" y="394"/>
                </a:lnTo>
                <a:lnTo>
                  <a:pt x="473" y="359"/>
                </a:lnTo>
                <a:lnTo>
                  <a:pt x="473" y="359"/>
                </a:lnTo>
                <a:lnTo>
                  <a:pt x="474" y="348"/>
                </a:lnTo>
                <a:lnTo>
                  <a:pt x="477" y="340"/>
                </a:lnTo>
                <a:lnTo>
                  <a:pt x="479" y="338"/>
                </a:lnTo>
                <a:lnTo>
                  <a:pt x="480" y="335"/>
                </a:lnTo>
                <a:lnTo>
                  <a:pt x="480" y="335"/>
                </a:lnTo>
                <a:lnTo>
                  <a:pt x="486" y="333"/>
                </a:lnTo>
                <a:lnTo>
                  <a:pt x="492" y="333"/>
                </a:lnTo>
                <a:lnTo>
                  <a:pt x="501" y="333"/>
                </a:lnTo>
                <a:lnTo>
                  <a:pt x="508" y="335"/>
                </a:lnTo>
                <a:lnTo>
                  <a:pt x="508" y="335"/>
                </a:lnTo>
                <a:lnTo>
                  <a:pt x="537" y="309"/>
                </a:lnTo>
                <a:lnTo>
                  <a:pt x="557" y="289"/>
                </a:lnTo>
                <a:lnTo>
                  <a:pt x="563" y="283"/>
                </a:lnTo>
                <a:lnTo>
                  <a:pt x="564" y="281"/>
                </a:lnTo>
                <a:lnTo>
                  <a:pt x="564" y="281"/>
                </a:lnTo>
                <a:lnTo>
                  <a:pt x="558" y="279"/>
                </a:lnTo>
                <a:lnTo>
                  <a:pt x="548" y="275"/>
                </a:lnTo>
                <a:lnTo>
                  <a:pt x="540" y="273"/>
                </a:lnTo>
                <a:lnTo>
                  <a:pt x="532" y="271"/>
                </a:lnTo>
                <a:lnTo>
                  <a:pt x="523" y="270"/>
                </a:lnTo>
                <a:lnTo>
                  <a:pt x="515" y="271"/>
                </a:lnTo>
                <a:lnTo>
                  <a:pt x="515" y="271"/>
                </a:lnTo>
                <a:lnTo>
                  <a:pt x="505" y="274"/>
                </a:lnTo>
                <a:lnTo>
                  <a:pt x="493" y="279"/>
                </a:lnTo>
                <a:lnTo>
                  <a:pt x="481" y="286"/>
                </a:lnTo>
                <a:lnTo>
                  <a:pt x="469" y="293"/>
                </a:lnTo>
                <a:lnTo>
                  <a:pt x="449" y="307"/>
                </a:lnTo>
                <a:lnTo>
                  <a:pt x="442" y="313"/>
                </a:lnTo>
                <a:lnTo>
                  <a:pt x="442" y="313"/>
                </a:lnTo>
                <a:lnTo>
                  <a:pt x="439" y="310"/>
                </a:lnTo>
                <a:lnTo>
                  <a:pt x="438" y="306"/>
                </a:lnTo>
                <a:lnTo>
                  <a:pt x="436" y="305"/>
                </a:lnTo>
                <a:lnTo>
                  <a:pt x="436" y="305"/>
                </a:lnTo>
                <a:lnTo>
                  <a:pt x="384" y="330"/>
                </a:lnTo>
                <a:lnTo>
                  <a:pt x="332" y="354"/>
                </a:lnTo>
                <a:lnTo>
                  <a:pt x="332" y="354"/>
                </a:lnTo>
                <a:lnTo>
                  <a:pt x="328" y="348"/>
                </a:lnTo>
                <a:lnTo>
                  <a:pt x="318" y="331"/>
                </a:lnTo>
                <a:lnTo>
                  <a:pt x="291" y="288"/>
                </a:lnTo>
                <a:lnTo>
                  <a:pt x="291" y="288"/>
                </a:lnTo>
                <a:lnTo>
                  <a:pt x="268" y="257"/>
                </a:lnTo>
                <a:lnTo>
                  <a:pt x="261" y="246"/>
                </a:lnTo>
                <a:lnTo>
                  <a:pt x="259" y="241"/>
                </a:lnTo>
                <a:lnTo>
                  <a:pt x="259" y="241"/>
                </a:lnTo>
                <a:lnTo>
                  <a:pt x="257" y="234"/>
                </a:lnTo>
                <a:lnTo>
                  <a:pt x="255" y="228"/>
                </a:lnTo>
                <a:lnTo>
                  <a:pt x="251" y="222"/>
                </a:lnTo>
                <a:lnTo>
                  <a:pt x="251" y="222"/>
                </a:lnTo>
                <a:lnTo>
                  <a:pt x="249" y="217"/>
                </a:lnTo>
                <a:lnTo>
                  <a:pt x="249" y="215"/>
                </a:lnTo>
                <a:lnTo>
                  <a:pt x="248" y="212"/>
                </a:lnTo>
                <a:lnTo>
                  <a:pt x="244" y="212"/>
                </a:lnTo>
                <a:lnTo>
                  <a:pt x="244" y="212"/>
                </a:lnTo>
                <a:lnTo>
                  <a:pt x="216" y="210"/>
                </a:lnTo>
                <a:lnTo>
                  <a:pt x="216" y="210"/>
                </a:lnTo>
                <a:lnTo>
                  <a:pt x="232" y="200"/>
                </a:lnTo>
                <a:lnTo>
                  <a:pt x="244" y="192"/>
                </a:lnTo>
                <a:lnTo>
                  <a:pt x="248" y="188"/>
                </a:lnTo>
                <a:lnTo>
                  <a:pt x="251" y="185"/>
                </a:lnTo>
                <a:lnTo>
                  <a:pt x="251" y="185"/>
                </a:lnTo>
                <a:lnTo>
                  <a:pt x="267" y="157"/>
                </a:lnTo>
                <a:lnTo>
                  <a:pt x="274" y="140"/>
                </a:lnTo>
                <a:lnTo>
                  <a:pt x="278" y="130"/>
                </a:lnTo>
                <a:lnTo>
                  <a:pt x="278" y="130"/>
                </a:lnTo>
                <a:lnTo>
                  <a:pt x="279" y="128"/>
                </a:lnTo>
                <a:lnTo>
                  <a:pt x="281" y="126"/>
                </a:lnTo>
                <a:lnTo>
                  <a:pt x="283" y="122"/>
                </a:lnTo>
                <a:lnTo>
                  <a:pt x="284" y="116"/>
                </a:lnTo>
                <a:lnTo>
                  <a:pt x="284" y="116"/>
                </a:lnTo>
                <a:lnTo>
                  <a:pt x="281" y="100"/>
                </a:lnTo>
                <a:lnTo>
                  <a:pt x="277" y="79"/>
                </a:lnTo>
                <a:lnTo>
                  <a:pt x="271" y="57"/>
                </a:lnTo>
                <a:lnTo>
                  <a:pt x="267" y="49"/>
                </a:lnTo>
                <a:lnTo>
                  <a:pt x="263" y="41"/>
                </a:lnTo>
                <a:lnTo>
                  <a:pt x="263" y="41"/>
                </a:lnTo>
                <a:lnTo>
                  <a:pt x="259" y="34"/>
                </a:lnTo>
                <a:lnTo>
                  <a:pt x="255" y="29"/>
                </a:lnTo>
                <a:lnTo>
                  <a:pt x="251" y="24"/>
                </a:lnTo>
                <a:lnTo>
                  <a:pt x="244" y="20"/>
                </a:lnTo>
                <a:lnTo>
                  <a:pt x="244" y="20"/>
                </a:lnTo>
                <a:lnTo>
                  <a:pt x="233" y="14"/>
                </a:lnTo>
                <a:lnTo>
                  <a:pt x="222" y="9"/>
                </a:lnTo>
                <a:lnTo>
                  <a:pt x="212" y="5"/>
                </a:lnTo>
                <a:lnTo>
                  <a:pt x="212" y="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6">
            <a:extLst>
              <a:ext uri="{FF2B5EF4-FFF2-40B4-BE49-F238E27FC236}">
                <a16:creationId xmlns:a16="http://schemas.microsoft.com/office/drawing/2014/main" id="{B8723A82-9165-48CD-BCBB-9B5457D94269}"/>
              </a:ext>
            </a:extLst>
          </p:cNvPr>
          <p:cNvSpPr>
            <a:spLocks/>
          </p:cNvSpPr>
          <p:nvPr/>
        </p:nvSpPr>
        <p:spPr bwMode="auto">
          <a:xfrm>
            <a:off x="2450582" y="4776901"/>
            <a:ext cx="1197273" cy="1519954"/>
          </a:xfrm>
          <a:custGeom>
            <a:avLst/>
            <a:gdLst>
              <a:gd name="T0" fmla="*/ 637 w 679"/>
              <a:gd name="T1" fmla="*/ 170 h 862"/>
              <a:gd name="T2" fmla="*/ 674 w 679"/>
              <a:gd name="T3" fmla="*/ 230 h 862"/>
              <a:gd name="T4" fmla="*/ 658 w 679"/>
              <a:gd name="T5" fmla="*/ 347 h 862"/>
              <a:gd name="T6" fmla="*/ 621 w 679"/>
              <a:gd name="T7" fmla="*/ 460 h 862"/>
              <a:gd name="T8" fmla="*/ 604 w 679"/>
              <a:gd name="T9" fmla="*/ 492 h 862"/>
              <a:gd name="T10" fmla="*/ 569 w 679"/>
              <a:gd name="T11" fmla="*/ 535 h 862"/>
              <a:gd name="T12" fmla="*/ 350 w 679"/>
              <a:gd name="T13" fmla="*/ 570 h 862"/>
              <a:gd name="T14" fmla="*/ 293 w 679"/>
              <a:gd name="T15" fmla="*/ 585 h 862"/>
              <a:gd name="T16" fmla="*/ 243 w 679"/>
              <a:gd name="T17" fmla="*/ 711 h 862"/>
              <a:gd name="T18" fmla="*/ 231 w 679"/>
              <a:gd name="T19" fmla="*/ 756 h 862"/>
              <a:gd name="T20" fmla="*/ 225 w 679"/>
              <a:gd name="T21" fmla="*/ 776 h 862"/>
              <a:gd name="T22" fmla="*/ 231 w 679"/>
              <a:gd name="T23" fmla="*/ 837 h 862"/>
              <a:gd name="T24" fmla="*/ 151 w 679"/>
              <a:gd name="T25" fmla="*/ 853 h 862"/>
              <a:gd name="T26" fmla="*/ 32 w 679"/>
              <a:gd name="T27" fmla="*/ 859 h 862"/>
              <a:gd name="T28" fmla="*/ 32 w 679"/>
              <a:gd name="T29" fmla="*/ 842 h 862"/>
              <a:gd name="T30" fmla="*/ 94 w 679"/>
              <a:gd name="T31" fmla="*/ 825 h 862"/>
              <a:gd name="T32" fmla="*/ 115 w 679"/>
              <a:gd name="T33" fmla="*/ 789 h 862"/>
              <a:gd name="T34" fmla="*/ 133 w 679"/>
              <a:gd name="T35" fmla="*/ 761 h 862"/>
              <a:gd name="T36" fmla="*/ 127 w 679"/>
              <a:gd name="T37" fmla="*/ 742 h 862"/>
              <a:gd name="T38" fmla="*/ 143 w 679"/>
              <a:gd name="T39" fmla="*/ 701 h 862"/>
              <a:gd name="T40" fmla="*/ 69 w 679"/>
              <a:gd name="T41" fmla="*/ 701 h 862"/>
              <a:gd name="T42" fmla="*/ 7 w 679"/>
              <a:gd name="T43" fmla="*/ 676 h 862"/>
              <a:gd name="T44" fmla="*/ 1 w 679"/>
              <a:gd name="T45" fmla="*/ 656 h 862"/>
              <a:gd name="T46" fmla="*/ 19 w 679"/>
              <a:gd name="T47" fmla="*/ 647 h 862"/>
              <a:gd name="T48" fmla="*/ 83 w 679"/>
              <a:gd name="T49" fmla="*/ 650 h 862"/>
              <a:gd name="T50" fmla="*/ 127 w 679"/>
              <a:gd name="T51" fmla="*/ 620 h 862"/>
              <a:gd name="T52" fmla="*/ 215 w 679"/>
              <a:gd name="T53" fmla="*/ 417 h 862"/>
              <a:gd name="T54" fmla="*/ 254 w 679"/>
              <a:gd name="T55" fmla="*/ 395 h 862"/>
              <a:gd name="T56" fmla="*/ 351 w 679"/>
              <a:gd name="T57" fmla="*/ 402 h 862"/>
              <a:gd name="T58" fmla="*/ 443 w 679"/>
              <a:gd name="T59" fmla="*/ 390 h 862"/>
              <a:gd name="T60" fmla="*/ 445 w 679"/>
              <a:gd name="T61" fmla="*/ 381 h 862"/>
              <a:gd name="T62" fmla="*/ 462 w 679"/>
              <a:gd name="T63" fmla="*/ 352 h 862"/>
              <a:gd name="T64" fmla="*/ 431 w 679"/>
              <a:gd name="T65" fmla="*/ 333 h 862"/>
              <a:gd name="T66" fmla="*/ 401 w 679"/>
              <a:gd name="T67" fmla="*/ 339 h 862"/>
              <a:gd name="T68" fmla="*/ 364 w 679"/>
              <a:gd name="T69" fmla="*/ 337 h 862"/>
              <a:gd name="T70" fmla="*/ 343 w 679"/>
              <a:gd name="T71" fmla="*/ 327 h 862"/>
              <a:gd name="T72" fmla="*/ 331 w 679"/>
              <a:gd name="T73" fmla="*/ 316 h 862"/>
              <a:gd name="T74" fmla="*/ 327 w 679"/>
              <a:gd name="T75" fmla="*/ 300 h 862"/>
              <a:gd name="T76" fmla="*/ 349 w 679"/>
              <a:gd name="T77" fmla="*/ 251 h 862"/>
              <a:gd name="T78" fmla="*/ 407 w 679"/>
              <a:gd name="T79" fmla="*/ 257 h 862"/>
              <a:gd name="T80" fmla="*/ 404 w 679"/>
              <a:gd name="T81" fmla="*/ 245 h 862"/>
              <a:gd name="T82" fmla="*/ 451 w 679"/>
              <a:gd name="T83" fmla="*/ 266 h 862"/>
              <a:gd name="T84" fmla="*/ 470 w 679"/>
              <a:gd name="T85" fmla="*/ 289 h 862"/>
              <a:gd name="T86" fmla="*/ 487 w 679"/>
              <a:gd name="T87" fmla="*/ 275 h 862"/>
              <a:gd name="T88" fmla="*/ 509 w 679"/>
              <a:gd name="T89" fmla="*/ 239 h 862"/>
              <a:gd name="T90" fmla="*/ 497 w 679"/>
              <a:gd name="T91" fmla="*/ 206 h 862"/>
              <a:gd name="T92" fmla="*/ 479 w 679"/>
              <a:gd name="T93" fmla="*/ 184 h 862"/>
              <a:gd name="T94" fmla="*/ 451 w 679"/>
              <a:gd name="T95" fmla="*/ 177 h 862"/>
              <a:gd name="T96" fmla="*/ 421 w 679"/>
              <a:gd name="T97" fmla="*/ 166 h 862"/>
              <a:gd name="T98" fmla="*/ 427 w 679"/>
              <a:gd name="T99" fmla="*/ 157 h 862"/>
              <a:gd name="T100" fmla="*/ 410 w 679"/>
              <a:gd name="T101" fmla="*/ 135 h 862"/>
              <a:gd name="T102" fmla="*/ 391 w 679"/>
              <a:gd name="T103" fmla="*/ 136 h 862"/>
              <a:gd name="T104" fmla="*/ 367 w 679"/>
              <a:gd name="T105" fmla="*/ 119 h 862"/>
              <a:gd name="T106" fmla="*/ 362 w 679"/>
              <a:gd name="T107" fmla="*/ 81 h 862"/>
              <a:gd name="T108" fmla="*/ 386 w 679"/>
              <a:gd name="T109" fmla="*/ 40 h 862"/>
              <a:gd name="T110" fmla="*/ 419 w 679"/>
              <a:gd name="T111" fmla="*/ 9 h 862"/>
              <a:gd name="T112" fmla="*/ 449 w 679"/>
              <a:gd name="T113" fmla="*/ 1 h 862"/>
              <a:gd name="T114" fmla="*/ 487 w 679"/>
              <a:gd name="T115" fmla="*/ 12 h 862"/>
              <a:gd name="T116" fmla="*/ 514 w 679"/>
              <a:gd name="T117" fmla="*/ 38 h 862"/>
              <a:gd name="T118" fmla="*/ 539 w 679"/>
              <a:gd name="T119" fmla="*/ 68 h 862"/>
              <a:gd name="T120" fmla="*/ 551 w 679"/>
              <a:gd name="T121" fmla="*/ 91 h 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79" h="862">
                <a:moveTo>
                  <a:pt x="557" y="97"/>
                </a:moveTo>
                <a:lnTo>
                  <a:pt x="573" y="91"/>
                </a:lnTo>
                <a:lnTo>
                  <a:pt x="579" y="112"/>
                </a:lnTo>
                <a:lnTo>
                  <a:pt x="579" y="112"/>
                </a:lnTo>
                <a:lnTo>
                  <a:pt x="611" y="145"/>
                </a:lnTo>
                <a:lnTo>
                  <a:pt x="637" y="170"/>
                </a:lnTo>
                <a:lnTo>
                  <a:pt x="645" y="180"/>
                </a:lnTo>
                <a:lnTo>
                  <a:pt x="651" y="188"/>
                </a:lnTo>
                <a:lnTo>
                  <a:pt x="651" y="188"/>
                </a:lnTo>
                <a:lnTo>
                  <a:pt x="659" y="203"/>
                </a:lnTo>
                <a:lnTo>
                  <a:pt x="669" y="221"/>
                </a:lnTo>
                <a:lnTo>
                  <a:pt x="674" y="230"/>
                </a:lnTo>
                <a:lnTo>
                  <a:pt x="676" y="240"/>
                </a:lnTo>
                <a:lnTo>
                  <a:pt x="679" y="247"/>
                </a:lnTo>
                <a:lnTo>
                  <a:pt x="679" y="254"/>
                </a:lnTo>
                <a:lnTo>
                  <a:pt x="679" y="254"/>
                </a:lnTo>
                <a:lnTo>
                  <a:pt x="667" y="310"/>
                </a:lnTo>
                <a:lnTo>
                  <a:pt x="658" y="347"/>
                </a:lnTo>
                <a:lnTo>
                  <a:pt x="651" y="375"/>
                </a:lnTo>
                <a:lnTo>
                  <a:pt x="651" y="375"/>
                </a:lnTo>
                <a:lnTo>
                  <a:pt x="644" y="399"/>
                </a:lnTo>
                <a:lnTo>
                  <a:pt x="634" y="425"/>
                </a:lnTo>
                <a:lnTo>
                  <a:pt x="621" y="460"/>
                </a:lnTo>
                <a:lnTo>
                  <a:pt x="621" y="460"/>
                </a:lnTo>
                <a:lnTo>
                  <a:pt x="612" y="476"/>
                </a:lnTo>
                <a:lnTo>
                  <a:pt x="609" y="484"/>
                </a:lnTo>
                <a:lnTo>
                  <a:pt x="606" y="487"/>
                </a:lnTo>
                <a:lnTo>
                  <a:pt x="605" y="487"/>
                </a:lnTo>
                <a:lnTo>
                  <a:pt x="605" y="487"/>
                </a:lnTo>
                <a:lnTo>
                  <a:pt x="604" y="492"/>
                </a:lnTo>
                <a:lnTo>
                  <a:pt x="599" y="505"/>
                </a:lnTo>
                <a:lnTo>
                  <a:pt x="594" y="513"/>
                </a:lnTo>
                <a:lnTo>
                  <a:pt x="588" y="522"/>
                </a:lnTo>
                <a:lnTo>
                  <a:pt x="580" y="529"/>
                </a:lnTo>
                <a:lnTo>
                  <a:pt x="569" y="535"/>
                </a:lnTo>
                <a:lnTo>
                  <a:pt x="569" y="535"/>
                </a:lnTo>
                <a:lnTo>
                  <a:pt x="562" y="538"/>
                </a:lnTo>
                <a:lnTo>
                  <a:pt x="550" y="541"/>
                </a:lnTo>
                <a:lnTo>
                  <a:pt x="516" y="547"/>
                </a:lnTo>
                <a:lnTo>
                  <a:pt x="475" y="554"/>
                </a:lnTo>
                <a:lnTo>
                  <a:pt x="431" y="560"/>
                </a:lnTo>
                <a:lnTo>
                  <a:pt x="350" y="570"/>
                </a:lnTo>
                <a:lnTo>
                  <a:pt x="315" y="575"/>
                </a:lnTo>
                <a:lnTo>
                  <a:pt x="315" y="575"/>
                </a:lnTo>
                <a:lnTo>
                  <a:pt x="313" y="575"/>
                </a:lnTo>
                <a:lnTo>
                  <a:pt x="305" y="577"/>
                </a:lnTo>
                <a:lnTo>
                  <a:pt x="297" y="582"/>
                </a:lnTo>
                <a:lnTo>
                  <a:pt x="293" y="585"/>
                </a:lnTo>
                <a:lnTo>
                  <a:pt x="291" y="589"/>
                </a:lnTo>
                <a:lnTo>
                  <a:pt x="291" y="589"/>
                </a:lnTo>
                <a:lnTo>
                  <a:pt x="267" y="646"/>
                </a:lnTo>
                <a:lnTo>
                  <a:pt x="252" y="683"/>
                </a:lnTo>
                <a:lnTo>
                  <a:pt x="243" y="711"/>
                </a:lnTo>
                <a:lnTo>
                  <a:pt x="243" y="711"/>
                </a:lnTo>
                <a:lnTo>
                  <a:pt x="237" y="729"/>
                </a:lnTo>
                <a:lnTo>
                  <a:pt x="231" y="743"/>
                </a:lnTo>
                <a:lnTo>
                  <a:pt x="225" y="759"/>
                </a:lnTo>
                <a:lnTo>
                  <a:pt x="225" y="759"/>
                </a:lnTo>
                <a:lnTo>
                  <a:pt x="230" y="756"/>
                </a:lnTo>
                <a:lnTo>
                  <a:pt x="231" y="756"/>
                </a:lnTo>
                <a:lnTo>
                  <a:pt x="232" y="758"/>
                </a:lnTo>
                <a:lnTo>
                  <a:pt x="232" y="759"/>
                </a:lnTo>
                <a:lnTo>
                  <a:pt x="231" y="762"/>
                </a:lnTo>
                <a:lnTo>
                  <a:pt x="231" y="762"/>
                </a:lnTo>
                <a:lnTo>
                  <a:pt x="227" y="770"/>
                </a:lnTo>
                <a:lnTo>
                  <a:pt x="225" y="776"/>
                </a:lnTo>
                <a:lnTo>
                  <a:pt x="225" y="783"/>
                </a:lnTo>
                <a:lnTo>
                  <a:pt x="225" y="783"/>
                </a:lnTo>
                <a:lnTo>
                  <a:pt x="228" y="807"/>
                </a:lnTo>
                <a:lnTo>
                  <a:pt x="231" y="825"/>
                </a:lnTo>
                <a:lnTo>
                  <a:pt x="231" y="832"/>
                </a:lnTo>
                <a:lnTo>
                  <a:pt x="231" y="837"/>
                </a:lnTo>
                <a:lnTo>
                  <a:pt x="231" y="837"/>
                </a:lnTo>
                <a:lnTo>
                  <a:pt x="228" y="839"/>
                </a:lnTo>
                <a:lnTo>
                  <a:pt x="224" y="841"/>
                </a:lnTo>
                <a:lnTo>
                  <a:pt x="205" y="844"/>
                </a:lnTo>
                <a:lnTo>
                  <a:pt x="180" y="848"/>
                </a:lnTo>
                <a:lnTo>
                  <a:pt x="151" y="853"/>
                </a:lnTo>
                <a:lnTo>
                  <a:pt x="61" y="861"/>
                </a:lnTo>
                <a:lnTo>
                  <a:pt x="61" y="861"/>
                </a:lnTo>
                <a:lnTo>
                  <a:pt x="48" y="862"/>
                </a:lnTo>
                <a:lnTo>
                  <a:pt x="42" y="862"/>
                </a:lnTo>
                <a:lnTo>
                  <a:pt x="37" y="861"/>
                </a:lnTo>
                <a:lnTo>
                  <a:pt x="32" y="859"/>
                </a:lnTo>
                <a:lnTo>
                  <a:pt x="29" y="856"/>
                </a:lnTo>
                <a:lnTo>
                  <a:pt x="27" y="852"/>
                </a:lnTo>
                <a:lnTo>
                  <a:pt x="27" y="847"/>
                </a:lnTo>
                <a:lnTo>
                  <a:pt x="27" y="847"/>
                </a:lnTo>
                <a:lnTo>
                  <a:pt x="30" y="844"/>
                </a:lnTo>
                <a:lnTo>
                  <a:pt x="32" y="842"/>
                </a:lnTo>
                <a:lnTo>
                  <a:pt x="41" y="838"/>
                </a:lnTo>
                <a:lnTo>
                  <a:pt x="51" y="836"/>
                </a:lnTo>
                <a:lnTo>
                  <a:pt x="63" y="833"/>
                </a:lnTo>
                <a:lnTo>
                  <a:pt x="77" y="831"/>
                </a:lnTo>
                <a:lnTo>
                  <a:pt x="88" y="827"/>
                </a:lnTo>
                <a:lnTo>
                  <a:pt x="94" y="825"/>
                </a:lnTo>
                <a:lnTo>
                  <a:pt x="97" y="823"/>
                </a:lnTo>
                <a:lnTo>
                  <a:pt x="101" y="820"/>
                </a:lnTo>
                <a:lnTo>
                  <a:pt x="103" y="817"/>
                </a:lnTo>
                <a:lnTo>
                  <a:pt x="103" y="817"/>
                </a:lnTo>
                <a:lnTo>
                  <a:pt x="110" y="801"/>
                </a:lnTo>
                <a:lnTo>
                  <a:pt x="115" y="789"/>
                </a:lnTo>
                <a:lnTo>
                  <a:pt x="119" y="779"/>
                </a:lnTo>
                <a:lnTo>
                  <a:pt x="121" y="774"/>
                </a:lnTo>
                <a:lnTo>
                  <a:pt x="121" y="774"/>
                </a:lnTo>
                <a:lnTo>
                  <a:pt x="130" y="767"/>
                </a:lnTo>
                <a:lnTo>
                  <a:pt x="133" y="764"/>
                </a:lnTo>
                <a:lnTo>
                  <a:pt x="133" y="761"/>
                </a:lnTo>
                <a:lnTo>
                  <a:pt x="133" y="759"/>
                </a:lnTo>
                <a:lnTo>
                  <a:pt x="133" y="759"/>
                </a:lnTo>
                <a:lnTo>
                  <a:pt x="132" y="754"/>
                </a:lnTo>
                <a:lnTo>
                  <a:pt x="130" y="750"/>
                </a:lnTo>
                <a:lnTo>
                  <a:pt x="127" y="746"/>
                </a:lnTo>
                <a:lnTo>
                  <a:pt x="127" y="742"/>
                </a:lnTo>
                <a:lnTo>
                  <a:pt x="127" y="737"/>
                </a:lnTo>
                <a:lnTo>
                  <a:pt x="127" y="737"/>
                </a:lnTo>
                <a:lnTo>
                  <a:pt x="131" y="726"/>
                </a:lnTo>
                <a:lnTo>
                  <a:pt x="136" y="714"/>
                </a:lnTo>
                <a:lnTo>
                  <a:pt x="143" y="701"/>
                </a:lnTo>
                <a:lnTo>
                  <a:pt x="143" y="701"/>
                </a:lnTo>
                <a:lnTo>
                  <a:pt x="136" y="701"/>
                </a:lnTo>
                <a:lnTo>
                  <a:pt x="119" y="701"/>
                </a:lnTo>
                <a:lnTo>
                  <a:pt x="119" y="701"/>
                </a:lnTo>
                <a:lnTo>
                  <a:pt x="106" y="702"/>
                </a:lnTo>
                <a:lnTo>
                  <a:pt x="89" y="702"/>
                </a:lnTo>
                <a:lnTo>
                  <a:pt x="69" y="701"/>
                </a:lnTo>
                <a:lnTo>
                  <a:pt x="51" y="699"/>
                </a:lnTo>
                <a:lnTo>
                  <a:pt x="51" y="699"/>
                </a:lnTo>
                <a:lnTo>
                  <a:pt x="43" y="696"/>
                </a:lnTo>
                <a:lnTo>
                  <a:pt x="35" y="694"/>
                </a:lnTo>
                <a:lnTo>
                  <a:pt x="19" y="685"/>
                </a:lnTo>
                <a:lnTo>
                  <a:pt x="7" y="676"/>
                </a:lnTo>
                <a:lnTo>
                  <a:pt x="3" y="672"/>
                </a:lnTo>
                <a:lnTo>
                  <a:pt x="1" y="669"/>
                </a:lnTo>
                <a:lnTo>
                  <a:pt x="1" y="669"/>
                </a:lnTo>
                <a:lnTo>
                  <a:pt x="0" y="665"/>
                </a:lnTo>
                <a:lnTo>
                  <a:pt x="0" y="660"/>
                </a:lnTo>
                <a:lnTo>
                  <a:pt x="1" y="656"/>
                </a:lnTo>
                <a:lnTo>
                  <a:pt x="2" y="653"/>
                </a:lnTo>
                <a:lnTo>
                  <a:pt x="4" y="650"/>
                </a:lnTo>
                <a:lnTo>
                  <a:pt x="8" y="648"/>
                </a:lnTo>
                <a:lnTo>
                  <a:pt x="13" y="647"/>
                </a:lnTo>
                <a:lnTo>
                  <a:pt x="19" y="647"/>
                </a:lnTo>
                <a:lnTo>
                  <a:pt x="19" y="647"/>
                </a:lnTo>
                <a:lnTo>
                  <a:pt x="35" y="649"/>
                </a:lnTo>
                <a:lnTo>
                  <a:pt x="54" y="650"/>
                </a:lnTo>
                <a:lnTo>
                  <a:pt x="72" y="652"/>
                </a:lnTo>
                <a:lnTo>
                  <a:pt x="78" y="650"/>
                </a:lnTo>
                <a:lnTo>
                  <a:pt x="83" y="650"/>
                </a:lnTo>
                <a:lnTo>
                  <a:pt x="83" y="650"/>
                </a:lnTo>
                <a:lnTo>
                  <a:pt x="85" y="648"/>
                </a:lnTo>
                <a:lnTo>
                  <a:pt x="88" y="646"/>
                </a:lnTo>
                <a:lnTo>
                  <a:pt x="92" y="638"/>
                </a:lnTo>
                <a:lnTo>
                  <a:pt x="97" y="629"/>
                </a:lnTo>
                <a:lnTo>
                  <a:pt x="127" y="620"/>
                </a:lnTo>
                <a:lnTo>
                  <a:pt x="127" y="620"/>
                </a:lnTo>
                <a:lnTo>
                  <a:pt x="169" y="520"/>
                </a:lnTo>
                <a:lnTo>
                  <a:pt x="198" y="451"/>
                </a:lnTo>
                <a:lnTo>
                  <a:pt x="209" y="428"/>
                </a:lnTo>
                <a:lnTo>
                  <a:pt x="213" y="420"/>
                </a:lnTo>
                <a:lnTo>
                  <a:pt x="215" y="417"/>
                </a:lnTo>
                <a:lnTo>
                  <a:pt x="215" y="417"/>
                </a:lnTo>
                <a:lnTo>
                  <a:pt x="221" y="413"/>
                </a:lnTo>
                <a:lnTo>
                  <a:pt x="228" y="407"/>
                </a:lnTo>
                <a:lnTo>
                  <a:pt x="237" y="401"/>
                </a:lnTo>
                <a:lnTo>
                  <a:pt x="245" y="396"/>
                </a:lnTo>
                <a:lnTo>
                  <a:pt x="245" y="396"/>
                </a:lnTo>
                <a:lnTo>
                  <a:pt x="254" y="395"/>
                </a:lnTo>
                <a:lnTo>
                  <a:pt x="266" y="396"/>
                </a:lnTo>
                <a:lnTo>
                  <a:pt x="298" y="399"/>
                </a:lnTo>
                <a:lnTo>
                  <a:pt x="332" y="402"/>
                </a:lnTo>
                <a:lnTo>
                  <a:pt x="344" y="402"/>
                </a:lnTo>
                <a:lnTo>
                  <a:pt x="351" y="402"/>
                </a:lnTo>
                <a:lnTo>
                  <a:pt x="351" y="402"/>
                </a:lnTo>
                <a:lnTo>
                  <a:pt x="370" y="400"/>
                </a:lnTo>
                <a:lnTo>
                  <a:pt x="401" y="396"/>
                </a:lnTo>
                <a:lnTo>
                  <a:pt x="429" y="393"/>
                </a:lnTo>
                <a:lnTo>
                  <a:pt x="438" y="392"/>
                </a:lnTo>
                <a:lnTo>
                  <a:pt x="443" y="390"/>
                </a:lnTo>
                <a:lnTo>
                  <a:pt x="443" y="390"/>
                </a:lnTo>
                <a:lnTo>
                  <a:pt x="445" y="384"/>
                </a:lnTo>
                <a:lnTo>
                  <a:pt x="446" y="382"/>
                </a:lnTo>
                <a:lnTo>
                  <a:pt x="446" y="381"/>
                </a:lnTo>
                <a:lnTo>
                  <a:pt x="445" y="381"/>
                </a:lnTo>
                <a:lnTo>
                  <a:pt x="445" y="381"/>
                </a:lnTo>
                <a:lnTo>
                  <a:pt x="445" y="381"/>
                </a:lnTo>
                <a:lnTo>
                  <a:pt x="445" y="380"/>
                </a:lnTo>
                <a:lnTo>
                  <a:pt x="448" y="376"/>
                </a:lnTo>
                <a:lnTo>
                  <a:pt x="455" y="366"/>
                </a:lnTo>
                <a:lnTo>
                  <a:pt x="455" y="366"/>
                </a:lnTo>
                <a:lnTo>
                  <a:pt x="460" y="357"/>
                </a:lnTo>
                <a:lnTo>
                  <a:pt x="462" y="352"/>
                </a:lnTo>
                <a:lnTo>
                  <a:pt x="463" y="348"/>
                </a:lnTo>
                <a:lnTo>
                  <a:pt x="463" y="333"/>
                </a:lnTo>
                <a:lnTo>
                  <a:pt x="463" y="333"/>
                </a:lnTo>
                <a:lnTo>
                  <a:pt x="450" y="333"/>
                </a:lnTo>
                <a:lnTo>
                  <a:pt x="431" y="333"/>
                </a:lnTo>
                <a:lnTo>
                  <a:pt x="431" y="333"/>
                </a:lnTo>
                <a:lnTo>
                  <a:pt x="419" y="331"/>
                </a:lnTo>
                <a:lnTo>
                  <a:pt x="413" y="330"/>
                </a:lnTo>
                <a:lnTo>
                  <a:pt x="413" y="330"/>
                </a:lnTo>
                <a:lnTo>
                  <a:pt x="409" y="334"/>
                </a:lnTo>
                <a:lnTo>
                  <a:pt x="404" y="336"/>
                </a:lnTo>
                <a:lnTo>
                  <a:pt x="401" y="339"/>
                </a:lnTo>
                <a:lnTo>
                  <a:pt x="401" y="339"/>
                </a:lnTo>
                <a:lnTo>
                  <a:pt x="387" y="342"/>
                </a:lnTo>
                <a:lnTo>
                  <a:pt x="380" y="342"/>
                </a:lnTo>
                <a:lnTo>
                  <a:pt x="375" y="342"/>
                </a:lnTo>
                <a:lnTo>
                  <a:pt x="375" y="342"/>
                </a:lnTo>
                <a:lnTo>
                  <a:pt x="364" y="337"/>
                </a:lnTo>
                <a:lnTo>
                  <a:pt x="360" y="335"/>
                </a:lnTo>
                <a:lnTo>
                  <a:pt x="357" y="333"/>
                </a:lnTo>
                <a:lnTo>
                  <a:pt x="357" y="333"/>
                </a:lnTo>
                <a:lnTo>
                  <a:pt x="356" y="331"/>
                </a:lnTo>
                <a:lnTo>
                  <a:pt x="351" y="329"/>
                </a:lnTo>
                <a:lnTo>
                  <a:pt x="343" y="327"/>
                </a:lnTo>
                <a:lnTo>
                  <a:pt x="343" y="327"/>
                </a:lnTo>
                <a:lnTo>
                  <a:pt x="336" y="323"/>
                </a:lnTo>
                <a:lnTo>
                  <a:pt x="332" y="321"/>
                </a:lnTo>
                <a:lnTo>
                  <a:pt x="331" y="318"/>
                </a:lnTo>
                <a:lnTo>
                  <a:pt x="331" y="318"/>
                </a:lnTo>
                <a:lnTo>
                  <a:pt x="331" y="316"/>
                </a:lnTo>
                <a:lnTo>
                  <a:pt x="332" y="313"/>
                </a:lnTo>
                <a:lnTo>
                  <a:pt x="333" y="312"/>
                </a:lnTo>
                <a:lnTo>
                  <a:pt x="333" y="312"/>
                </a:lnTo>
                <a:lnTo>
                  <a:pt x="331" y="306"/>
                </a:lnTo>
                <a:lnTo>
                  <a:pt x="328" y="302"/>
                </a:lnTo>
                <a:lnTo>
                  <a:pt x="327" y="300"/>
                </a:lnTo>
                <a:lnTo>
                  <a:pt x="327" y="300"/>
                </a:lnTo>
                <a:lnTo>
                  <a:pt x="330" y="299"/>
                </a:lnTo>
                <a:lnTo>
                  <a:pt x="332" y="298"/>
                </a:lnTo>
                <a:lnTo>
                  <a:pt x="337" y="296"/>
                </a:lnTo>
                <a:lnTo>
                  <a:pt x="349" y="251"/>
                </a:lnTo>
                <a:lnTo>
                  <a:pt x="349" y="251"/>
                </a:lnTo>
                <a:lnTo>
                  <a:pt x="355" y="248"/>
                </a:lnTo>
                <a:lnTo>
                  <a:pt x="355" y="248"/>
                </a:lnTo>
                <a:lnTo>
                  <a:pt x="363" y="250"/>
                </a:lnTo>
                <a:lnTo>
                  <a:pt x="381" y="252"/>
                </a:lnTo>
                <a:lnTo>
                  <a:pt x="407" y="257"/>
                </a:lnTo>
                <a:lnTo>
                  <a:pt x="407" y="257"/>
                </a:lnTo>
                <a:lnTo>
                  <a:pt x="402" y="252"/>
                </a:lnTo>
                <a:lnTo>
                  <a:pt x="399" y="248"/>
                </a:lnTo>
                <a:lnTo>
                  <a:pt x="399" y="246"/>
                </a:lnTo>
                <a:lnTo>
                  <a:pt x="401" y="245"/>
                </a:lnTo>
                <a:lnTo>
                  <a:pt x="401" y="245"/>
                </a:lnTo>
                <a:lnTo>
                  <a:pt x="404" y="245"/>
                </a:lnTo>
                <a:lnTo>
                  <a:pt x="410" y="245"/>
                </a:lnTo>
                <a:lnTo>
                  <a:pt x="416" y="246"/>
                </a:lnTo>
                <a:lnTo>
                  <a:pt x="421" y="248"/>
                </a:lnTo>
                <a:lnTo>
                  <a:pt x="421" y="248"/>
                </a:lnTo>
                <a:lnTo>
                  <a:pt x="440" y="259"/>
                </a:lnTo>
                <a:lnTo>
                  <a:pt x="451" y="266"/>
                </a:lnTo>
                <a:lnTo>
                  <a:pt x="456" y="269"/>
                </a:lnTo>
                <a:lnTo>
                  <a:pt x="457" y="272"/>
                </a:lnTo>
                <a:lnTo>
                  <a:pt x="457" y="272"/>
                </a:lnTo>
                <a:lnTo>
                  <a:pt x="460" y="276"/>
                </a:lnTo>
                <a:lnTo>
                  <a:pt x="462" y="280"/>
                </a:lnTo>
                <a:lnTo>
                  <a:pt x="470" y="289"/>
                </a:lnTo>
                <a:lnTo>
                  <a:pt x="481" y="300"/>
                </a:lnTo>
                <a:lnTo>
                  <a:pt x="487" y="302"/>
                </a:lnTo>
                <a:lnTo>
                  <a:pt x="487" y="302"/>
                </a:lnTo>
                <a:lnTo>
                  <a:pt x="486" y="293"/>
                </a:lnTo>
                <a:lnTo>
                  <a:pt x="486" y="284"/>
                </a:lnTo>
                <a:lnTo>
                  <a:pt x="487" y="275"/>
                </a:lnTo>
                <a:lnTo>
                  <a:pt x="487" y="275"/>
                </a:lnTo>
                <a:lnTo>
                  <a:pt x="492" y="268"/>
                </a:lnTo>
                <a:lnTo>
                  <a:pt x="497" y="259"/>
                </a:lnTo>
                <a:lnTo>
                  <a:pt x="505" y="248"/>
                </a:lnTo>
                <a:lnTo>
                  <a:pt x="505" y="248"/>
                </a:lnTo>
                <a:lnTo>
                  <a:pt x="509" y="239"/>
                </a:lnTo>
                <a:lnTo>
                  <a:pt x="513" y="223"/>
                </a:lnTo>
                <a:lnTo>
                  <a:pt x="519" y="203"/>
                </a:lnTo>
                <a:lnTo>
                  <a:pt x="519" y="203"/>
                </a:lnTo>
                <a:lnTo>
                  <a:pt x="508" y="205"/>
                </a:lnTo>
                <a:lnTo>
                  <a:pt x="500" y="206"/>
                </a:lnTo>
                <a:lnTo>
                  <a:pt x="497" y="206"/>
                </a:lnTo>
                <a:lnTo>
                  <a:pt x="497" y="184"/>
                </a:lnTo>
                <a:lnTo>
                  <a:pt x="487" y="178"/>
                </a:lnTo>
                <a:lnTo>
                  <a:pt x="487" y="178"/>
                </a:lnTo>
                <a:lnTo>
                  <a:pt x="486" y="181"/>
                </a:lnTo>
                <a:lnTo>
                  <a:pt x="479" y="184"/>
                </a:lnTo>
                <a:lnTo>
                  <a:pt x="479" y="184"/>
                </a:lnTo>
                <a:lnTo>
                  <a:pt x="474" y="186"/>
                </a:lnTo>
                <a:lnTo>
                  <a:pt x="468" y="186"/>
                </a:lnTo>
                <a:lnTo>
                  <a:pt x="463" y="184"/>
                </a:lnTo>
                <a:lnTo>
                  <a:pt x="457" y="182"/>
                </a:lnTo>
                <a:lnTo>
                  <a:pt x="457" y="182"/>
                </a:lnTo>
                <a:lnTo>
                  <a:pt x="451" y="177"/>
                </a:lnTo>
                <a:lnTo>
                  <a:pt x="445" y="172"/>
                </a:lnTo>
                <a:lnTo>
                  <a:pt x="439" y="166"/>
                </a:lnTo>
                <a:lnTo>
                  <a:pt x="439" y="166"/>
                </a:lnTo>
                <a:lnTo>
                  <a:pt x="431" y="168"/>
                </a:lnTo>
                <a:lnTo>
                  <a:pt x="425" y="168"/>
                </a:lnTo>
                <a:lnTo>
                  <a:pt x="421" y="166"/>
                </a:lnTo>
                <a:lnTo>
                  <a:pt x="421" y="166"/>
                </a:lnTo>
                <a:lnTo>
                  <a:pt x="421" y="165"/>
                </a:lnTo>
                <a:lnTo>
                  <a:pt x="422" y="165"/>
                </a:lnTo>
                <a:lnTo>
                  <a:pt x="425" y="162"/>
                </a:lnTo>
                <a:lnTo>
                  <a:pt x="426" y="159"/>
                </a:lnTo>
                <a:lnTo>
                  <a:pt x="427" y="157"/>
                </a:lnTo>
                <a:lnTo>
                  <a:pt x="426" y="153"/>
                </a:lnTo>
                <a:lnTo>
                  <a:pt x="425" y="148"/>
                </a:lnTo>
                <a:lnTo>
                  <a:pt x="425" y="148"/>
                </a:lnTo>
                <a:lnTo>
                  <a:pt x="419" y="141"/>
                </a:lnTo>
                <a:lnTo>
                  <a:pt x="414" y="136"/>
                </a:lnTo>
                <a:lnTo>
                  <a:pt x="410" y="135"/>
                </a:lnTo>
                <a:lnTo>
                  <a:pt x="409" y="134"/>
                </a:lnTo>
                <a:lnTo>
                  <a:pt x="409" y="134"/>
                </a:lnTo>
                <a:lnTo>
                  <a:pt x="407" y="132"/>
                </a:lnTo>
                <a:lnTo>
                  <a:pt x="399" y="129"/>
                </a:lnTo>
                <a:lnTo>
                  <a:pt x="391" y="127"/>
                </a:lnTo>
                <a:lnTo>
                  <a:pt x="391" y="136"/>
                </a:lnTo>
                <a:lnTo>
                  <a:pt x="391" y="136"/>
                </a:lnTo>
                <a:lnTo>
                  <a:pt x="382" y="129"/>
                </a:lnTo>
                <a:lnTo>
                  <a:pt x="375" y="124"/>
                </a:lnTo>
                <a:lnTo>
                  <a:pt x="369" y="121"/>
                </a:lnTo>
                <a:lnTo>
                  <a:pt x="369" y="121"/>
                </a:lnTo>
                <a:lnTo>
                  <a:pt x="367" y="119"/>
                </a:lnTo>
                <a:lnTo>
                  <a:pt x="367" y="116"/>
                </a:lnTo>
                <a:lnTo>
                  <a:pt x="367" y="106"/>
                </a:lnTo>
                <a:lnTo>
                  <a:pt x="367" y="106"/>
                </a:lnTo>
                <a:lnTo>
                  <a:pt x="366" y="99"/>
                </a:lnTo>
                <a:lnTo>
                  <a:pt x="363" y="91"/>
                </a:lnTo>
                <a:lnTo>
                  <a:pt x="362" y="81"/>
                </a:lnTo>
                <a:lnTo>
                  <a:pt x="363" y="76"/>
                </a:lnTo>
                <a:lnTo>
                  <a:pt x="363" y="73"/>
                </a:lnTo>
                <a:lnTo>
                  <a:pt x="363" y="73"/>
                </a:lnTo>
                <a:lnTo>
                  <a:pt x="375" y="46"/>
                </a:lnTo>
                <a:lnTo>
                  <a:pt x="375" y="46"/>
                </a:lnTo>
                <a:lnTo>
                  <a:pt x="386" y="40"/>
                </a:lnTo>
                <a:lnTo>
                  <a:pt x="395" y="34"/>
                </a:lnTo>
                <a:lnTo>
                  <a:pt x="401" y="28"/>
                </a:lnTo>
                <a:lnTo>
                  <a:pt x="401" y="28"/>
                </a:lnTo>
                <a:lnTo>
                  <a:pt x="405" y="21"/>
                </a:lnTo>
                <a:lnTo>
                  <a:pt x="411" y="14"/>
                </a:lnTo>
                <a:lnTo>
                  <a:pt x="419" y="9"/>
                </a:lnTo>
                <a:lnTo>
                  <a:pt x="422" y="6"/>
                </a:lnTo>
                <a:lnTo>
                  <a:pt x="425" y="6"/>
                </a:lnTo>
                <a:lnTo>
                  <a:pt x="425" y="6"/>
                </a:lnTo>
                <a:lnTo>
                  <a:pt x="431" y="6"/>
                </a:lnTo>
                <a:lnTo>
                  <a:pt x="440" y="4"/>
                </a:lnTo>
                <a:lnTo>
                  <a:pt x="449" y="1"/>
                </a:lnTo>
                <a:lnTo>
                  <a:pt x="455" y="0"/>
                </a:lnTo>
                <a:lnTo>
                  <a:pt x="455" y="0"/>
                </a:lnTo>
                <a:lnTo>
                  <a:pt x="469" y="4"/>
                </a:lnTo>
                <a:lnTo>
                  <a:pt x="479" y="8"/>
                </a:lnTo>
                <a:lnTo>
                  <a:pt x="487" y="12"/>
                </a:lnTo>
                <a:lnTo>
                  <a:pt x="487" y="12"/>
                </a:lnTo>
                <a:lnTo>
                  <a:pt x="502" y="22"/>
                </a:lnTo>
                <a:lnTo>
                  <a:pt x="509" y="28"/>
                </a:lnTo>
                <a:lnTo>
                  <a:pt x="509" y="28"/>
                </a:lnTo>
                <a:lnTo>
                  <a:pt x="509" y="29"/>
                </a:lnTo>
                <a:lnTo>
                  <a:pt x="510" y="33"/>
                </a:lnTo>
                <a:lnTo>
                  <a:pt x="514" y="38"/>
                </a:lnTo>
                <a:lnTo>
                  <a:pt x="521" y="42"/>
                </a:lnTo>
                <a:lnTo>
                  <a:pt x="521" y="42"/>
                </a:lnTo>
                <a:lnTo>
                  <a:pt x="525" y="46"/>
                </a:lnTo>
                <a:lnTo>
                  <a:pt x="528" y="50"/>
                </a:lnTo>
                <a:lnTo>
                  <a:pt x="534" y="58"/>
                </a:lnTo>
                <a:lnTo>
                  <a:pt x="539" y="68"/>
                </a:lnTo>
                <a:lnTo>
                  <a:pt x="543" y="76"/>
                </a:lnTo>
                <a:lnTo>
                  <a:pt x="543" y="76"/>
                </a:lnTo>
                <a:lnTo>
                  <a:pt x="545" y="82"/>
                </a:lnTo>
                <a:lnTo>
                  <a:pt x="549" y="87"/>
                </a:lnTo>
                <a:lnTo>
                  <a:pt x="551" y="91"/>
                </a:lnTo>
                <a:lnTo>
                  <a:pt x="551" y="91"/>
                </a:lnTo>
                <a:lnTo>
                  <a:pt x="553" y="94"/>
                </a:lnTo>
                <a:lnTo>
                  <a:pt x="557" y="97"/>
                </a:lnTo>
                <a:lnTo>
                  <a:pt x="557" y="9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5">
            <a:extLst>
              <a:ext uri="{FF2B5EF4-FFF2-40B4-BE49-F238E27FC236}">
                <a16:creationId xmlns:a16="http://schemas.microsoft.com/office/drawing/2014/main" id="{64A998EE-51A5-4CC3-A080-52B5B427701B}"/>
              </a:ext>
            </a:extLst>
          </p:cNvPr>
          <p:cNvSpPr>
            <a:spLocks/>
          </p:cNvSpPr>
          <p:nvPr/>
        </p:nvSpPr>
        <p:spPr bwMode="auto">
          <a:xfrm>
            <a:off x="4675467" y="4629222"/>
            <a:ext cx="697543" cy="1754886"/>
          </a:xfrm>
          <a:custGeom>
            <a:avLst/>
            <a:gdLst>
              <a:gd name="T0" fmla="*/ 166 w 506"/>
              <a:gd name="T1" fmla="*/ 23 h 1273"/>
              <a:gd name="T2" fmla="*/ 141 w 506"/>
              <a:gd name="T3" fmla="*/ 104 h 1273"/>
              <a:gd name="T4" fmla="*/ 152 w 506"/>
              <a:gd name="T5" fmla="*/ 123 h 1273"/>
              <a:gd name="T6" fmla="*/ 147 w 506"/>
              <a:gd name="T7" fmla="*/ 162 h 1273"/>
              <a:gd name="T8" fmla="*/ 170 w 506"/>
              <a:gd name="T9" fmla="*/ 216 h 1273"/>
              <a:gd name="T10" fmla="*/ 185 w 506"/>
              <a:gd name="T11" fmla="*/ 216 h 1273"/>
              <a:gd name="T12" fmla="*/ 159 w 506"/>
              <a:gd name="T13" fmla="*/ 250 h 1273"/>
              <a:gd name="T14" fmla="*/ 93 w 506"/>
              <a:gd name="T15" fmla="*/ 284 h 1273"/>
              <a:gd name="T16" fmla="*/ 57 w 506"/>
              <a:gd name="T17" fmla="*/ 347 h 1273"/>
              <a:gd name="T18" fmla="*/ 4 w 506"/>
              <a:gd name="T19" fmla="*/ 591 h 1273"/>
              <a:gd name="T20" fmla="*/ 17 w 506"/>
              <a:gd name="T21" fmla="*/ 671 h 1273"/>
              <a:gd name="T22" fmla="*/ 34 w 506"/>
              <a:gd name="T23" fmla="*/ 731 h 1273"/>
              <a:gd name="T24" fmla="*/ 34 w 506"/>
              <a:gd name="T25" fmla="*/ 767 h 1273"/>
              <a:gd name="T26" fmla="*/ 4 w 506"/>
              <a:gd name="T27" fmla="*/ 812 h 1273"/>
              <a:gd name="T28" fmla="*/ 17 w 506"/>
              <a:gd name="T29" fmla="*/ 906 h 1273"/>
              <a:gd name="T30" fmla="*/ 83 w 506"/>
              <a:gd name="T31" fmla="*/ 1079 h 1273"/>
              <a:gd name="T32" fmla="*/ 121 w 506"/>
              <a:gd name="T33" fmla="*/ 1110 h 1273"/>
              <a:gd name="T34" fmla="*/ 121 w 506"/>
              <a:gd name="T35" fmla="*/ 1139 h 1273"/>
              <a:gd name="T36" fmla="*/ 95 w 506"/>
              <a:gd name="T37" fmla="*/ 1168 h 1273"/>
              <a:gd name="T38" fmla="*/ 86 w 506"/>
              <a:gd name="T39" fmla="*/ 1188 h 1273"/>
              <a:gd name="T40" fmla="*/ 43 w 506"/>
              <a:gd name="T41" fmla="*/ 1221 h 1273"/>
              <a:gd name="T42" fmla="*/ 68 w 506"/>
              <a:gd name="T43" fmla="*/ 1248 h 1273"/>
              <a:gd name="T44" fmla="*/ 140 w 506"/>
              <a:gd name="T45" fmla="*/ 1244 h 1273"/>
              <a:gd name="T46" fmla="*/ 180 w 506"/>
              <a:gd name="T47" fmla="*/ 1217 h 1273"/>
              <a:gd name="T48" fmla="*/ 233 w 506"/>
              <a:gd name="T49" fmla="*/ 1189 h 1273"/>
              <a:gd name="T50" fmla="*/ 223 w 506"/>
              <a:gd name="T51" fmla="*/ 1117 h 1273"/>
              <a:gd name="T52" fmla="*/ 185 w 506"/>
              <a:gd name="T53" fmla="*/ 1044 h 1273"/>
              <a:gd name="T54" fmla="*/ 128 w 506"/>
              <a:gd name="T55" fmla="*/ 873 h 1273"/>
              <a:gd name="T56" fmla="*/ 151 w 506"/>
              <a:gd name="T57" fmla="*/ 840 h 1273"/>
              <a:gd name="T58" fmla="*/ 253 w 506"/>
              <a:gd name="T59" fmla="*/ 806 h 1273"/>
              <a:gd name="T60" fmla="*/ 327 w 506"/>
              <a:gd name="T61" fmla="*/ 847 h 1273"/>
              <a:gd name="T62" fmla="*/ 322 w 506"/>
              <a:gd name="T63" fmla="*/ 974 h 1273"/>
              <a:gd name="T64" fmla="*/ 316 w 506"/>
              <a:gd name="T65" fmla="*/ 1063 h 1273"/>
              <a:gd name="T66" fmla="*/ 293 w 506"/>
              <a:gd name="T67" fmla="*/ 1126 h 1273"/>
              <a:gd name="T68" fmla="*/ 295 w 506"/>
              <a:gd name="T69" fmla="*/ 1153 h 1273"/>
              <a:gd name="T70" fmla="*/ 308 w 506"/>
              <a:gd name="T71" fmla="*/ 1213 h 1273"/>
              <a:gd name="T72" fmla="*/ 322 w 506"/>
              <a:gd name="T73" fmla="*/ 1232 h 1273"/>
              <a:gd name="T74" fmla="*/ 357 w 506"/>
              <a:gd name="T75" fmla="*/ 1271 h 1273"/>
              <a:gd name="T76" fmla="*/ 415 w 506"/>
              <a:gd name="T77" fmla="*/ 1261 h 1273"/>
              <a:gd name="T78" fmla="*/ 422 w 506"/>
              <a:gd name="T79" fmla="*/ 1218 h 1273"/>
              <a:gd name="T80" fmla="*/ 397 w 506"/>
              <a:gd name="T81" fmla="*/ 1172 h 1273"/>
              <a:gd name="T82" fmla="*/ 404 w 506"/>
              <a:gd name="T83" fmla="*/ 1164 h 1273"/>
              <a:gd name="T84" fmla="*/ 389 w 506"/>
              <a:gd name="T85" fmla="*/ 1137 h 1273"/>
              <a:gd name="T86" fmla="*/ 406 w 506"/>
              <a:gd name="T87" fmla="*/ 1124 h 1273"/>
              <a:gd name="T88" fmla="*/ 405 w 506"/>
              <a:gd name="T89" fmla="*/ 1084 h 1273"/>
              <a:gd name="T90" fmla="*/ 424 w 506"/>
              <a:gd name="T91" fmla="*/ 983 h 1273"/>
              <a:gd name="T92" fmla="*/ 453 w 506"/>
              <a:gd name="T93" fmla="*/ 881 h 1273"/>
              <a:gd name="T94" fmla="*/ 455 w 506"/>
              <a:gd name="T95" fmla="*/ 855 h 1273"/>
              <a:gd name="T96" fmla="*/ 446 w 506"/>
              <a:gd name="T97" fmla="*/ 765 h 1273"/>
              <a:gd name="T98" fmla="*/ 506 w 506"/>
              <a:gd name="T99" fmla="*/ 601 h 1273"/>
              <a:gd name="T100" fmla="*/ 492 w 506"/>
              <a:gd name="T101" fmla="*/ 478 h 1273"/>
              <a:gd name="T102" fmla="*/ 446 w 506"/>
              <a:gd name="T103" fmla="*/ 304 h 1273"/>
              <a:gd name="T104" fmla="*/ 403 w 506"/>
              <a:gd name="T105" fmla="*/ 258 h 1273"/>
              <a:gd name="T106" fmla="*/ 377 w 506"/>
              <a:gd name="T107" fmla="*/ 243 h 1273"/>
              <a:gd name="T108" fmla="*/ 309 w 506"/>
              <a:gd name="T109" fmla="*/ 210 h 1273"/>
              <a:gd name="T110" fmla="*/ 317 w 506"/>
              <a:gd name="T111" fmla="*/ 152 h 1273"/>
              <a:gd name="T112" fmla="*/ 320 w 506"/>
              <a:gd name="T113" fmla="*/ 106 h 1273"/>
              <a:gd name="T114" fmla="*/ 335 w 506"/>
              <a:gd name="T115" fmla="*/ 90 h 1273"/>
              <a:gd name="T116" fmla="*/ 297 w 506"/>
              <a:gd name="T117" fmla="*/ 55 h 1273"/>
              <a:gd name="T118" fmla="*/ 241 w 506"/>
              <a:gd name="T119" fmla="*/ 8 h 1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06" h="1273">
                <a:moveTo>
                  <a:pt x="210" y="0"/>
                </a:moveTo>
                <a:lnTo>
                  <a:pt x="210" y="0"/>
                </a:lnTo>
                <a:lnTo>
                  <a:pt x="204" y="3"/>
                </a:lnTo>
                <a:lnTo>
                  <a:pt x="191" y="8"/>
                </a:lnTo>
                <a:lnTo>
                  <a:pt x="175" y="15"/>
                </a:lnTo>
                <a:lnTo>
                  <a:pt x="170" y="20"/>
                </a:lnTo>
                <a:lnTo>
                  <a:pt x="166" y="23"/>
                </a:lnTo>
                <a:lnTo>
                  <a:pt x="166" y="23"/>
                </a:lnTo>
                <a:lnTo>
                  <a:pt x="151" y="53"/>
                </a:lnTo>
                <a:lnTo>
                  <a:pt x="144" y="70"/>
                </a:lnTo>
                <a:lnTo>
                  <a:pt x="139" y="81"/>
                </a:lnTo>
                <a:lnTo>
                  <a:pt x="139" y="81"/>
                </a:lnTo>
                <a:lnTo>
                  <a:pt x="139" y="87"/>
                </a:lnTo>
                <a:lnTo>
                  <a:pt x="139" y="94"/>
                </a:lnTo>
                <a:lnTo>
                  <a:pt x="140" y="99"/>
                </a:lnTo>
                <a:lnTo>
                  <a:pt x="141" y="104"/>
                </a:lnTo>
                <a:lnTo>
                  <a:pt x="141" y="104"/>
                </a:lnTo>
                <a:lnTo>
                  <a:pt x="144" y="106"/>
                </a:lnTo>
                <a:lnTo>
                  <a:pt x="146" y="109"/>
                </a:lnTo>
                <a:lnTo>
                  <a:pt x="147" y="110"/>
                </a:lnTo>
                <a:lnTo>
                  <a:pt x="147" y="112"/>
                </a:lnTo>
                <a:lnTo>
                  <a:pt x="147" y="112"/>
                </a:lnTo>
                <a:lnTo>
                  <a:pt x="148" y="117"/>
                </a:lnTo>
                <a:lnTo>
                  <a:pt x="152" y="123"/>
                </a:lnTo>
                <a:lnTo>
                  <a:pt x="154" y="129"/>
                </a:lnTo>
                <a:lnTo>
                  <a:pt x="154" y="133"/>
                </a:lnTo>
                <a:lnTo>
                  <a:pt x="153" y="135"/>
                </a:lnTo>
                <a:lnTo>
                  <a:pt x="153" y="135"/>
                </a:lnTo>
                <a:lnTo>
                  <a:pt x="150" y="147"/>
                </a:lnTo>
                <a:lnTo>
                  <a:pt x="147" y="158"/>
                </a:lnTo>
                <a:lnTo>
                  <a:pt x="147" y="158"/>
                </a:lnTo>
                <a:lnTo>
                  <a:pt x="147" y="162"/>
                </a:lnTo>
                <a:lnTo>
                  <a:pt x="148" y="165"/>
                </a:lnTo>
                <a:lnTo>
                  <a:pt x="150" y="168"/>
                </a:lnTo>
                <a:lnTo>
                  <a:pt x="150" y="168"/>
                </a:lnTo>
                <a:lnTo>
                  <a:pt x="162" y="196"/>
                </a:lnTo>
                <a:lnTo>
                  <a:pt x="162" y="196"/>
                </a:lnTo>
                <a:lnTo>
                  <a:pt x="166" y="206"/>
                </a:lnTo>
                <a:lnTo>
                  <a:pt x="170" y="216"/>
                </a:lnTo>
                <a:lnTo>
                  <a:pt x="170" y="216"/>
                </a:lnTo>
                <a:lnTo>
                  <a:pt x="174" y="220"/>
                </a:lnTo>
                <a:lnTo>
                  <a:pt x="175" y="222"/>
                </a:lnTo>
                <a:lnTo>
                  <a:pt x="176" y="223"/>
                </a:lnTo>
                <a:lnTo>
                  <a:pt x="176" y="222"/>
                </a:lnTo>
                <a:lnTo>
                  <a:pt x="176" y="222"/>
                </a:lnTo>
                <a:lnTo>
                  <a:pt x="179" y="221"/>
                </a:lnTo>
                <a:lnTo>
                  <a:pt x="181" y="219"/>
                </a:lnTo>
                <a:lnTo>
                  <a:pt x="185" y="216"/>
                </a:lnTo>
                <a:lnTo>
                  <a:pt x="191" y="214"/>
                </a:lnTo>
                <a:lnTo>
                  <a:pt x="191" y="225"/>
                </a:lnTo>
                <a:lnTo>
                  <a:pt x="191" y="225"/>
                </a:lnTo>
                <a:lnTo>
                  <a:pt x="180" y="233"/>
                </a:lnTo>
                <a:lnTo>
                  <a:pt x="170" y="240"/>
                </a:lnTo>
                <a:lnTo>
                  <a:pt x="164" y="245"/>
                </a:lnTo>
                <a:lnTo>
                  <a:pt x="164" y="245"/>
                </a:lnTo>
                <a:lnTo>
                  <a:pt x="159" y="250"/>
                </a:lnTo>
                <a:lnTo>
                  <a:pt x="153" y="256"/>
                </a:lnTo>
                <a:lnTo>
                  <a:pt x="138" y="266"/>
                </a:lnTo>
                <a:lnTo>
                  <a:pt x="138" y="266"/>
                </a:lnTo>
                <a:lnTo>
                  <a:pt x="129" y="270"/>
                </a:lnTo>
                <a:lnTo>
                  <a:pt x="122" y="273"/>
                </a:lnTo>
                <a:lnTo>
                  <a:pt x="100" y="280"/>
                </a:lnTo>
                <a:lnTo>
                  <a:pt x="100" y="280"/>
                </a:lnTo>
                <a:lnTo>
                  <a:pt x="93" y="284"/>
                </a:lnTo>
                <a:lnTo>
                  <a:pt x="87" y="287"/>
                </a:lnTo>
                <a:lnTo>
                  <a:pt x="83" y="291"/>
                </a:lnTo>
                <a:lnTo>
                  <a:pt x="80" y="294"/>
                </a:lnTo>
                <a:lnTo>
                  <a:pt x="74" y="305"/>
                </a:lnTo>
                <a:lnTo>
                  <a:pt x="66" y="317"/>
                </a:lnTo>
                <a:lnTo>
                  <a:pt x="66" y="317"/>
                </a:lnTo>
                <a:lnTo>
                  <a:pt x="62" y="329"/>
                </a:lnTo>
                <a:lnTo>
                  <a:pt x="57" y="347"/>
                </a:lnTo>
                <a:lnTo>
                  <a:pt x="45" y="396"/>
                </a:lnTo>
                <a:lnTo>
                  <a:pt x="34" y="444"/>
                </a:lnTo>
                <a:lnTo>
                  <a:pt x="29" y="474"/>
                </a:lnTo>
                <a:lnTo>
                  <a:pt x="29" y="474"/>
                </a:lnTo>
                <a:lnTo>
                  <a:pt x="28" y="485"/>
                </a:lnTo>
                <a:lnTo>
                  <a:pt x="24" y="502"/>
                </a:lnTo>
                <a:lnTo>
                  <a:pt x="13" y="546"/>
                </a:lnTo>
                <a:lnTo>
                  <a:pt x="4" y="591"/>
                </a:lnTo>
                <a:lnTo>
                  <a:pt x="1" y="609"/>
                </a:lnTo>
                <a:lnTo>
                  <a:pt x="0" y="621"/>
                </a:lnTo>
                <a:lnTo>
                  <a:pt x="0" y="621"/>
                </a:lnTo>
                <a:lnTo>
                  <a:pt x="3" y="636"/>
                </a:lnTo>
                <a:lnTo>
                  <a:pt x="6" y="649"/>
                </a:lnTo>
                <a:lnTo>
                  <a:pt x="11" y="660"/>
                </a:lnTo>
                <a:lnTo>
                  <a:pt x="17" y="671"/>
                </a:lnTo>
                <a:lnTo>
                  <a:pt x="17" y="671"/>
                </a:lnTo>
                <a:lnTo>
                  <a:pt x="22" y="681"/>
                </a:lnTo>
                <a:lnTo>
                  <a:pt x="24" y="691"/>
                </a:lnTo>
                <a:lnTo>
                  <a:pt x="27" y="708"/>
                </a:lnTo>
                <a:lnTo>
                  <a:pt x="27" y="708"/>
                </a:lnTo>
                <a:lnTo>
                  <a:pt x="29" y="722"/>
                </a:lnTo>
                <a:lnTo>
                  <a:pt x="31" y="727"/>
                </a:lnTo>
                <a:lnTo>
                  <a:pt x="34" y="731"/>
                </a:lnTo>
                <a:lnTo>
                  <a:pt x="34" y="731"/>
                </a:lnTo>
                <a:lnTo>
                  <a:pt x="40" y="739"/>
                </a:lnTo>
                <a:lnTo>
                  <a:pt x="40" y="739"/>
                </a:lnTo>
                <a:lnTo>
                  <a:pt x="37" y="744"/>
                </a:lnTo>
                <a:lnTo>
                  <a:pt x="35" y="749"/>
                </a:lnTo>
                <a:lnTo>
                  <a:pt x="34" y="754"/>
                </a:lnTo>
                <a:lnTo>
                  <a:pt x="34" y="754"/>
                </a:lnTo>
                <a:lnTo>
                  <a:pt x="33" y="761"/>
                </a:lnTo>
                <a:lnTo>
                  <a:pt x="34" y="767"/>
                </a:lnTo>
                <a:lnTo>
                  <a:pt x="35" y="774"/>
                </a:lnTo>
                <a:lnTo>
                  <a:pt x="35" y="774"/>
                </a:lnTo>
                <a:lnTo>
                  <a:pt x="30" y="777"/>
                </a:lnTo>
                <a:lnTo>
                  <a:pt x="25" y="780"/>
                </a:lnTo>
                <a:lnTo>
                  <a:pt x="19" y="785"/>
                </a:lnTo>
                <a:lnTo>
                  <a:pt x="13" y="792"/>
                </a:lnTo>
                <a:lnTo>
                  <a:pt x="9" y="801"/>
                </a:lnTo>
                <a:lnTo>
                  <a:pt x="4" y="812"/>
                </a:lnTo>
                <a:lnTo>
                  <a:pt x="3" y="818"/>
                </a:lnTo>
                <a:lnTo>
                  <a:pt x="3" y="825"/>
                </a:lnTo>
                <a:lnTo>
                  <a:pt x="3" y="825"/>
                </a:lnTo>
                <a:lnTo>
                  <a:pt x="3" y="850"/>
                </a:lnTo>
                <a:lnTo>
                  <a:pt x="5" y="871"/>
                </a:lnTo>
                <a:lnTo>
                  <a:pt x="10" y="889"/>
                </a:lnTo>
                <a:lnTo>
                  <a:pt x="17" y="906"/>
                </a:lnTo>
                <a:lnTo>
                  <a:pt x="17" y="906"/>
                </a:lnTo>
                <a:lnTo>
                  <a:pt x="22" y="919"/>
                </a:lnTo>
                <a:lnTo>
                  <a:pt x="29" y="938"/>
                </a:lnTo>
                <a:lnTo>
                  <a:pt x="47" y="991"/>
                </a:lnTo>
                <a:lnTo>
                  <a:pt x="65" y="1043"/>
                </a:lnTo>
                <a:lnTo>
                  <a:pt x="74" y="1062"/>
                </a:lnTo>
                <a:lnTo>
                  <a:pt x="78" y="1073"/>
                </a:lnTo>
                <a:lnTo>
                  <a:pt x="78" y="1073"/>
                </a:lnTo>
                <a:lnTo>
                  <a:pt x="83" y="1079"/>
                </a:lnTo>
                <a:lnTo>
                  <a:pt x="88" y="1084"/>
                </a:lnTo>
                <a:lnTo>
                  <a:pt x="92" y="1088"/>
                </a:lnTo>
                <a:lnTo>
                  <a:pt x="95" y="1089"/>
                </a:lnTo>
                <a:lnTo>
                  <a:pt x="100" y="1090"/>
                </a:lnTo>
                <a:lnTo>
                  <a:pt x="101" y="1090"/>
                </a:lnTo>
                <a:lnTo>
                  <a:pt x="101" y="1090"/>
                </a:lnTo>
                <a:lnTo>
                  <a:pt x="111" y="1101"/>
                </a:lnTo>
                <a:lnTo>
                  <a:pt x="121" y="1110"/>
                </a:lnTo>
                <a:lnTo>
                  <a:pt x="121" y="1110"/>
                </a:lnTo>
                <a:lnTo>
                  <a:pt x="121" y="1112"/>
                </a:lnTo>
                <a:lnTo>
                  <a:pt x="121" y="1113"/>
                </a:lnTo>
                <a:lnTo>
                  <a:pt x="121" y="1119"/>
                </a:lnTo>
                <a:lnTo>
                  <a:pt x="121" y="1119"/>
                </a:lnTo>
                <a:lnTo>
                  <a:pt x="122" y="1129"/>
                </a:lnTo>
                <a:lnTo>
                  <a:pt x="122" y="1133"/>
                </a:lnTo>
                <a:lnTo>
                  <a:pt x="121" y="1139"/>
                </a:lnTo>
                <a:lnTo>
                  <a:pt x="121" y="1139"/>
                </a:lnTo>
                <a:lnTo>
                  <a:pt x="117" y="1147"/>
                </a:lnTo>
                <a:lnTo>
                  <a:pt x="111" y="1154"/>
                </a:lnTo>
                <a:lnTo>
                  <a:pt x="104" y="1161"/>
                </a:lnTo>
                <a:lnTo>
                  <a:pt x="98" y="1165"/>
                </a:lnTo>
                <a:lnTo>
                  <a:pt x="98" y="1165"/>
                </a:lnTo>
                <a:lnTo>
                  <a:pt x="95" y="1166"/>
                </a:lnTo>
                <a:lnTo>
                  <a:pt x="95" y="1168"/>
                </a:lnTo>
                <a:lnTo>
                  <a:pt x="97" y="1172"/>
                </a:lnTo>
                <a:lnTo>
                  <a:pt x="98" y="1174"/>
                </a:lnTo>
                <a:lnTo>
                  <a:pt x="99" y="1176"/>
                </a:lnTo>
                <a:lnTo>
                  <a:pt x="100" y="1176"/>
                </a:lnTo>
                <a:lnTo>
                  <a:pt x="100" y="1176"/>
                </a:lnTo>
                <a:lnTo>
                  <a:pt x="99" y="1177"/>
                </a:lnTo>
                <a:lnTo>
                  <a:pt x="94" y="1180"/>
                </a:lnTo>
                <a:lnTo>
                  <a:pt x="86" y="1188"/>
                </a:lnTo>
                <a:lnTo>
                  <a:pt x="75" y="1194"/>
                </a:lnTo>
                <a:lnTo>
                  <a:pt x="75" y="1194"/>
                </a:lnTo>
                <a:lnTo>
                  <a:pt x="64" y="1200"/>
                </a:lnTo>
                <a:lnTo>
                  <a:pt x="54" y="1206"/>
                </a:lnTo>
                <a:lnTo>
                  <a:pt x="48" y="1212"/>
                </a:lnTo>
                <a:lnTo>
                  <a:pt x="46" y="1217"/>
                </a:lnTo>
                <a:lnTo>
                  <a:pt x="43" y="1221"/>
                </a:lnTo>
                <a:lnTo>
                  <a:pt x="43" y="1221"/>
                </a:lnTo>
                <a:lnTo>
                  <a:pt x="42" y="1230"/>
                </a:lnTo>
                <a:lnTo>
                  <a:pt x="42" y="1232"/>
                </a:lnTo>
                <a:lnTo>
                  <a:pt x="43" y="1236"/>
                </a:lnTo>
                <a:lnTo>
                  <a:pt x="46" y="1238"/>
                </a:lnTo>
                <a:lnTo>
                  <a:pt x="50" y="1241"/>
                </a:lnTo>
                <a:lnTo>
                  <a:pt x="60" y="1245"/>
                </a:lnTo>
                <a:lnTo>
                  <a:pt x="60" y="1245"/>
                </a:lnTo>
                <a:lnTo>
                  <a:pt x="68" y="1248"/>
                </a:lnTo>
                <a:lnTo>
                  <a:pt x="77" y="1250"/>
                </a:lnTo>
                <a:lnTo>
                  <a:pt x="98" y="1253"/>
                </a:lnTo>
                <a:lnTo>
                  <a:pt x="109" y="1253"/>
                </a:lnTo>
                <a:lnTo>
                  <a:pt x="118" y="1252"/>
                </a:lnTo>
                <a:lnTo>
                  <a:pt x="128" y="1250"/>
                </a:lnTo>
                <a:lnTo>
                  <a:pt x="135" y="1248"/>
                </a:lnTo>
                <a:lnTo>
                  <a:pt x="135" y="1248"/>
                </a:lnTo>
                <a:lnTo>
                  <a:pt x="140" y="1244"/>
                </a:lnTo>
                <a:lnTo>
                  <a:pt x="144" y="1239"/>
                </a:lnTo>
                <a:lnTo>
                  <a:pt x="146" y="1230"/>
                </a:lnTo>
                <a:lnTo>
                  <a:pt x="148" y="1225"/>
                </a:lnTo>
                <a:lnTo>
                  <a:pt x="152" y="1221"/>
                </a:lnTo>
                <a:lnTo>
                  <a:pt x="158" y="1218"/>
                </a:lnTo>
                <a:lnTo>
                  <a:pt x="168" y="1217"/>
                </a:lnTo>
                <a:lnTo>
                  <a:pt x="168" y="1217"/>
                </a:lnTo>
                <a:lnTo>
                  <a:pt x="180" y="1217"/>
                </a:lnTo>
                <a:lnTo>
                  <a:pt x="191" y="1214"/>
                </a:lnTo>
                <a:lnTo>
                  <a:pt x="199" y="1212"/>
                </a:lnTo>
                <a:lnTo>
                  <a:pt x="207" y="1209"/>
                </a:lnTo>
                <a:lnTo>
                  <a:pt x="215" y="1206"/>
                </a:lnTo>
                <a:lnTo>
                  <a:pt x="222" y="1202"/>
                </a:lnTo>
                <a:lnTo>
                  <a:pt x="230" y="1194"/>
                </a:lnTo>
                <a:lnTo>
                  <a:pt x="230" y="1194"/>
                </a:lnTo>
                <a:lnTo>
                  <a:pt x="233" y="1189"/>
                </a:lnTo>
                <a:lnTo>
                  <a:pt x="234" y="1182"/>
                </a:lnTo>
                <a:lnTo>
                  <a:pt x="234" y="1174"/>
                </a:lnTo>
                <a:lnTo>
                  <a:pt x="233" y="1165"/>
                </a:lnTo>
                <a:lnTo>
                  <a:pt x="230" y="1150"/>
                </a:lnTo>
                <a:lnTo>
                  <a:pt x="228" y="1144"/>
                </a:lnTo>
                <a:lnTo>
                  <a:pt x="228" y="1144"/>
                </a:lnTo>
                <a:lnTo>
                  <a:pt x="227" y="1129"/>
                </a:lnTo>
                <a:lnTo>
                  <a:pt x="223" y="1117"/>
                </a:lnTo>
                <a:lnTo>
                  <a:pt x="222" y="1112"/>
                </a:lnTo>
                <a:lnTo>
                  <a:pt x="221" y="1109"/>
                </a:lnTo>
                <a:lnTo>
                  <a:pt x="221" y="1109"/>
                </a:lnTo>
                <a:lnTo>
                  <a:pt x="216" y="1106"/>
                </a:lnTo>
                <a:lnTo>
                  <a:pt x="212" y="1104"/>
                </a:lnTo>
                <a:lnTo>
                  <a:pt x="207" y="1102"/>
                </a:lnTo>
                <a:lnTo>
                  <a:pt x="185" y="1044"/>
                </a:lnTo>
                <a:lnTo>
                  <a:pt x="185" y="1044"/>
                </a:lnTo>
                <a:lnTo>
                  <a:pt x="180" y="1031"/>
                </a:lnTo>
                <a:lnTo>
                  <a:pt x="172" y="1015"/>
                </a:lnTo>
                <a:lnTo>
                  <a:pt x="172" y="1015"/>
                </a:lnTo>
                <a:lnTo>
                  <a:pt x="164" y="992"/>
                </a:lnTo>
                <a:lnTo>
                  <a:pt x="147" y="944"/>
                </a:lnTo>
                <a:lnTo>
                  <a:pt x="139" y="918"/>
                </a:lnTo>
                <a:lnTo>
                  <a:pt x="132" y="894"/>
                </a:lnTo>
                <a:lnTo>
                  <a:pt x="128" y="873"/>
                </a:lnTo>
                <a:lnTo>
                  <a:pt x="127" y="867"/>
                </a:lnTo>
                <a:lnTo>
                  <a:pt x="127" y="862"/>
                </a:lnTo>
                <a:lnTo>
                  <a:pt x="127" y="862"/>
                </a:lnTo>
                <a:lnTo>
                  <a:pt x="129" y="856"/>
                </a:lnTo>
                <a:lnTo>
                  <a:pt x="132" y="851"/>
                </a:lnTo>
                <a:lnTo>
                  <a:pt x="136" y="848"/>
                </a:lnTo>
                <a:lnTo>
                  <a:pt x="140" y="844"/>
                </a:lnTo>
                <a:lnTo>
                  <a:pt x="151" y="840"/>
                </a:lnTo>
                <a:lnTo>
                  <a:pt x="160" y="837"/>
                </a:lnTo>
                <a:lnTo>
                  <a:pt x="160" y="837"/>
                </a:lnTo>
                <a:lnTo>
                  <a:pt x="177" y="830"/>
                </a:lnTo>
                <a:lnTo>
                  <a:pt x="204" y="819"/>
                </a:lnTo>
                <a:lnTo>
                  <a:pt x="233" y="809"/>
                </a:lnTo>
                <a:lnTo>
                  <a:pt x="245" y="807"/>
                </a:lnTo>
                <a:lnTo>
                  <a:pt x="253" y="806"/>
                </a:lnTo>
                <a:lnTo>
                  <a:pt x="253" y="806"/>
                </a:lnTo>
                <a:lnTo>
                  <a:pt x="260" y="807"/>
                </a:lnTo>
                <a:lnTo>
                  <a:pt x="270" y="809"/>
                </a:lnTo>
                <a:lnTo>
                  <a:pt x="289" y="819"/>
                </a:lnTo>
                <a:lnTo>
                  <a:pt x="308" y="828"/>
                </a:lnTo>
                <a:lnTo>
                  <a:pt x="317" y="834"/>
                </a:lnTo>
                <a:lnTo>
                  <a:pt x="317" y="834"/>
                </a:lnTo>
                <a:lnTo>
                  <a:pt x="323" y="840"/>
                </a:lnTo>
                <a:lnTo>
                  <a:pt x="327" y="847"/>
                </a:lnTo>
                <a:lnTo>
                  <a:pt x="330" y="855"/>
                </a:lnTo>
                <a:lnTo>
                  <a:pt x="332" y="863"/>
                </a:lnTo>
                <a:lnTo>
                  <a:pt x="332" y="863"/>
                </a:lnTo>
                <a:lnTo>
                  <a:pt x="332" y="884"/>
                </a:lnTo>
                <a:lnTo>
                  <a:pt x="329" y="919"/>
                </a:lnTo>
                <a:lnTo>
                  <a:pt x="326" y="953"/>
                </a:lnTo>
                <a:lnTo>
                  <a:pt x="322" y="974"/>
                </a:lnTo>
                <a:lnTo>
                  <a:pt x="322" y="974"/>
                </a:lnTo>
                <a:lnTo>
                  <a:pt x="320" y="986"/>
                </a:lnTo>
                <a:lnTo>
                  <a:pt x="318" y="1003"/>
                </a:lnTo>
                <a:lnTo>
                  <a:pt x="317" y="1020"/>
                </a:lnTo>
                <a:lnTo>
                  <a:pt x="316" y="1032"/>
                </a:lnTo>
                <a:lnTo>
                  <a:pt x="316" y="1032"/>
                </a:lnTo>
                <a:lnTo>
                  <a:pt x="315" y="1042"/>
                </a:lnTo>
                <a:lnTo>
                  <a:pt x="315" y="1051"/>
                </a:lnTo>
                <a:lnTo>
                  <a:pt x="316" y="1063"/>
                </a:lnTo>
                <a:lnTo>
                  <a:pt x="316" y="1063"/>
                </a:lnTo>
                <a:lnTo>
                  <a:pt x="311" y="1066"/>
                </a:lnTo>
                <a:lnTo>
                  <a:pt x="308" y="1068"/>
                </a:lnTo>
                <a:lnTo>
                  <a:pt x="305" y="1073"/>
                </a:lnTo>
                <a:lnTo>
                  <a:pt x="305" y="1073"/>
                </a:lnTo>
                <a:lnTo>
                  <a:pt x="298" y="1102"/>
                </a:lnTo>
                <a:lnTo>
                  <a:pt x="293" y="1120"/>
                </a:lnTo>
                <a:lnTo>
                  <a:pt x="293" y="1126"/>
                </a:lnTo>
                <a:lnTo>
                  <a:pt x="293" y="1130"/>
                </a:lnTo>
                <a:lnTo>
                  <a:pt x="293" y="1130"/>
                </a:lnTo>
                <a:lnTo>
                  <a:pt x="294" y="1132"/>
                </a:lnTo>
                <a:lnTo>
                  <a:pt x="297" y="1133"/>
                </a:lnTo>
                <a:lnTo>
                  <a:pt x="299" y="1136"/>
                </a:lnTo>
                <a:lnTo>
                  <a:pt x="299" y="1136"/>
                </a:lnTo>
                <a:lnTo>
                  <a:pt x="298" y="1144"/>
                </a:lnTo>
                <a:lnTo>
                  <a:pt x="295" y="1153"/>
                </a:lnTo>
                <a:lnTo>
                  <a:pt x="294" y="1165"/>
                </a:lnTo>
                <a:lnTo>
                  <a:pt x="294" y="1165"/>
                </a:lnTo>
                <a:lnTo>
                  <a:pt x="294" y="1186"/>
                </a:lnTo>
                <a:lnTo>
                  <a:pt x="297" y="1200"/>
                </a:lnTo>
                <a:lnTo>
                  <a:pt x="297" y="1200"/>
                </a:lnTo>
                <a:lnTo>
                  <a:pt x="298" y="1203"/>
                </a:lnTo>
                <a:lnTo>
                  <a:pt x="300" y="1207"/>
                </a:lnTo>
                <a:lnTo>
                  <a:pt x="308" y="1213"/>
                </a:lnTo>
                <a:lnTo>
                  <a:pt x="314" y="1217"/>
                </a:lnTo>
                <a:lnTo>
                  <a:pt x="317" y="1219"/>
                </a:lnTo>
                <a:lnTo>
                  <a:pt x="317" y="1219"/>
                </a:lnTo>
                <a:lnTo>
                  <a:pt x="321" y="1219"/>
                </a:lnTo>
                <a:lnTo>
                  <a:pt x="324" y="1219"/>
                </a:lnTo>
                <a:lnTo>
                  <a:pt x="324" y="1219"/>
                </a:lnTo>
                <a:lnTo>
                  <a:pt x="323" y="1223"/>
                </a:lnTo>
                <a:lnTo>
                  <a:pt x="322" y="1232"/>
                </a:lnTo>
                <a:lnTo>
                  <a:pt x="322" y="1238"/>
                </a:lnTo>
                <a:lnTo>
                  <a:pt x="324" y="1244"/>
                </a:lnTo>
                <a:lnTo>
                  <a:pt x="328" y="1252"/>
                </a:lnTo>
                <a:lnTo>
                  <a:pt x="334" y="1259"/>
                </a:lnTo>
                <a:lnTo>
                  <a:pt x="334" y="1259"/>
                </a:lnTo>
                <a:lnTo>
                  <a:pt x="341" y="1264"/>
                </a:lnTo>
                <a:lnTo>
                  <a:pt x="349" y="1268"/>
                </a:lnTo>
                <a:lnTo>
                  <a:pt x="357" y="1271"/>
                </a:lnTo>
                <a:lnTo>
                  <a:pt x="364" y="1273"/>
                </a:lnTo>
                <a:lnTo>
                  <a:pt x="371" y="1273"/>
                </a:lnTo>
                <a:lnTo>
                  <a:pt x="379" y="1272"/>
                </a:lnTo>
                <a:lnTo>
                  <a:pt x="387" y="1271"/>
                </a:lnTo>
                <a:lnTo>
                  <a:pt x="394" y="1268"/>
                </a:lnTo>
                <a:lnTo>
                  <a:pt x="394" y="1268"/>
                </a:lnTo>
                <a:lnTo>
                  <a:pt x="409" y="1264"/>
                </a:lnTo>
                <a:lnTo>
                  <a:pt x="415" y="1261"/>
                </a:lnTo>
                <a:lnTo>
                  <a:pt x="420" y="1259"/>
                </a:lnTo>
                <a:lnTo>
                  <a:pt x="423" y="1254"/>
                </a:lnTo>
                <a:lnTo>
                  <a:pt x="426" y="1249"/>
                </a:lnTo>
                <a:lnTo>
                  <a:pt x="426" y="1242"/>
                </a:lnTo>
                <a:lnTo>
                  <a:pt x="426" y="1233"/>
                </a:lnTo>
                <a:lnTo>
                  <a:pt x="426" y="1233"/>
                </a:lnTo>
                <a:lnTo>
                  <a:pt x="423" y="1225"/>
                </a:lnTo>
                <a:lnTo>
                  <a:pt x="422" y="1218"/>
                </a:lnTo>
                <a:lnTo>
                  <a:pt x="420" y="1214"/>
                </a:lnTo>
                <a:lnTo>
                  <a:pt x="417" y="1211"/>
                </a:lnTo>
                <a:lnTo>
                  <a:pt x="411" y="1203"/>
                </a:lnTo>
                <a:lnTo>
                  <a:pt x="409" y="1200"/>
                </a:lnTo>
                <a:lnTo>
                  <a:pt x="405" y="1194"/>
                </a:lnTo>
                <a:lnTo>
                  <a:pt x="405" y="1194"/>
                </a:lnTo>
                <a:lnTo>
                  <a:pt x="399" y="1182"/>
                </a:lnTo>
                <a:lnTo>
                  <a:pt x="397" y="1172"/>
                </a:lnTo>
                <a:lnTo>
                  <a:pt x="396" y="1165"/>
                </a:lnTo>
                <a:lnTo>
                  <a:pt x="394" y="1162"/>
                </a:lnTo>
                <a:lnTo>
                  <a:pt x="394" y="1162"/>
                </a:lnTo>
                <a:lnTo>
                  <a:pt x="396" y="1164"/>
                </a:lnTo>
                <a:lnTo>
                  <a:pt x="400" y="1165"/>
                </a:lnTo>
                <a:lnTo>
                  <a:pt x="402" y="1166"/>
                </a:lnTo>
                <a:lnTo>
                  <a:pt x="403" y="1165"/>
                </a:lnTo>
                <a:lnTo>
                  <a:pt x="404" y="1164"/>
                </a:lnTo>
                <a:lnTo>
                  <a:pt x="403" y="1161"/>
                </a:lnTo>
                <a:lnTo>
                  <a:pt x="403" y="1161"/>
                </a:lnTo>
                <a:lnTo>
                  <a:pt x="399" y="1155"/>
                </a:lnTo>
                <a:lnTo>
                  <a:pt x="397" y="1151"/>
                </a:lnTo>
                <a:lnTo>
                  <a:pt x="394" y="1148"/>
                </a:lnTo>
                <a:lnTo>
                  <a:pt x="394" y="1148"/>
                </a:lnTo>
                <a:lnTo>
                  <a:pt x="391" y="1141"/>
                </a:lnTo>
                <a:lnTo>
                  <a:pt x="389" y="1137"/>
                </a:lnTo>
                <a:lnTo>
                  <a:pt x="388" y="1133"/>
                </a:lnTo>
                <a:lnTo>
                  <a:pt x="388" y="1133"/>
                </a:lnTo>
                <a:lnTo>
                  <a:pt x="391" y="1131"/>
                </a:lnTo>
                <a:lnTo>
                  <a:pt x="397" y="1127"/>
                </a:lnTo>
                <a:lnTo>
                  <a:pt x="397" y="1127"/>
                </a:lnTo>
                <a:lnTo>
                  <a:pt x="400" y="1126"/>
                </a:lnTo>
                <a:lnTo>
                  <a:pt x="404" y="1125"/>
                </a:lnTo>
                <a:lnTo>
                  <a:pt x="406" y="1124"/>
                </a:lnTo>
                <a:lnTo>
                  <a:pt x="408" y="1121"/>
                </a:lnTo>
                <a:lnTo>
                  <a:pt x="409" y="1118"/>
                </a:lnTo>
                <a:lnTo>
                  <a:pt x="409" y="1113"/>
                </a:lnTo>
                <a:lnTo>
                  <a:pt x="409" y="1113"/>
                </a:lnTo>
                <a:lnTo>
                  <a:pt x="409" y="1102"/>
                </a:lnTo>
                <a:lnTo>
                  <a:pt x="408" y="1092"/>
                </a:lnTo>
                <a:lnTo>
                  <a:pt x="406" y="1086"/>
                </a:lnTo>
                <a:lnTo>
                  <a:pt x="405" y="1084"/>
                </a:lnTo>
                <a:lnTo>
                  <a:pt x="405" y="1084"/>
                </a:lnTo>
                <a:lnTo>
                  <a:pt x="403" y="1083"/>
                </a:lnTo>
                <a:lnTo>
                  <a:pt x="402" y="1080"/>
                </a:lnTo>
                <a:lnTo>
                  <a:pt x="400" y="1077"/>
                </a:lnTo>
                <a:lnTo>
                  <a:pt x="400" y="1073"/>
                </a:lnTo>
                <a:lnTo>
                  <a:pt x="400" y="1073"/>
                </a:lnTo>
                <a:lnTo>
                  <a:pt x="415" y="1020"/>
                </a:lnTo>
                <a:lnTo>
                  <a:pt x="424" y="983"/>
                </a:lnTo>
                <a:lnTo>
                  <a:pt x="432" y="960"/>
                </a:lnTo>
                <a:lnTo>
                  <a:pt x="432" y="960"/>
                </a:lnTo>
                <a:lnTo>
                  <a:pt x="446" y="920"/>
                </a:lnTo>
                <a:lnTo>
                  <a:pt x="453" y="898"/>
                </a:lnTo>
                <a:lnTo>
                  <a:pt x="455" y="891"/>
                </a:lnTo>
                <a:lnTo>
                  <a:pt x="455" y="886"/>
                </a:lnTo>
                <a:lnTo>
                  <a:pt x="455" y="886"/>
                </a:lnTo>
                <a:lnTo>
                  <a:pt x="453" y="881"/>
                </a:lnTo>
                <a:lnTo>
                  <a:pt x="453" y="877"/>
                </a:lnTo>
                <a:lnTo>
                  <a:pt x="453" y="872"/>
                </a:lnTo>
                <a:lnTo>
                  <a:pt x="452" y="866"/>
                </a:lnTo>
                <a:lnTo>
                  <a:pt x="452" y="866"/>
                </a:lnTo>
                <a:lnTo>
                  <a:pt x="452" y="863"/>
                </a:lnTo>
                <a:lnTo>
                  <a:pt x="452" y="862"/>
                </a:lnTo>
                <a:lnTo>
                  <a:pt x="453" y="859"/>
                </a:lnTo>
                <a:lnTo>
                  <a:pt x="455" y="855"/>
                </a:lnTo>
                <a:lnTo>
                  <a:pt x="453" y="853"/>
                </a:lnTo>
                <a:lnTo>
                  <a:pt x="452" y="849"/>
                </a:lnTo>
                <a:lnTo>
                  <a:pt x="452" y="849"/>
                </a:lnTo>
                <a:lnTo>
                  <a:pt x="447" y="839"/>
                </a:lnTo>
                <a:lnTo>
                  <a:pt x="446" y="831"/>
                </a:lnTo>
                <a:lnTo>
                  <a:pt x="446" y="831"/>
                </a:lnTo>
                <a:lnTo>
                  <a:pt x="446" y="796"/>
                </a:lnTo>
                <a:lnTo>
                  <a:pt x="446" y="765"/>
                </a:lnTo>
                <a:lnTo>
                  <a:pt x="446" y="765"/>
                </a:lnTo>
                <a:lnTo>
                  <a:pt x="458" y="730"/>
                </a:lnTo>
                <a:lnTo>
                  <a:pt x="475" y="687"/>
                </a:lnTo>
                <a:lnTo>
                  <a:pt x="475" y="687"/>
                </a:lnTo>
                <a:lnTo>
                  <a:pt x="493" y="645"/>
                </a:lnTo>
                <a:lnTo>
                  <a:pt x="503" y="620"/>
                </a:lnTo>
                <a:lnTo>
                  <a:pt x="505" y="609"/>
                </a:lnTo>
                <a:lnTo>
                  <a:pt x="506" y="601"/>
                </a:lnTo>
                <a:lnTo>
                  <a:pt x="506" y="601"/>
                </a:lnTo>
                <a:lnTo>
                  <a:pt x="505" y="577"/>
                </a:lnTo>
                <a:lnTo>
                  <a:pt x="503" y="542"/>
                </a:lnTo>
                <a:lnTo>
                  <a:pt x="498" y="507"/>
                </a:lnTo>
                <a:lnTo>
                  <a:pt x="496" y="495"/>
                </a:lnTo>
                <a:lnTo>
                  <a:pt x="494" y="486"/>
                </a:lnTo>
                <a:lnTo>
                  <a:pt x="494" y="486"/>
                </a:lnTo>
                <a:lnTo>
                  <a:pt x="492" y="478"/>
                </a:lnTo>
                <a:lnTo>
                  <a:pt x="488" y="462"/>
                </a:lnTo>
                <a:lnTo>
                  <a:pt x="481" y="421"/>
                </a:lnTo>
                <a:lnTo>
                  <a:pt x="473" y="376"/>
                </a:lnTo>
                <a:lnTo>
                  <a:pt x="469" y="358"/>
                </a:lnTo>
                <a:lnTo>
                  <a:pt x="465" y="345"/>
                </a:lnTo>
                <a:lnTo>
                  <a:pt x="465" y="345"/>
                </a:lnTo>
                <a:lnTo>
                  <a:pt x="456" y="325"/>
                </a:lnTo>
                <a:lnTo>
                  <a:pt x="446" y="304"/>
                </a:lnTo>
                <a:lnTo>
                  <a:pt x="437" y="287"/>
                </a:lnTo>
                <a:lnTo>
                  <a:pt x="428" y="274"/>
                </a:lnTo>
                <a:lnTo>
                  <a:pt x="428" y="274"/>
                </a:lnTo>
                <a:lnTo>
                  <a:pt x="423" y="270"/>
                </a:lnTo>
                <a:lnTo>
                  <a:pt x="420" y="266"/>
                </a:lnTo>
                <a:lnTo>
                  <a:pt x="411" y="261"/>
                </a:lnTo>
                <a:lnTo>
                  <a:pt x="405" y="258"/>
                </a:lnTo>
                <a:lnTo>
                  <a:pt x="403" y="258"/>
                </a:lnTo>
                <a:lnTo>
                  <a:pt x="403" y="258"/>
                </a:lnTo>
                <a:lnTo>
                  <a:pt x="402" y="256"/>
                </a:lnTo>
                <a:lnTo>
                  <a:pt x="399" y="253"/>
                </a:lnTo>
                <a:lnTo>
                  <a:pt x="394" y="251"/>
                </a:lnTo>
                <a:lnTo>
                  <a:pt x="394" y="251"/>
                </a:lnTo>
                <a:lnTo>
                  <a:pt x="385" y="246"/>
                </a:lnTo>
                <a:lnTo>
                  <a:pt x="380" y="244"/>
                </a:lnTo>
                <a:lnTo>
                  <a:pt x="377" y="243"/>
                </a:lnTo>
                <a:lnTo>
                  <a:pt x="377" y="243"/>
                </a:lnTo>
                <a:lnTo>
                  <a:pt x="373" y="241"/>
                </a:lnTo>
                <a:lnTo>
                  <a:pt x="364" y="238"/>
                </a:lnTo>
                <a:lnTo>
                  <a:pt x="351" y="233"/>
                </a:lnTo>
                <a:lnTo>
                  <a:pt x="339" y="235"/>
                </a:lnTo>
                <a:lnTo>
                  <a:pt x="308" y="210"/>
                </a:lnTo>
                <a:lnTo>
                  <a:pt x="308" y="210"/>
                </a:lnTo>
                <a:lnTo>
                  <a:pt x="309" y="210"/>
                </a:lnTo>
                <a:lnTo>
                  <a:pt x="310" y="208"/>
                </a:lnTo>
                <a:lnTo>
                  <a:pt x="312" y="200"/>
                </a:lnTo>
                <a:lnTo>
                  <a:pt x="314" y="190"/>
                </a:lnTo>
                <a:lnTo>
                  <a:pt x="314" y="190"/>
                </a:lnTo>
                <a:lnTo>
                  <a:pt x="314" y="175"/>
                </a:lnTo>
                <a:lnTo>
                  <a:pt x="316" y="163"/>
                </a:lnTo>
                <a:lnTo>
                  <a:pt x="317" y="152"/>
                </a:lnTo>
                <a:lnTo>
                  <a:pt x="317" y="152"/>
                </a:lnTo>
                <a:lnTo>
                  <a:pt x="324" y="146"/>
                </a:lnTo>
                <a:lnTo>
                  <a:pt x="328" y="143"/>
                </a:lnTo>
                <a:lnTo>
                  <a:pt x="330" y="139"/>
                </a:lnTo>
                <a:lnTo>
                  <a:pt x="330" y="139"/>
                </a:lnTo>
                <a:lnTo>
                  <a:pt x="324" y="118"/>
                </a:lnTo>
                <a:lnTo>
                  <a:pt x="324" y="118"/>
                </a:lnTo>
                <a:lnTo>
                  <a:pt x="322" y="112"/>
                </a:lnTo>
                <a:lnTo>
                  <a:pt x="320" y="106"/>
                </a:lnTo>
                <a:lnTo>
                  <a:pt x="316" y="100"/>
                </a:lnTo>
                <a:lnTo>
                  <a:pt x="316" y="100"/>
                </a:lnTo>
                <a:lnTo>
                  <a:pt x="327" y="100"/>
                </a:lnTo>
                <a:lnTo>
                  <a:pt x="334" y="99"/>
                </a:lnTo>
                <a:lnTo>
                  <a:pt x="336" y="98"/>
                </a:lnTo>
                <a:lnTo>
                  <a:pt x="336" y="96"/>
                </a:lnTo>
                <a:lnTo>
                  <a:pt x="336" y="96"/>
                </a:lnTo>
                <a:lnTo>
                  <a:pt x="335" y="90"/>
                </a:lnTo>
                <a:lnTo>
                  <a:pt x="334" y="84"/>
                </a:lnTo>
                <a:lnTo>
                  <a:pt x="330" y="76"/>
                </a:lnTo>
                <a:lnTo>
                  <a:pt x="324" y="69"/>
                </a:lnTo>
                <a:lnTo>
                  <a:pt x="324" y="69"/>
                </a:lnTo>
                <a:lnTo>
                  <a:pt x="315" y="62"/>
                </a:lnTo>
                <a:lnTo>
                  <a:pt x="306" y="58"/>
                </a:lnTo>
                <a:lnTo>
                  <a:pt x="297" y="55"/>
                </a:lnTo>
                <a:lnTo>
                  <a:pt x="297" y="55"/>
                </a:lnTo>
                <a:lnTo>
                  <a:pt x="291" y="45"/>
                </a:lnTo>
                <a:lnTo>
                  <a:pt x="280" y="32"/>
                </a:lnTo>
                <a:lnTo>
                  <a:pt x="280" y="32"/>
                </a:lnTo>
                <a:lnTo>
                  <a:pt x="273" y="26"/>
                </a:lnTo>
                <a:lnTo>
                  <a:pt x="260" y="18"/>
                </a:lnTo>
                <a:lnTo>
                  <a:pt x="245" y="11"/>
                </a:lnTo>
                <a:lnTo>
                  <a:pt x="245" y="11"/>
                </a:lnTo>
                <a:lnTo>
                  <a:pt x="241" y="8"/>
                </a:lnTo>
                <a:lnTo>
                  <a:pt x="235" y="4"/>
                </a:lnTo>
                <a:lnTo>
                  <a:pt x="228" y="3"/>
                </a:lnTo>
                <a:lnTo>
                  <a:pt x="228" y="3"/>
                </a:lnTo>
                <a:lnTo>
                  <a:pt x="210" y="0"/>
                </a:lnTo>
                <a:lnTo>
                  <a:pt x="210" y="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27">
            <a:extLst>
              <a:ext uri="{FF2B5EF4-FFF2-40B4-BE49-F238E27FC236}">
                <a16:creationId xmlns:a16="http://schemas.microsoft.com/office/drawing/2014/main" id="{2F945533-1911-4EB1-82AB-56E9336C4C9B}"/>
              </a:ext>
            </a:extLst>
          </p:cNvPr>
          <p:cNvSpPr>
            <a:spLocks/>
          </p:cNvSpPr>
          <p:nvPr/>
        </p:nvSpPr>
        <p:spPr bwMode="auto">
          <a:xfrm>
            <a:off x="6376705" y="4725588"/>
            <a:ext cx="876164" cy="1573275"/>
          </a:xfrm>
          <a:custGeom>
            <a:avLst/>
            <a:gdLst>
              <a:gd name="T0" fmla="*/ 242 w 734"/>
              <a:gd name="T1" fmla="*/ 74 h 1318"/>
              <a:gd name="T2" fmla="*/ 271 w 734"/>
              <a:gd name="T3" fmla="*/ 102 h 1318"/>
              <a:gd name="T4" fmla="*/ 255 w 734"/>
              <a:gd name="T5" fmla="*/ 148 h 1318"/>
              <a:gd name="T6" fmla="*/ 263 w 734"/>
              <a:gd name="T7" fmla="*/ 162 h 1318"/>
              <a:gd name="T8" fmla="*/ 266 w 734"/>
              <a:gd name="T9" fmla="*/ 186 h 1318"/>
              <a:gd name="T10" fmla="*/ 262 w 734"/>
              <a:gd name="T11" fmla="*/ 211 h 1318"/>
              <a:gd name="T12" fmla="*/ 269 w 734"/>
              <a:gd name="T13" fmla="*/ 242 h 1318"/>
              <a:gd name="T14" fmla="*/ 307 w 734"/>
              <a:gd name="T15" fmla="*/ 251 h 1318"/>
              <a:gd name="T16" fmla="*/ 265 w 734"/>
              <a:gd name="T17" fmla="*/ 294 h 1318"/>
              <a:gd name="T18" fmla="*/ 255 w 734"/>
              <a:gd name="T19" fmla="*/ 322 h 1318"/>
              <a:gd name="T20" fmla="*/ 255 w 734"/>
              <a:gd name="T21" fmla="*/ 389 h 1318"/>
              <a:gd name="T22" fmla="*/ 206 w 734"/>
              <a:gd name="T23" fmla="*/ 563 h 1318"/>
              <a:gd name="T24" fmla="*/ 192 w 734"/>
              <a:gd name="T25" fmla="*/ 613 h 1318"/>
              <a:gd name="T26" fmla="*/ 150 w 734"/>
              <a:gd name="T27" fmla="*/ 700 h 1318"/>
              <a:gd name="T28" fmla="*/ 114 w 734"/>
              <a:gd name="T29" fmla="*/ 722 h 1318"/>
              <a:gd name="T30" fmla="*/ 21 w 734"/>
              <a:gd name="T31" fmla="*/ 745 h 1318"/>
              <a:gd name="T32" fmla="*/ 2 w 734"/>
              <a:gd name="T33" fmla="*/ 782 h 1318"/>
              <a:gd name="T34" fmla="*/ 0 w 734"/>
              <a:gd name="T35" fmla="*/ 843 h 1318"/>
              <a:gd name="T36" fmla="*/ 54 w 734"/>
              <a:gd name="T37" fmla="*/ 1026 h 1318"/>
              <a:gd name="T38" fmla="*/ 56 w 734"/>
              <a:gd name="T39" fmla="*/ 1052 h 1318"/>
              <a:gd name="T40" fmla="*/ 54 w 734"/>
              <a:gd name="T41" fmla="*/ 1087 h 1318"/>
              <a:gd name="T42" fmla="*/ 91 w 734"/>
              <a:gd name="T43" fmla="*/ 1100 h 1318"/>
              <a:gd name="T44" fmla="*/ 116 w 734"/>
              <a:gd name="T45" fmla="*/ 1109 h 1318"/>
              <a:gd name="T46" fmla="*/ 77 w 734"/>
              <a:gd name="T47" fmla="*/ 1147 h 1318"/>
              <a:gd name="T48" fmla="*/ 27 w 734"/>
              <a:gd name="T49" fmla="*/ 1166 h 1318"/>
              <a:gd name="T50" fmla="*/ 19 w 734"/>
              <a:gd name="T51" fmla="*/ 1188 h 1318"/>
              <a:gd name="T52" fmla="*/ 58 w 734"/>
              <a:gd name="T53" fmla="*/ 1205 h 1318"/>
              <a:gd name="T54" fmla="*/ 120 w 734"/>
              <a:gd name="T55" fmla="*/ 1206 h 1318"/>
              <a:gd name="T56" fmla="*/ 192 w 734"/>
              <a:gd name="T57" fmla="*/ 1194 h 1318"/>
              <a:gd name="T58" fmla="*/ 153 w 734"/>
              <a:gd name="T59" fmla="*/ 1245 h 1318"/>
              <a:gd name="T60" fmla="*/ 129 w 734"/>
              <a:gd name="T61" fmla="*/ 1282 h 1318"/>
              <a:gd name="T62" fmla="*/ 144 w 734"/>
              <a:gd name="T63" fmla="*/ 1307 h 1318"/>
              <a:gd name="T64" fmla="*/ 202 w 734"/>
              <a:gd name="T65" fmla="*/ 1318 h 1318"/>
              <a:gd name="T66" fmla="*/ 257 w 734"/>
              <a:gd name="T67" fmla="*/ 1295 h 1318"/>
              <a:gd name="T68" fmla="*/ 265 w 734"/>
              <a:gd name="T69" fmla="*/ 1284 h 1318"/>
              <a:gd name="T70" fmla="*/ 320 w 734"/>
              <a:gd name="T71" fmla="*/ 1250 h 1318"/>
              <a:gd name="T72" fmla="*/ 311 w 734"/>
              <a:gd name="T73" fmla="*/ 1153 h 1318"/>
              <a:gd name="T74" fmla="*/ 317 w 734"/>
              <a:gd name="T75" fmla="*/ 1142 h 1318"/>
              <a:gd name="T76" fmla="*/ 298 w 734"/>
              <a:gd name="T77" fmla="*/ 1090 h 1318"/>
              <a:gd name="T78" fmla="*/ 296 w 734"/>
              <a:gd name="T79" fmla="*/ 938 h 1318"/>
              <a:gd name="T80" fmla="*/ 330 w 734"/>
              <a:gd name="T81" fmla="*/ 896 h 1318"/>
              <a:gd name="T82" fmla="*/ 451 w 734"/>
              <a:gd name="T83" fmla="*/ 892 h 1318"/>
              <a:gd name="T84" fmla="*/ 534 w 734"/>
              <a:gd name="T85" fmla="*/ 888 h 1318"/>
              <a:gd name="T86" fmla="*/ 603 w 734"/>
              <a:gd name="T87" fmla="*/ 829 h 1318"/>
              <a:gd name="T88" fmla="*/ 608 w 734"/>
              <a:gd name="T89" fmla="*/ 799 h 1318"/>
              <a:gd name="T90" fmla="*/ 675 w 734"/>
              <a:gd name="T91" fmla="*/ 755 h 1318"/>
              <a:gd name="T92" fmla="*/ 698 w 734"/>
              <a:gd name="T93" fmla="*/ 732 h 1318"/>
              <a:gd name="T94" fmla="*/ 734 w 734"/>
              <a:gd name="T95" fmla="*/ 561 h 1318"/>
              <a:gd name="T96" fmla="*/ 730 w 734"/>
              <a:gd name="T97" fmla="*/ 448 h 1318"/>
              <a:gd name="T98" fmla="*/ 715 w 734"/>
              <a:gd name="T99" fmla="*/ 414 h 1318"/>
              <a:gd name="T100" fmla="*/ 651 w 734"/>
              <a:gd name="T101" fmla="*/ 371 h 1318"/>
              <a:gd name="T102" fmla="*/ 621 w 734"/>
              <a:gd name="T103" fmla="*/ 354 h 1318"/>
              <a:gd name="T104" fmla="*/ 539 w 734"/>
              <a:gd name="T105" fmla="*/ 313 h 1318"/>
              <a:gd name="T106" fmla="*/ 497 w 734"/>
              <a:gd name="T107" fmla="*/ 252 h 1318"/>
              <a:gd name="T108" fmla="*/ 476 w 734"/>
              <a:gd name="T109" fmla="*/ 206 h 1318"/>
              <a:gd name="T110" fmla="*/ 460 w 734"/>
              <a:gd name="T111" fmla="*/ 154 h 1318"/>
              <a:gd name="T112" fmla="*/ 474 w 734"/>
              <a:gd name="T113" fmla="*/ 72 h 1318"/>
              <a:gd name="T114" fmla="*/ 467 w 734"/>
              <a:gd name="T115" fmla="*/ 42 h 1318"/>
              <a:gd name="T116" fmla="*/ 431 w 734"/>
              <a:gd name="T117" fmla="*/ 21 h 1318"/>
              <a:gd name="T118" fmla="*/ 383 w 734"/>
              <a:gd name="T119" fmla="*/ 0 h 1318"/>
              <a:gd name="T120" fmla="*/ 336 w 734"/>
              <a:gd name="T121" fmla="*/ 8 h 1318"/>
              <a:gd name="T122" fmla="*/ 290 w 734"/>
              <a:gd name="T123" fmla="*/ 60 h 1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34" h="1318">
                <a:moveTo>
                  <a:pt x="290" y="60"/>
                </a:moveTo>
                <a:lnTo>
                  <a:pt x="290" y="60"/>
                </a:lnTo>
                <a:lnTo>
                  <a:pt x="265" y="65"/>
                </a:lnTo>
                <a:lnTo>
                  <a:pt x="247" y="70"/>
                </a:lnTo>
                <a:lnTo>
                  <a:pt x="243" y="72"/>
                </a:lnTo>
                <a:lnTo>
                  <a:pt x="242" y="74"/>
                </a:lnTo>
                <a:lnTo>
                  <a:pt x="240" y="75"/>
                </a:lnTo>
                <a:lnTo>
                  <a:pt x="240" y="75"/>
                </a:lnTo>
                <a:lnTo>
                  <a:pt x="243" y="77"/>
                </a:lnTo>
                <a:lnTo>
                  <a:pt x="246" y="81"/>
                </a:lnTo>
                <a:lnTo>
                  <a:pt x="256" y="90"/>
                </a:lnTo>
                <a:lnTo>
                  <a:pt x="271" y="102"/>
                </a:lnTo>
                <a:lnTo>
                  <a:pt x="276" y="110"/>
                </a:lnTo>
                <a:lnTo>
                  <a:pt x="271" y="135"/>
                </a:lnTo>
                <a:lnTo>
                  <a:pt x="271" y="135"/>
                </a:lnTo>
                <a:lnTo>
                  <a:pt x="262" y="141"/>
                </a:lnTo>
                <a:lnTo>
                  <a:pt x="256" y="146"/>
                </a:lnTo>
                <a:lnTo>
                  <a:pt x="255" y="148"/>
                </a:lnTo>
                <a:lnTo>
                  <a:pt x="255" y="152"/>
                </a:lnTo>
                <a:lnTo>
                  <a:pt x="255" y="152"/>
                </a:lnTo>
                <a:lnTo>
                  <a:pt x="257" y="155"/>
                </a:lnTo>
                <a:lnTo>
                  <a:pt x="259" y="159"/>
                </a:lnTo>
                <a:lnTo>
                  <a:pt x="263" y="162"/>
                </a:lnTo>
                <a:lnTo>
                  <a:pt x="263" y="162"/>
                </a:lnTo>
                <a:lnTo>
                  <a:pt x="264" y="168"/>
                </a:lnTo>
                <a:lnTo>
                  <a:pt x="265" y="173"/>
                </a:lnTo>
                <a:lnTo>
                  <a:pt x="265" y="175"/>
                </a:lnTo>
                <a:lnTo>
                  <a:pt x="265" y="175"/>
                </a:lnTo>
                <a:lnTo>
                  <a:pt x="265" y="183"/>
                </a:lnTo>
                <a:lnTo>
                  <a:pt x="266" y="186"/>
                </a:lnTo>
                <a:lnTo>
                  <a:pt x="265" y="190"/>
                </a:lnTo>
                <a:lnTo>
                  <a:pt x="265" y="190"/>
                </a:lnTo>
                <a:lnTo>
                  <a:pt x="264" y="196"/>
                </a:lnTo>
                <a:lnTo>
                  <a:pt x="263" y="204"/>
                </a:lnTo>
                <a:lnTo>
                  <a:pt x="263" y="204"/>
                </a:lnTo>
                <a:lnTo>
                  <a:pt x="262" y="211"/>
                </a:lnTo>
                <a:lnTo>
                  <a:pt x="261" y="220"/>
                </a:lnTo>
                <a:lnTo>
                  <a:pt x="262" y="231"/>
                </a:lnTo>
                <a:lnTo>
                  <a:pt x="263" y="236"/>
                </a:lnTo>
                <a:lnTo>
                  <a:pt x="265" y="239"/>
                </a:lnTo>
                <a:lnTo>
                  <a:pt x="265" y="239"/>
                </a:lnTo>
                <a:lnTo>
                  <a:pt x="269" y="242"/>
                </a:lnTo>
                <a:lnTo>
                  <a:pt x="275" y="243"/>
                </a:lnTo>
                <a:lnTo>
                  <a:pt x="288" y="245"/>
                </a:lnTo>
                <a:lnTo>
                  <a:pt x="303" y="248"/>
                </a:lnTo>
                <a:lnTo>
                  <a:pt x="303" y="248"/>
                </a:lnTo>
                <a:lnTo>
                  <a:pt x="304" y="249"/>
                </a:lnTo>
                <a:lnTo>
                  <a:pt x="307" y="251"/>
                </a:lnTo>
                <a:lnTo>
                  <a:pt x="311" y="256"/>
                </a:lnTo>
                <a:lnTo>
                  <a:pt x="311" y="256"/>
                </a:lnTo>
                <a:lnTo>
                  <a:pt x="291" y="274"/>
                </a:lnTo>
                <a:lnTo>
                  <a:pt x="276" y="287"/>
                </a:lnTo>
                <a:lnTo>
                  <a:pt x="270" y="292"/>
                </a:lnTo>
                <a:lnTo>
                  <a:pt x="265" y="294"/>
                </a:lnTo>
                <a:lnTo>
                  <a:pt x="265" y="294"/>
                </a:lnTo>
                <a:lnTo>
                  <a:pt x="253" y="299"/>
                </a:lnTo>
                <a:lnTo>
                  <a:pt x="249" y="300"/>
                </a:lnTo>
                <a:lnTo>
                  <a:pt x="246" y="302"/>
                </a:lnTo>
                <a:lnTo>
                  <a:pt x="246" y="302"/>
                </a:lnTo>
                <a:lnTo>
                  <a:pt x="255" y="322"/>
                </a:lnTo>
                <a:lnTo>
                  <a:pt x="261" y="339"/>
                </a:lnTo>
                <a:lnTo>
                  <a:pt x="262" y="347"/>
                </a:lnTo>
                <a:lnTo>
                  <a:pt x="263" y="354"/>
                </a:lnTo>
                <a:lnTo>
                  <a:pt x="263" y="354"/>
                </a:lnTo>
                <a:lnTo>
                  <a:pt x="261" y="366"/>
                </a:lnTo>
                <a:lnTo>
                  <a:pt x="255" y="389"/>
                </a:lnTo>
                <a:lnTo>
                  <a:pt x="236" y="449"/>
                </a:lnTo>
                <a:lnTo>
                  <a:pt x="218" y="510"/>
                </a:lnTo>
                <a:lnTo>
                  <a:pt x="211" y="533"/>
                </a:lnTo>
                <a:lnTo>
                  <a:pt x="208" y="546"/>
                </a:lnTo>
                <a:lnTo>
                  <a:pt x="208" y="546"/>
                </a:lnTo>
                <a:lnTo>
                  <a:pt x="206" y="563"/>
                </a:lnTo>
                <a:lnTo>
                  <a:pt x="204" y="579"/>
                </a:lnTo>
                <a:lnTo>
                  <a:pt x="202" y="588"/>
                </a:lnTo>
                <a:lnTo>
                  <a:pt x="200" y="596"/>
                </a:lnTo>
                <a:lnTo>
                  <a:pt x="197" y="604"/>
                </a:lnTo>
                <a:lnTo>
                  <a:pt x="192" y="613"/>
                </a:lnTo>
                <a:lnTo>
                  <a:pt x="192" y="613"/>
                </a:lnTo>
                <a:lnTo>
                  <a:pt x="186" y="621"/>
                </a:lnTo>
                <a:lnTo>
                  <a:pt x="180" y="633"/>
                </a:lnTo>
                <a:lnTo>
                  <a:pt x="166" y="660"/>
                </a:lnTo>
                <a:lnTo>
                  <a:pt x="155" y="686"/>
                </a:lnTo>
                <a:lnTo>
                  <a:pt x="152" y="694"/>
                </a:lnTo>
                <a:lnTo>
                  <a:pt x="150" y="700"/>
                </a:lnTo>
                <a:lnTo>
                  <a:pt x="150" y="700"/>
                </a:lnTo>
                <a:lnTo>
                  <a:pt x="150" y="712"/>
                </a:lnTo>
                <a:lnTo>
                  <a:pt x="150" y="719"/>
                </a:lnTo>
                <a:lnTo>
                  <a:pt x="150" y="719"/>
                </a:lnTo>
                <a:lnTo>
                  <a:pt x="133" y="720"/>
                </a:lnTo>
                <a:lnTo>
                  <a:pt x="114" y="722"/>
                </a:lnTo>
                <a:lnTo>
                  <a:pt x="92" y="725"/>
                </a:lnTo>
                <a:lnTo>
                  <a:pt x="69" y="729"/>
                </a:lnTo>
                <a:lnTo>
                  <a:pt x="47" y="733"/>
                </a:lnTo>
                <a:lnTo>
                  <a:pt x="37" y="737"/>
                </a:lnTo>
                <a:lnTo>
                  <a:pt x="28" y="741"/>
                </a:lnTo>
                <a:lnTo>
                  <a:pt x="21" y="745"/>
                </a:lnTo>
                <a:lnTo>
                  <a:pt x="16" y="749"/>
                </a:lnTo>
                <a:lnTo>
                  <a:pt x="16" y="749"/>
                </a:lnTo>
                <a:lnTo>
                  <a:pt x="13" y="755"/>
                </a:lnTo>
                <a:lnTo>
                  <a:pt x="9" y="760"/>
                </a:lnTo>
                <a:lnTo>
                  <a:pt x="5" y="770"/>
                </a:lnTo>
                <a:lnTo>
                  <a:pt x="2" y="782"/>
                </a:lnTo>
                <a:lnTo>
                  <a:pt x="1" y="794"/>
                </a:lnTo>
                <a:lnTo>
                  <a:pt x="1" y="818"/>
                </a:lnTo>
                <a:lnTo>
                  <a:pt x="1" y="828"/>
                </a:lnTo>
                <a:lnTo>
                  <a:pt x="0" y="838"/>
                </a:lnTo>
                <a:lnTo>
                  <a:pt x="0" y="838"/>
                </a:lnTo>
                <a:lnTo>
                  <a:pt x="0" y="843"/>
                </a:lnTo>
                <a:lnTo>
                  <a:pt x="1" y="851"/>
                </a:lnTo>
                <a:lnTo>
                  <a:pt x="7" y="874"/>
                </a:lnTo>
                <a:lnTo>
                  <a:pt x="15" y="903"/>
                </a:lnTo>
                <a:lnTo>
                  <a:pt x="25" y="935"/>
                </a:lnTo>
                <a:lnTo>
                  <a:pt x="44" y="994"/>
                </a:lnTo>
                <a:lnTo>
                  <a:pt x="54" y="1026"/>
                </a:lnTo>
                <a:lnTo>
                  <a:pt x="54" y="1026"/>
                </a:lnTo>
                <a:lnTo>
                  <a:pt x="59" y="1042"/>
                </a:lnTo>
                <a:lnTo>
                  <a:pt x="60" y="1046"/>
                </a:lnTo>
                <a:lnTo>
                  <a:pt x="60" y="1046"/>
                </a:lnTo>
                <a:lnTo>
                  <a:pt x="58" y="1049"/>
                </a:lnTo>
                <a:lnTo>
                  <a:pt x="56" y="1052"/>
                </a:lnTo>
                <a:lnTo>
                  <a:pt x="54" y="1057"/>
                </a:lnTo>
                <a:lnTo>
                  <a:pt x="54" y="1057"/>
                </a:lnTo>
                <a:lnTo>
                  <a:pt x="53" y="1064"/>
                </a:lnTo>
                <a:lnTo>
                  <a:pt x="52" y="1075"/>
                </a:lnTo>
                <a:lnTo>
                  <a:pt x="52" y="1081"/>
                </a:lnTo>
                <a:lnTo>
                  <a:pt x="54" y="1087"/>
                </a:lnTo>
                <a:lnTo>
                  <a:pt x="58" y="1091"/>
                </a:lnTo>
                <a:lnTo>
                  <a:pt x="63" y="1095"/>
                </a:lnTo>
                <a:lnTo>
                  <a:pt x="63" y="1095"/>
                </a:lnTo>
                <a:lnTo>
                  <a:pt x="71" y="1098"/>
                </a:lnTo>
                <a:lnTo>
                  <a:pt x="80" y="1100"/>
                </a:lnTo>
                <a:lnTo>
                  <a:pt x="91" y="1100"/>
                </a:lnTo>
                <a:lnTo>
                  <a:pt x="103" y="1100"/>
                </a:lnTo>
                <a:lnTo>
                  <a:pt x="121" y="1098"/>
                </a:lnTo>
                <a:lnTo>
                  <a:pt x="129" y="1098"/>
                </a:lnTo>
                <a:lnTo>
                  <a:pt x="129" y="1098"/>
                </a:lnTo>
                <a:lnTo>
                  <a:pt x="123" y="1103"/>
                </a:lnTo>
                <a:lnTo>
                  <a:pt x="116" y="1109"/>
                </a:lnTo>
                <a:lnTo>
                  <a:pt x="109" y="1117"/>
                </a:lnTo>
                <a:lnTo>
                  <a:pt x="109" y="1117"/>
                </a:lnTo>
                <a:lnTo>
                  <a:pt x="102" y="1127"/>
                </a:lnTo>
                <a:lnTo>
                  <a:pt x="92" y="1135"/>
                </a:lnTo>
                <a:lnTo>
                  <a:pt x="84" y="1142"/>
                </a:lnTo>
                <a:lnTo>
                  <a:pt x="77" y="1147"/>
                </a:lnTo>
                <a:lnTo>
                  <a:pt x="77" y="1147"/>
                </a:lnTo>
                <a:lnTo>
                  <a:pt x="66" y="1152"/>
                </a:lnTo>
                <a:lnTo>
                  <a:pt x="52" y="1156"/>
                </a:lnTo>
                <a:lnTo>
                  <a:pt x="38" y="1161"/>
                </a:lnTo>
                <a:lnTo>
                  <a:pt x="32" y="1164"/>
                </a:lnTo>
                <a:lnTo>
                  <a:pt x="27" y="1166"/>
                </a:lnTo>
                <a:lnTo>
                  <a:pt x="27" y="1166"/>
                </a:lnTo>
                <a:lnTo>
                  <a:pt x="21" y="1172"/>
                </a:lnTo>
                <a:lnTo>
                  <a:pt x="19" y="1178"/>
                </a:lnTo>
                <a:lnTo>
                  <a:pt x="18" y="1184"/>
                </a:lnTo>
                <a:lnTo>
                  <a:pt x="19" y="1188"/>
                </a:lnTo>
                <a:lnTo>
                  <a:pt x="19" y="1188"/>
                </a:lnTo>
                <a:lnTo>
                  <a:pt x="21" y="1191"/>
                </a:lnTo>
                <a:lnTo>
                  <a:pt x="26" y="1193"/>
                </a:lnTo>
                <a:lnTo>
                  <a:pt x="37" y="1198"/>
                </a:lnTo>
                <a:lnTo>
                  <a:pt x="48" y="1203"/>
                </a:lnTo>
                <a:lnTo>
                  <a:pt x="58" y="1205"/>
                </a:lnTo>
                <a:lnTo>
                  <a:pt x="58" y="1205"/>
                </a:lnTo>
                <a:lnTo>
                  <a:pt x="75" y="1207"/>
                </a:lnTo>
                <a:lnTo>
                  <a:pt x="85" y="1209"/>
                </a:lnTo>
                <a:lnTo>
                  <a:pt x="93" y="1207"/>
                </a:lnTo>
                <a:lnTo>
                  <a:pt x="93" y="1207"/>
                </a:lnTo>
                <a:lnTo>
                  <a:pt x="104" y="1207"/>
                </a:lnTo>
                <a:lnTo>
                  <a:pt x="120" y="1206"/>
                </a:lnTo>
                <a:lnTo>
                  <a:pt x="133" y="1206"/>
                </a:lnTo>
                <a:lnTo>
                  <a:pt x="140" y="1205"/>
                </a:lnTo>
                <a:lnTo>
                  <a:pt x="140" y="1205"/>
                </a:lnTo>
                <a:lnTo>
                  <a:pt x="154" y="1194"/>
                </a:lnTo>
                <a:lnTo>
                  <a:pt x="167" y="1186"/>
                </a:lnTo>
                <a:lnTo>
                  <a:pt x="192" y="1194"/>
                </a:lnTo>
                <a:lnTo>
                  <a:pt x="192" y="1194"/>
                </a:lnTo>
                <a:lnTo>
                  <a:pt x="179" y="1212"/>
                </a:lnTo>
                <a:lnTo>
                  <a:pt x="169" y="1228"/>
                </a:lnTo>
                <a:lnTo>
                  <a:pt x="161" y="1238"/>
                </a:lnTo>
                <a:lnTo>
                  <a:pt x="161" y="1238"/>
                </a:lnTo>
                <a:lnTo>
                  <a:pt x="153" y="1245"/>
                </a:lnTo>
                <a:lnTo>
                  <a:pt x="141" y="1256"/>
                </a:lnTo>
                <a:lnTo>
                  <a:pt x="135" y="1262"/>
                </a:lnTo>
                <a:lnTo>
                  <a:pt x="131" y="1268"/>
                </a:lnTo>
                <a:lnTo>
                  <a:pt x="129" y="1275"/>
                </a:lnTo>
                <a:lnTo>
                  <a:pt x="129" y="1282"/>
                </a:lnTo>
                <a:lnTo>
                  <a:pt x="129" y="1282"/>
                </a:lnTo>
                <a:lnTo>
                  <a:pt x="130" y="1293"/>
                </a:lnTo>
                <a:lnTo>
                  <a:pt x="131" y="1297"/>
                </a:lnTo>
                <a:lnTo>
                  <a:pt x="133" y="1299"/>
                </a:lnTo>
                <a:lnTo>
                  <a:pt x="135" y="1301"/>
                </a:lnTo>
                <a:lnTo>
                  <a:pt x="144" y="1307"/>
                </a:lnTo>
                <a:lnTo>
                  <a:pt x="144" y="1307"/>
                </a:lnTo>
                <a:lnTo>
                  <a:pt x="153" y="1311"/>
                </a:lnTo>
                <a:lnTo>
                  <a:pt x="162" y="1313"/>
                </a:lnTo>
                <a:lnTo>
                  <a:pt x="172" y="1315"/>
                </a:lnTo>
                <a:lnTo>
                  <a:pt x="182" y="1316"/>
                </a:lnTo>
                <a:lnTo>
                  <a:pt x="193" y="1318"/>
                </a:lnTo>
                <a:lnTo>
                  <a:pt x="202" y="1318"/>
                </a:lnTo>
                <a:lnTo>
                  <a:pt x="212" y="1316"/>
                </a:lnTo>
                <a:lnTo>
                  <a:pt x="219" y="1315"/>
                </a:lnTo>
                <a:lnTo>
                  <a:pt x="219" y="1315"/>
                </a:lnTo>
                <a:lnTo>
                  <a:pt x="243" y="1305"/>
                </a:lnTo>
                <a:lnTo>
                  <a:pt x="252" y="1300"/>
                </a:lnTo>
                <a:lnTo>
                  <a:pt x="257" y="1295"/>
                </a:lnTo>
                <a:lnTo>
                  <a:pt x="257" y="1295"/>
                </a:lnTo>
                <a:lnTo>
                  <a:pt x="259" y="1292"/>
                </a:lnTo>
                <a:lnTo>
                  <a:pt x="261" y="1289"/>
                </a:lnTo>
                <a:lnTo>
                  <a:pt x="262" y="1287"/>
                </a:lnTo>
                <a:lnTo>
                  <a:pt x="265" y="1284"/>
                </a:lnTo>
                <a:lnTo>
                  <a:pt x="265" y="1284"/>
                </a:lnTo>
                <a:lnTo>
                  <a:pt x="291" y="1274"/>
                </a:lnTo>
                <a:lnTo>
                  <a:pt x="306" y="1267"/>
                </a:lnTo>
                <a:lnTo>
                  <a:pt x="311" y="1263"/>
                </a:lnTo>
                <a:lnTo>
                  <a:pt x="315" y="1260"/>
                </a:lnTo>
                <a:lnTo>
                  <a:pt x="315" y="1260"/>
                </a:lnTo>
                <a:lnTo>
                  <a:pt x="320" y="1250"/>
                </a:lnTo>
                <a:lnTo>
                  <a:pt x="323" y="1243"/>
                </a:lnTo>
                <a:lnTo>
                  <a:pt x="323" y="1243"/>
                </a:lnTo>
                <a:lnTo>
                  <a:pt x="321" y="1231"/>
                </a:lnTo>
                <a:lnTo>
                  <a:pt x="317" y="1207"/>
                </a:lnTo>
                <a:lnTo>
                  <a:pt x="311" y="1170"/>
                </a:lnTo>
                <a:lnTo>
                  <a:pt x="311" y="1153"/>
                </a:lnTo>
                <a:lnTo>
                  <a:pt x="311" y="1153"/>
                </a:lnTo>
                <a:lnTo>
                  <a:pt x="313" y="1152"/>
                </a:lnTo>
                <a:lnTo>
                  <a:pt x="314" y="1152"/>
                </a:lnTo>
                <a:lnTo>
                  <a:pt x="316" y="1148"/>
                </a:lnTo>
                <a:lnTo>
                  <a:pt x="317" y="1142"/>
                </a:lnTo>
                <a:lnTo>
                  <a:pt x="317" y="1142"/>
                </a:lnTo>
                <a:lnTo>
                  <a:pt x="317" y="1132"/>
                </a:lnTo>
                <a:lnTo>
                  <a:pt x="315" y="1120"/>
                </a:lnTo>
                <a:lnTo>
                  <a:pt x="311" y="1109"/>
                </a:lnTo>
                <a:lnTo>
                  <a:pt x="309" y="1103"/>
                </a:lnTo>
                <a:lnTo>
                  <a:pt x="309" y="1103"/>
                </a:lnTo>
                <a:lnTo>
                  <a:pt x="298" y="1090"/>
                </a:lnTo>
                <a:lnTo>
                  <a:pt x="290" y="1078"/>
                </a:lnTo>
                <a:lnTo>
                  <a:pt x="290" y="1078"/>
                </a:lnTo>
                <a:lnTo>
                  <a:pt x="293" y="1011"/>
                </a:lnTo>
                <a:lnTo>
                  <a:pt x="294" y="963"/>
                </a:lnTo>
                <a:lnTo>
                  <a:pt x="296" y="938"/>
                </a:lnTo>
                <a:lnTo>
                  <a:pt x="296" y="938"/>
                </a:lnTo>
                <a:lnTo>
                  <a:pt x="300" y="930"/>
                </a:lnTo>
                <a:lnTo>
                  <a:pt x="307" y="918"/>
                </a:lnTo>
                <a:lnTo>
                  <a:pt x="314" y="908"/>
                </a:lnTo>
                <a:lnTo>
                  <a:pt x="320" y="901"/>
                </a:lnTo>
                <a:lnTo>
                  <a:pt x="320" y="901"/>
                </a:lnTo>
                <a:lnTo>
                  <a:pt x="330" y="896"/>
                </a:lnTo>
                <a:lnTo>
                  <a:pt x="348" y="891"/>
                </a:lnTo>
                <a:lnTo>
                  <a:pt x="368" y="888"/>
                </a:lnTo>
                <a:lnTo>
                  <a:pt x="378" y="886"/>
                </a:lnTo>
                <a:lnTo>
                  <a:pt x="386" y="886"/>
                </a:lnTo>
                <a:lnTo>
                  <a:pt x="386" y="886"/>
                </a:lnTo>
                <a:lnTo>
                  <a:pt x="451" y="892"/>
                </a:lnTo>
                <a:lnTo>
                  <a:pt x="493" y="895"/>
                </a:lnTo>
                <a:lnTo>
                  <a:pt x="509" y="893"/>
                </a:lnTo>
                <a:lnTo>
                  <a:pt x="522" y="892"/>
                </a:lnTo>
                <a:lnTo>
                  <a:pt x="522" y="892"/>
                </a:lnTo>
                <a:lnTo>
                  <a:pt x="528" y="890"/>
                </a:lnTo>
                <a:lnTo>
                  <a:pt x="534" y="888"/>
                </a:lnTo>
                <a:lnTo>
                  <a:pt x="547" y="880"/>
                </a:lnTo>
                <a:lnTo>
                  <a:pt x="561" y="870"/>
                </a:lnTo>
                <a:lnTo>
                  <a:pt x="574" y="859"/>
                </a:lnTo>
                <a:lnTo>
                  <a:pt x="586" y="847"/>
                </a:lnTo>
                <a:lnTo>
                  <a:pt x="597" y="838"/>
                </a:lnTo>
                <a:lnTo>
                  <a:pt x="603" y="829"/>
                </a:lnTo>
                <a:lnTo>
                  <a:pt x="604" y="826"/>
                </a:lnTo>
                <a:lnTo>
                  <a:pt x="604" y="824"/>
                </a:lnTo>
                <a:lnTo>
                  <a:pt x="604" y="824"/>
                </a:lnTo>
                <a:lnTo>
                  <a:pt x="604" y="816"/>
                </a:lnTo>
                <a:lnTo>
                  <a:pt x="605" y="809"/>
                </a:lnTo>
                <a:lnTo>
                  <a:pt x="608" y="799"/>
                </a:lnTo>
                <a:lnTo>
                  <a:pt x="608" y="799"/>
                </a:lnTo>
                <a:lnTo>
                  <a:pt x="612" y="775"/>
                </a:lnTo>
                <a:lnTo>
                  <a:pt x="618" y="755"/>
                </a:lnTo>
                <a:lnTo>
                  <a:pt x="618" y="755"/>
                </a:lnTo>
                <a:lnTo>
                  <a:pt x="650" y="756"/>
                </a:lnTo>
                <a:lnTo>
                  <a:pt x="675" y="755"/>
                </a:lnTo>
                <a:lnTo>
                  <a:pt x="685" y="754"/>
                </a:lnTo>
                <a:lnTo>
                  <a:pt x="689" y="752"/>
                </a:lnTo>
                <a:lnTo>
                  <a:pt x="689" y="752"/>
                </a:lnTo>
                <a:lnTo>
                  <a:pt x="692" y="750"/>
                </a:lnTo>
                <a:lnTo>
                  <a:pt x="693" y="745"/>
                </a:lnTo>
                <a:lnTo>
                  <a:pt x="698" y="732"/>
                </a:lnTo>
                <a:lnTo>
                  <a:pt x="708" y="692"/>
                </a:lnTo>
                <a:lnTo>
                  <a:pt x="727" y="615"/>
                </a:lnTo>
                <a:lnTo>
                  <a:pt x="727" y="615"/>
                </a:lnTo>
                <a:lnTo>
                  <a:pt x="730" y="603"/>
                </a:lnTo>
                <a:lnTo>
                  <a:pt x="732" y="589"/>
                </a:lnTo>
                <a:lnTo>
                  <a:pt x="734" y="561"/>
                </a:lnTo>
                <a:lnTo>
                  <a:pt x="734" y="532"/>
                </a:lnTo>
                <a:lnTo>
                  <a:pt x="733" y="511"/>
                </a:lnTo>
                <a:lnTo>
                  <a:pt x="733" y="511"/>
                </a:lnTo>
                <a:lnTo>
                  <a:pt x="732" y="492"/>
                </a:lnTo>
                <a:lnTo>
                  <a:pt x="731" y="469"/>
                </a:lnTo>
                <a:lnTo>
                  <a:pt x="730" y="448"/>
                </a:lnTo>
                <a:lnTo>
                  <a:pt x="730" y="440"/>
                </a:lnTo>
                <a:lnTo>
                  <a:pt x="727" y="434"/>
                </a:lnTo>
                <a:lnTo>
                  <a:pt x="727" y="434"/>
                </a:lnTo>
                <a:lnTo>
                  <a:pt x="726" y="429"/>
                </a:lnTo>
                <a:lnTo>
                  <a:pt x="723" y="424"/>
                </a:lnTo>
                <a:lnTo>
                  <a:pt x="715" y="414"/>
                </a:lnTo>
                <a:lnTo>
                  <a:pt x="706" y="404"/>
                </a:lnTo>
                <a:lnTo>
                  <a:pt x="706" y="404"/>
                </a:lnTo>
                <a:lnTo>
                  <a:pt x="660" y="382"/>
                </a:lnTo>
                <a:lnTo>
                  <a:pt x="660" y="382"/>
                </a:lnTo>
                <a:lnTo>
                  <a:pt x="656" y="378"/>
                </a:lnTo>
                <a:lnTo>
                  <a:pt x="651" y="371"/>
                </a:lnTo>
                <a:lnTo>
                  <a:pt x="646" y="364"/>
                </a:lnTo>
                <a:lnTo>
                  <a:pt x="643" y="360"/>
                </a:lnTo>
                <a:lnTo>
                  <a:pt x="640" y="360"/>
                </a:lnTo>
                <a:lnTo>
                  <a:pt x="640" y="360"/>
                </a:lnTo>
                <a:lnTo>
                  <a:pt x="633" y="358"/>
                </a:lnTo>
                <a:lnTo>
                  <a:pt x="621" y="354"/>
                </a:lnTo>
                <a:lnTo>
                  <a:pt x="593" y="346"/>
                </a:lnTo>
                <a:lnTo>
                  <a:pt x="593" y="346"/>
                </a:lnTo>
                <a:lnTo>
                  <a:pt x="586" y="344"/>
                </a:lnTo>
                <a:lnTo>
                  <a:pt x="578" y="339"/>
                </a:lnTo>
                <a:lnTo>
                  <a:pt x="560" y="328"/>
                </a:lnTo>
                <a:lnTo>
                  <a:pt x="539" y="313"/>
                </a:lnTo>
                <a:lnTo>
                  <a:pt x="539" y="313"/>
                </a:lnTo>
                <a:lnTo>
                  <a:pt x="532" y="300"/>
                </a:lnTo>
                <a:lnTo>
                  <a:pt x="520" y="277"/>
                </a:lnTo>
                <a:lnTo>
                  <a:pt x="520" y="277"/>
                </a:lnTo>
                <a:lnTo>
                  <a:pt x="511" y="265"/>
                </a:lnTo>
                <a:lnTo>
                  <a:pt x="497" y="252"/>
                </a:lnTo>
                <a:lnTo>
                  <a:pt x="482" y="236"/>
                </a:lnTo>
                <a:lnTo>
                  <a:pt x="454" y="217"/>
                </a:lnTo>
                <a:lnTo>
                  <a:pt x="460" y="206"/>
                </a:lnTo>
                <a:lnTo>
                  <a:pt x="460" y="206"/>
                </a:lnTo>
                <a:lnTo>
                  <a:pt x="469" y="206"/>
                </a:lnTo>
                <a:lnTo>
                  <a:pt x="476" y="206"/>
                </a:lnTo>
                <a:lnTo>
                  <a:pt x="479" y="205"/>
                </a:lnTo>
                <a:lnTo>
                  <a:pt x="479" y="204"/>
                </a:lnTo>
                <a:lnTo>
                  <a:pt x="479" y="204"/>
                </a:lnTo>
                <a:lnTo>
                  <a:pt x="476" y="193"/>
                </a:lnTo>
                <a:lnTo>
                  <a:pt x="469" y="177"/>
                </a:lnTo>
                <a:lnTo>
                  <a:pt x="460" y="154"/>
                </a:lnTo>
                <a:lnTo>
                  <a:pt x="460" y="154"/>
                </a:lnTo>
                <a:lnTo>
                  <a:pt x="462" y="135"/>
                </a:lnTo>
                <a:lnTo>
                  <a:pt x="462" y="135"/>
                </a:lnTo>
                <a:lnTo>
                  <a:pt x="469" y="104"/>
                </a:lnTo>
                <a:lnTo>
                  <a:pt x="473" y="82"/>
                </a:lnTo>
                <a:lnTo>
                  <a:pt x="474" y="72"/>
                </a:lnTo>
                <a:lnTo>
                  <a:pt x="474" y="66"/>
                </a:lnTo>
                <a:lnTo>
                  <a:pt x="474" y="66"/>
                </a:lnTo>
                <a:lnTo>
                  <a:pt x="473" y="57"/>
                </a:lnTo>
                <a:lnTo>
                  <a:pt x="470" y="49"/>
                </a:lnTo>
                <a:lnTo>
                  <a:pt x="469" y="45"/>
                </a:lnTo>
                <a:lnTo>
                  <a:pt x="467" y="42"/>
                </a:lnTo>
                <a:lnTo>
                  <a:pt x="462" y="39"/>
                </a:lnTo>
                <a:lnTo>
                  <a:pt x="457" y="36"/>
                </a:lnTo>
                <a:lnTo>
                  <a:pt x="457" y="36"/>
                </a:lnTo>
                <a:lnTo>
                  <a:pt x="447" y="31"/>
                </a:lnTo>
                <a:lnTo>
                  <a:pt x="438" y="26"/>
                </a:lnTo>
                <a:lnTo>
                  <a:pt x="431" y="21"/>
                </a:lnTo>
                <a:lnTo>
                  <a:pt x="422" y="17"/>
                </a:lnTo>
                <a:lnTo>
                  <a:pt x="422" y="17"/>
                </a:lnTo>
                <a:lnTo>
                  <a:pt x="400" y="6"/>
                </a:lnTo>
                <a:lnTo>
                  <a:pt x="391" y="2"/>
                </a:lnTo>
                <a:lnTo>
                  <a:pt x="383" y="0"/>
                </a:lnTo>
                <a:lnTo>
                  <a:pt x="383" y="0"/>
                </a:lnTo>
                <a:lnTo>
                  <a:pt x="374" y="0"/>
                </a:lnTo>
                <a:lnTo>
                  <a:pt x="361" y="0"/>
                </a:lnTo>
                <a:lnTo>
                  <a:pt x="354" y="1"/>
                </a:lnTo>
                <a:lnTo>
                  <a:pt x="347" y="2"/>
                </a:lnTo>
                <a:lnTo>
                  <a:pt x="341" y="5"/>
                </a:lnTo>
                <a:lnTo>
                  <a:pt x="336" y="8"/>
                </a:lnTo>
                <a:lnTo>
                  <a:pt x="336" y="8"/>
                </a:lnTo>
                <a:lnTo>
                  <a:pt x="316" y="29"/>
                </a:lnTo>
                <a:lnTo>
                  <a:pt x="303" y="44"/>
                </a:lnTo>
                <a:lnTo>
                  <a:pt x="303" y="44"/>
                </a:lnTo>
                <a:lnTo>
                  <a:pt x="296" y="53"/>
                </a:lnTo>
                <a:lnTo>
                  <a:pt x="290" y="60"/>
                </a:lnTo>
                <a:lnTo>
                  <a:pt x="290" y="6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8">
            <a:extLst>
              <a:ext uri="{FF2B5EF4-FFF2-40B4-BE49-F238E27FC236}">
                <a16:creationId xmlns:a16="http://schemas.microsoft.com/office/drawing/2014/main" id="{64F94220-54F0-4099-841B-F93EAE75D677}"/>
              </a:ext>
            </a:extLst>
          </p:cNvPr>
          <p:cNvSpPr>
            <a:spLocks noEditPoints="1"/>
          </p:cNvSpPr>
          <p:nvPr/>
        </p:nvSpPr>
        <p:spPr bwMode="auto">
          <a:xfrm>
            <a:off x="8112952" y="4629222"/>
            <a:ext cx="1011939" cy="1761144"/>
          </a:xfrm>
          <a:custGeom>
            <a:avLst/>
            <a:gdLst>
              <a:gd name="T0" fmla="*/ 398 w 986"/>
              <a:gd name="T1" fmla="*/ 363 h 1716"/>
              <a:gd name="T2" fmla="*/ 353 w 986"/>
              <a:gd name="T3" fmla="*/ 420 h 1716"/>
              <a:gd name="T4" fmla="*/ 296 w 986"/>
              <a:gd name="T5" fmla="*/ 687 h 1716"/>
              <a:gd name="T6" fmla="*/ 283 w 986"/>
              <a:gd name="T7" fmla="*/ 781 h 1716"/>
              <a:gd name="T8" fmla="*/ 322 w 986"/>
              <a:gd name="T9" fmla="*/ 862 h 1716"/>
              <a:gd name="T10" fmla="*/ 390 w 986"/>
              <a:gd name="T11" fmla="*/ 903 h 1716"/>
              <a:gd name="T12" fmla="*/ 203 w 986"/>
              <a:gd name="T13" fmla="*/ 993 h 1716"/>
              <a:gd name="T14" fmla="*/ 65 w 986"/>
              <a:gd name="T15" fmla="*/ 1043 h 1716"/>
              <a:gd name="T16" fmla="*/ 8 w 986"/>
              <a:gd name="T17" fmla="*/ 1092 h 1716"/>
              <a:gd name="T18" fmla="*/ 6 w 986"/>
              <a:gd name="T19" fmla="*/ 1158 h 1716"/>
              <a:gd name="T20" fmla="*/ 342 w 986"/>
              <a:gd name="T21" fmla="*/ 1521 h 1716"/>
              <a:gd name="T22" fmla="*/ 361 w 986"/>
              <a:gd name="T23" fmla="*/ 1549 h 1716"/>
              <a:gd name="T24" fmla="*/ 382 w 986"/>
              <a:gd name="T25" fmla="*/ 1567 h 1716"/>
              <a:gd name="T26" fmla="*/ 382 w 986"/>
              <a:gd name="T27" fmla="*/ 1619 h 1716"/>
              <a:gd name="T28" fmla="*/ 377 w 986"/>
              <a:gd name="T29" fmla="*/ 1713 h 1716"/>
              <a:gd name="T30" fmla="*/ 415 w 986"/>
              <a:gd name="T31" fmla="*/ 1710 h 1716"/>
              <a:gd name="T32" fmla="*/ 520 w 986"/>
              <a:gd name="T33" fmla="*/ 1629 h 1716"/>
              <a:gd name="T34" fmla="*/ 620 w 986"/>
              <a:gd name="T35" fmla="*/ 1617 h 1716"/>
              <a:gd name="T36" fmla="*/ 698 w 986"/>
              <a:gd name="T37" fmla="*/ 1703 h 1716"/>
              <a:gd name="T38" fmla="*/ 743 w 986"/>
              <a:gd name="T39" fmla="*/ 1710 h 1716"/>
              <a:gd name="T40" fmla="*/ 760 w 986"/>
              <a:gd name="T41" fmla="*/ 1676 h 1716"/>
              <a:gd name="T42" fmla="*/ 727 w 986"/>
              <a:gd name="T43" fmla="*/ 1575 h 1716"/>
              <a:gd name="T44" fmla="*/ 756 w 986"/>
              <a:gd name="T45" fmla="*/ 1482 h 1716"/>
              <a:gd name="T46" fmla="*/ 831 w 986"/>
              <a:gd name="T47" fmla="*/ 1290 h 1716"/>
              <a:gd name="T48" fmla="*/ 926 w 986"/>
              <a:gd name="T49" fmla="*/ 1129 h 1716"/>
              <a:gd name="T50" fmla="*/ 939 w 986"/>
              <a:gd name="T51" fmla="*/ 1059 h 1716"/>
              <a:gd name="T52" fmla="*/ 942 w 986"/>
              <a:gd name="T53" fmla="*/ 986 h 1716"/>
              <a:gd name="T54" fmla="*/ 963 w 986"/>
              <a:gd name="T55" fmla="*/ 931 h 1716"/>
              <a:gd name="T56" fmla="*/ 958 w 986"/>
              <a:gd name="T57" fmla="*/ 776 h 1716"/>
              <a:gd name="T58" fmla="*/ 971 w 986"/>
              <a:gd name="T59" fmla="*/ 591 h 1716"/>
              <a:gd name="T60" fmla="*/ 916 w 986"/>
              <a:gd name="T61" fmla="*/ 368 h 1716"/>
              <a:gd name="T62" fmla="*/ 828 w 986"/>
              <a:gd name="T63" fmla="*/ 295 h 1716"/>
              <a:gd name="T64" fmla="*/ 777 w 986"/>
              <a:gd name="T65" fmla="*/ 218 h 1716"/>
              <a:gd name="T66" fmla="*/ 777 w 986"/>
              <a:gd name="T67" fmla="*/ 174 h 1716"/>
              <a:gd name="T68" fmla="*/ 768 w 986"/>
              <a:gd name="T69" fmla="*/ 139 h 1716"/>
              <a:gd name="T70" fmla="*/ 755 w 986"/>
              <a:gd name="T71" fmla="*/ 70 h 1716"/>
              <a:gd name="T72" fmla="*/ 717 w 986"/>
              <a:gd name="T73" fmla="*/ 18 h 1716"/>
              <a:gd name="T74" fmla="*/ 669 w 986"/>
              <a:gd name="T75" fmla="*/ 0 h 1716"/>
              <a:gd name="T76" fmla="*/ 592 w 986"/>
              <a:gd name="T77" fmla="*/ 15 h 1716"/>
              <a:gd name="T78" fmla="*/ 538 w 986"/>
              <a:gd name="T79" fmla="*/ 31 h 1716"/>
              <a:gd name="T80" fmla="*/ 514 w 986"/>
              <a:gd name="T81" fmla="*/ 56 h 1716"/>
              <a:gd name="T82" fmla="*/ 493 w 986"/>
              <a:gd name="T83" fmla="*/ 135 h 1716"/>
              <a:gd name="T84" fmla="*/ 506 w 986"/>
              <a:gd name="T85" fmla="*/ 189 h 1716"/>
              <a:gd name="T86" fmla="*/ 525 w 986"/>
              <a:gd name="T87" fmla="*/ 223 h 1716"/>
              <a:gd name="T88" fmla="*/ 533 w 986"/>
              <a:gd name="T89" fmla="*/ 259 h 1716"/>
              <a:gd name="T90" fmla="*/ 621 w 986"/>
              <a:gd name="T91" fmla="*/ 1165 h 1716"/>
              <a:gd name="T92" fmla="*/ 696 w 986"/>
              <a:gd name="T93" fmla="*/ 1196 h 1716"/>
              <a:gd name="T94" fmla="*/ 660 w 986"/>
              <a:gd name="T95" fmla="*/ 1349 h 1716"/>
              <a:gd name="T96" fmla="*/ 626 w 986"/>
              <a:gd name="T97" fmla="*/ 1406 h 1716"/>
              <a:gd name="T98" fmla="*/ 592 w 986"/>
              <a:gd name="T99" fmla="*/ 1445 h 1716"/>
              <a:gd name="T100" fmla="*/ 560 w 986"/>
              <a:gd name="T101" fmla="*/ 1474 h 1716"/>
              <a:gd name="T102" fmla="*/ 524 w 986"/>
              <a:gd name="T103" fmla="*/ 1466 h 1716"/>
              <a:gd name="T104" fmla="*/ 418 w 986"/>
              <a:gd name="T105" fmla="*/ 1368 h 1716"/>
              <a:gd name="T106" fmla="*/ 350 w 986"/>
              <a:gd name="T107" fmla="*/ 1300 h 1716"/>
              <a:gd name="T108" fmla="*/ 361 w 986"/>
              <a:gd name="T109" fmla="*/ 1180 h 17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86" h="1716">
                <a:moveTo>
                  <a:pt x="535" y="290"/>
                </a:moveTo>
                <a:lnTo>
                  <a:pt x="535" y="290"/>
                </a:lnTo>
                <a:lnTo>
                  <a:pt x="511" y="301"/>
                </a:lnTo>
                <a:lnTo>
                  <a:pt x="457" y="329"/>
                </a:lnTo>
                <a:lnTo>
                  <a:pt x="426" y="345"/>
                </a:lnTo>
                <a:lnTo>
                  <a:pt x="398" y="363"/>
                </a:lnTo>
                <a:lnTo>
                  <a:pt x="387" y="373"/>
                </a:lnTo>
                <a:lnTo>
                  <a:pt x="376" y="381"/>
                </a:lnTo>
                <a:lnTo>
                  <a:pt x="368" y="389"/>
                </a:lnTo>
                <a:lnTo>
                  <a:pt x="363" y="397"/>
                </a:lnTo>
                <a:lnTo>
                  <a:pt x="363" y="397"/>
                </a:lnTo>
                <a:lnTo>
                  <a:pt x="353" y="420"/>
                </a:lnTo>
                <a:lnTo>
                  <a:pt x="343" y="454"/>
                </a:lnTo>
                <a:lnTo>
                  <a:pt x="332" y="496"/>
                </a:lnTo>
                <a:lnTo>
                  <a:pt x="320" y="544"/>
                </a:lnTo>
                <a:lnTo>
                  <a:pt x="303" y="631"/>
                </a:lnTo>
                <a:lnTo>
                  <a:pt x="298" y="666"/>
                </a:lnTo>
                <a:lnTo>
                  <a:pt x="296" y="687"/>
                </a:lnTo>
                <a:lnTo>
                  <a:pt x="296" y="687"/>
                </a:lnTo>
                <a:lnTo>
                  <a:pt x="294" y="703"/>
                </a:lnTo>
                <a:lnTo>
                  <a:pt x="293" y="719"/>
                </a:lnTo>
                <a:lnTo>
                  <a:pt x="286" y="752"/>
                </a:lnTo>
                <a:lnTo>
                  <a:pt x="285" y="766"/>
                </a:lnTo>
                <a:lnTo>
                  <a:pt x="283" y="781"/>
                </a:lnTo>
                <a:lnTo>
                  <a:pt x="285" y="792"/>
                </a:lnTo>
                <a:lnTo>
                  <a:pt x="288" y="802"/>
                </a:lnTo>
                <a:lnTo>
                  <a:pt x="288" y="802"/>
                </a:lnTo>
                <a:lnTo>
                  <a:pt x="298" y="825"/>
                </a:lnTo>
                <a:lnTo>
                  <a:pt x="314" y="851"/>
                </a:lnTo>
                <a:lnTo>
                  <a:pt x="322" y="862"/>
                </a:lnTo>
                <a:lnTo>
                  <a:pt x="332" y="874"/>
                </a:lnTo>
                <a:lnTo>
                  <a:pt x="342" y="882"/>
                </a:lnTo>
                <a:lnTo>
                  <a:pt x="351" y="888"/>
                </a:lnTo>
                <a:lnTo>
                  <a:pt x="351" y="888"/>
                </a:lnTo>
                <a:lnTo>
                  <a:pt x="381" y="900"/>
                </a:lnTo>
                <a:lnTo>
                  <a:pt x="390" y="903"/>
                </a:lnTo>
                <a:lnTo>
                  <a:pt x="397" y="952"/>
                </a:lnTo>
                <a:lnTo>
                  <a:pt x="397" y="952"/>
                </a:lnTo>
                <a:lnTo>
                  <a:pt x="304" y="970"/>
                </a:lnTo>
                <a:lnTo>
                  <a:pt x="239" y="983"/>
                </a:lnTo>
                <a:lnTo>
                  <a:pt x="215" y="989"/>
                </a:lnTo>
                <a:lnTo>
                  <a:pt x="203" y="993"/>
                </a:lnTo>
                <a:lnTo>
                  <a:pt x="203" y="993"/>
                </a:lnTo>
                <a:lnTo>
                  <a:pt x="195" y="997"/>
                </a:lnTo>
                <a:lnTo>
                  <a:pt x="176" y="1004"/>
                </a:lnTo>
                <a:lnTo>
                  <a:pt x="122" y="1022"/>
                </a:lnTo>
                <a:lnTo>
                  <a:pt x="93" y="1032"/>
                </a:lnTo>
                <a:lnTo>
                  <a:pt x="65" y="1043"/>
                </a:lnTo>
                <a:lnTo>
                  <a:pt x="42" y="1054"/>
                </a:lnTo>
                <a:lnTo>
                  <a:pt x="32" y="1061"/>
                </a:lnTo>
                <a:lnTo>
                  <a:pt x="26" y="1067"/>
                </a:lnTo>
                <a:lnTo>
                  <a:pt x="26" y="1067"/>
                </a:lnTo>
                <a:lnTo>
                  <a:pt x="16" y="1079"/>
                </a:lnTo>
                <a:lnTo>
                  <a:pt x="8" y="1092"/>
                </a:lnTo>
                <a:lnTo>
                  <a:pt x="5" y="1105"/>
                </a:lnTo>
                <a:lnTo>
                  <a:pt x="2" y="1116"/>
                </a:lnTo>
                <a:lnTo>
                  <a:pt x="0" y="1129"/>
                </a:lnTo>
                <a:lnTo>
                  <a:pt x="2" y="1141"/>
                </a:lnTo>
                <a:lnTo>
                  <a:pt x="3" y="1150"/>
                </a:lnTo>
                <a:lnTo>
                  <a:pt x="6" y="1158"/>
                </a:lnTo>
                <a:lnTo>
                  <a:pt x="6" y="1158"/>
                </a:lnTo>
                <a:lnTo>
                  <a:pt x="18" y="1175"/>
                </a:lnTo>
                <a:lnTo>
                  <a:pt x="42" y="1204"/>
                </a:lnTo>
                <a:lnTo>
                  <a:pt x="114" y="1285"/>
                </a:lnTo>
                <a:lnTo>
                  <a:pt x="215" y="1398"/>
                </a:lnTo>
                <a:lnTo>
                  <a:pt x="342" y="1521"/>
                </a:lnTo>
                <a:lnTo>
                  <a:pt x="355" y="1539"/>
                </a:lnTo>
                <a:lnTo>
                  <a:pt x="355" y="1539"/>
                </a:lnTo>
                <a:lnTo>
                  <a:pt x="355" y="1539"/>
                </a:lnTo>
                <a:lnTo>
                  <a:pt x="353" y="1539"/>
                </a:lnTo>
                <a:lnTo>
                  <a:pt x="355" y="1542"/>
                </a:lnTo>
                <a:lnTo>
                  <a:pt x="361" y="1549"/>
                </a:lnTo>
                <a:lnTo>
                  <a:pt x="361" y="1549"/>
                </a:lnTo>
                <a:lnTo>
                  <a:pt x="369" y="1557"/>
                </a:lnTo>
                <a:lnTo>
                  <a:pt x="376" y="1560"/>
                </a:lnTo>
                <a:lnTo>
                  <a:pt x="381" y="1564"/>
                </a:lnTo>
                <a:lnTo>
                  <a:pt x="382" y="1567"/>
                </a:lnTo>
                <a:lnTo>
                  <a:pt x="382" y="1567"/>
                </a:lnTo>
                <a:lnTo>
                  <a:pt x="384" y="1572"/>
                </a:lnTo>
                <a:lnTo>
                  <a:pt x="389" y="1575"/>
                </a:lnTo>
                <a:lnTo>
                  <a:pt x="394" y="1577"/>
                </a:lnTo>
                <a:lnTo>
                  <a:pt x="394" y="1577"/>
                </a:lnTo>
                <a:lnTo>
                  <a:pt x="387" y="1598"/>
                </a:lnTo>
                <a:lnTo>
                  <a:pt x="382" y="1619"/>
                </a:lnTo>
                <a:lnTo>
                  <a:pt x="376" y="1643"/>
                </a:lnTo>
                <a:lnTo>
                  <a:pt x="371" y="1668"/>
                </a:lnTo>
                <a:lnTo>
                  <a:pt x="371" y="1690"/>
                </a:lnTo>
                <a:lnTo>
                  <a:pt x="371" y="1700"/>
                </a:lnTo>
                <a:lnTo>
                  <a:pt x="374" y="1708"/>
                </a:lnTo>
                <a:lnTo>
                  <a:pt x="377" y="1713"/>
                </a:lnTo>
                <a:lnTo>
                  <a:pt x="382" y="1716"/>
                </a:lnTo>
                <a:lnTo>
                  <a:pt x="382" y="1716"/>
                </a:lnTo>
                <a:lnTo>
                  <a:pt x="389" y="1716"/>
                </a:lnTo>
                <a:lnTo>
                  <a:pt x="397" y="1716"/>
                </a:lnTo>
                <a:lnTo>
                  <a:pt x="405" y="1713"/>
                </a:lnTo>
                <a:lnTo>
                  <a:pt x="415" y="1710"/>
                </a:lnTo>
                <a:lnTo>
                  <a:pt x="434" y="1699"/>
                </a:lnTo>
                <a:lnTo>
                  <a:pt x="455" y="1686"/>
                </a:lnTo>
                <a:lnTo>
                  <a:pt x="475" y="1669"/>
                </a:lnTo>
                <a:lnTo>
                  <a:pt x="494" y="1655"/>
                </a:lnTo>
                <a:lnTo>
                  <a:pt x="520" y="1629"/>
                </a:lnTo>
                <a:lnTo>
                  <a:pt x="520" y="1629"/>
                </a:lnTo>
                <a:lnTo>
                  <a:pt x="540" y="1607"/>
                </a:lnTo>
                <a:lnTo>
                  <a:pt x="560" y="1583"/>
                </a:lnTo>
                <a:lnTo>
                  <a:pt x="579" y="1557"/>
                </a:lnTo>
                <a:lnTo>
                  <a:pt x="579" y="1557"/>
                </a:lnTo>
                <a:lnTo>
                  <a:pt x="602" y="1591"/>
                </a:lnTo>
                <a:lnTo>
                  <a:pt x="620" y="1617"/>
                </a:lnTo>
                <a:lnTo>
                  <a:pt x="636" y="1638"/>
                </a:lnTo>
                <a:lnTo>
                  <a:pt x="636" y="1638"/>
                </a:lnTo>
                <a:lnTo>
                  <a:pt x="652" y="1658"/>
                </a:lnTo>
                <a:lnTo>
                  <a:pt x="675" y="1682"/>
                </a:lnTo>
                <a:lnTo>
                  <a:pt x="686" y="1694"/>
                </a:lnTo>
                <a:lnTo>
                  <a:pt x="698" y="1703"/>
                </a:lnTo>
                <a:lnTo>
                  <a:pt x="709" y="1712"/>
                </a:lnTo>
                <a:lnTo>
                  <a:pt x="719" y="1715"/>
                </a:lnTo>
                <a:lnTo>
                  <a:pt x="719" y="1715"/>
                </a:lnTo>
                <a:lnTo>
                  <a:pt x="729" y="1715"/>
                </a:lnTo>
                <a:lnTo>
                  <a:pt x="737" y="1713"/>
                </a:lnTo>
                <a:lnTo>
                  <a:pt x="743" y="1710"/>
                </a:lnTo>
                <a:lnTo>
                  <a:pt x="748" y="1705"/>
                </a:lnTo>
                <a:lnTo>
                  <a:pt x="753" y="1699"/>
                </a:lnTo>
                <a:lnTo>
                  <a:pt x="756" y="1692"/>
                </a:lnTo>
                <a:lnTo>
                  <a:pt x="758" y="1686"/>
                </a:lnTo>
                <a:lnTo>
                  <a:pt x="760" y="1676"/>
                </a:lnTo>
                <a:lnTo>
                  <a:pt x="760" y="1676"/>
                </a:lnTo>
                <a:lnTo>
                  <a:pt x="758" y="1666"/>
                </a:lnTo>
                <a:lnTo>
                  <a:pt x="756" y="1656"/>
                </a:lnTo>
                <a:lnTo>
                  <a:pt x="748" y="1630"/>
                </a:lnTo>
                <a:lnTo>
                  <a:pt x="732" y="1590"/>
                </a:lnTo>
                <a:lnTo>
                  <a:pt x="732" y="1590"/>
                </a:lnTo>
                <a:lnTo>
                  <a:pt x="727" y="1575"/>
                </a:lnTo>
                <a:lnTo>
                  <a:pt x="725" y="1560"/>
                </a:lnTo>
                <a:lnTo>
                  <a:pt x="724" y="1546"/>
                </a:lnTo>
                <a:lnTo>
                  <a:pt x="742" y="1541"/>
                </a:lnTo>
                <a:lnTo>
                  <a:pt x="742" y="1541"/>
                </a:lnTo>
                <a:lnTo>
                  <a:pt x="745" y="1524"/>
                </a:lnTo>
                <a:lnTo>
                  <a:pt x="756" y="1482"/>
                </a:lnTo>
                <a:lnTo>
                  <a:pt x="776" y="1422"/>
                </a:lnTo>
                <a:lnTo>
                  <a:pt x="787" y="1389"/>
                </a:lnTo>
                <a:lnTo>
                  <a:pt x="800" y="1355"/>
                </a:lnTo>
                <a:lnTo>
                  <a:pt x="800" y="1355"/>
                </a:lnTo>
                <a:lnTo>
                  <a:pt x="815" y="1321"/>
                </a:lnTo>
                <a:lnTo>
                  <a:pt x="831" y="1290"/>
                </a:lnTo>
                <a:lnTo>
                  <a:pt x="846" y="1263"/>
                </a:lnTo>
                <a:lnTo>
                  <a:pt x="860" y="1238"/>
                </a:lnTo>
                <a:lnTo>
                  <a:pt x="886" y="1197"/>
                </a:lnTo>
                <a:lnTo>
                  <a:pt x="901" y="1171"/>
                </a:lnTo>
                <a:lnTo>
                  <a:pt x="901" y="1171"/>
                </a:lnTo>
                <a:lnTo>
                  <a:pt x="926" y="1129"/>
                </a:lnTo>
                <a:lnTo>
                  <a:pt x="937" y="1106"/>
                </a:lnTo>
                <a:lnTo>
                  <a:pt x="940" y="1095"/>
                </a:lnTo>
                <a:lnTo>
                  <a:pt x="942" y="1085"/>
                </a:lnTo>
                <a:lnTo>
                  <a:pt x="942" y="1085"/>
                </a:lnTo>
                <a:lnTo>
                  <a:pt x="940" y="1072"/>
                </a:lnTo>
                <a:lnTo>
                  <a:pt x="939" y="1059"/>
                </a:lnTo>
                <a:lnTo>
                  <a:pt x="932" y="1027"/>
                </a:lnTo>
                <a:lnTo>
                  <a:pt x="924" y="988"/>
                </a:lnTo>
                <a:lnTo>
                  <a:pt x="924" y="988"/>
                </a:lnTo>
                <a:lnTo>
                  <a:pt x="929" y="988"/>
                </a:lnTo>
                <a:lnTo>
                  <a:pt x="935" y="988"/>
                </a:lnTo>
                <a:lnTo>
                  <a:pt x="942" y="986"/>
                </a:lnTo>
                <a:lnTo>
                  <a:pt x="948" y="983"/>
                </a:lnTo>
                <a:lnTo>
                  <a:pt x="955" y="976"/>
                </a:lnTo>
                <a:lnTo>
                  <a:pt x="958" y="968"/>
                </a:lnTo>
                <a:lnTo>
                  <a:pt x="961" y="957"/>
                </a:lnTo>
                <a:lnTo>
                  <a:pt x="961" y="957"/>
                </a:lnTo>
                <a:lnTo>
                  <a:pt x="963" y="931"/>
                </a:lnTo>
                <a:lnTo>
                  <a:pt x="961" y="903"/>
                </a:lnTo>
                <a:lnTo>
                  <a:pt x="960" y="862"/>
                </a:lnTo>
                <a:lnTo>
                  <a:pt x="960" y="862"/>
                </a:lnTo>
                <a:lnTo>
                  <a:pt x="960" y="820"/>
                </a:lnTo>
                <a:lnTo>
                  <a:pt x="958" y="776"/>
                </a:lnTo>
                <a:lnTo>
                  <a:pt x="958" y="776"/>
                </a:lnTo>
                <a:lnTo>
                  <a:pt x="956" y="750"/>
                </a:lnTo>
                <a:lnTo>
                  <a:pt x="958" y="709"/>
                </a:lnTo>
                <a:lnTo>
                  <a:pt x="961" y="667"/>
                </a:lnTo>
                <a:lnTo>
                  <a:pt x="965" y="636"/>
                </a:lnTo>
                <a:lnTo>
                  <a:pt x="965" y="636"/>
                </a:lnTo>
                <a:lnTo>
                  <a:pt x="971" y="591"/>
                </a:lnTo>
                <a:lnTo>
                  <a:pt x="978" y="518"/>
                </a:lnTo>
                <a:lnTo>
                  <a:pt x="986" y="415"/>
                </a:lnTo>
                <a:lnTo>
                  <a:pt x="986" y="415"/>
                </a:lnTo>
                <a:lnTo>
                  <a:pt x="979" y="410"/>
                </a:lnTo>
                <a:lnTo>
                  <a:pt x="963" y="399"/>
                </a:lnTo>
                <a:lnTo>
                  <a:pt x="916" y="368"/>
                </a:lnTo>
                <a:lnTo>
                  <a:pt x="869" y="335"/>
                </a:lnTo>
                <a:lnTo>
                  <a:pt x="852" y="324"/>
                </a:lnTo>
                <a:lnTo>
                  <a:pt x="844" y="317"/>
                </a:lnTo>
                <a:lnTo>
                  <a:pt x="844" y="317"/>
                </a:lnTo>
                <a:lnTo>
                  <a:pt x="834" y="303"/>
                </a:lnTo>
                <a:lnTo>
                  <a:pt x="828" y="295"/>
                </a:lnTo>
                <a:lnTo>
                  <a:pt x="818" y="287"/>
                </a:lnTo>
                <a:lnTo>
                  <a:pt x="781" y="259"/>
                </a:lnTo>
                <a:lnTo>
                  <a:pt x="769" y="239"/>
                </a:lnTo>
                <a:lnTo>
                  <a:pt x="769" y="239"/>
                </a:lnTo>
                <a:lnTo>
                  <a:pt x="773" y="233"/>
                </a:lnTo>
                <a:lnTo>
                  <a:pt x="777" y="218"/>
                </a:lnTo>
                <a:lnTo>
                  <a:pt x="784" y="202"/>
                </a:lnTo>
                <a:lnTo>
                  <a:pt x="784" y="192"/>
                </a:lnTo>
                <a:lnTo>
                  <a:pt x="782" y="186"/>
                </a:lnTo>
                <a:lnTo>
                  <a:pt x="782" y="186"/>
                </a:lnTo>
                <a:lnTo>
                  <a:pt x="781" y="179"/>
                </a:lnTo>
                <a:lnTo>
                  <a:pt x="777" y="174"/>
                </a:lnTo>
                <a:lnTo>
                  <a:pt x="771" y="168"/>
                </a:lnTo>
                <a:lnTo>
                  <a:pt x="766" y="165"/>
                </a:lnTo>
                <a:lnTo>
                  <a:pt x="763" y="163"/>
                </a:lnTo>
                <a:lnTo>
                  <a:pt x="763" y="163"/>
                </a:lnTo>
                <a:lnTo>
                  <a:pt x="766" y="150"/>
                </a:lnTo>
                <a:lnTo>
                  <a:pt x="768" y="139"/>
                </a:lnTo>
                <a:lnTo>
                  <a:pt x="769" y="126"/>
                </a:lnTo>
                <a:lnTo>
                  <a:pt x="769" y="126"/>
                </a:lnTo>
                <a:lnTo>
                  <a:pt x="768" y="111"/>
                </a:lnTo>
                <a:lnTo>
                  <a:pt x="764" y="96"/>
                </a:lnTo>
                <a:lnTo>
                  <a:pt x="755" y="70"/>
                </a:lnTo>
                <a:lnTo>
                  <a:pt x="755" y="70"/>
                </a:lnTo>
                <a:lnTo>
                  <a:pt x="750" y="56"/>
                </a:lnTo>
                <a:lnTo>
                  <a:pt x="750" y="56"/>
                </a:lnTo>
                <a:lnTo>
                  <a:pt x="743" y="47"/>
                </a:lnTo>
                <a:lnTo>
                  <a:pt x="737" y="38"/>
                </a:lnTo>
                <a:lnTo>
                  <a:pt x="729" y="28"/>
                </a:lnTo>
                <a:lnTo>
                  <a:pt x="717" y="18"/>
                </a:lnTo>
                <a:lnTo>
                  <a:pt x="703" y="10"/>
                </a:lnTo>
                <a:lnTo>
                  <a:pt x="695" y="5"/>
                </a:lnTo>
                <a:lnTo>
                  <a:pt x="686" y="4"/>
                </a:lnTo>
                <a:lnTo>
                  <a:pt x="677" y="0"/>
                </a:lnTo>
                <a:lnTo>
                  <a:pt x="669" y="0"/>
                </a:lnTo>
                <a:lnTo>
                  <a:pt x="669" y="0"/>
                </a:lnTo>
                <a:lnTo>
                  <a:pt x="636" y="0"/>
                </a:lnTo>
                <a:lnTo>
                  <a:pt x="613" y="4"/>
                </a:lnTo>
                <a:lnTo>
                  <a:pt x="600" y="8"/>
                </a:lnTo>
                <a:lnTo>
                  <a:pt x="595" y="12"/>
                </a:lnTo>
                <a:lnTo>
                  <a:pt x="595" y="12"/>
                </a:lnTo>
                <a:lnTo>
                  <a:pt x="592" y="15"/>
                </a:lnTo>
                <a:lnTo>
                  <a:pt x="589" y="15"/>
                </a:lnTo>
                <a:lnTo>
                  <a:pt x="582" y="15"/>
                </a:lnTo>
                <a:lnTo>
                  <a:pt x="569" y="20"/>
                </a:lnTo>
                <a:lnTo>
                  <a:pt x="569" y="20"/>
                </a:lnTo>
                <a:lnTo>
                  <a:pt x="551" y="26"/>
                </a:lnTo>
                <a:lnTo>
                  <a:pt x="538" y="31"/>
                </a:lnTo>
                <a:lnTo>
                  <a:pt x="527" y="36"/>
                </a:lnTo>
                <a:lnTo>
                  <a:pt x="522" y="39"/>
                </a:lnTo>
                <a:lnTo>
                  <a:pt x="519" y="43"/>
                </a:lnTo>
                <a:lnTo>
                  <a:pt x="519" y="43"/>
                </a:lnTo>
                <a:lnTo>
                  <a:pt x="516" y="49"/>
                </a:lnTo>
                <a:lnTo>
                  <a:pt x="514" y="56"/>
                </a:lnTo>
                <a:lnTo>
                  <a:pt x="514" y="60"/>
                </a:lnTo>
                <a:lnTo>
                  <a:pt x="514" y="60"/>
                </a:lnTo>
                <a:lnTo>
                  <a:pt x="498" y="106"/>
                </a:lnTo>
                <a:lnTo>
                  <a:pt x="498" y="106"/>
                </a:lnTo>
                <a:lnTo>
                  <a:pt x="494" y="119"/>
                </a:lnTo>
                <a:lnTo>
                  <a:pt x="493" y="135"/>
                </a:lnTo>
                <a:lnTo>
                  <a:pt x="493" y="135"/>
                </a:lnTo>
                <a:lnTo>
                  <a:pt x="493" y="150"/>
                </a:lnTo>
                <a:lnTo>
                  <a:pt x="494" y="158"/>
                </a:lnTo>
                <a:lnTo>
                  <a:pt x="498" y="169"/>
                </a:lnTo>
                <a:lnTo>
                  <a:pt x="498" y="169"/>
                </a:lnTo>
                <a:lnTo>
                  <a:pt x="506" y="189"/>
                </a:lnTo>
                <a:lnTo>
                  <a:pt x="509" y="197"/>
                </a:lnTo>
                <a:lnTo>
                  <a:pt x="509" y="197"/>
                </a:lnTo>
                <a:lnTo>
                  <a:pt x="512" y="202"/>
                </a:lnTo>
                <a:lnTo>
                  <a:pt x="519" y="210"/>
                </a:lnTo>
                <a:lnTo>
                  <a:pt x="519" y="210"/>
                </a:lnTo>
                <a:lnTo>
                  <a:pt x="525" y="223"/>
                </a:lnTo>
                <a:lnTo>
                  <a:pt x="529" y="230"/>
                </a:lnTo>
                <a:lnTo>
                  <a:pt x="529" y="234"/>
                </a:lnTo>
                <a:lnTo>
                  <a:pt x="529" y="234"/>
                </a:lnTo>
                <a:lnTo>
                  <a:pt x="532" y="244"/>
                </a:lnTo>
                <a:lnTo>
                  <a:pt x="533" y="259"/>
                </a:lnTo>
                <a:lnTo>
                  <a:pt x="533" y="259"/>
                </a:lnTo>
                <a:lnTo>
                  <a:pt x="535" y="290"/>
                </a:lnTo>
                <a:lnTo>
                  <a:pt x="535" y="290"/>
                </a:lnTo>
                <a:close/>
                <a:moveTo>
                  <a:pt x="553" y="1160"/>
                </a:moveTo>
                <a:lnTo>
                  <a:pt x="553" y="1160"/>
                </a:lnTo>
                <a:lnTo>
                  <a:pt x="590" y="1160"/>
                </a:lnTo>
                <a:lnTo>
                  <a:pt x="621" y="1165"/>
                </a:lnTo>
                <a:lnTo>
                  <a:pt x="647" y="1170"/>
                </a:lnTo>
                <a:lnTo>
                  <a:pt x="665" y="1176"/>
                </a:lnTo>
                <a:lnTo>
                  <a:pt x="680" y="1183"/>
                </a:lnTo>
                <a:lnTo>
                  <a:pt x="690" y="1189"/>
                </a:lnTo>
                <a:lnTo>
                  <a:pt x="696" y="1196"/>
                </a:lnTo>
                <a:lnTo>
                  <a:pt x="696" y="1196"/>
                </a:lnTo>
                <a:lnTo>
                  <a:pt x="690" y="1240"/>
                </a:lnTo>
                <a:lnTo>
                  <a:pt x="683" y="1277"/>
                </a:lnTo>
                <a:lnTo>
                  <a:pt x="677" y="1310"/>
                </a:lnTo>
                <a:lnTo>
                  <a:pt x="677" y="1310"/>
                </a:lnTo>
                <a:lnTo>
                  <a:pt x="669" y="1331"/>
                </a:lnTo>
                <a:lnTo>
                  <a:pt x="660" y="1349"/>
                </a:lnTo>
                <a:lnTo>
                  <a:pt x="651" y="1375"/>
                </a:lnTo>
                <a:lnTo>
                  <a:pt x="651" y="1375"/>
                </a:lnTo>
                <a:lnTo>
                  <a:pt x="646" y="1383"/>
                </a:lnTo>
                <a:lnTo>
                  <a:pt x="639" y="1393"/>
                </a:lnTo>
                <a:lnTo>
                  <a:pt x="633" y="1401"/>
                </a:lnTo>
                <a:lnTo>
                  <a:pt x="626" y="1406"/>
                </a:lnTo>
                <a:lnTo>
                  <a:pt x="626" y="1406"/>
                </a:lnTo>
                <a:lnTo>
                  <a:pt x="621" y="1411"/>
                </a:lnTo>
                <a:lnTo>
                  <a:pt x="615" y="1417"/>
                </a:lnTo>
                <a:lnTo>
                  <a:pt x="597" y="1438"/>
                </a:lnTo>
                <a:lnTo>
                  <a:pt x="597" y="1438"/>
                </a:lnTo>
                <a:lnTo>
                  <a:pt x="592" y="1445"/>
                </a:lnTo>
                <a:lnTo>
                  <a:pt x="587" y="1453"/>
                </a:lnTo>
                <a:lnTo>
                  <a:pt x="581" y="1471"/>
                </a:lnTo>
                <a:lnTo>
                  <a:pt x="577" y="1485"/>
                </a:lnTo>
                <a:lnTo>
                  <a:pt x="577" y="1492"/>
                </a:lnTo>
                <a:lnTo>
                  <a:pt x="577" y="1492"/>
                </a:lnTo>
                <a:lnTo>
                  <a:pt x="560" y="1474"/>
                </a:lnTo>
                <a:lnTo>
                  <a:pt x="560" y="1474"/>
                </a:lnTo>
                <a:lnTo>
                  <a:pt x="555" y="1471"/>
                </a:lnTo>
                <a:lnTo>
                  <a:pt x="550" y="1471"/>
                </a:lnTo>
                <a:lnTo>
                  <a:pt x="538" y="1471"/>
                </a:lnTo>
                <a:lnTo>
                  <a:pt x="524" y="1474"/>
                </a:lnTo>
                <a:lnTo>
                  <a:pt x="524" y="1466"/>
                </a:lnTo>
                <a:lnTo>
                  <a:pt x="524" y="1466"/>
                </a:lnTo>
                <a:lnTo>
                  <a:pt x="493" y="1438"/>
                </a:lnTo>
                <a:lnTo>
                  <a:pt x="493" y="1438"/>
                </a:lnTo>
                <a:lnTo>
                  <a:pt x="465" y="1412"/>
                </a:lnTo>
                <a:lnTo>
                  <a:pt x="418" y="1368"/>
                </a:lnTo>
                <a:lnTo>
                  <a:pt x="418" y="1368"/>
                </a:lnTo>
                <a:lnTo>
                  <a:pt x="397" y="1349"/>
                </a:lnTo>
                <a:lnTo>
                  <a:pt x="381" y="1336"/>
                </a:lnTo>
                <a:lnTo>
                  <a:pt x="369" y="1324"/>
                </a:lnTo>
                <a:lnTo>
                  <a:pt x="359" y="1311"/>
                </a:lnTo>
                <a:lnTo>
                  <a:pt x="359" y="1311"/>
                </a:lnTo>
                <a:lnTo>
                  <a:pt x="350" y="1300"/>
                </a:lnTo>
                <a:lnTo>
                  <a:pt x="337" y="1284"/>
                </a:lnTo>
                <a:lnTo>
                  <a:pt x="299" y="1246"/>
                </a:lnTo>
                <a:lnTo>
                  <a:pt x="252" y="1197"/>
                </a:lnTo>
                <a:lnTo>
                  <a:pt x="252" y="1197"/>
                </a:lnTo>
                <a:lnTo>
                  <a:pt x="283" y="1193"/>
                </a:lnTo>
                <a:lnTo>
                  <a:pt x="361" y="1180"/>
                </a:lnTo>
                <a:lnTo>
                  <a:pt x="410" y="1173"/>
                </a:lnTo>
                <a:lnTo>
                  <a:pt x="459" y="1167"/>
                </a:lnTo>
                <a:lnTo>
                  <a:pt x="509" y="1163"/>
                </a:lnTo>
                <a:lnTo>
                  <a:pt x="553" y="1160"/>
                </a:lnTo>
                <a:lnTo>
                  <a:pt x="553" y="116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6037565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pptx752_座っている、しゃがんでいる人のシルエット（３）</dc:title>
  <dc:subject>pptx752_座っている、しゃがんでいる人のシルエット（３）</dc:subject>
  <dc:creator>http://www.digipot.net</dc:creator>
  <cp:lastModifiedBy/>
  <cp:revision>1</cp:revision>
  <dcterms:created xsi:type="dcterms:W3CDTF">2014-01-30T05:12:09Z</dcterms:created>
  <dcterms:modified xsi:type="dcterms:W3CDTF">2018-04-15T12:46:10Z</dcterms:modified>
  <cp:category/>
  <cp:version>1</cp:version>
</cp:coreProperties>
</file>