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59" r:id="rId2"/>
    <p:sldId id="36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4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11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75D74076-F2E3-4ED5-B4C3-0C9A7FC4CE68}"/>
              </a:ext>
            </a:extLst>
          </p:cNvPr>
          <p:cNvSpPr>
            <a:spLocks noEditPoints="1"/>
          </p:cNvSpPr>
          <p:nvPr/>
        </p:nvSpPr>
        <p:spPr bwMode="auto">
          <a:xfrm>
            <a:off x="692209" y="816313"/>
            <a:ext cx="947357" cy="1650401"/>
          </a:xfrm>
          <a:custGeom>
            <a:avLst/>
            <a:gdLst>
              <a:gd name="T0" fmla="*/ 361 w 729"/>
              <a:gd name="T1" fmla="*/ 99 h 1270"/>
              <a:gd name="T2" fmla="*/ 356 w 729"/>
              <a:gd name="T3" fmla="*/ 126 h 1270"/>
              <a:gd name="T4" fmla="*/ 367 w 729"/>
              <a:gd name="T5" fmla="*/ 149 h 1270"/>
              <a:gd name="T6" fmla="*/ 304 w 729"/>
              <a:gd name="T7" fmla="*/ 264 h 1270"/>
              <a:gd name="T8" fmla="*/ 281 w 729"/>
              <a:gd name="T9" fmla="*/ 301 h 1270"/>
              <a:gd name="T10" fmla="*/ 280 w 729"/>
              <a:gd name="T11" fmla="*/ 336 h 1270"/>
              <a:gd name="T12" fmla="*/ 295 w 729"/>
              <a:gd name="T13" fmla="*/ 416 h 1270"/>
              <a:gd name="T14" fmla="*/ 301 w 729"/>
              <a:gd name="T15" fmla="*/ 553 h 1270"/>
              <a:gd name="T16" fmla="*/ 313 w 729"/>
              <a:gd name="T17" fmla="*/ 566 h 1270"/>
              <a:gd name="T18" fmla="*/ 307 w 729"/>
              <a:gd name="T19" fmla="*/ 698 h 1270"/>
              <a:gd name="T20" fmla="*/ 317 w 729"/>
              <a:gd name="T21" fmla="*/ 762 h 1270"/>
              <a:gd name="T22" fmla="*/ 56 w 729"/>
              <a:gd name="T23" fmla="*/ 1070 h 1270"/>
              <a:gd name="T24" fmla="*/ 292 w 729"/>
              <a:gd name="T25" fmla="*/ 1193 h 1270"/>
              <a:gd name="T26" fmla="*/ 287 w 729"/>
              <a:gd name="T27" fmla="*/ 1259 h 1270"/>
              <a:gd name="T28" fmla="*/ 353 w 729"/>
              <a:gd name="T29" fmla="*/ 1269 h 1270"/>
              <a:gd name="T30" fmla="*/ 454 w 729"/>
              <a:gd name="T31" fmla="*/ 1262 h 1270"/>
              <a:gd name="T32" fmla="*/ 474 w 729"/>
              <a:gd name="T33" fmla="*/ 1248 h 1270"/>
              <a:gd name="T34" fmla="*/ 468 w 729"/>
              <a:gd name="T35" fmla="*/ 1227 h 1270"/>
              <a:gd name="T36" fmla="*/ 432 w 729"/>
              <a:gd name="T37" fmla="*/ 1214 h 1270"/>
              <a:gd name="T38" fmla="*/ 513 w 729"/>
              <a:gd name="T39" fmla="*/ 914 h 1270"/>
              <a:gd name="T40" fmla="*/ 516 w 729"/>
              <a:gd name="T41" fmla="*/ 1189 h 1270"/>
              <a:gd name="T42" fmla="*/ 516 w 729"/>
              <a:gd name="T43" fmla="*/ 1236 h 1270"/>
              <a:gd name="T44" fmla="*/ 534 w 729"/>
              <a:gd name="T45" fmla="*/ 1247 h 1270"/>
              <a:gd name="T46" fmla="*/ 658 w 729"/>
              <a:gd name="T47" fmla="*/ 1247 h 1270"/>
              <a:gd name="T48" fmla="*/ 713 w 729"/>
              <a:gd name="T49" fmla="*/ 1232 h 1270"/>
              <a:gd name="T50" fmla="*/ 711 w 729"/>
              <a:gd name="T51" fmla="*/ 1210 h 1270"/>
              <a:gd name="T52" fmla="*/ 674 w 729"/>
              <a:gd name="T53" fmla="*/ 1198 h 1270"/>
              <a:gd name="T54" fmla="*/ 656 w 729"/>
              <a:gd name="T55" fmla="*/ 1172 h 1270"/>
              <a:gd name="T56" fmla="*/ 621 w 729"/>
              <a:gd name="T57" fmla="*/ 909 h 1270"/>
              <a:gd name="T58" fmla="*/ 604 w 729"/>
              <a:gd name="T59" fmla="*/ 800 h 1270"/>
              <a:gd name="T60" fmla="*/ 569 w 729"/>
              <a:gd name="T61" fmla="*/ 644 h 1270"/>
              <a:gd name="T62" fmla="*/ 573 w 729"/>
              <a:gd name="T63" fmla="*/ 627 h 1270"/>
              <a:gd name="T64" fmla="*/ 706 w 729"/>
              <a:gd name="T65" fmla="*/ 463 h 1270"/>
              <a:gd name="T66" fmla="*/ 729 w 729"/>
              <a:gd name="T67" fmla="*/ 445 h 1270"/>
              <a:gd name="T68" fmla="*/ 726 w 729"/>
              <a:gd name="T69" fmla="*/ 421 h 1270"/>
              <a:gd name="T70" fmla="*/ 706 w 729"/>
              <a:gd name="T71" fmla="*/ 374 h 1270"/>
              <a:gd name="T72" fmla="*/ 663 w 729"/>
              <a:gd name="T73" fmla="*/ 347 h 1270"/>
              <a:gd name="T74" fmla="*/ 648 w 729"/>
              <a:gd name="T75" fmla="*/ 327 h 1270"/>
              <a:gd name="T76" fmla="*/ 619 w 729"/>
              <a:gd name="T77" fmla="*/ 306 h 1270"/>
              <a:gd name="T78" fmla="*/ 534 w 729"/>
              <a:gd name="T79" fmla="*/ 247 h 1270"/>
              <a:gd name="T80" fmla="*/ 495 w 729"/>
              <a:gd name="T81" fmla="*/ 203 h 1270"/>
              <a:gd name="T82" fmla="*/ 484 w 729"/>
              <a:gd name="T83" fmla="*/ 164 h 1270"/>
              <a:gd name="T84" fmla="*/ 479 w 729"/>
              <a:gd name="T85" fmla="*/ 157 h 1270"/>
              <a:gd name="T86" fmla="*/ 496 w 729"/>
              <a:gd name="T87" fmla="*/ 134 h 1270"/>
              <a:gd name="T88" fmla="*/ 497 w 729"/>
              <a:gd name="T89" fmla="*/ 101 h 1270"/>
              <a:gd name="T90" fmla="*/ 493 w 729"/>
              <a:gd name="T91" fmla="*/ 60 h 1270"/>
              <a:gd name="T92" fmla="*/ 471 w 729"/>
              <a:gd name="T93" fmla="*/ 12 h 1270"/>
              <a:gd name="T94" fmla="*/ 442 w 729"/>
              <a:gd name="T95" fmla="*/ 1 h 1270"/>
              <a:gd name="T96" fmla="*/ 392 w 729"/>
              <a:gd name="T97" fmla="*/ 3 h 1270"/>
              <a:gd name="T98" fmla="*/ 366 w 729"/>
              <a:gd name="T99" fmla="*/ 29 h 1270"/>
              <a:gd name="T100" fmla="*/ 537 w 729"/>
              <a:gd name="T101" fmla="*/ 397 h 1270"/>
              <a:gd name="T102" fmla="*/ 571 w 729"/>
              <a:gd name="T103" fmla="*/ 405 h 1270"/>
              <a:gd name="T104" fmla="*/ 637 w 729"/>
              <a:gd name="T105" fmla="*/ 409 h 1270"/>
              <a:gd name="T106" fmla="*/ 639 w 729"/>
              <a:gd name="T107" fmla="*/ 400 h 1270"/>
              <a:gd name="T108" fmla="*/ 679 w 729"/>
              <a:gd name="T109" fmla="*/ 413 h 1270"/>
              <a:gd name="T110" fmla="*/ 671 w 729"/>
              <a:gd name="T111" fmla="*/ 429 h 1270"/>
              <a:gd name="T112" fmla="*/ 548 w 729"/>
              <a:gd name="T113" fmla="*/ 597 h 1270"/>
              <a:gd name="T114" fmla="*/ 520 w 729"/>
              <a:gd name="T115" fmla="*/ 576 h 1270"/>
              <a:gd name="T116" fmla="*/ 535 w 729"/>
              <a:gd name="T117" fmla="*/ 544 h 1270"/>
              <a:gd name="T118" fmla="*/ 534 w 729"/>
              <a:gd name="T119" fmla="*/ 518 h 1270"/>
              <a:gd name="T120" fmla="*/ 533 w 729"/>
              <a:gd name="T121" fmla="*/ 451 h 1270"/>
              <a:gd name="T122" fmla="*/ 295 w 729"/>
              <a:gd name="T123" fmla="*/ 1053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29" h="1270">
                <a:moveTo>
                  <a:pt x="368" y="78"/>
                </a:moveTo>
                <a:lnTo>
                  <a:pt x="366" y="99"/>
                </a:lnTo>
                <a:lnTo>
                  <a:pt x="366" y="99"/>
                </a:lnTo>
                <a:lnTo>
                  <a:pt x="364" y="99"/>
                </a:lnTo>
                <a:lnTo>
                  <a:pt x="361" y="99"/>
                </a:lnTo>
                <a:lnTo>
                  <a:pt x="357" y="100"/>
                </a:lnTo>
                <a:lnTo>
                  <a:pt x="356" y="103"/>
                </a:lnTo>
                <a:lnTo>
                  <a:pt x="356" y="105"/>
                </a:lnTo>
                <a:lnTo>
                  <a:pt x="356" y="105"/>
                </a:lnTo>
                <a:lnTo>
                  <a:pt x="356" y="126"/>
                </a:lnTo>
                <a:lnTo>
                  <a:pt x="358" y="138"/>
                </a:lnTo>
                <a:lnTo>
                  <a:pt x="359" y="141"/>
                </a:lnTo>
                <a:lnTo>
                  <a:pt x="361" y="144"/>
                </a:lnTo>
                <a:lnTo>
                  <a:pt x="361" y="144"/>
                </a:lnTo>
                <a:lnTo>
                  <a:pt x="367" y="149"/>
                </a:lnTo>
                <a:lnTo>
                  <a:pt x="368" y="150"/>
                </a:lnTo>
                <a:lnTo>
                  <a:pt x="363" y="168"/>
                </a:lnTo>
                <a:lnTo>
                  <a:pt x="363" y="168"/>
                </a:lnTo>
                <a:lnTo>
                  <a:pt x="328" y="224"/>
                </a:lnTo>
                <a:lnTo>
                  <a:pt x="304" y="264"/>
                </a:lnTo>
                <a:lnTo>
                  <a:pt x="289" y="284"/>
                </a:lnTo>
                <a:lnTo>
                  <a:pt x="289" y="284"/>
                </a:lnTo>
                <a:lnTo>
                  <a:pt x="288" y="287"/>
                </a:lnTo>
                <a:lnTo>
                  <a:pt x="286" y="290"/>
                </a:lnTo>
                <a:lnTo>
                  <a:pt x="281" y="301"/>
                </a:lnTo>
                <a:lnTo>
                  <a:pt x="277" y="313"/>
                </a:lnTo>
                <a:lnTo>
                  <a:pt x="276" y="320"/>
                </a:lnTo>
                <a:lnTo>
                  <a:pt x="276" y="320"/>
                </a:lnTo>
                <a:lnTo>
                  <a:pt x="277" y="328"/>
                </a:lnTo>
                <a:lnTo>
                  <a:pt x="280" y="336"/>
                </a:lnTo>
                <a:lnTo>
                  <a:pt x="281" y="345"/>
                </a:lnTo>
                <a:lnTo>
                  <a:pt x="282" y="350"/>
                </a:lnTo>
                <a:lnTo>
                  <a:pt x="282" y="350"/>
                </a:lnTo>
                <a:lnTo>
                  <a:pt x="286" y="371"/>
                </a:lnTo>
                <a:lnTo>
                  <a:pt x="295" y="416"/>
                </a:lnTo>
                <a:lnTo>
                  <a:pt x="311" y="479"/>
                </a:lnTo>
                <a:lnTo>
                  <a:pt x="311" y="479"/>
                </a:lnTo>
                <a:lnTo>
                  <a:pt x="305" y="517"/>
                </a:lnTo>
                <a:lnTo>
                  <a:pt x="303" y="543"/>
                </a:lnTo>
                <a:lnTo>
                  <a:pt x="301" y="553"/>
                </a:lnTo>
                <a:lnTo>
                  <a:pt x="303" y="558"/>
                </a:lnTo>
                <a:lnTo>
                  <a:pt x="303" y="558"/>
                </a:lnTo>
                <a:lnTo>
                  <a:pt x="306" y="561"/>
                </a:lnTo>
                <a:lnTo>
                  <a:pt x="310" y="564"/>
                </a:lnTo>
                <a:lnTo>
                  <a:pt x="313" y="566"/>
                </a:lnTo>
                <a:lnTo>
                  <a:pt x="313" y="595"/>
                </a:lnTo>
                <a:lnTo>
                  <a:pt x="313" y="595"/>
                </a:lnTo>
                <a:lnTo>
                  <a:pt x="311" y="629"/>
                </a:lnTo>
                <a:lnTo>
                  <a:pt x="309" y="663"/>
                </a:lnTo>
                <a:lnTo>
                  <a:pt x="307" y="698"/>
                </a:lnTo>
                <a:lnTo>
                  <a:pt x="307" y="698"/>
                </a:lnTo>
                <a:lnTo>
                  <a:pt x="309" y="715"/>
                </a:lnTo>
                <a:lnTo>
                  <a:pt x="311" y="731"/>
                </a:lnTo>
                <a:lnTo>
                  <a:pt x="313" y="748"/>
                </a:lnTo>
                <a:lnTo>
                  <a:pt x="317" y="762"/>
                </a:lnTo>
                <a:lnTo>
                  <a:pt x="323" y="784"/>
                </a:lnTo>
                <a:lnTo>
                  <a:pt x="327" y="793"/>
                </a:lnTo>
                <a:lnTo>
                  <a:pt x="318" y="922"/>
                </a:lnTo>
                <a:lnTo>
                  <a:pt x="224" y="1057"/>
                </a:lnTo>
                <a:lnTo>
                  <a:pt x="56" y="1070"/>
                </a:lnTo>
                <a:lnTo>
                  <a:pt x="0" y="1095"/>
                </a:lnTo>
                <a:lnTo>
                  <a:pt x="8" y="1130"/>
                </a:lnTo>
                <a:lnTo>
                  <a:pt x="287" y="1117"/>
                </a:lnTo>
                <a:lnTo>
                  <a:pt x="284" y="1187"/>
                </a:lnTo>
                <a:lnTo>
                  <a:pt x="292" y="1193"/>
                </a:lnTo>
                <a:lnTo>
                  <a:pt x="287" y="1230"/>
                </a:lnTo>
                <a:lnTo>
                  <a:pt x="287" y="1230"/>
                </a:lnTo>
                <a:lnTo>
                  <a:pt x="286" y="1243"/>
                </a:lnTo>
                <a:lnTo>
                  <a:pt x="286" y="1253"/>
                </a:lnTo>
                <a:lnTo>
                  <a:pt x="287" y="1259"/>
                </a:lnTo>
                <a:lnTo>
                  <a:pt x="287" y="1259"/>
                </a:lnTo>
                <a:lnTo>
                  <a:pt x="290" y="1261"/>
                </a:lnTo>
                <a:lnTo>
                  <a:pt x="298" y="1262"/>
                </a:lnTo>
                <a:lnTo>
                  <a:pt x="322" y="1266"/>
                </a:lnTo>
                <a:lnTo>
                  <a:pt x="353" y="1269"/>
                </a:lnTo>
                <a:lnTo>
                  <a:pt x="385" y="1270"/>
                </a:lnTo>
                <a:lnTo>
                  <a:pt x="385" y="1270"/>
                </a:lnTo>
                <a:lnTo>
                  <a:pt x="412" y="1269"/>
                </a:lnTo>
                <a:lnTo>
                  <a:pt x="436" y="1266"/>
                </a:lnTo>
                <a:lnTo>
                  <a:pt x="454" y="1262"/>
                </a:lnTo>
                <a:lnTo>
                  <a:pt x="466" y="1259"/>
                </a:lnTo>
                <a:lnTo>
                  <a:pt x="466" y="1259"/>
                </a:lnTo>
                <a:lnTo>
                  <a:pt x="470" y="1256"/>
                </a:lnTo>
                <a:lnTo>
                  <a:pt x="472" y="1253"/>
                </a:lnTo>
                <a:lnTo>
                  <a:pt x="474" y="1248"/>
                </a:lnTo>
                <a:lnTo>
                  <a:pt x="476" y="1243"/>
                </a:lnTo>
                <a:lnTo>
                  <a:pt x="476" y="1238"/>
                </a:lnTo>
                <a:lnTo>
                  <a:pt x="474" y="1233"/>
                </a:lnTo>
                <a:lnTo>
                  <a:pt x="472" y="1230"/>
                </a:lnTo>
                <a:lnTo>
                  <a:pt x="468" y="1227"/>
                </a:lnTo>
                <a:lnTo>
                  <a:pt x="468" y="1227"/>
                </a:lnTo>
                <a:lnTo>
                  <a:pt x="449" y="1221"/>
                </a:lnTo>
                <a:lnTo>
                  <a:pt x="439" y="1218"/>
                </a:lnTo>
                <a:lnTo>
                  <a:pt x="432" y="1214"/>
                </a:lnTo>
                <a:lnTo>
                  <a:pt x="432" y="1214"/>
                </a:lnTo>
                <a:lnTo>
                  <a:pt x="414" y="1202"/>
                </a:lnTo>
                <a:lnTo>
                  <a:pt x="403" y="1193"/>
                </a:lnTo>
                <a:lnTo>
                  <a:pt x="424" y="1017"/>
                </a:lnTo>
                <a:lnTo>
                  <a:pt x="442" y="808"/>
                </a:lnTo>
                <a:lnTo>
                  <a:pt x="513" y="914"/>
                </a:lnTo>
                <a:lnTo>
                  <a:pt x="522" y="1146"/>
                </a:lnTo>
                <a:lnTo>
                  <a:pt x="527" y="1151"/>
                </a:lnTo>
                <a:lnTo>
                  <a:pt x="527" y="1151"/>
                </a:lnTo>
                <a:lnTo>
                  <a:pt x="520" y="1172"/>
                </a:lnTo>
                <a:lnTo>
                  <a:pt x="516" y="1189"/>
                </a:lnTo>
                <a:lnTo>
                  <a:pt x="513" y="1201"/>
                </a:lnTo>
                <a:lnTo>
                  <a:pt x="513" y="1201"/>
                </a:lnTo>
                <a:lnTo>
                  <a:pt x="513" y="1212"/>
                </a:lnTo>
                <a:lnTo>
                  <a:pt x="513" y="1225"/>
                </a:lnTo>
                <a:lnTo>
                  <a:pt x="516" y="1236"/>
                </a:lnTo>
                <a:lnTo>
                  <a:pt x="517" y="1241"/>
                </a:lnTo>
                <a:lnTo>
                  <a:pt x="518" y="1243"/>
                </a:lnTo>
                <a:lnTo>
                  <a:pt x="518" y="1243"/>
                </a:lnTo>
                <a:lnTo>
                  <a:pt x="524" y="1246"/>
                </a:lnTo>
                <a:lnTo>
                  <a:pt x="534" y="1247"/>
                </a:lnTo>
                <a:lnTo>
                  <a:pt x="565" y="1249"/>
                </a:lnTo>
                <a:lnTo>
                  <a:pt x="600" y="1249"/>
                </a:lnTo>
                <a:lnTo>
                  <a:pt x="632" y="1249"/>
                </a:lnTo>
                <a:lnTo>
                  <a:pt x="632" y="1249"/>
                </a:lnTo>
                <a:lnTo>
                  <a:pt x="658" y="1247"/>
                </a:lnTo>
                <a:lnTo>
                  <a:pt x="684" y="1244"/>
                </a:lnTo>
                <a:lnTo>
                  <a:pt x="695" y="1242"/>
                </a:lnTo>
                <a:lnTo>
                  <a:pt x="703" y="1239"/>
                </a:lnTo>
                <a:lnTo>
                  <a:pt x="711" y="1236"/>
                </a:lnTo>
                <a:lnTo>
                  <a:pt x="713" y="1232"/>
                </a:lnTo>
                <a:lnTo>
                  <a:pt x="713" y="1232"/>
                </a:lnTo>
                <a:lnTo>
                  <a:pt x="714" y="1229"/>
                </a:lnTo>
                <a:lnTo>
                  <a:pt x="715" y="1225"/>
                </a:lnTo>
                <a:lnTo>
                  <a:pt x="714" y="1216"/>
                </a:lnTo>
                <a:lnTo>
                  <a:pt x="711" y="1210"/>
                </a:lnTo>
                <a:lnTo>
                  <a:pt x="708" y="1208"/>
                </a:lnTo>
                <a:lnTo>
                  <a:pt x="706" y="1207"/>
                </a:lnTo>
                <a:lnTo>
                  <a:pt x="706" y="1207"/>
                </a:lnTo>
                <a:lnTo>
                  <a:pt x="686" y="1202"/>
                </a:lnTo>
                <a:lnTo>
                  <a:pt x="674" y="1198"/>
                </a:lnTo>
                <a:lnTo>
                  <a:pt x="663" y="1193"/>
                </a:lnTo>
                <a:lnTo>
                  <a:pt x="663" y="1193"/>
                </a:lnTo>
                <a:lnTo>
                  <a:pt x="643" y="1180"/>
                </a:lnTo>
                <a:lnTo>
                  <a:pt x="632" y="1175"/>
                </a:lnTo>
                <a:lnTo>
                  <a:pt x="656" y="1172"/>
                </a:lnTo>
                <a:lnTo>
                  <a:pt x="656" y="1172"/>
                </a:lnTo>
                <a:lnTo>
                  <a:pt x="621" y="927"/>
                </a:lnTo>
                <a:lnTo>
                  <a:pt x="621" y="927"/>
                </a:lnTo>
                <a:lnTo>
                  <a:pt x="621" y="919"/>
                </a:lnTo>
                <a:lnTo>
                  <a:pt x="621" y="909"/>
                </a:lnTo>
                <a:lnTo>
                  <a:pt x="620" y="897"/>
                </a:lnTo>
                <a:lnTo>
                  <a:pt x="619" y="882"/>
                </a:lnTo>
                <a:lnTo>
                  <a:pt x="619" y="882"/>
                </a:lnTo>
                <a:lnTo>
                  <a:pt x="609" y="828"/>
                </a:lnTo>
                <a:lnTo>
                  <a:pt x="604" y="800"/>
                </a:lnTo>
                <a:lnTo>
                  <a:pt x="600" y="784"/>
                </a:lnTo>
                <a:lnTo>
                  <a:pt x="600" y="784"/>
                </a:lnTo>
                <a:lnTo>
                  <a:pt x="563" y="647"/>
                </a:lnTo>
                <a:lnTo>
                  <a:pt x="563" y="647"/>
                </a:lnTo>
                <a:lnTo>
                  <a:pt x="569" y="644"/>
                </a:lnTo>
                <a:lnTo>
                  <a:pt x="573" y="641"/>
                </a:lnTo>
                <a:lnTo>
                  <a:pt x="574" y="639"/>
                </a:lnTo>
                <a:lnTo>
                  <a:pt x="574" y="636"/>
                </a:lnTo>
                <a:lnTo>
                  <a:pt x="574" y="636"/>
                </a:lnTo>
                <a:lnTo>
                  <a:pt x="573" y="627"/>
                </a:lnTo>
                <a:lnTo>
                  <a:pt x="571" y="621"/>
                </a:lnTo>
                <a:lnTo>
                  <a:pt x="677" y="468"/>
                </a:lnTo>
                <a:lnTo>
                  <a:pt x="677" y="468"/>
                </a:lnTo>
                <a:lnTo>
                  <a:pt x="706" y="463"/>
                </a:lnTo>
                <a:lnTo>
                  <a:pt x="706" y="463"/>
                </a:lnTo>
                <a:lnTo>
                  <a:pt x="713" y="460"/>
                </a:lnTo>
                <a:lnTo>
                  <a:pt x="720" y="455"/>
                </a:lnTo>
                <a:lnTo>
                  <a:pt x="726" y="450"/>
                </a:lnTo>
                <a:lnTo>
                  <a:pt x="729" y="446"/>
                </a:lnTo>
                <a:lnTo>
                  <a:pt x="729" y="445"/>
                </a:lnTo>
                <a:lnTo>
                  <a:pt x="729" y="445"/>
                </a:lnTo>
                <a:lnTo>
                  <a:pt x="727" y="436"/>
                </a:lnTo>
                <a:lnTo>
                  <a:pt x="726" y="428"/>
                </a:lnTo>
                <a:lnTo>
                  <a:pt x="726" y="421"/>
                </a:lnTo>
                <a:lnTo>
                  <a:pt x="726" y="421"/>
                </a:lnTo>
                <a:lnTo>
                  <a:pt x="726" y="416"/>
                </a:lnTo>
                <a:lnTo>
                  <a:pt x="724" y="409"/>
                </a:lnTo>
                <a:lnTo>
                  <a:pt x="717" y="393"/>
                </a:lnTo>
                <a:lnTo>
                  <a:pt x="706" y="374"/>
                </a:lnTo>
                <a:lnTo>
                  <a:pt x="706" y="374"/>
                </a:lnTo>
                <a:lnTo>
                  <a:pt x="702" y="368"/>
                </a:lnTo>
                <a:lnTo>
                  <a:pt x="698" y="363"/>
                </a:lnTo>
                <a:lnTo>
                  <a:pt x="695" y="360"/>
                </a:lnTo>
                <a:lnTo>
                  <a:pt x="695" y="360"/>
                </a:lnTo>
                <a:lnTo>
                  <a:pt x="663" y="347"/>
                </a:lnTo>
                <a:lnTo>
                  <a:pt x="663" y="347"/>
                </a:lnTo>
                <a:lnTo>
                  <a:pt x="662" y="346"/>
                </a:lnTo>
                <a:lnTo>
                  <a:pt x="652" y="334"/>
                </a:lnTo>
                <a:lnTo>
                  <a:pt x="652" y="334"/>
                </a:lnTo>
                <a:lnTo>
                  <a:pt x="648" y="327"/>
                </a:lnTo>
                <a:lnTo>
                  <a:pt x="643" y="322"/>
                </a:lnTo>
                <a:lnTo>
                  <a:pt x="638" y="318"/>
                </a:lnTo>
                <a:lnTo>
                  <a:pt x="627" y="310"/>
                </a:lnTo>
                <a:lnTo>
                  <a:pt x="627" y="310"/>
                </a:lnTo>
                <a:lnTo>
                  <a:pt x="619" y="306"/>
                </a:lnTo>
                <a:lnTo>
                  <a:pt x="608" y="301"/>
                </a:lnTo>
                <a:lnTo>
                  <a:pt x="587" y="294"/>
                </a:lnTo>
                <a:lnTo>
                  <a:pt x="563" y="287"/>
                </a:lnTo>
                <a:lnTo>
                  <a:pt x="534" y="247"/>
                </a:lnTo>
                <a:lnTo>
                  <a:pt x="534" y="247"/>
                </a:lnTo>
                <a:lnTo>
                  <a:pt x="518" y="220"/>
                </a:lnTo>
                <a:lnTo>
                  <a:pt x="518" y="220"/>
                </a:lnTo>
                <a:lnTo>
                  <a:pt x="516" y="218"/>
                </a:lnTo>
                <a:lnTo>
                  <a:pt x="510" y="213"/>
                </a:lnTo>
                <a:lnTo>
                  <a:pt x="495" y="203"/>
                </a:lnTo>
                <a:lnTo>
                  <a:pt x="473" y="192"/>
                </a:lnTo>
                <a:lnTo>
                  <a:pt x="473" y="192"/>
                </a:lnTo>
                <a:lnTo>
                  <a:pt x="479" y="179"/>
                </a:lnTo>
                <a:lnTo>
                  <a:pt x="483" y="169"/>
                </a:lnTo>
                <a:lnTo>
                  <a:pt x="484" y="164"/>
                </a:lnTo>
                <a:lnTo>
                  <a:pt x="484" y="163"/>
                </a:lnTo>
                <a:lnTo>
                  <a:pt x="484" y="163"/>
                </a:lnTo>
                <a:lnTo>
                  <a:pt x="481" y="158"/>
                </a:lnTo>
                <a:lnTo>
                  <a:pt x="479" y="157"/>
                </a:lnTo>
                <a:lnTo>
                  <a:pt x="479" y="157"/>
                </a:lnTo>
                <a:lnTo>
                  <a:pt x="487" y="151"/>
                </a:lnTo>
                <a:lnTo>
                  <a:pt x="491" y="146"/>
                </a:lnTo>
                <a:lnTo>
                  <a:pt x="495" y="141"/>
                </a:lnTo>
                <a:lnTo>
                  <a:pt x="495" y="141"/>
                </a:lnTo>
                <a:lnTo>
                  <a:pt x="496" y="134"/>
                </a:lnTo>
                <a:lnTo>
                  <a:pt x="499" y="122"/>
                </a:lnTo>
                <a:lnTo>
                  <a:pt x="499" y="110"/>
                </a:lnTo>
                <a:lnTo>
                  <a:pt x="499" y="105"/>
                </a:lnTo>
                <a:lnTo>
                  <a:pt x="497" y="101"/>
                </a:lnTo>
                <a:lnTo>
                  <a:pt x="497" y="101"/>
                </a:lnTo>
                <a:lnTo>
                  <a:pt x="495" y="98"/>
                </a:lnTo>
                <a:lnTo>
                  <a:pt x="493" y="95"/>
                </a:lnTo>
                <a:lnTo>
                  <a:pt x="490" y="94"/>
                </a:lnTo>
                <a:lnTo>
                  <a:pt x="487" y="63"/>
                </a:lnTo>
                <a:lnTo>
                  <a:pt x="493" y="60"/>
                </a:lnTo>
                <a:lnTo>
                  <a:pt x="493" y="60"/>
                </a:lnTo>
                <a:lnTo>
                  <a:pt x="490" y="53"/>
                </a:lnTo>
                <a:lnTo>
                  <a:pt x="484" y="37"/>
                </a:lnTo>
                <a:lnTo>
                  <a:pt x="476" y="19"/>
                </a:lnTo>
                <a:lnTo>
                  <a:pt x="471" y="12"/>
                </a:lnTo>
                <a:lnTo>
                  <a:pt x="466" y="7"/>
                </a:lnTo>
                <a:lnTo>
                  <a:pt x="466" y="7"/>
                </a:lnTo>
                <a:lnTo>
                  <a:pt x="460" y="4"/>
                </a:lnTo>
                <a:lnTo>
                  <a:pt x="451" y="2"/>
                </a:lnTo>
                <a:lnTo>
                  <a:pt x="442" y="1"/>
                </a:lnTo>
                <a:lnTo>
                  <a:pt x="432" y="0"/>
                </a:lnTo>
                <a:lnTo>
                  <a:pt x="413" y="0"/>
                </a:lnTo>
                <a:lnTo>
                  <a:pt x="397" y="2"/>
                </a:lnTo>
                <a:lnTo>
                  <a:pt x="397" y="2"/>
                </a:lnTo>
                <a:lnTo>
                  <a:pt x="392" y="3"/>
                </a:lnTo>
                <a:lnTo>
                  <a:pt x="387" y="7"/>
                </a:lnTo>
                <a:lnTo>
                  <a:pt x="376" y="14"/>
                </a:lnTo>
                <a:lnTo>
                  <a:pt x="369" y="23"/>
                </a:lnTo>
                <a:lnTo>
                  <a:pt x="366" y="29"/>
                </a:lnTo>
                <a:lnTo>
                  <a:pt x="366" y="29"/>
                </a:lnTo>
                <a:lnTo>
                  <a:pt x="366" y="53"/>
                </a:lnTo>
                <a:lnTo>
                  <a:pt x="366" y="76"/>
                </a:lnTo>
                <a:lnTo>
                  <a:pt x="368" y="78"/>
                </a:lnTo>
                <a:close/>
                <a:moveTo>
                  <a:pt x="537" y="397"/>
                </a:moveTo>
                <a:lnTo>
                  <a:pt x="537" y="397"/>
                </a:lnTo>
                <a:lnTo>
                  <a:pt x="539" y="397"/>
                </a:lnTo>
                <a:lnTo>
                  <a:pt x="542" y="397"/>
                </a:lnTo>
                <a:lnTo>
                  <a:pt x="553" y="399"/>
                </a:lnTo>
                <a:lnTo>
                  <a:pt x="571" y="405"/>
                </a:lnTo>
                <a:lnTo>
                  <a:pt x="571" y="405"/>
                </a:lnTo>
                <a:lnTo>
                  <a:pt x="593" y="408"/>
                </a:lnTo>
                <a:lnTo>
                  <a:pt x="627" y="410"/>
                </a:lnTo>
                <a:lnTo>
                  <a:pt x="627" y="410"/>
                </a:lnTo>
                <a:lnTo>
                  <a:pt x="632" y="410"/>
                </a:lnTo>
                <a:lnTo>
                  <a:pt x="637" y="409"/>
                </a:lnTo>
                <a:lnTo>
                  <a:pt x="639" y="408"/>
                </a:lnTo>
                <a:lnTo>
                  <a:pt x="640" y="405"/>
                </a:lnTo>
                <a:lnTo>
                  <a:pt x="640" y="402"/>
                </a:lnTo>
                <a:lnTo>
                  <a:pt x="639" y="400"/>
                </a:lnTo>
                <a:lnTo>
                  <a:pt x="639" y="400"/>
                </a:lnTo>
                <a:lnTo>
                  <a:pt x="648" y="399"/>
                </a:lnTo>
                <a:lnTo>
                  <a:pt x="654" y="400"/>
                </a:lnTo>
                <a:lnTo>
                  <a:pt x="661" y="403"/>
                </a:lnTo>
                <a:lnTo>
                  <a:pt x="661" y="403"/>
                </a:lnTo>
                <a:lnTo>
                  <a:pt x="679" y="413"/>
                </a:lnTo>
                <a:lnTo>
                  <a:pt x="679" y="413"/>
                </a:lnTo>
                <a:lnTo>
                  <a:pt x="677" y="417"/>
                </a:lnTo>
                <a:lnTo>
                  <a:pt x="674" y="423"/>
                </a:lnTo>
                <a:lnTo>
                  <a:pt x="674" y="423"/>
                </a:lnTo>
                <a:lnTo>
                  <a:pt x="671" y="429"/>
                </a:lnTo>
                <a:lnTo>
                  <a:pt x="668" y="437"/>
                </a:lnTo>
                <a:lnTo>
                  <a:pt x="668" y="445"/>
                </a:lnTo>
                <a:lnTo>
                  <a:pt x="556" y="595"/>
                </a:lnTo>
                <a:lnTo>
                  <a:pt x="556" y="595"/>
                </a:lnTo>
                <a:lnTo>
                  <a:pt x="548" y="597"/>
                </a:lnTo>
                <a:lnTo>
                  <a:pt x="542" y="597"/>
                </a:lnTo>
                <a:lnTo>
                  <a:pt x="539" y="597"/>
                </a:lnTo>
                <a:lnTo>
                  <a:pt x="537" y="595"/>
                </a:lnTo>
                <a:lnTo>
                  <a:pt x="537" y="595"/>
                </a:lnTo>
                <a:lnTo>
                  <a:pt x="520" y="576"/>
                </a:lnTo>
                <a:lnTo>
                  <a:pt x="508" y="560"/>
                </a:lnTo>
                <a:lnTo>
                  <a:pt x="508" y="560"/>
                </a:lnTo>
                <a:lnTo>
                  <a:pt x="522" y="553"/>
                </a:lnTo>
                <a:lnTo>
                  <a:pt x="531" y="547"/>
                </a:lnTo>
                <a:lnTo>
                  <a:pt x="535" y="544"/>
                </a:lnTo>
                <a:lnTo>
                  <a:pt x="537" y="542"/>
                </a:lnTo>
                <a:lnTo>
                  <a:pt x="537" y="542"/>
                </a:lnTo>
                <a:lnTo>
                  <a:pt x="537" y="538"/>
                </a:lnTo>
                <a:lnTo>
                  <a:pt x="537" y="535"/>
                </a:lnTo>
                <a:lnTo>
                  <a:pt x="534" y="518"/>
                </a:lnTo>
                <a:lnTo>
                  <a:pt x="534" y="518"/>
                </a:lnTo>
                <a:lnTo>
                  <a:pt x="533" y="496"/>
                </a:lnTo>
                <a:lnTo>
                  <a:pt x="531" y="471"/>
                </a:lnTo>
                <a:lnTo>
                  <a:pt x="531" y="471"/>
                </a:lnTo>
                <a:lnTo>
                  <a:pt x="533" y="451"/>
                </a:lnTo>
                <a:lnTo>
                  <a:pt x="534" y="427"/>
                </a:lnTo>
                <a:lnTo>
                  <a:pt x="537" y="397"/>
                </a:lnTo>
                <a:lnTo>
                  <a:pt x="537" y="397"/>
                </a:lnTo>
                <a:close/>
                <a:moveTo>
                  <a:pt x="300" y="1006"/>
                </a:moveTo>
                <a:lnTo>
                  <a:pt x="295" y="1053"/>
                </a:lnTo>
                <a:lnTo>
                  <a:pt x="266" y="1053"/>
                </a:lnTo>
                <a:lnTo>
                  <a:pt x="300" y="10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37F3BF11-F2B0-4DC3-8C2E-80E00374716A}"/>
              </a:ext>
            </a:extLst>
          </p:cNvPr>
          <p:cNvSpPr>
            <a:spLocks/>
          </p:cNvSpPr>
          <p:nvPr/>
        </p:nvSpPr>
        <p:spPr bwMode="auto">
          <a:xfrm>
            <a:off x="2269372" y="816313"/>
            <a:ext cx="1616132" cy="1594694"/>
          </a:xfrm>
          <a:custGeom>
            <a:avLst/>
            <a:gdLst>
              <a:gd name="T0" fmla="*/ 63 w 1357"/>
              <a:gd name="T1" fmla="*/ 597 h 1339"/>
              <a:gd name="T2" fmla="*/ 66 w 1357"/>
              <a:gd name="T3" fmla="*/ 634 h 1339"/>
              <a:gd name="T4" fmla="*/ 125 w 1357"/>
              <a:gd name="T5" fmla="*/ 735 h 1339"/>
              <a:gd name="T6" fmla="*/ 125 w 1357"/>
              <a:gd name="T7" fmla="*/ 814 h 1339"/>
              <a:gd name="T8" fmla="*/ 86 w 1357"/>
              <a:gd name="T9" fmla="*/ 1046 h 1339"/>
              <a:gd name="T10" fmla="*/ 67 w 1357"/>
              <a:gd name="T11" fmla="*/ 1118 h 1339"/>
              <a:gd name="T12" fmla="*/ 67 w 1357"/>
              <a:gd name="T13" fmla="*/ 1138 h 1339"/>
              <a:gd name="T14" fmla="*/ 73 w 1357"/>
              <a:gd name="T15" fmla="*/ 1173 h 1339"/>
              <a:gd name="T16" fmla="*/ 100 w 1357"/>
              <a:gd name="T17" fmla="*/ 1179 h 1339"/>
              <a:gd name="T18" fmla="*/ 170 w 1357"/>
              <a:gd name="T19" fmla="*/ 1190 h 1339"/>
              <a:gd name="T20" fmla="*/ 221 w 1357"/>
              <a:gd name="T21" fmla="*/ 1202 h 1339"/>
              <a:gd name="T22" fmla="*/ 240 w 1357"/>
              <a:gd name="T23" fmla="*/ 1193 h 1339"/>
              <a:gd name="T24" fmla="*/ 248 w 1357"/>
              <a:gd name="T25" fmla="*/ 1173 h 1339"/>
              <a:gd name="T26" fmla="*/ 241 w 1357"/>
              <a:gd name="T27" fmla="*/ 1145 h 1339"/>
              <a:gd name="T28" fmla="*/ 207 w 1357"/>
              <a:gd name="T29" fmla="*/ 1118 h 1339"/>
              <a:gd name="T30" fmla="*/ 233 w 1357"/>
              <a:gd name="T31" fmla="*/ 1026 h 1339"/>
              <a:gd name="T32" fmla="*/ 277 w 1357"/>
              <a:gd name="T33" fmla="*/ 883 h 1339"/>
              <a:gd name="T34" fmla="*/ 297 w 1357"/>
              <a:gd name="T35" fmla="*/ 841 h 1339"/>
              <a:gd name="T36" fmla="*/ 290 w 1357"/>
              <a:gd name="T37" fmla="*/ 781 h 1339"/>
              <a:gd name="T38" fmla="*/ 1196 w 1357"/>
              <a:gd name="T39" fmla="*/ 1263 h 1339"/>
              <a:gd name="T40" fmla="*/ 1118 w 1357"/>
              <a:gd name="T41" fmla="*/ 1302 h 1339"/>
              <a:gd name="T42" fmla="*/ 1099 w 1357"/>
              <a:gd name="T43" fmla="*/ 1335 h 1339"/>
              <a:gd name="T44" fmla="*/ 1227 w 1357"/>
              <a:gd name="T45" fmla="*/ 1308 h 1339"/>
              <a:gd name="T46" fmla="*/ 1348 w 1357"/>
              <a:gd name="T47" fmla="*/ 1258 h 1339"/>
              <a:gd name="T48" fmla="*/ 1355 w 1357"/>
              <a:gd name="T49" fmla="*/ 1235 h 1339"/>
              <a:gd name="T50" fmla="*/ 1331 w 1357"/>
              <a:gd name="T51" fmla="*/ 1224 h 1339"/>
              <a:gd name="T52" fmla="*/ 317 w 1357"/>
              <a:gd name="T53" fmla="*/ 575 h 1339"/>
              <a:gd name="T54" fmla="*/ 325 w 1357"/>
              <a:gd name="T55" fmla="*/ 567 h 1339"/>
              <a:gd name="T56" fmla="*/ 332 w 1357"/>
              <a:gd name="T57" fmla="*/ 545 h 1339"/>
              <a:gd name="T58" fmla="*/ 357 w 1357"/>
              <a:gd name="T59" fmla="*/ 527 h 1339"/>
              <a:gd name="T60" fmla="*/ 383 w 1357"/>
              <a:gd name="T61" fmla="*/ 448 h 1339"/>
              <a:gd name="T62" fmla="*/ 380 w 1357"/>
              <a:gd name="T63" fmla="*/ 425 h 1339"/>
              <a:gd name="T64" fmla="*/ 376 w 1357"/>
              <a:gd name="T65" fmla="*/ 357 h 1339"/>
              <a:gd name="T66" fmla="*/ 368 w 1357"/>
              <a:gd name="T67" fmla="*/ 316 h 1339"/>
              <a:gd name="T68" fmla="*/ 344 w 1357"/>
              <a:gd name="T69" fmla="*/ 270 h 1339"/>
              <a:gd name="T70" fmla="*/ 339 w 1357"/>
              <a:gd name="T71" fmla="*/ 243 h 1339"/>
              <a:gd name="T72" fmla="*/ 313 w 1357"/>
              <a:gd name="T73" fmla="*/ 222 h 1339"/>
              <a:gd name="T74" fmla="*/ 309 w 1357"/>
              <a:gd name="T75" fmla="*/ 195 h 1339"/>
              <a:gd name="T76" fmla="*/ 286 w 1357"/>
              <a:gd name="T77" fmla="*/ 163 h 1339"/>
              <a:gd name="T78" fmla="*/ 303 w 1357"/>
              <a:gd name="T79" fmla="*/ 127 h 1339"/>
              <a:gd name="T80" fmla="*/ 326 w 1357"/>
              <a:gd name="T81" fmla="*/ 75 h 1339"/>
              <a:gd name="T82" fmla="*/ 345 w 1357"/>
              <a:gd name="T83" fmla="*/ 70 h 1339"/>
              <a:gd name="T84" fmla="*/ 307 w 1357"/>
              <a:gd name="T85" fmla="*/ 53 h 1339"/>
              <a:gd name="T86" fmla="*/ 282 w 1357"/>
              <a:gd name="T87" fmla="*/ 8 h 1339"/>
              <a:gd name="T88" fmla="*/ 246 w 1357"/>
              <a:gd name="T89" fmla="*/ 0 h 1339"/>
              <a:gd name="T90" fmla="*/ 205 w 1357"/>
              <a:gd name="T91" fmla="*/ 12 h 1339"/>
              <a:gd name="T92" fmla="*/ 178 w 1357"/>
              <a:gd name="T93" fmla="*/ 34 h 1339"/>
              <a:gd name="T94" fmla="*/ 169 w 1357"/>
              <a:gd name="T95" fmla="*/ 78 h 1339"/>
              <a:gd name="T96" fmla="*/ 172 w 1357"/>
              <a:gd name="T97" fmla="*/ 98 h 1339"/>
              <a:gd name="T98" fmla="*/ 177 w 1357"/>
              <a:gd name="T99" fmla="*/ 117 h 1339"/>
              <a:gd name="T100" fmla="*/ 185 w 1357"/>
              <a:gd name="T101" fmla="*/ 131 h 1339"/>
              <a:gd name="T102" fmla="*/ 172 w 1357"/>
              <a:gd name="T103" fmla="*/ 157 h 1339"/>
              <a:gd name="T104" fmla="*/ 92 w 1357"/>
              <a:gd name="T105" fmla="*/ 220 h 1339"/>
              <a:gd name="T106" fmla="*/ 39 w 1357"/>
              <a:gd name="T107" fmla="*/ 265 h 1339"/>
              <a:gd name="T108" fmla="*/ 12 w 1357"/>
              <a:gd name="T109" fmla="*/ 338 h 1339"/>
              <a:gd name="T110" fmla="*/ 0 w 1357"/>
              <a:gd name="T111" fmla="*/ 409 h 1339"/>
              <a:gd name="T112" fmla="*/ 15 w 1357"/>
              <a:gd name="T113" fmla="*/ 461 h 1339"/>
              <a:gd name="T114" fmla="*/ 44 w 1357"/>
              <a:gd name="T115" fmla="*/ 482 h 1339"/>
              <a:gd name="T116" fmla="*/ 49 w 1357"/>
              <a:gd name="T117" fmla="*/ 530 h 1339"/>
              <a:gd name="T118" fmla="*/ 66 w 1357"/>
              <a:gd name="T119" fmla="*/ 540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7" h="1339">
                <a:moveTo>
                  <a:pt x="75" y="540"/>
                </a:moveTo>
                <a:lnTo>
                  <a:pt x="75" y="540"/>
                </a:lnTo>
                <a:lnTo>
                  <a:pt x="73" y="550"/>
                </a:lnTo>
                <a:lnTo>
                  <a:pt x="68" y="570"/>
                </a:lnTo>
                <a:lnTo>
                  <a:pt x="63" y="597"/>
                </a:lnTo>
                <a:lnTo>
                  <a:pt x="62" y="610"/>
                </a:lnTo>
                <a:lnTo>
                  <a:pt x="62" y="622"/>
                </a:lnTo>
                <a:lnTo>
                  <a:pt x="62" y="622"/>
                </a:lnTo>
                <a:lnTo>
                  <a:pt x="63" y="628"/>
                </a:lnTo>
                <a:lnTo>
                  <a:pt x="66" y="634"/>
                </a:lnTo>
                <a:lnTo>
                  <a:pt x="73" y="651"/>
                </a:lnTo>
                <a:lnTo>
                  <a:pt x="83" y="670"/>
                </a:lnTo>
                <a:lnTo>
                  <a:pt x="95" y="688"/>
                </a:lnTo>
                <a:lnTo>
                  <a:pt x="115" y="720"/>
                </a:lnTo>
                <a:lnTo>
                  <a:pt x="125" y="735"/>
                </a:lnTo>
                <a:lnTo>
                  <a:pt x="125" y="735"/>
                </a:lnTo>
                <a:lnTo>
                  <a:pt x="127" y="745"/>
                </a:lnTo>
                <a:lnTo>
                  <a:pt x="127" y="759"/>
                </a:lnTo>
                <a:lnTo>
                  <a:pt x="127" y="759"/>
                </a:lnTo>
                <a:lnTo>
                  <a:pt x="125" y="814"/>
                </a:lnTo>
                <a:lnTo>
                  <a:pt x="123" y="860"/>
                </a:lnTo>
                <a:lnTo>
                  <a:pt x="123" y="860"/>
                </a:lnTo>
                <a:lnTo>
                  <a:pt x="104" y="954"/>
                </a:lnTo>
                <a:lnTo>
                  <a:pt x="91" y="1022"/>
                </a:lnTo>
                <a:lnTo>
                  <a:pt x="86" y="1046"/>
                </a:lnTo>
                <a:lnTo>
                  <a:pt x="83" y="1057"/>
                </a:lnTo>
                <a:lnTo>
                  <a:pt x="83" y="1057"/>
                </a:lnTo>
                <a:lnTo>
                  <a:pt x="79" y="1070"/>
                </a:lnTo>
                <a:lnTo>
                  <a:pt x="74" y="1090"/>
                </a:lnTo>
                <a:lnTo>
                  <a:pt x="67" y="1118"/>
                </a:lnTo>
                <a:lnTo>
                  <a:pt x="67" y="1118"/>
                </a:lnTo>
                <a:lnTo>
                  <a:pt x="67" y="1124"/>
                </a:lnTo>
                <a:lnTo>
                  <a:pt x="67" y="1131"/>
                </a:lnTo>
                <a:lnTo>
                  <a:pt x="67" y="1131"/>
                </a:lnTo>
                <a:lnTo>
                  <a:pt x="67" y="1138"/>
                </a:lnTo>
                <a:lnTo>
                  <a:pt x="66" y="1150"/>
                </a:lnTo>
                <a:lnTo>
                  <a:pt x="67" y="1156"/>
                </a:lnTo>
                <a:lnTo>
                  <a:pt x="67" y="1164"/>
                </a:lnTo>
                <a:lnTo>
                  <a:pt x="69" y="1168"/>
                </a:lnTo>
                <a:lnTo>
                  <a:pt x="73" y="1173"/>
                </a:lnTo>
                <a:lnTo>
                  <a:pt x="73" y="1173"/>
                </a:lnTo>
                <a:lnTo>
                  <a:pt x="75" y="1174"/>
                </a:lnTo>
                <a:lnTo>
                  <a:pt x="79" y="1176"/>
                </a:lnTo>
                <a:lnTo>
                  <a:pt x="87" y="1178"/>
                </a:lnTo>
                <a:lnTo>
                  <a:pt x="100" y="1179"/>
                </a:lnTo>
                <a:lnTo>
                  <a:pt x="112" y="1179"/>
                </a:lnTo>
                <a:lnTo>
                  <a:pt x="133" y="1179"/>
                </a:lnTo>
                <a:lnTo>
                  <a:pt x="143" y="1178"/>
                </a:lnTo>
                <a:lnTo>
                  <a:pt x="143" y="1178"/>
                </a:lnTo>
                <a:lnTo>
                  <a:pt x="170" y="1190"/>
                </a:lnTo>
                <a:lnTo>
                  <a:pt x="192" y="1197"/>
                </a:lnTo>
                <a:lnTo>
                  <a:pt x="201" y="1201"/>
                </a:lnTo>
                <a:lnTo>
                  <a:pt x="210" y="1202"/>
                </a:lnTo>
                <a:lnTo>
                  <a:pt x="210" y="1202"/>
                </a:lnTo>
                <a:lnTo>
                  <a:pt x="221" y="1202"/>
                </a:lnTo>
                <a:lnTo>
                  <a:pt x="229" y="1200"/>
                </a:lnTo>
                <a:lnTo>
                  <a:pt x="234" y="1197"/>
                </a:lnTo>
                <a:lnTo>
                  <a:pt x="239" y="1194"/>
                </a:lnTo>
                <a:lnTo>
                  <a:pt x="239" y="1194"/>
                </a:lnTo>
                <a:lnTo>
                  <a:pt x="240" y="1193"/>
                </a:lnTo>
                <a:lnTo>
                  <a:pt x="240" y="1190"/>
                </a:lnTo>
                <a:lnTo>
                  <a:pt x="240" y="1184"/>
                </a:lnTo>
                <a:lnTo>
                  <a:pt x="239" y="1178"/>
                </a:lnTo>
                <a:lnTo>
                  <a:pt x="248" y="1173"/>
                </a:lnTo>
                <a:lnTo>
                  <a:pt x="248" y="1173"/>
                </a:lnTo>
                <a:lnTo>
                  <a:pt x="247" y="1161"/>
                </a:lnTo>
                <a:lnTo>
                  <a:pt x="246" y="1153"/>
                </a:lnTo>
                <a:lnTo>
                  <a:pt x="244" y="1147"/>
                </a:lnTo>
                <a:lnTo>
                  <a:pt x="244" y="1147"/>
                </a:lnTo>
                <a:lnTo>
                  <a:pt x="241" y="1145"/>
                </a:lnTo>
                <a:lnTo>
                  <a:pt x="238" y="1143"/>
                </a:lnTo>
                <a:lnTo>
                  <a:pt x="228" y="1139"/>
                </a:lnTo>
                <a:lnTo>
                  <a:pt x="215" y="1136"/>
                </a:lnTo>
                <a:lnTo>
                  <a:pt x="207" y="1126"/>
                </a:lnTo>
                <a:lnTo>
                  <a:pt x="207" y="1118"/>
                </a:lnTo>
                <a:lnTo>
                  <a:pt x="199" y="1110"/>
                </a:lnTo>
                <a:lnTo>
                  <a:pt x="199" y="1110"/>
                </a:lnTo>
                <a:lnTo>
                  <a:pt x="213" y="1076"/>
                </a:lnTo>
                <a:lnTo>
                  <a:pt x="225" y="1047"/>
                </a:lnTo>
                <a:lnTo>
                  <a:pt x="233" y="1026"/>
                </a:lnTo>
                <a:lnTo>
                  <a:pt x="233" y="1026"/>
                </a:lnTo>
                <a:lnTo>
                  <a:pt x="254" y="950"/>
                </a:lnTo>
                <a:lnTo>
                  <a:pt x="268" y="907"/>
                </a:lnTo>
                <a:lnTo>
                  <a:pt x="274" y="891"/>
                </a:lnTo>
                <a:lnTo>
                  <a:pt x="277" y="883"/>
                </a:lnTo>
                <a:lnTo>
                  <a:pt x="277" y="883"/>
                </a:lnTo>
                <a:lnTo>
                  <a:pt x="285" y="874"/>
                </a:lnTo>
                <a:lnTo>
                  <a:pt x="290" y="866"/>
                </a:lnTo>
                <a:lnTo>
                  <a:pt x="294" y="855"/>
                </a:lnTo>
                <a:lnTo>
                  <a:pt x="297" y="841"/>
                </a:lnTo>
                <a:lnTo>
                  <a:pt x="297" y="841"/>
                </a:lnTo>
                <a:lnTo>
                  <a:pt x="297" y="832"/>
                </a:lnTo>
                <a:lnTo>
                  <a:pt x="296" y="822"/>
                </a:lnTo>
                <a:lnTo>
                  <a:pt x="293" y="802"/>
                </a:lnTo>
                <a:lnTo>
                  <a:pt x="290" y="781"/>
                </a:lnTo>
                <a:lnTo>
                  <a:pt x="286" y="768"/>
                </a:lnTo>
                <a:lnTo>
                  <a:pt x="286" y="768"/>
                </a:lnTo>
                <a:lnTo>
                  <a:pt x="268" y="717"/>
                </a:lnTo>
                <a:lnTo>
                  <a:pt x="268" y="564"/>
                </a:lnTo>
                <a:lnTo>
                  <a:pt x="1196" y="1263"/>
                </a:lnTo>
                <a:lnTo>
                  <a:pt x="1196" y="1263"/>
                </a:lnTo>
                <a:lnTo>
                  <a:pt x="1161" y="1277"/>
                </a:lnTo>
                <a:lnTo>
                  <a:pt x="1122" y="1294"/>
                </a:lnTo>
                <a:lnTo>
                  <a:pt x="1122" y="1294"/>
                </a:lnTo>
                <a:lnTo>
                  <a:pt x="1118" y="1302"/>
                </a:lnTo>
                <a:lnTo>
                  <a:pt x="1108" y="1314"/>
                </a:lnTo>
                <a:lnTo>
                  <a:pt x="1099" y="1327"/>
                </a:lnTo>
                <a:lnTo>
                  <a:pt x="1097" y="1334"/>
                </a:lnTo>
                <a:lnTo>
                  <a:pt x="1097" y="1334"/>
                </a:lnTo>
                <a:lnTo>
                  <a:pt x="1099" y="1335"/>
                </a:lnTo>
                <a:lnTo>
                  <a:pt x="1104" y="1338"/>
                </a:lnTo>
                <a:lnTo>
                  <a:pt x="1115" y="1339"/>
                </a:lnTo>
                <a:lnTo>
                  <a:pt x="1115" y="1339"/>
                </a:lnTo>
                <a:lnTo>
                  <a:pt x="1151" y="1329"/>
                </a:lnTo>
                <a:lnTo>
                  <a:pt x="1227" y="1308"/>
                </a:lnTo>
                <a:lnTo>
                  <a:pt x="1302" y="1285"/>
                </a:lnTo>
                <a:lnTo>
                  <a:pt x="1326" y="1277"/>
                </a:lnTo>
                <a:lnTo>
                  <a:pt x="1337" y="1274"/>
                </a:lnTo>
                <a:lnTo>
                  <a:pt x="1337" y="1274"/>
                </a:lnTo>
                <a:lnTo>
                  <a:pt x="1348" y="1258"/>
                </a:lnTo>
                <a:lnTo>
                  <a:pt x="1354" y="1247"/>
                </a:lnTo>
                <a:lnTo>
                  <a:pt x="1357" y="1241"/>
                </a:lnTo>
                <a:lnTo>
                  <a:pt x="1357" y="1241"/>
                </a:lnTo>
                <a:lnTo>
                  <a:pt x="1357" y="1239"/>
                </a:lnTo>
                <a:lnTo>
                  <a:pt x="1355" y="1235"/>
                </a:lnTo>
                <a:lnTo>
                  <a:pt x="1351" y="1231"/>
                </a:lnTo>
                <a:lnTo>
                  <a:pt x="1346" y="1229"/>
                </a:lnTo>
                <a:lnTo>
                  <a:pt x="1346" y="1229"/>
                </a:lnTo>
                <a:lnTo>
                  <a:pt x="1337" y="1225"/>
                </a:lnTo>
                <a:lnTo>
                  <a:pt x="1331" y="1224"/>
                </a:lnTo>
                <a:lnTo>
                  <a:pt x="1323" y="1225"/>
                </a:lnTo>
                <a:lnTo>
                  <a:pt x="1323" y="1225"/>
                </a:lnTo>
                <a:lnTo>
                  <a:pt x="1275" y="1240"/>
                </a:lnTo>
                <a:lnTo>
                  <a:pt x="1236" y="1252"/>
                </a:lnTo>
                <a:lnTo>
                  <a:pt x="317" y="575"/>
                </a:lnTo>
                <a:lnTo>
                  <a:pt x="317" y="575"/>
                </a:lnTo>
                <a:lnTo>
                  <a:pt x="321" y="571"/>
                </a:lnTo>
                <a:lnTo>
                  <a:pt x="323" y="569"/>
                </a:lnTo>
                <a:lnTo>
                  <a:pt x="325" y="567"/>
                </a:lnTo>
                <a:lnTo>
                  <a:pt x="325" y="567"/>
                </a:lnTo>
                <a:lnTo>
                  <a:pt x="327" y="557"/>
                </a:lnTo>
                <a:lnTo>
                  <a:pt x="328" y="548"/>
                </a:lnTo>
                <a:lnTo>
                  <a:pt x="328" y="548"/>
                </a:lnTo>
                <a:lnTo>
                  <a:pt x="330" y="546"/>
                </a:lnTo>
                <a:lnTo>
                  <a:pt x="332" y="545"/>
                </a:lnTo>
                <a:lnTo>
                  <a:pt x="336" y="544"/>
                </a:lnTo>
                <a:lnTo>
                  <a:pt x="336" y="544"/>
                </a:lnTo>
                <a:lnTo>
                  <a:pt x="342" y="540"/>
                </a:lnTo>
                <a:lnTo>
                  <a:pt x="348" y="535"/>
                </a:lnTo>
                <a:lnTo>
                  <a:pt x="357" y="527"/>
                </a:lnTo>
                <a:lnTo>
                  <a:pt x="357" y="527"/>
                </a:lnTo>
                <a:lnTo>
                  <a:pt x="369" y="489"/>
                </a:lnTo>
                <a:lnTo>
                  <a:pt x="378" y="463"/>
                </a:lnTo>
                <a:lnTo>
                  <a:pt x="383" y="448"/>
                </a:lnTo>
                <a:lnTo>
                  <a:pt x="383" y="448"/>
                </a:lnTo>
                <a:lnTo>
                  <a:pt x="384" y="443"/>
                </a:lnTo>
                <a:lnTo>
                  <a:pt x="384" y="436"/>
                </a:lnTo>
                <a:lnTo>
                  <a:pt x="383" y="429"/>
                </a:lnTo>
                <a:lnTo>
                  <a:pt x="380" y="425"/>
                </a:lnTo>
                <a:lnTo>
                  <a:pt x="380" y="425"/>
                </a:lnTo>
                <a:lnTo>
                  <a:pt x="379" y="419"/>
                </a:lnTo>
                <a:lnTo>
                  <a:pt x="377" y="410"/>
                </a:lnTo>
                <a:lnTo>
                  <a:pt x="376" y="390"/>
                </a:lnTo>
                <a:lnTo>
                  <a:pt x="376" y="390"/>
                </a:lnTo>
                <a:lnTo>
                  <a:pt x="376" y="357"/>
                </a:lnTo>
                <a:lnTo>
                  <a:pt x="376" y="338"/>
                </a:lnTo>
                <a:lnTo>
                  <a:pt x="374" y="331"/>
                </a:lnTo>
                <a:lnTo>
                  <a:pt x="373" y="325"/>
                </a:lnTo>
                <a:lnTo>
                  <a:pt x="373" y="325"/>
                </a:lnTo>
                <a:lnTo>
                  <a:pt x="368" y="316"/>
                </a:lnTo>
                <a:lnTo>
                  <a:pt x="362" y="309"/>
                </a:lnTo>
                <a:lnTo>
                  <a:pt x="357" y="303"/>
                </a:lnTo>
                <a:lnTo>
                  <a:pt x="357" y="303"/>
                </a:lnTo>
                <a:lnTo>
                  <a:pt x="350" y="286"/>
                </a:lnTo>
                <a:lnTo>
                  <a:pt x="344" y="270"/>
                </a:lnTo>
                <a:lnTo>
                  <a:pt x="340" y="258"/>
                </a:lnTo>
                <a:lnTo>
                  <a:pt x="340" y="258"/>
                </a:lnTo>
                <a:lnTo>
                  <a:pt x="340" y="251"/>
                </a:lnTo>
                <a:lnTo>
                  <a:pt x="340" y="246"/>
                </a:lnTo>
                <a:lnTo>
                  <a:pt x="339" y="243"/>
                </a:lnTo>
                <a:lnTo>
                  <a:pt x="336" y="240"/>
                </a:lnTo>
                <a:lnTo>
                  <a:pt x="336" y="240"/>
                </a:lnTo>
                <a:lnTo>
                  <a:pt x="321" y="229"/>
                </a:lnTo>
                <a:lnTo>
                  <a:pt x="313" y="222"/>
                </a:lnTo>
                <a:lnTo>
                  <a:pt x="313" y="222"/>
                </a:lnTo>
                <a:lnTo>
                  <a:pt x="314" y="217"/>
                </a:lnTo>
                <a:lnTo>
                  <a:pt x="315" y="208"/>
                </a:lnTo>
                <a:lnTo>
                  <a:pt x="315" y="208"/>
                </a:lnTo>
                <a:lnTo>
                  <a:pt x="313" y="202"/>
                </a:lnTo>
                <a:lnTo>
                  <a:pt x="309" y="195"/>
                </a:lnTo>
                <a:lnTo>
                  <a:pt x="302" y="184"/>
                </a:lnTo>
                <a:lnTo>
                  <a:pt x="302" y="184"/>
                </a:lnTo>
                <a:lnTo>
                  <a:pt x="293" y="174"/>
                </a:lnTo>
                <a:lnTo>
                  <a:pt x="286" y="163"/>
                </a:lnTo>
                <a:lnTo>
                  <a:pt x="286" y="163"/>
                </a:lnTo>
                <a:lnTo>
                  <a:pt x="292" y="154"/>
                </a:lnTo>
                <a:lnTo>
                  <a:pt x="298" y="145"/>
                </a:lnTo>
                <a:lnTo>
                  <a:pt x="302" y="137"/>
                </a:lnTo>
                <a:lnTo>
                  <a:pt x="302" y="137"/>
                </a:lnTo>
                <a:lnTo>
                  <a:pt x="303" y="127"/>
                </a:lnTo>
                <a:lnTo>
                  <a:pt x="304" y="114"/>
                </a:lnTo>
                <a:lnTo>
                  <a:pt x="304" y="98"/>
                </a:lnTo>
                <a:lnTo>
                  <a:pt x="309" y="74"/>
                </a:lnTo>
                <a:lnTo>
                  <a:pt x="309" y="74"/>
                </a:lnTo>
                <a:lnTo>
                  <a:pt x="326" y="75"/>
                </a:lnTo>
                <a:lnTo>
                  <a:pt x="338" y="75"/>
                </a:lnTo>
                <a:lnTo>
                  <a:pt x="342" y="75"/>
                </a:lnTo>
                <a:lnTo>
                  <a:pt x="344" y="74"/>
                </a:lnTo>
                <a:lnTo>
                  <a:pt x="344" y="74"/>
                </a:lnTo>
                <a:lnTo>
                  <a:pt x="345" y="70"/>
                </a:lnTo>
                <a:lnTo>
                  <a:pt x="345" y="68"/>
                </a:lnTo>
                <a:lnTo>
                  <a:pt x="340" y="65"/>
                </a:lnTo>
                <a:lnTo>
                  <a:pt x="340" y="65"/>
                </a:lnTo>
                <a:lnTo>
                  <a:pt x="307" y="53"/>
                </a:lnTo>
                <a:lnTo>
                  <a:pt x="307" y="53"/>
                </a:lnTo>
                <a:lnTo>
                  <a:pt x="300" y="39"/>
                </a:lnTo>
                <a:lnTo>
                  <a:pt x="294" y="27"/>
                </a:lnTo>
                <a:lnTo>
                  <a:pt x="288" y="16"/>
                </a:lnTo>
                <a:lnTo>
                  <a:pt x="288" y="16"/>
                </a:lnTo>
                <a:lnTo>
                  <a:pt x="282" y="8"/>
                </a:lnTo>
                <a:lnTo>
                  <a:pt x="275" y="4"/>
                </a:lnTo>
                <a:lnTo>
                  <a:pt x="268" y="1"/>
                </a:lnTo>
                <a:lnTo>
                  <a:pt x="262" y="0"/>
                </a:lnTo>
                <a:lnTo>
                  <a:pt x="262" y="0"/>
                </a:lnTo>
                <a:lnTo>
                  <a:pt x="246" y="0"/>
                </a:lnTo>
                <a:lnTo>
                  <a:pt x="236" y="1"/>
                </a:lnTo>
                <a:lnTo>
                  <a:pt x="228" y="2"/>
                </a:lnTo>
                <a:lnTo>
                  <a:pt x="228" y="2"/>
                </a:lnTo>
                <a:lnTo>
                  <a:pt x="218" y="6"/>
                </a:lnTo>
                <a:lnTo>
                  <a:pt x="205" y="12"/>
                </a:lnTo>
                <a:lnTo>
                  <a:pt x="192" y="19"/>
                </a:lnTo>
                <a:lnTo>
                  <a:pt x="187" y="23"/>
                </a:lnTo>
                <a:lnTo>
                  <a:pt x="183" y="27"/>
                </a:lnTo>
                <a:lnTo>
                  <a:pt x="183" y="27"/>
                </a:lnTo>
                <a:lnTo>
                  <a:pt x="178" y="34"/>
                </a:lnTo>
                <a:lnTo>
                  <a:pt x="175" y="44"/>
                </a:lnTo>
                <a:lnTo>
                  <a:pt x="172" y="55"/>
                </a:lnTo>
                <a:lnTo>
                  <a:pt x="170" y="65"/>
                </a:lnTo>
                <a:lnTo>
                  <a:pt x="170" y="65"/>
                </a:lnTo>
                <a:lnTo>
                  <a:pt x="169" y="78"/>
                </a:lnTo>
                <a:lnTo>
                  <a:pt x="169" y="87"/>
                </a:lnTo>
                <a:lnTo>
                  <a:pt x="170" y="94"/>
                </a:lnTo>
                <a:lnTo>
                  <a:pt x="170" y="98"/>
                </a:lnTo>
                <a:lnTo>
                  <a:pt x="170" y="98"/>
                </a:lnTo>
                <a:lnTo>
                  <a:pt x="172" y="98"/>
                </a:lnTo>
                <a:lnTo>
                  <a:pt x="172" y="98"/>
                </a:lnTo>
                <a:lnTo>
                  <a:pt x="173" y="103"/>
                </a:lnTo>
                <a:lnTo>
                  <a:pt x="175" y="114"/>
                </a:lnTo>
                <a:lnTo>
                  <a:pt x="175" y="114"/>
                </a:lnTo>
                <a:lnTo>
                  <a:pt x="177" y="117"/>
                </a:lnTo>
                <a:lnTo>
                  <a:pt x="179" y="121"/>
                </a:lnTo>
                <a:lnTo>
                  <a:pt x="183" y="127"/>
                </a:lnTo>
                <a:lnTo>
                  <a:pt x="183" y="127"/>
                </a:lnTo>
                <a:lnTo>
                  <a:pt x="185" y="130"/>
                </a:lnTo>
                <a:lnTo>
                  <a:pt x="185" y="131"/>
                </a:lnTo>
                <a:lnTo>
                  <a:pt x="185" y="132"/>
                </a:lnTo>
                <a:lnTo>
                  <a:pt x="185" y="132"/>
                </a:lnTo>
                <a:lnTo>
                  <a:pt x="175" y="150"/>
                </a:lnTo>
                <a:lnTo>
                  <a:pt x="175" y="150"/>
                </a:lnTo>
                <a:lnTo>
                  <a:pt x="172" y="157"/>
                </a:lnTo>
                <a:lnTo>
                  <a:pt x="172" y="163"/>
                </a:lnTo>
                <a:lnTo>
                  <a:pt x="172" y="168"/>
                </a:lnTo>
                <a:lnTo>
                  <a:pt x="172" y="168"/>
                </a:lnTo>
                <a:lnTo>
                  <a:pt x="127" y="199"/>
                </a:lnTo>
                <a:lnTo>
                  <a:pt x="92" y="220"/>
                </a:lnTo>
                <a:lnTo>
                  <a:pt x="69" y="235"/>
                </a:lnTo>
                <a:lnTo>
                  <a:pt x="69" y="235"/>
                </a:lnTo>
                <a:lnTo>
                  <a:pt x="58" y="242"/>
                </a:lnTo>
                <a:lnTo>
                  <a:pt x="49" y="252"/>
                </a:lnTo>
                <a:lnTo>
                  <a:pt x="39" y="265"/>
                </a:lnTo>
                <a:lnTo>
                  <a:pt x="31" y="282"/>
                </a:lnTo>
                <a:lnTo>
                  <a:pt x="31" y="282"/>
                </a:lnTo>
                <a:lnTo>
                  <a:pt x="26" y="293"/>
                </a:lnTo>
                <a:lnTo>
                  <a:pt x="21" y="306"/>
                </a:lnTo>
                <a:lnTo>
                  <a:pt x="12" y="338"/>
                </a:lnTo>
                <a:lnTo>
                  <a:pt x="6" y="368"/>
                </a:lnTo>
                <a:lnTo>
                  <a:pt x="1" y="390"/>
                </a:lnTo>
                <a:lnTo>
                  <a:pt x="1" y="390"/>
                </a:lnTo>
                <a:lnTo>
                  <a:pt x="0" y="400"/>
                </a:lnTo>
                <a:lnTo>
                  <a:pt x="0" y="409"/>
                </a:lnTo>
                <a:lnTo>
                  <a:pt x="4" y="431"/>
                </a:lnTo>
                <a:lnTo>
                  <a:pt x="6" y="441"/>
                </a:lnTo>
                <a:lnTo>
                  <a:pt x="9" y="450"/>
                </a:lnTo>
                <a:lnTo>
                  <a:pt x="11" y="456"/>
                </a:lnTo>
                <a:lnTo>
                  <a:pt x="15" y="461"/>
                </a:lnTo>
                <a:lnTo>
                  <a:pt x="15" y="461"/>
                </a:lnTo>
                <a:lnTo>
                  <a:pt x="22" y="467"/>
                </a:lnTo>
                <a:lnTo>
                  <a:pt x="32" y="475"/>
                </a:lnTo>
                <a:lnTo>
                  <a:pt x="44" y="482"/>
                </a:lnTo>
                <a:lnTo>
                  <a:pt x="44" y="482"/>
                </a:lnTo>
                <a:lnTo>
                  <a:pt x="43" y="488"/>
                </a:lnTo>
                <a:lnTo>
                  <a:pt x="43" y="501"/>
                </a:lnTo>
                <a:lnTo>
                  <a:pt x="44" y="517"/>
                </a:lnTo>
                <a:lnTo>
                  <a:pt x="46" y="524"/>
                </a:lnTo>
                <a:lnTo>
                  <a:pt x="49" y="530"/>
                </a:lnTo>
                <a:lnTo>
                  <a:pt x="49" y="530"/>
                </a:lnTo>
                <a:lnTo>
                  <a:pt x="52" y="534"/>
                </a:lnTo>
                <a:lnTo>
                  <a:pt x="56" y="536"/>
                </a:lnTo>
                <a:lnTo>
                  <a:pt x="61" y="539"/>
                </a:lnTo>
                <a:lnTo>
                  <a:pt x="66" y="540"/>
                </a:lnTo>
                <a:lnTo>
                  <a:pt x="72" y="540"/>
                </a:lnTo>
                <a:lnTo>
                  <a:pt x="75" y="540"/>
                </a:lnTo>
                <a:lnTo>
                  <a:pt x="75" y="5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D654B25D-2719-42B4-913B-AB97C9024CC9}"/>
              </a:ext>
            </a:extLst>
          </p:cNvPr>
          <p:cNvSpPr>
            <a:spLocks noEditPoints="1"/>
          </p:cNvSpPr>
          <p:nvPr/>
        </p:nvSpPr>
        <p:spPr bwMode="auto">
          <a:xfrm>
            <a:off x="4571570" y="823174"/>
            <a:ext cx="634782" cy="1545866"/>
          </a:xfrm>
          <a:custGeom>
            <a:avLst/>
            <a:gdLst>
              <a:gd name="T0" fmla="*/ 170 w 533"/>
              <a:gd name="T1" fmla="*/ 124 h 1298"/>
              <a:gd name="T2" fmla="*/ 143 w 533"/>
              <a:gd name="T3" fmla="*/ 188 h 1298"/>
              <a:gd name="T4" fmla="*/ 124 w 533"/>
              <a:gd name="T5" fmla="*/ 263 h 1298"/>
              <a:gd name="T6" fmla="*/ 121 w 533"/>
              <a:gd name="T7" fmla="*/ 406 h 1298"/>
              <a:gd name="T8" fmla="*/ 132 w 533"/>
              <a:gd name="T9" fmla="*/ 433 h 1298"/>
              <a:gd name="T10" fmla="*/ 142 w 533"/>
              <a:gd name="T11" fmla="*/ 481 h 1298"/>
              <a:gd name="T12" fmla="*/ 143 w 533"/>
              <a:gd name="T13" fmla="*/ 507 h 1298"/>
              <a:gd name="T14" fmla="*/ 161 w 533"/>
              <a:gd name="T15" fmla="*/ 533 h 1298"/>
              <a:gd name="T16" fmla="*/ 171 w 533"/>
              <a:gd name="T17" fmla="*/ 536 h 1298"/>
              <a:gd name="T18" fmla="*/ 176 w 533"/>
              <a:gd name="T19" fmla="*/ 656 h 1298"/>
              <a:gd name="T20" fmla="*/ 178 w 533"/>
              <a:gd name="T21" fmla="*/ 684 h 1298"/>
              <a:gd name="T22" fmla="*/ 184 w 533"/>
              <a:gd name="T23" fmla="*/ 705 h 1298"/>
              <a:gd name="T24" fmla="*/ 193 w 533"/>
              <a:gd name="T25" fmla="*/ 712 h 1298"/>
              <a:gd name="T26" fmla="*/ 222 w 533"/>
              <a:gd name="T27" fmla="*/ 1090 h 1298"/>
              <a:gd name="T28" fmla="*/ 190 w 533"/>
              <a:gd name="T29" fmla="*/ 1114 h 1298"/>
              <a:gd name="T30" fmla="*/ 176 w 533"/>
              <a:gd name="T31" fmla="*/ 1131 h 1298"/>
              <a:gd name="T32" fmla="*/ 187 w 533"/>
              <a:gd name="T33" fmla="*/ 1143 h 1298"/>
              <a:gd name="T34" fmla="*/ 62 w 533"/>
              <a:gd name="T35" fmla="*/ 1240 h 1298"/>
              <a:gd name="T36" fmla="*/ 0 w 533"/>
              <a:gd name="T37" fmla="*/ 1276 h 1298"/>
              <a:gd name="T38" fmla="*/ 283 w 533"/>
              <a:gd name="T39" fmla="*/ 1235 h 1298"/>
              <a:gd name="T40" fmla="*/ 345 w 533"/>
              <a:gd name="T41" fmla="*/ 1141 h 1298"/>
              <a:gd name="T42" fmla="*/ 361 w 533"/>
              <a:gd name="T43" fmla="*/ 1128 h 1298"/>
              <a:gd name="T44" fmla="*/ 363 w 533"/>
              <a:gd name="T45" fmla="*/ 1000 h 1298"/>
              <a:gd name="T46" fmla="*/ 352 w 533"/>
              <a:gd name="T47" fmla="*/ 902 h 1298"/>
              <a:gd name="T48" fmla="*/ 340 w 533"/>
              <a:gd name="T49" fmla="*/ 740 h 1298"/>
              <a:gd name="T50" fmla="*/ 418 w 533"/>
              <a:gd name="T51" fmla="*/ 628 h 1298"/>
              <a:gd name="T52" fmla="*/ 458 w 533"/>
              <a:gd name="T53" fmla="*/ 534 h 1298"/>
              <a:gd name="T54" fmla="*/ 457 w 533"/>
              <a:gd name="T55" fmla="*/ 483 h 1298"/>
              <a:gd name="T56" fmla="*/ 465 w 533"/>
              <a:gd name="T57" fmla="*/ 427 h 1298"/>
              <a:gd name="T58" fmla="*/ 432 w 533"/>
              <a:gd name="T59" fmla="*/ 317 h 1298"/>
              <a:gd name="T60" fmla="*/ 391 w 533"/>
              <a:gd name="T61" fmla="*/ 200 h 1298"/>
              <a:gd name="T62" fmla="*/ 325 w 533"/>
              <a:gd name="T63" fmla="*/ 86 h 1298"/>
              <a:gd name="T64" fmla="*/ 321 w 533"/>
              <a:gd name="T65" fmla="*/ 25 h 1298"/>
              <a:gd name="T66" fmla="*/ 282 w 533"/>
              <a:gd name="T67" fmla="*/ 4 h 1298"/>
              <a:gd name="T68" fmla="*/ 251 w 533"/>
              <a:gd name="T69" fmla="*/ 0 h 1298"/>
              <a:gd name="T70" fmla="*/ 208 w 533"/>
              <a:gd name="T71" fmla="*/ 15 h 1298"/>
              <a:gd name="T72" fmla="*/ 194 w 533"/>
              <a:gd name="T73" fmla="*/ 41 h 1298"/>
              <a:gd name="T74" fmla="*/ 185 w 533"/>
              <a:gd name="T75" fmla="*/ 96 h 1298"/>
              <a:gd name="T76" fmla="*/ 205 w 533"/>
              <a:gd name="T77" fmla="*/ 426 h 1298"/>
              <a:gd name="T78" fmla="*/ 212 w 533"/>
              <a:gd name="T79" fmla="*/ 456 h 1298"/>
              <a:gd name="T80" fmla="*/ 225 w 533"/>
              <a:gd name="T81" fmla="*/ 492 h 1298"/>
              <a:gd name="T82" fmla="*/ 222 w 533"/>
              <a:gd name="T83" fmla="*/ 512 h 1298"/>
              <a:gd name="T84" fmla="*/ 224 w 533"/>
              <a:gd name="T85" fmla="*/ 522 h 1298"/>
              <a:gd name="T86" fmla="*/ 213 w 533"/>
              <a:gd name="T87" fmla="*/ 550 h 1298"/>
              <a:gd name="T88" fmla="*/ 200 w 533"/>
              <a:gd name="T89" fmla="*/ 529 h 1298"/>
              <a:gd name="T90" fmla="*/ 212 w 533"/>
              <a:gd name="T91" fmla="*/ 525 h 1298"/>
              <a:gd name="T92" fmla="*/ 200 w 533"/>
              <a:gd name="T93" fmla="*/ 493 h 1298"/>
              <a:gd name="T94" fmla="*/ 198 w 533"/>
              <a:gd name="T95" fmla="*/ 478 h 1298"/>
              <a:gd name="T96" fmla="*/ 196 w 533"/>
              <a:gd name="T97" fmla="*/ 437 h 1298"/>
              <a:gd name="T98" fmla="*/ 205 w 533"/>
              <a:gd name="T99" fmla="*/ 426 h 1298"/>
              <a:gd name="T100" fmla="*/ 225 w 533"/>
              <a:gd name="T101" fmla="*/ 712 h 1298"/>
              <a:gd name="T102" fmla="*/ 216 w 533"/>
              <a:gd name="T103" fmla="*/ 689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33" h="1298">
                <a:moveTo>
                  <a:pt x="183" y="113"/>
                </a:moveTo>
                <a:lnTo>
                  <a:pt x="183" y="113"/>
                </a:lnTo>
                <a:lnTo>
                  <a:pt x="181" y="114"/>
                </a:lnTo>
                <a:lnTo>
                  <a:pt x="176" y="117"/>
                </a:lnTo>
                <a:lnTo>
                  <a:pt x="170" y="124"/>
                </a:lnTo>
                <a:lnTo>
                  <a:pt x="162" y="133"/>
                </a:lnTo>
                <a:lnTo>
                  <a:pt x="162" y="133"/>
                </a:lnTo>
                <a:lnTo>
                  <a:pt x="159" y="142"/>
                </a:lnTo>
                <a:lnTo>
                  <a:pt x="154" y="155"/>
                </a:lnTo>
                <a:lnTo>
                  <a:pt x="143" y="188"/>
                </a:lnTo>
                <a:lnTo>
                  <a:pt x="133" y="219"/>
                </a:lnTo>
                <a:lnTo>
                  <a:pt x="130" y="234"/>
                </a:lnTo>
                <a:lnTo>
                  <a:pt x="130" y="234"/>
                </a:lnTo>
                <a:lnTo>
                  <a:pt x="129" y="243"/>
                </a:lnTo>
                <a:lnTo>
                  <a:pt x="124" y="263"/>
                </a:lnTo>
                <a:lnTo>
                  <a:pt x="116" y="297"/>
                </a:lnTo>
                <a:lnTo>
                  <a:pt x="116" y="297"/>
                </a:lnTo>
                <a:lnTo>
                  <a:pt x="116" y="321"/>
                </a:lnTo>
                <a:lnTo>
                  <a:pt x="119" y="363"/>
                </a:lnTo>
                <a:lnTo>
                  <a:pt x="121" y="406"/>
                </a:lnTo>
                <a:lnTo>
                  <a:pt x="122" y="420"/>
                </a:lnTo>
                <a:lnTo>
                  <a:pt x="124" y="426"/>
                </a:lnTo>
                <a:lnTo>
                  <a:pt x="124" y="426"/>
                </a:lnTo>
                <a:lnTo>
                  <a:pt x="127" y="431"/>
                </a:lnTo>
                <a:lnTo>
                  <a:pt x="132" y="433"/>
                </a:lnTo>
                <a:lnTo>
                  <a:pt x="138" y="437"/>
                </a:lnTo>
                <a:lnTo>
                  <a:pt x="141" y="461"/>
                </a:lnTo>
                <a:lnTo>
                  <a:pt x="145" y="466"/>
                </a:lnTo>
                <a:lnTo>
                  <a:pt x="145" y="466"/>
                </a:lnTo>
                <a:lnTo>
                  <a:pt x="142" y="481"/>
                </a:lnTo>
                <a:lnTo>
                  <a:pt x="141" y="493"/>
                </a:lnTo>
                <a:lnTo>
                  <a:pt x="139" y="498"/>
                </a:lnTo>
                <a:lnTo>
                  <a:pt x="141" y="501"/>
                </a:lnTo>
                <a:lnTo>
                  <a:pt x="141" y="501"/>
                </a:lnTo>
                <a:lnTo>
                  <a:pt x="143" y="507"/>
                </a:lnTo>
                <a:lnTo>
                  <a:pt x="148" y="511"/>
                </a:lnTo>
                <a:lnTo>
                  <a:pt x="153" y="513"/>
                </a:lnTo>
                <a:lnTo>
                  <a:pt x="153" y="513"/>
                </a:lnTo>
                <a:lnTo>
                  <a:pt x="156" y="525"/>
                </a:lnTo>
                <a:lnTo>
                  <a:pt x="161" y="533"/>
                </a:lnTo>
                <a:lnTo>
                  <a:pt x="162" y="536"/>
                </a:lnTo>
                <a:lnTo>
                  <a:pt x="165" y="538"/>
                </a:lnTo>
                <a:lnTo>
                  <a:pt x="165" y="538"/>
                </a:lnTo>
                <a:lnTo>
                  <a:pt x="167" y="538"/>
                </a:lnTo>
                <a:lnTo>
                  <a:pt x="171" y="536"/>
                </a:lnTo>
                <a:lnTo>
                  <a:pt x="175" y="534"/>
                </a:lnTo>
                <a:lnTo>
                  <a:pt x="183" y="637"/>
                </a:lnTo>
                <a:lnTo>
                  <a:pt x="183" y="637"/>
                </a:lnTo>
                <a:lnTo>
                  <a:pt x="179" y="647"/>
                </a:lnTo>
                <a:lnTo>
                  <a:pt x="176" y="656"/>
                </a:lnTo>
                <a:lnTo>
                  <a:pt x="175" y="664"/>
                </a:lnTo>
                <a:lnTo>
                  <a:pt x="175" y="664"/>
                </a:lnTo>
                <a:lnTo>
                  <a:pt x="175" y="670"/>
                </a:lnTo>
                <a:lnTo>
                  <a:pt x="176" y="676"/>
                </a:lnTo>
                <a:lnTo>
                  <a:pt x="178" y="684"/>
                </a:lnTo>
                <a:lnTo>
                  <a:pt x="178" y="684"/>
                </a:lnTo>
                <a:lnTo>
                  <a:pt x="181" y="690"/>
                </a:lnTo>
                <a:lnTo>
                  <a:pt x="183" y="694"/>
                </a:lnTo>
                <a:lnTo>
                  <a:pt x="183" y="694"/>
                </a:lnTo>
                <a:lnTo>
                  <a:pt x="184" y="705"/>
                </a:lnTo>
                <a:lnTo>
                  <a:pt x="187" y="711"/>
                </a:lnTo>
                <a:lnTo>
                  <a:pt x="188" y="713"/>
                </a:lnTo>
                <a:lnTo>
                  <a:pt x="190" y="713"/>
                </a:lnTo>
                <a:lnTo>
                  <a:pt x="190" y="713"/>
                </a:lnTo>
                <a:lnTo>
                  <a:pt x="193" y="712"/>
                </a:lnTo>
                <a:lnTo>
                  <a:pt x="195" y="711"/>
                </a:lnTo>
                <a:lnTo>
                  <a:pt x="196" y="710"/>
                </a:lnTo>
                <a:lnTo>
                  <a:pt x="233" y="1078"/>
                </a:lnTo>
                <a:lnTo>
                  <a:pt x="233" y="1078"/>
                </a:lnTo>
                <a:lnTo>
                  <a:pt x="222" y="1090"/>
                </a:lnTo>
                <a:lnTo>
                  <a:pt x="213" y="1099"/>
                </a:lnTo>
                <a:lnTo>
                  <a:pt x="207" y="1105"/>
                </a:lnTo>
                <a:lnTo>
                  <a:pt x="207" y="1105"/>
                </a:lnTo>
                <a:lnTo>
                  <a:pt x="200" y="1109"/>
                </a:lnTo>
                <a:lnTo>
                  <a:pt x="190" y="1114"/>
                </a:lnTo>
                <a:lnTo>
                  <a:pt x="182" y="1118"/>
                </a:lnTo>
                <a:lnTo>
                  <a:pt x="179" y="1120"/>
                </a:lnTo>
                <a:lnTo>
                  <a:pt x="178" y="1122"/>
                </a:lnTo>
                <a:lnTo>
                  <a:pt x="178" y="1122"/>
                </a:lnTo>
                <a:lnTo>
                  <a:pt x="176" y="1131"/>
                </a:lnTo>
                <a:lnTo>
                  <a:pt x="176" y="1135"/>
                </a:lnTo>
                <a:lnTo>
                  <a:pt x="178" y="1139"/>
                </a:lnTo>
                <a:lnTo>
                  <a:pt x="178" y="1139"/>
                </a:lnTo>
                <a:lnTo>
                  <a:pt x="181" y="1142"/>
                </a:lnTo>
                <a:lnTo>
                  <a:pt x="187" y="1143"/>
                </a:lnTo>
                <a:lnTo>
                  <a:pt x="204" y="1145"/>
                </a:lnTo>
                <a:lnTo>
                  <a:pt x="225" y="1148"/>
                </a:lnTo>
                <a:lnTo>
                  <a:pt x="241" y="1148"/>
                </a:lnTo>
                <a:lnTo>
                  <a:pt x="246" y="1233"/>
                </a:lnTo>
                <a:lnTo>
                  <a:pt x="62" y="1240"/>
                </a:lnTo>
                <a:lnTo>
                  <a:pt x="62" y="1240"/>
                </a:lnTo>
                <a:lnTo>
                  <a:pt x="32" y="1246"/>
                </a:lnTo>
                <a:lnTo>
                  <a:pt x="0" y="1253"/>
                </a:lnTo>
                <a:lnTo>
                  <a:pt x="0" y="1253"/>
                </a:lnTo>
                <a:lnTo>
                  <a:pt x="0" y="1276"/>
                </a:lnTo>
                <a:lnTo>
                  <a:pt x="0" y="1298"/>
                </a:lnTo>
                <a:lnTo>
                  <a:pt x="532" y="1289"/>
                </a:lnTo>
                <a:lnTo>
                  <a:pt x="533" y="1247"/>
                </a:lnTo>
                <a:lnTo>
                  <a:pt x="465" y="1233"/>
                </a:lnTo>
                <a:lnTo>
                  <a:pt x="283" y="1235"/>
                </a:lnTo>
                <a:lnTo>
                  <a:pt x="267" y="1148"/>
                </a:lnTo>
                <a:lnTo>
                  <a:pt x="299" y="1141"/>
                </a:lnTo>
                <a:lnTo>
                  <a:pt x="299" y="1141"/>
                </a:lnTo>
                <a:lnTo>
                  <a:pt x="326" y="1141"/>
                </a:lnTo>
                <a:lnTo>
                  <a:pt x="345" y="1141"/>
                </a:lnTo>
                <a:lnTo>
                  <a:pt x="357" y="1139"/>
                </a:lnTo>
                <a:lnTo>
                  <a:pt x="357" y="1139"/>
                </a:lnTo>
                <a:lnTo>
                  <a:pt x="359" y="1138"/>
                </a:lnTo>
                <a:lnTo>
                  <a:pt x="361" y="1136"/>
                </a:lnTo>
                <a:lnTo>
                  <a:pt x="361" y="1128"/>
                </a:lnTo>
                <a:lnTo>
                  <a:pt x="361" y="1119"/>
                </a:lnTo>
                <a:lnTo>
                  <a:pt x="362" y="1073"/>
                </a:lnTo>
                <a:lnTo>
                  <a:pt x="367" y="1069"/>
                </a:lnTo>
                <a:lnTo>
                  <a:pt x="367" y="1069"/>
                </a:lnTo>
                <a:lnTo>
                  <a:pt x="363" y="1000"/>
                </a:lnTo>
                <a:lnTo>
                  <a:pt x="359" y="949"/>
                </a:lnTo>
                <a:lnTo>
                  <a:pt x="357" y="931"/>
                </a:lnTo>
                <a:lnTo>
                  <a:pt x="355" y="921"/>
                </a:lnTo>
                <a:lnTo>
                  <a:pt x="355" y="921"/>
                </a:lnTo>
                <a:lnTo>
                  <a:pt x="352" y="902"/>
                </a:lnTo>
                <a:lnTo>
                  <a:pt x="349" y="872"/>
                </a:lnTo>
                <a:lnTo>
                  <a:pt x="345" y="831"/>
                </a:lnTo>
                <a:lnTo>
                  <a:pt x="345" y="831"/>
                </a:lnTo>
                <a:lnTo>
                  <a:pt x="343" y="786"/>
                </a:lnTo>
                <a:lnTo>
                  <a:pt x="340" y="740"/>
                </a:lnTo>
                <a:lnTo>
                  <a:pt x="340" y="740"/>
                </a:lnTo>
                <a:lnTo>
                  <a:pt x="369" y="697"/>
                </a:lnTo>
                <a:lnTo>
                  <a:pt x="412" y="638"/>
                </a:lnTo>
                <a:lnTo>
                  <a:pt x="412" y="638"/>
                </a:lnTo>
                <a:lnTo>
                  <a:pt x="418" y="628"/>
                </a:lnTo>
                <a:lnTo>
                  <a:pt x="425" y="615"/>
                </a:lnTo>
                <a:lnTo>
                  <a:pt x="438" y="584"/>
                </a:lnTo>
                <a:lnTo>
                  <a:pt x="451" y="555"/>
                </a:lnTo>
                <a:lnTo>
                  <a:pt x="458" y="534"/>
                </a:lnTo>
                <a:lnTo>
                  <a:pt x="458" y="534"/>
                </a:lnTo>
                <a:lnTo>
                  <a:pt x="459" y="527"/>
                </a:lnTo>
                <a:lnTo>
                  <a:pt x="459" y="519"/>
                </a:lnTo>
                <a:lnTo>
                  <a:pt x="459" y="502"/>
                </a:lnTo>
                <a:lnTo>
                  <a:pt x="457" y="483"/>
                </a:lnTo>
                <a:lnTo>
                  <a:pt x="457" y="483"/>
                </a:lnTo>
                <a:lnTo>
                  <a:pt x="461" y="466"/>
                </a:lnTo>
                <a:lnTo>
                  <a:pt x="465" y="452"/>
                </a:lnTo>
                <a:lnTo>
                  <a:pt x="466" y="437"/>
                </a:lnTo>
                <a:lnTo>
                  <a:pt x="466" y="437"/>
                </a:lnTo>
                <a:lnTo>
                  <a:pt x="465" y="427"/>
                </a:lnTo>
                <a:lnTo>
                  <a:pt x="461" y="414"/>
                </a:lnTo>
                <a:lnTo>
                  <a:pt x="452" y="379"/>
                </a:lnTo>
                <a:lnTo>
                  <a:pt x="437" y="334"/>
                </a:lnTo>
                <a:lnTo>
                  <a:pt x="437" y="334"/>
                </a:lnTo>
                <a:lnTo>
                  <a:pt x="432" y="317"/>
                </a:lnTo>
                <a:lnTo>
                  <a:pt x="420" y="277"/>
                </a:lnTo>
                <a:lnTo>
                  <a:pt x="406" y="232"/>
                </a:lnTo>
                <a:lnTo>
                  <a:pt x="398" y="213"/>
                </a:lnTo>
                <a:lnTo>
                  <a:pt x="391" y="200"/>
                </a:lnTo>
                <a:lnTo>
                  <a:pt x="391" y="200"/>
                </a:lnTo>
                <a:lnTo>
                  <a:pt x="373" y="176"/>
                </a:lnTo>
                <a:lnTo>
                  <a:pt x="350" y="148"/>
                </a:lnTo>
                <a:lnTo>
                  <a:pt x="323" y="115"/>
                </a:lnTo>
                <a:lnTo>
                  <a:pt x="323" y="115"/>
                </a:lnTo>
                <a:lnTo>
                  <a:pt x="325" y="86"/>
                </a:lnTo>
                <a:lnTo>
                  <a:pt x="325" y="57"/>
                </a:lnTo>
                <a:lnTo>
                  <a:pt x="325" y="57"/>
                </a:lnTo>
                <a:lnTo>
                  <a:pt x="325" y="44"/>
                </a:lnTo>
                <a:lnTo>
                  <a:pt x="323" y="34"/>
                </a:lnTo>
                <a:lnTo>
                  <a:pt x="321" y="25"/>
                </a:lnTo>
                <a:lnTo>
                  <a:pt x="321" y="25"/>
                </a:lnTo>
                <a:lnTo>
                  <a:pt x="319" y="23"/>
                </a:lnTo>
                <a:lnTo>
                  <a:pt x="314" y="19"/>
                </a:lnTo>
                <a:lnTo>
                  <a:pt x="299" y="11"/>
                </a:lnTo>
                <a:lnTo>
                  <a:pt x="282" y="4"/>
                </a:lnTo>
                <a:lnTo>
                  <a:pt x="274" y="1"/>
                </a:lnTo>
                <a:lnTo>
                  <a:pt x="267" y="0"/>
                </a:lnTo>
                <a:lnTo>
                  <a:pt x="267" y="0"/>
                </a:lnTo>
                <a:lnTo>
                  <a:pt x="259" y="0"/>
                </a:lnTo>
                <a:lnTo>
                  <a:pt x="251" y="0"/>
                </a:lnTo>
                <a:lnTo>
                  <a:pt x="233" y="4"/>
                </a:lnTo>
                <a:lnTo>
                  <a:pt x="218" y="9"/>
                </a:lnTo>
                <a:lnTo>
                  <a:pt x="212" y="11"/>
                </a:lnTo>
                <a:lnTo>
                  <a:pt x="208" y="15"/>
                </a:lnTo>
                <a:lnTo>
                  <a:pt x="208" y="15"/>
                </a:lnTo>
                <a:lnTo>
                  <a:pt x="204" y="21"/>
                </a:lnTo>
                <a:lnTo>
                  <a:pt x="199" y="28"/>
                </a:lnTo>
                <a:lnTo>
                  <a:pt x="195" y="35"/>
                </a:lnTo>
                <a:lnTo>
                  <a:pt x="194" y="41"/>
                </a:lnTo>
                <a:lnTo>
                  <a:pt x="194" y="41"/>
                </a:lnTo>
                <a:lnTo>
                  <a:pt x="193" y="56"/>
                </a:lnTo>
                <a:lnTo>
                  <a:pt x="190" y="69"/>
                </a:lnTo>
                <a:lnTo>
                  <a:pt x="190" y="69"/>
                </a:lnTo>
                <a:lnTo>
                  <a:pt x="187" y="81"/>
                </a:lnTo>
                <a:lnTo>
                  <a:pt x="185" y="96"/>
                </a:lnTo>
                <a:lnTo>
                  <a:pt x="185" y="96"/>
                </a:lnTo>
                <a:lnTo>
                  <a:pt x="183" y="113"/>
                </a:lnTo>
                <a:lnTo>
                  <a:pt x="183" y="113"/>
                </a:lnTo>
                <a:close/>
                <a:moveTo>
                  <a:pt x="205" y="426"/>
                </a:moveTo>
                <a:lnTo>
                  <a:pt x="205" y="426"/>
                </a:lnTo>
                <a:lnTo>
                  <a:pt x="207" y="433"/>
                </a:lnTo>
                <a:lnTo>
                  <a:pt x="208" y="443"/>
                </a:lnTo>
                <a:lnTo>
                  <a:pt x="208" y="443"/>
                </a:lnTo>
                <a:lnTo>
                  <a:pt x="210" y="448"/>
                </a:lnTo>
                <a:lnTo>
                  <a:pt x="212" y="456"/>
                </a:lnTo>
                <a:lnTo>
                  <a:pt x="219" y="471"/>
                </a:lnTo>
                <a:lnTo>
                  <a:pt x="219" y="471"/>
                </a:lnTo>
                <a:lnTo>
                  <a:pt x="223" y="482"/>
                </a:lnTo>
                <a:lnTo>
                  <a:pt x="225" y="488"/>
                </a:lnTo>
                <a:lnTo>
                  <a:pt x="225" y="492"/>
                </a:lnTo>
                <a:lnTo>
                  <a:pt x="225" y="492"/>
                </a:lnTo>
                <a:lnTo>
                  <a:pt x="224" y="498"/>
                </a:lnTo>
                <a:lnTo>
                  <a:pt x="223" y="507"/>
                </a:lnTo>
                <a:lnTo>
                  <a:pt x="223" y="507"/>
                </a:lnTo>
                <a:lnTo>
                  <a:pt x="222" y="512"/>
                </a:lnTo>
                <a:lnTo>
                  <a:pt x="222" y="515"/>
                </a:lnTo>
                <a:lnTo>
                  <a:pt x="224" y="516"/>
                </a:lnTo>
                <a:lnTo>
                  <a:pt x="224" y="516"/>
                </a:lnTo>
                <a:lnTo>
                  <a:pt x="224" y="518"/>
                </a:lnTo>
                <a:lnTo>
                  <a:pt x="224" y="522"/>
                </a:lnTo>
                <a:lnTo>
                  <a:pt x="221" y="533"/>
                </a:lnTo>
                <a:lnTo>
                  <a:pt x="221" y="533"/>
                </a:lnTo>
                <a:lnTo>
                  <a:pt x="217" y="542"/>
                </a:lnTo>
                <a:lnTo>
                  <a:pt x="213" y="550"/>
                </a:lnTo>
                <a:lnTo>
                  <a:pt x="213" y="550"/>
                </a:lnTo>
                <a:lnTo>
                  <a:pt x="202" y="570"/>
                </a:lnTo>
                <a:lnTo>
                  <a:pt x="194" y="524"/>
                </a:lnTo>
                <a:lnTo>
                  <a:pt x="194" y="524"/>
                </a:lnTo>
                <a:lnTo>
                  <a:pt x="200" y="529"/>
                </a:lnTo>
                <a:lnTo>
                  <a:pt x="200" y="529"/>
                </a:lnTo>
                <a:lnTo>
                  <a:pt x="202" y="529"/>
                </a:lnTo>
                <a:lnTo>
                  <a:pt x="206" y="529"/>
                </a:lnTo>
                <a:lnTo>
                  <a:pt x="210" y="528"/>
                </a:lnTo>
                <a:lnTo>
                  <a:pt x="212" y="525"/>
                </a:lnTo>
                <a:lnTo>
                  <a:pt x="212" y="525"/>
                </a:lnTo>
                <a:lnTo>
                  <a:pt x="212" y="523"/>
                </a:lnTo>
                <a:lnTo>
                  <a:pt x="211" y="518"/>
                </a:lnTo>
                <a:lnTo>
                  <a:pt x="207" y="509"/>
                </a:lnTo>
                <a:lnTo>
                  <a:pt x="202" y="499"/>
                </a:lnTo>
                <a:lnTo>
                  <a:pt x="200" y="493"/>
                </a:lnTo>
                <a:lnTo>
                  <a:pt x="200" y="493"/>
                </a:lnTo>
                <a:lnTo>
                  <a:pt x="200" y="490"/>
                </a:lnTo>
                <a:lnTo>
                  <a:pt x="199" y="484"/>
                </a:lnTo>
                <a:lnTo>
                  <a:pt x="199" y="484"/>
                </a:lnTo>
                <a:lnTo>
                  <a:pt x="198" y="478"/>
                </a:lnTo>
                <a:lnTo>
                  <a:pt x="194" y="470"/>
                </a:lnTo>
                <a:lnTo>
                  <a:pt x="190" y="459"/>
                </a:lnTo>
                <a:lnTo>
                  <a:pt x="188" y="441"/>
                </a:lnTo>
                <a:lnTo>
                  <a:pt x="188" y="441"/>
                </a:lnTo>
                <a:lnTo>
                  <a:pt x="196" y="437"/>
                </a:lnTo>
                <a:lnTo>
                  <a:pt x="196" y="437"/>
                </a:lnTo>
                <a:lnTo>
                  <a:pt x="200" y="435"/>
                </a:lnTo>
                <a:lnTo>
                  <a:pt x="202" y="431"/>
                </a:lnTo>
                <a:lnTo>
                  <a:pt x="205" y="426"/>
                </a:lnTo>
                <a:lnTo>
                  <a:pt x="205" y="426"/>
                </a:lnTo>
                <a:close/>
                <a:moveTo>
                  <a:pt x="216" y="689"/>
                </a:moveTo>
                <a:lnTo>
                  <a:pt x="223" y="694"/>
                </a:lnTo>
                <a:lnTo>
                  <a:pt x="223" y="694"/>
                </a:lnTo>
                <a:lnTo>
                  <a:pt x="224" y="702"/>
                </a:lnTo>
                <a:lnTo>
                  <a:pt x="225" y="712"/>
                </a:lnTo>
                <a:lnTo>
                  <a:pt x="225" y="712"/>
                </a:lnTo>
                <a:lnTo>
                  <a:pt x="225" y="740"/>
                </a:lnTo>
                <a:lnTo>
                  <a:pt x="225" y="740"/>
                </a:lnTo>
                <a:lnTo>
                  <a:pt x="223" y="764"/>
                </a:lnTo>
                <a:lnTo>
                  <a:pt x="216" y="6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C1DD4263-3F76-4243-891A-B30396AE3787}"/>
              </a:ext>
            </a:extLst>
          </p:cNvPr>
          <p:cNvSpPr>
            <a:spLocks/>
          </p:cNvSpPr>
          <p:nvPr/>
        </p:nvSpPr>
        <p:spPr bwMode="auto">
          <a:xfrm>
            <a:off x="2065731" y="2748514"/>
            <a:ext cx="1924592" cy="1633998"/>
          </a:xfrm>
          <a:custGeom>
            <a:avLst/>
            <a:gdLst>
              <a:gd name="T0" fmla="*/ 868 w 1616"/>
              <a:gd name="T1" fmla="*/ 582 h 1372"/>
              <a:gd name="T2" fmla="*/ 945 w 1616"/>
              <a:gd name="T3" fmla="*/ 517 h 1372"/>
              <a:gd name="T4" fmla="*/ 1022 w 1616"/>
              <a:gd name="T5" fmla="*/ 465 h 1372"/>
              <a:gd name="T6" fmla="*/ 1067 w 1616"/>
              <a:gd name="T7" fmla="*/ 427 h 1372"/>
              <a:gd name="T8" fmla="*/ 1067 w 1616"/>
              <a:gd name="T9" fmla="*/ 356 h 1372"/>
              <a:gd name="T10" fmla="*/ 1081 w 1616"/>
              <a:gd name="T11" fmla="*/ 257 h 1372"/>
              <a:gd name="T12" fmla="*/ 1091 w 1616"/>
              <a:gd name="T13" fmla="*/ 218 h 1372"/>
              <a:gd name="T14" fmla="*/ 1064 w 1616"/>
              <a:gd name="T15" fmla="*/ 197 h 1372"/>
              <a:gd name="T16" fmla="*/ 1040 w 1616"/>
              <a:gd name="T17" fmla="*/ 167 h 1372"/>
              <a:gd name="T18" fmla="*/ 1043 w 1616"/>
              <a:gd name="T19" fmla="*/ 127 h 1372"/>
              <a:gd name="T20" fmla="*/ 1009 w 1616"/>
              <a:gd name="T21" fmla="*/ 122 h 1372"/>
              <a:gd name="T22" fmla="*/ 994 w 1616"/>
              <a:gd name="T23" fmla="*/ 108 h 1372"/>
              <a:gd name="T24" fmla="*/ 1028 w 1616"/>
              <a:gd name="T25" fmla="*/ 28 h 1372"/>
              <a:gd name="T26" fmla="*/ 1098 w 1616"/>
              <a:gd name="T27" fmla="*/ 0 h 1372"/>
              <a:gd name="T28" fmla="*/ 1164 w 1616"/>
              <a:gd name="T29" fmla="*/ 36 h 1372"/>
              <a:gd name="T30" fmla="*/ 1204 w 1616"/>
              <a:gd name="T31" fmla="*/ 110 h 1372"/>
              <a:gd name="T32" fmla="*/ 1201 w 1616"/>
              <a:gd name="T33" fmla="*/ 126 h 1372"/>
              <a:gd name="T34" fmla="*/ 1193 w 1616"/>
              <a:gd name="T35" fmla="*/ 131 h 1372"/>
              <a:gd name="T36" fmla="*/ 1229 w 1616"/>
              <a:gd name="T37" fmla="*/ 172 h 1372"/>
              <a:gd name="T38" fmla="*/ 1349 w 1616"/>
              <a:gd name="T39" fmla="*/ 303 h 1372"/>
              <a:gd name="T40" fmla="*/ 1362 w 1616"/>
              <a:gd name="T41" fmla="*/ 407 h 1372"/>
              <a:gd name="T42" fmla="*/ 1394 w 1616"/>
              <a:gd name="T43" fmla="*/ 540 h 1372"/>
              <a:gd name="T44" fmla="*/ 1379 w 1616"/>
              <a:gd name="T45" fmla="*/ 566 h 1372"/>
              <a:gd name="T46" fmla="*/ 1382 w 1616"/>
              <a:gd name="T47" fmla="*/ 694 h 1372"/>
              <a:gd name="T48" fmla="*/ 1397 w 1616"/>
              <a:gd name="T49" fmla="*/ 883 h 1372"/>
              <a:gd name="T50" fmla="*/ 1418 w 1616"/>
              <a:gd name="T51" fmla="*/ 925 h 1372"/>
              <a:gd name="T52" fmla="*/ 1566 w 1616"/>
              <a:gd name="T53" fmla="*/ 1167 h 1372"/>
              <a:gd name="T54" fmla="*/ 1580 w 1616"/>
              <a:gd name="T55" fmla="*/ 1225 h 1372"/>
              <a:gd name="T56" fmla="*/ 1616 w 1616"/>
              <a:gd name="T57" fmla="*/ 1298 h 1372"/>
              <a:gd name="T58" fmla="*/ 1507 w 1616"/>
              <a:gd name="T59" fmla="*/ 1365 h 1372"/>
              <a:gd name="T60" fmla="*/ 1423 w 1616"/>
              <a:gd name="T61" fmla="*/ 1360 h 1372"/>
              <a:gd name="T62" fmla="*/ 1417 w 1616"/>
              <a:gd name="T63" fmla="*/ 1332 h 1372"/>
              <a:gd name="T64" fmla="*/ 1466 w 1616"/>
              <a:gd name="T65" fmla="*/ 1309 h 1372"/>
              <a:gd name="T66" fmla="*/ 1497 w 1616"/>
              <a:gd name="T67" fmla="*/ 1273 h 1372"/>
              <a:gd name="T68" fmla="*/ 1471 w 1616"/>
              <a:gd name="T69" fmla="*/ 1245 h 1372"/>
              <a:gd name="T70" fmla="*/ 1386 w 1616"/>
              <a:gd name="T71" fmla="*/ 1113 h 1372"/>
              <a:gd name="T72" fmla="*/ 1274 w 1616"/>
              <a:gd name="T73" fmla="*/ 936 h 1372"/>
              <a:gd name="T74" fmla="*/ 1146 w 1616"/>
              <a:gd name="T75" fmla="*/ 1161 h 1372"/>
              <a:gd name="T76" fmla="*/ 1109 w 1616"/>
              <a:gd name="T77" fmla="*/ 1252 h 1372"/>
              <a:gd name="T78" fmla="*/ 1098 w 1616"/>
              <a:gd name="T79" fmla="*/ 1325 h 1372"/>
              <a:gd name="T80" fmla="*/ 1029 w 1616"/>
              <a:gd name="T81" fmla="*/ 1321 h 1372"/>
              <a:gd name="T82" fmla="*/ 1017 w 1616"/>
              <a:gd name="T83" fmla="*/ 1304 h 1372"/>
              <a:gd name="T84" fmla="*/ 934 w 1616"/>
              <a:gd name="T85" fmla="*/ 1262 h 1372"/>
              <a:gd name="T86" fmla="*/ 924 w 1616"/>
              <a:gd name="T87" fmla="*/ 1216 h 1372"/>
              <a:gd name="T88" fmla="*/ 994 w 1616"/>
              <a:gd name="T89" fmla="*/ 1214 h 1372"/>
              <a:gd name="T90" fmla="*/ 1041 w 1616"/>
              <a:gd name="T91" fmla="*/ 1201 h 1372"/>
              <a:gd name="T92" fmla="*/ 1058 w 1616"/>
              <a:gd name="T93" fmla="*/ 1145 h 1372"/>
              <a:gd name="T94" fmla="*/ 1118 w 1616"/>
              <a:gd name="T95" fmla="*/ 911 h 1372"/>
              <a:gd name="T96" fmla="*/ 1173 w 1616"/>
              <a:gd name="T97" fmla="*/ 643 h 1372"/>
              <a:gd name="T98" fmla="*/ 1120 w 1616"/>
              <a:gd name="T99" fmla="*/ 602 h 1372"/>
              <a:gd name="T100" fmla="*/ 1072 w 1616"/>
              <a:gd name="T101" fmla="*/ 543 h 1372"/>
              <a:gd name="T102" fmla="*/ 981 w 1616"/>
              <a:gd name="T103" fmla="*/ 585 h 1372"/>
              <a:gd name="T104" fmla="*/ 942 w 1616"/>
              <a:gd name="T105" fmla="*/ 613 h 1372"/>
              <a:gd name="T106" fmla="*/ 900 w 1616"/>
              <a:gd name="T107" fmla="*/ 630 h 1372"/>
              <a:gd name="T108" fmla="*/ 894 w 1616"/>
              <a:gd name="T109" fmla="*/ 641 h 1372"/>
              <a:gd name="T110" fmla="*/ 880 w 1616"/>
              <a:gd name="T111" fmla="*/ 645 h 1372"/>
              <a:gd name="T112" fmla="*/ 303 w 1616"/>
              <a:gd name="T113" fmla="*/ 1208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16" h="1372">
                <a:moveTo>
                  <a:pt x="155" y="1189"/>
                </a:moveTo>
                <a:lnTo>
                  <a:pt x="850" y="621"/>
                </a:lnTo>
                <a:lnTo>
                  <a:pt x="850" y="621"/>
                </a:lnTo>
                <a:lnTo>
                  <a:pt x="853" y="612"/>
                </a:lnTo>
                <a:lnTo>
                  <a:pt x="859" y="593"/>
                </a:lnTo>
                <a:lnTo>
                  <a:pt x="859" y="593"/>
                </a:lnTo>
                <a:lnTo>
                  <a:pt x="861" y="589"/>
                </a:lnTo>
                <a:lnTo>
                  <a:pt x="868" y="582"/>
                </a:lnTo>
                <a:lnTo>
                  <a:pt x="886" y="568"/>
                </a:lnTo>
                <a:lnTo>
                  <a:pt x="905" y="553"/>
                </a:lnTo>
                <a:lnTo>
                  <a:pt x="917" y="546"/>
                </a:lnTo>
                <a:lnTo>
                  <a:pt x="917" y="546"/>
                </a:lnTo>
                <a:lnTo>
                  <a:pt x="931" y="535"/>
                </a:lnTo>
                <a:lnTo>
                  <a:pt x="942" y="527"/>
                </a:lnTo>
                <a:lnTo>
                  <a:pt x="942" y="527"/>
                </a:lnTo>
                <a:lnTo>
                  <a:pt x="945" y="517"/>
                </a:lnTo>
                <a:lnTo>
                  <a:pt x="951" y="504"/>
                </a:lnTo>
                <a:lnTo>
                  <a:pt x="951" y="504"/>
                </a:lnTo>
                <a:lnTo>
                  <a:pt x="953" y="501"/>
                </a:lnTo>
                <a:lnTo>
                  <a:pt x="962" y="499"/>
                </a:lnTo>
                <a:lnTo>
                  <a:pt x="983" y="490"/>
                </a:lnTo>
                <a:lnTo>
                  <a:pt x="1014" y="482"/>
                </a:lnTo>
                <a:lnTo>
                  <a:pt x="1014" y="482"/>
                </a:lnTo>
                <a:lnTo>
                  <a:pt x="1022" y="465"/>
                </a:lnTo>
                <a:lnTo>
                  <a:pt x="1029" y="450"/>
                </a:lnTo>
                <a:lnTo>
                  <a:pt x="1037" y="440"/>
                </a:lnTo>
                <a:lnTo>
                  <a:pt x="1037" y="440"/>
                </a:lnTo>
                <a:lnTo>
                  <a:pt x="1040" y="437"/>
                </a:lnTo>
                <a:lnTo>
                  <a:pt x="1045" y="435"/>
                </a:lnTo>
                <a:lnTo>
                  <a:pt x="1056" y="431"/>
                </a:lnTo>
                <a:lnTo>
                  <a:pt x="1064" y="429"/>
                </a:lnTo>
                <a:lnTo>
                  <a:pt x="1067" y="427"/>
                </a:lnTo>
                <a:lnTo>
                  <a:pt x="1067" y="426"/>
                </a:lnTo>
                <a:lnTo>
                  <a:pt x="1067" y="426"/>
                </a:lnTo>
                <a:lnTo>
                  <a:pt x="1067" y="418"/>
                </a:lnTo>
                <a:lnTo>
                  <a:pt x="1067" y="398"/>
                </a:lnTo>
                <a:lnTo>
                  <a:pt x="1068" y="378"/>
                </a:lnTo>
                <a:lnTo>
                  <a:pt x="1067" y="362"/>
                </a:lnTo>
                <a:lnTo>
                  <a:pt x="1067" y="362"/>
                </a:lnTo>
                <a:lnTo>
                  <a:pt x="1067" y="356"/>
                </a:lnTo>
                <a:lnTo>
                  <a:pt x="1068" y="349"/>
                </a:lnTo>
                <a:lnTo>
                  <a:pt x="1073" y="332"/>
                </a:lnTo>
                <a:lnTo>
                  <a:pt x="1078" y="316"/>
                </a:lnTo>
                <a:lnTo>
                  <a:pt x="1081" y="304"/>
                </a:lnTo>
                <a:lnTo>
                  <a:pt x="1081" y="304"/>
                </a:lnTo>
                <a:lnTo>
                  <a:pt x="1081" y="291"/>
                </a:lnTo>
                <a:lnTo>
                  <a:pt x="1081" y="273"/>
                </a:lnTo>
                <a:lnTo>
                  <a:pt x="1081" y="257"/>
                </a:lnTo>
                <a:lnTo>
                  <a:pt x="1083" y="249"/>
                </a:lnTo>
                <a:lnTo>
                  <a:pt x="1084" y="245"/>
                </a:lnTo>
                <a:lnTo>
                  <a:pt x="1084" y="245"/>
                </a:lnTo>
                <a:lnTo>
                  <a:pt x="1089" y="236"/>
                </a:lnTo>
                <a:lnTo>
                  <a:pt x="1095" y="228"/>
                </a:lnTo>
                <a:lnTo>
                  <a:pt x="1103" y="217"/>
                </a:lnTo>
                <a:lnTo>
                  <a:pt x="1103" y="217"/>
                </a:lnTo>
                <a:lnTo>
                  <a:pt x="1091" y="218"/>
                </a:lnTo>
                <a:lnTo>
                  <a:pt x="1083" y="217"/>
                </a:lnTo>
                <a:lnTo>
                  <a:pt x="1078" y="216"/>
                </a:lnTo>
                <a:lnTo>
                  <a:pt x="1075" y="214"/>
                </a:lnTo>
                <a:lnTo>
                  <a:pt x="1075" y="214"/>
                </a:lnTo>
                <a:lnTo>
                  <a:pt x="1072" y="211"/>
                </a:lnTo>
                <a:lnTo>
                  <a:pt x="1069" y="206"/>
                </a:lnTo>
                <a:lnTo>
                  <a:pt x="1067" y="201"/>
                </a:lnTo>
                <a:lnTo>
                  <a:pt x="1064" y="197"/>
                </a:lnTo>
                <a:lnTo>
                  <a:pt x="1064" y="197"/>
                </a:lnTo>
                <a:lnTo>
                  <a:pt x="1057" y="193"/>
                </a:lnTo>
                <a:lnTo>
                  <a:pt x="1055" y="190"/>
                </a:lnTo>
                <a:lnTo>
                  <a:pt x="1054" y="187"/>
                </a:lnTo>
                <a:lnTo>
                  <a:pt x="1047" y="167"/>
                </a:lnTo>
                <a:lnTo>
                  <a:pt x="1047" y="167"/>
                </a:lnTo>
                <a:lnTo>
                  <a:pt x="1043" y="167"/>
                </a:lnTo>
                <a:lnTo>
                  <a:pt x="1040" y="167"/>
                </a:lnTo>
                <a:lnTo>
                  <a:pt x="1039" y="166"/>
                </a:lnTo>
                <a:lnTo>
                  <a:pt x="1039" y="165"/>
                </a:lnTo>
                <a:lnTo>
                  <a:pt x="1039" y="165"/>
                </a:lnTo>
                <a:lnTo>
                  <a:pt x="1043" y="147"/>
                </a:lnTo>
                <a:lnTo>
                  <a:pt x="1045" y="136"/>
                </a:lnTo>
                <a:lnTo>
                  <a:pt x="1045" y="131"/>
                </a:lnTo>
                <a:lnTo>
                  <a:pt x="1045" y="131"/>
                </a:lnTo>
                <a:lnTo>
                  <a:pt x="1043" y="127"/>
                </a:lnTo>
                <a:lnTo>
                  <a:pt x="1040" y="120"/>
                </a:lnTo>
                <a:lnTo>
                  <a:pt x="1037" y="109"/>
                </a:lnTo>
                <a:lnTo>
                  <a:pt x="1037" y="109"/>
                </a:lnTo>
                <a:lnTo>
                  <a:pt x="1026" y="116"/>
                </a:lnTo>
                <a:lnTo>
                  <a:pt x="1017" y="121"/>
                </a:lnTo>
                <a:lnTo>
                  <a:pt x="1012" y="122"/>
                </a:lnTo>
                <a:lnTo>
                  <a:pt x="1009" y="122"/>
                </a:lnTo>
                <a:lnTo>
                  <a:pt x="1009" y="122"/>
                </a:lnTo>
                <a:lnTo>
                  <a:pt x="1001" y="122"/>
                </a:lnTo>
                <a:lnTo>
                  <a:pt x="995" y="120"/>
                </a:lnTo>
                <a:lnTo>
                  <a:pt x="991" y="118"/>
                </a:lnTo>
                <a:lnTo>
                  <a:pt x="989" y="116"/>
                </a:lnTo>
                <a:lnTo>
                  <a:pt x="989" y="114"/>
                </a:lnTo>
                <a:lnTo>
                  <a:pt x="989" y="114"/>
                </a:lnTo>
                <a:lnTo>
                  <a:pt x="991" y="111"/>
                </a:lnTo>
                <a:lnTo>
                  <a:pt x="994" y="108"/>
                </a:lnTo>
                <a:lnTo>
                  <a:pt x="1006" y="98"/>
                </a:lnTo>
                <a:lnTo>
                  <a:pt x="1022" y="86"/>
                </a:lnTo>
                <a:lnTo>
                  <a:pt x="1022" y="86"/>
                </a:lnTo>
                <a:lnTo>
                  <a:pt x="1023" y="59"/>
                </a:lnTo>
                <a:lnTo>
                  <a:pt x="1026" y="40"/>
                </a:lnTo>
                <a:lnTo>
                  <a:pt x="1027" y="33"/>
                </a:lnTo>
                <a:lnTo>
                  <a:pt x="1028" y="28"/>
                </a:lnTo>
                <a:lnTo>
                  <a:pt x="1028" y="28"/>
                </a:lnTo>
                <a:lnTo>
                  <a:pt x="1032" y="26"/>
                </a:lnTo>
                <a:lnTo>
                  <a:pt x="1037" y="21"/>
                </a:lnTo>
                <a:lnTo>
                  <a:pt x="1055" y="12"/>
                </a:lnTo>
                <a:lnTo>
                  <a:pt x="1064" y="7"/>
                </a:lnTo>
                <a:lnTo>
                  <a:pt x="1075" y="4"/>
                </a:lnTo>
                <a:lnTo>
                  <a:pt x="1087" y="1"/>
                </a:lnTo>
                <a:lnTo>
                  <a:pt x="1098" y="0"/>
                </a:lnTo>
                <a:lnTo>
                  <a:pt x="1098" y="0"/>
                </a:lnTo>
                <a:lnTo>
                  <a:pt x="1108" y="1"/>
                </a:lnTo>
                <a:lnTo>
                  <a:pt x="1118" y="4"/>
                </a:lnTo>
                <a:lnTo>
                  <a:pt x="1127" y="7"/>
                </a:lnTo>
                <a:lnTo>
                  <a:pt x="1137" y="11"/>
                </a:lnTo>
                <a:lnTo>
                  <a:pt x="1152" y="21"/>
                </a:lnTo>
                <a:lnTo>
                  <a:pt x="1159" y="28"/>
                </a:lnTo>
                <a:lnTo>
                  <a:pt x="1159" y="28"/>
                </a:lnTo>
                <a:lnTo>
                  <a:pt x="1164" y="36"/>
                </a:lnTo>
                <a:lnTo>
                  <a:pt x="1170" y="50"/>
                </a:lnTo>
                <a:lnTo>
                  <a:pt x="1176" y="67"/>
                </a:lnTo>
                <a:lnTo>
                  <a:pt x="1176" y="67"/>
                </a:lnTo>
                <a:lnTo>
                  <a:pt x="1187" y="81"/>
                </a:lnTo>
                <a:lnTo>
                  <a:pt x="1195" y="93"/>
                </a:lnTo>
                <a:lnTo>
                  <a:pt x="1201" y="103"/>
                </a:lnTo>
                <a:lnTo>
                  <a:pt x="1201" y="103"/>
                </a:lnTo>
                <a:lnTo>
                  <a:pt x="1204" y="110"/>
                </a:lnTo>
                <a:lnTo>
                  <a:pt x="1207" y="115"/>
                </a:lnTo>
                <a:lnTo>
                  <a:pt x="1208" y="119"/>
                </a:lnTo>
                <a:lnTo>
                  <a:pt x="1207" y="120"/>
                </a:lnTo>
                <a:lnTo>
                  <a:pt x="1206" y="120"/>
                </a:lnTo>
                <a:lnTo>
                  <a:pt x="1206" y="120"/>
                </a:lnTo>
                <a:lnTo>
                  <a:pt x="1205" y="120"/>
                </a:lnTo>
                <a:lnTo>
                  <a:pt x="1204" y="122"/>
                </a:lnTo>
                <a:lnTo>
                  <a:pt x="1201" y="126"/>
                </a:lnTo>
                <a:lnTo>
                  <a:pt x="1201" y="131"/>
                </a:lnTo>
                <a:lnTo>
                  <a:pt x="1201" y="131"/>
                </a:lnTo>
                <a:lnTo>
                  <a:pt x="1199" y="130"/>
                </a:lnTo>
                <a:lnTo>
                  <a:pt x="1198" y="128"/>
                </a:lnTo>
                <a:lnTo>
                  <a:pt x="1195" y="128"/>
                </a:lnTo>
                <a:lnTo>
                  <a:pt x="1195" y="128"/>
                </a:lnTo>
                <a:lnTo>
                  <a:pt x="1194" y="130"/>
                </a:lnTo>
                <a:lnTo>
                  <a:pt x="1193" y="131"/>
                </a:lnTo>
                <a:lnTo>
                  <a:pt x="1193" y="131"/>
                </a:lnTo>
                <a:lnTo>
                  <a:pt x="1193" y="133"/>
                </a:lnTo>
                <a:lnTo>
                  <a:pt x="1194" y="137"/>
                </a:lnTo>
                <a:lnTo>
                  <a:pt x="1200" y="149"/>
                </a:lnTo>
                <a:lnTo>
                  <a:pt x="1210" y="165"/>
                </a:lnTo>
                <a:lnTo>
                  <a:pt x="1210" y="165"/>
                </a:lnTo>
                <a:lnTo>
                  <a:pt x="1221" y="168"/>
                </a:lnTo>
                <a:lnTo>
                  <a:pt x="1229" y="172"/>
                </a:lnTo>
                <a:lnTo>
                  <a:pt x="1231" y="173"/>
                </a:lnTo>
                <a:lnTo>
                  <a:pt x="1234" y="176"/>
                </a:lnTo>
                <a:lnTo>
                  <a:pt x="1234" y="176"/>
                </a:lnTo>
                <a:lnTo>
                  <a:pt x="1253" y="196"/>
                </a:lnTo>
                <a:lnTo>
                  <a:pt x="1293" y="237"/>
                </a:lnTo>
                <a:lnTo>
                  <a:pt x="1314" y="260"/>
                </a:lnTo>
                <a:lnTo>
                  <a:pt x="1333" y="283"/>
                </a:lnTo>
                <a:lnTo>
                  <a:pt x="1349" y="303"/>
                </a:lnTo>
                <a:lnTo>
                  <a:pt x="1354" y="311"/>
                </a:lnTo>
                <a:lnTo>
                  <a:pt x="1357" y="317"/>
                </a:lnTo>
                <a:lnTo>
                  <a:pt x="1357" y="317"/>
                </a:lnTo>
                <a:lnTo>
                  <a:pt x="1360" y="331"/>
                </a:lnTo>
                <a:lnTo>
                  <a:pt x="1362" y="345"/>
                </a:lnTo>
                <a:lnTo>
                  <a:pt x="1363" y="361"/>
                </a:lnTo>
                <a:lnTo>
                  <a:pt x="1363" y="377"/>
                </a:lnTo>
                <a:lnTo>
                  <a:pt x="1362" y="407"/>
                </a:lnTo>
                <a:lnTo>
                  <a:pt x="1362" y="429"/>
                </a:lnTo>
                <a:lnTo>
                  <a:pt x="1362" y="429"/>
                </a:lnTo>
                <a:lnTo>
                  <a:pt x="1365" y="440"/>
                </a:lnTo>
                <a:lnTo>
                  <a:pt x="1368" y="454"/>
                </a:lnTo>
                <a:lnTo>
                  <a:pt x="1379" y="489"/>
                </a:lnTo>
                <a:lnTo>
                  <a:pt x="1389" y="522"/>
                </a:lnTo>
                <a:lnTo>
                  <a:pt x="1392" y="534"/>
                </a:lnTo>
                <a:lnTo>
                  <a:pt x="1394" y="540"/>
                </a:lnTo>
                <a:lnTo>
                  <a:pt x="1394" y="540"/>
                </a:lnTo>
                <a:lnTo>
                  <a:pt x="1391" y="544"/>
                </a:lnTo>
                <a:lnTo>
                  <a:pt x="1390" y="547"/>
                </a:lnTo>
                <a:lnTo>
                  <a:pt x="1384" y="551"/>
                </a:lnTo>
                <a:lnTo>
                  <a:pt x="1379" y="553"/>
                </a:lnTo>
                <a:lnTo>
                  <a:pt x="1377" y="555"/>
                </a:lnTo>
                <a:lnTo>
                  <a:pt x="1377" y="555"/>
                </a:lnTo>
                <a:lnTo>
                  <a:pt x="1379" y="566"/>
                </a:lnTo>
                <a:lnTo>
                  <a:pt x="1385" y="592"/>
                </a:lnTo>
                <a:lnTo>
                  <a:pt x="1388" y="608"/>
                </a:lnTo>
                <a:lnTo>
                  <a:pt x="1390" y="626"/>
                </a:lnTo>
                <a:lnTo>
                  <a:pt x="1391" y="644"/>
                </a:lnTo>
                <a:lnTo>
                  <a:pt x="1390" y="660"/>
                </a:lnTo>
                <a:lnTo>
                  <a:pt x="1390" y="660"/>
                </a:lnTo>
                <a:lnTo>
                  <a:pt x="1388" y="677"/>
                </a:lnTo>
                <a:lnTo>
                  <a:pt x="1382" y="694"/>
                </a:lnTo>
                <a:lnTo>
                  <a:pt x="1376" y="711"/>
                </a:lnTo>
                <a:lnTo>
                  <a:pt x="1369" y="727"/>
                </a:lnTo>
                <a:lnTo>
                  <a:pt x="1356" y="751"/>
                </a:lnTo>
                <a:lnTo>
                  <a:pt x="1351" y="760"/>
                </a:lnTo>
                <a:lnTo>
                  <a:pt x="1382" y="872"/>
                </a:lnTo>
                <a:lnTo>
                  <a:pt x="1382" y="872"/>
                </a:lnTo>
                <a:lnTo>
                  <a:pt x="1391" y="878"/>
                </a:lnTo>
                <a:lnTo>
                  <a:pt x="1397" y="883"/>
                </a:lnTo>
                <a:lnTo>
                  <a:pt x="1400" y="885"/>
                </a:lnTo>
                <a:lnTo>
                  <a:pt x="1401" y="889"/>
                </a:lnTo>
                <a:lnTo>
                  <a:pt x="1401" y="889"/>
                </a:lnTo>
                <a:lnTo>
                  <a:pt x="1405" y="897"/>
                </a:lnTo>
                <a:lnTo>
                  <a:pt x="1411" y="907"/>
                </a:lnTo>
                <a:lnTo>
                  <a:pt x="1415" y="918"/>
                </a:lnTo>
                <a:lnTo>
                  <a:pt x="1418" y="925"/>
                </a:lnTo>
                <a:lnTo>
                  <a:pt x="1418" y="925"/>
                </a:lnTo>
                <a:lnTo>
                  <a:pt x="1425" y="941"/>
                </a:lnTo>
                <a:lnTo>
                  <a:pt x="1441" y="971"/>
                </a:lnTo>
                <a:lnTo>
                  <a:pt x="1463" y="1013"/>
                </a:lnTo>
                <a:lnTo>
                  <a:pt x="1463" y="1013"/>
                </a:lnTo>
                <a:lnTo>
                  <a:pt x="1509" y="1081"/>
                </a:lnTo>
                <a:lnTo>
                  <a:pt x="1544" y="1132"/>
                </a:lnTo>
                <a:lnTo>
                  <a:pt x="1566" y="1167"/>
                </a:lnTo>
                <a:lnTo>
                  <a:pt x="1566" y="1167"/>
                </a:lnTo>
                <a:lnTo>
                  <a:pt x="1576" y="1185"/>
                </a:lnTo>
                <a:lnTo>
                  <a:pt x="1584" y="1201"/>
                </a:lnTo>
                <a:lnTo>
                  <a:pt x="1589" y="1212"/>
                </a:lnTo>
                <a:lnTo>
                  <a:pt x="1589" y="1216"/>
                </a:lnTo>
                <a:lnTo>
                  <a:pt x="1589" y="1217"/>
                </a:lnTo>
                <a:lnTo>
                  <a:pt x="1589" y="1217"/>
                </a:lnTo>
                <a:lnTo>
                  <a:pt x="1583" y="1223"/>
                </a:lnTo>
                <a:lnTo>
                  <a:pt x="1580" y="1225"/>
                </a:lnTo>
                <a:lnTo>
                  <a:pt x="1580" y="1225"/>
                </a:lnTo>
                <a:lnTo>
                  <a:pt x="1586" y="1235"/>
                </a:lnTo>
                <a:lnTo>
                  <a:pt x="1599" y="1258"/>
                </a:lnTo>
                <a:lnTo>
                  <a:pt x="1607" y="1270"/>
                </a:lnTo>
                <a:lnTo>
                  <a:pt x="1613" y="1282"/>
                </a:lnTo>
                <a:lnTo>
                  <a:pt x="1616" y="1292"/>
                </a:lnTo>
                <a:lnTo>
                  <a:pt x="1616" y="1296"/>
                </a:lnTo>
                <a:lnTo>
                  <a:pt x="1616" y="1298"/>
                </a:lnTo>
                <a:lnTo>
                  <a:pt x="1616" y="1298"/>
                </a:lnTo>
                <a:lnTo>
                  <a:pt x="1610" y="1304"/>
                </a:lnTo>
                <a:lnTo>
                  <a:pt x="1599" y="1313"/>
                </a:lnTo>
                <a:lnTo>
                  <a:pt x="1566" y="1333"/>
                </a:lnTo>
                <a:lnTo>
                  <a:pt x="1529" y="1354"/>
                </a:lnTo>
                <a:lnTo>
                  <a:pt x="1516" y="1361"/>
                </a:lnTo>
                <a:lnTo>
                  <a:pt x="1507" y="1365"/>
                </a:lnTo>
                <a:lnTo>
                  <a:pt x="1507" y="1365"/>
                </a:lnTo>
                <a:lnTo>
                  <a:pt x="1498" y="1368"/>
                </a:lnTo>
                <a:lnTo>
                  <a:pt x="1488" y="1371"/>
                </a:lnTo>
                <a:lnTo>
                  <a:pt x="1477" y="1372"/>
                </a:lnTo>
                <a:lnTo>
                  <a:pt x="1460" y="1371"/>
                </a:lnTo>
                <a:lnTo>
                  <a:pt x="1460" y="1371"/>
                </a:lnTo>
                <a:lnTo>
                  <a:pt x="1442" y="1367"/>
                </a:lnTo>
                <a:lnTo>
                  <a:pt x="1428" y="1362"/>
                </a:lnTo>
                <a:lnTo>
                  <a:pt x="1423" y="1360"/>
                </a:lnTo>
                <a:lnTo>
                  <a:pt x="1418" y="1356"/>
                </a:lnTo>
                <a:lnTo>
                  <a:pt x="1415" y="1353"/>
                </a:lnTo>
                <a:lnTo>
                  <a:pt x="1413" y="1348"/>
                </a:lnTo>
                <a:lnTo>
                  <a:pt x="1413" y="1348"/>
                </a:lnTo>
                <a:lnTo>
                  <a:pt x="1412" y="1344"/>
                </a:lnTo>
                <a:lnTo>
                  <a:pt x="1412" y="1339"/>
                </a:lnTo>
                <a:lnTo>
                  <a:pt x="1414" y="1336"/>
                </a:lnTo>
                <a:lnTo>
                  <a:pt x="1417" y="1332"/>
                </a:lnTo>
                <a:lnTo>
                  <a:pt x="1425" y="1327"/>
                </a:lnTo>
                <a:lnTo>
                  <a:pt x="1432" y="1323"/>
                </a:lnTo>
                <a:lnTo>
                  <a:pt x="1432" y="1323"/>
                </a:lnTo>
                <a:lnTo>
                  <a:pt x="1449" y="1319"/>
                </a:lnTo>
                <a:lnTo>
                  <a:pt x="1463" y="1315"/>
                </a:lnTo>
                <a:lnTo>
                  <a:pt x="1463" y="1315"/>
                </a:lnTo>
                <a:lnTo>
                  <a:pt x="1465" y="1313"/>
                </a:lnTo>
                <a:lnTo>
                  <a:pt x="1466" y="1309"/>
                </a:lnTo>
                <a:lnTo>
                  <a:pt x="1469" y="1305"/>
                </a:lnTo>
                <a:lnTo>
                  <a:pt x="1474" y="1300"/>
                </a:lnTo>
                <a:lnTo>
                  <a:pt x="1474" y="1300"/>
                </a:lnTo>
                <a:lnTo>
                  <a:pt x="1486" y="1292"/>
                </a:lnTo>
                <a:lnTo>
                  <a:pt x="1492" y="1288"/>
                </a:lnTo>
                <a:lnTo>
                  <a:pt x="1493" y="1285"/>
                </a:lnTo>
                <a:lnTo>
                  <a:pt x="1493" y="1285"/>
                </a:lnTo>
                <a:lnTo>
                  <a:pt x="1497" y="1273"/>
                </a:lnTo>
                <a:lnTo>
                  <a:pt x="1499" y="1264"/>
                </a:lnTo>
                <a:lnTo>
                  <a:pt x="1499" y="1264"/>
                </a:lnTo>
                <a:lnTo>
                  <a:pt x="1494" y="1267"/>
                </a:lnTo>
                <a:lnTo>
                  <a:pt x="1491" y="1267"/>
                </a:lnTo>
                <a:lnTo>
                  <a:pt x="1489" y="1265"/>
                </a:lnTo>
                <a:lnTo>
                  <a:pt x="1488" y="1264"/>
                </a:lnTo>
                <a:lnTo>
                  <a:pt x="1488" y="1264"/>
                </a:lnTo>
                <a:lnTo>
                  <a:pt x="1471" y="1245"/>
                </a:lnTo>
                <a:lnTo>
                  <a:pt x="1437" y="1202"/>
                </a:lnTo>
                <a:lnTo>
                  <a:pt x="1419" y="1178"/>
                </a:lnTo>
                <a:lnTo>
                  <a:pt x="1403" y="1155"/>
                </a:lnTo>
                <a:lnTo>
                  <a:pt x="1392" y="1135"/>
                </a:lnTo>
                <a:lnTo>
                  <a:pt x="1389" y="1126"/>
                </a:lnTo>
                <a:lnTo>
                  <a:pt x="1388" y="1120"/>
                </a:lnTo>
                <a:lnTo>
                  <a:pt x="1388" y="1120"/>
                </a:lnTo>
                <a:lnTo>
                  <a:pt x="1386" y="1113"/>
                </a:lnTo>
                <a:lnTo>
                  <a:pt x="1382" y="1103"/>
                </a:lnTo>
                <a:lnTo>
                  <a:pt x="1369" y="1079"/>
                </a:lnTo>
                <a:lnTo>
                  <a:pt x="1353" y="1050"/>
                </a:lnTo>
                <a:lnTo>
                  <a:pt x="1333" y="1020"/>
                </a:lnTo>
                <a:lnTo>
                  <a:pt x="1298" y="965"/>
                </a:lnTo>
                <a:lnTo>
                  <a:pt x="1281" y="942"/>
                </a:lnTo>
                <a:lnTo>
                  <a:pt x="1274" y="936"/>
                </a:lnTo>
                <a:lnTo>
                  <a:pt x="1274" y="936"/>
                </a:lnTo>
                <a:lnTo>
                  <a:pt x="1259" y="975"/>
                </a:lnTo>
                <a:lnTo>
                  <a:pt x="1248" y="1004"/>
                </a:lnTo>
                <a:lnTo>
                  <a:pt x="1240" y="1026"/>
                </a:lnTo>
                <a:lnTo>
                  <a:pt x="1240" y="1026"/>
                </a:lnTo>
                <a:lnTo>
                  <a:pt x="1234" y="1035"/>
                </a:lnTo>
                <a:lnTo>
                  <a:pt x="1223" y="1052"/>
                </a:lnTo>
                <a:lnTo>
                  <a:pt x="1192" y="1097"/>
                </a:lnTo>
                <a:lnTo>
                  <a:pt x="1146" y="1161"/>
                </a:lnTo>
                <a:lnTo>
                  <a:pt x="1146" y="1161"/>
                </a:lnTo>
                <a:lnTo>
                  <a:pt x="1139" y="1175"/>
                </a:lnTo>
                <a:lnTo>
                  <a:pt x="1130" y="1199"/>
                </a:lnTo>
                <a:lnTo>
                  <a:pt x="1118" y="1231"/>
                </a:lnTo>
                <a:lnTo>
                  <a:pt x="1106" y="1231"/>
                </a:lnTo>
                <a:lnTo>
                  <a:pt x="1106" y="1245"/>
                </a:lnTo>
                <a:lnTo>
                  <a:pt x="1106" y="1245"/>
                </a:lnTo>
                <a:lnTo>
                  <a:pt x="1109" y="1252"/>
                </a:lnTo>
                <a:lnTo>
                  <a:pt x="1112" y="1257"/>
                </a:lnTo>
                <a:lnTo>
                  <a:pt x="1112" y="1259"/>
                </a:lnTo>
                <a:lnTo>
                  <a:pt x="1112" y="1259"/>
                </a:lnTo>
                <a:lnTo>
                  <a:pt x="1108" y="1290"/>
                </a:lnTo>
                <a:lnTo>
                  <a:pt x="1106" y="1310"/>
                </a:lnTo>
                <a:lnTo>
                  <a:pt x="1103" y="1320"/>
                </a:lnTo>
                <a:lnTo>
                  <a:pt x="1103" y="1320"/>
                </a:lnTo>
                <a:lnTo>
                  <a:pt x="1098" y="1325"/>
                </a:lnTo>
                <a:lnTo>
                  <a:pt x="1087" y="1329"/>
                </a:lnTo>
                <a:lnTo>
                  <a:pt x="1081" y="1331"/>
                </a:lnTo>
                <a:lnTo>
                  <a:pt x="1074" y="1333"/>
                </a:lnTo>
                <a:lnTo>
                  <a:pt x="1068" y="1333"/>
                </a:lnTo>
                <a:lnTo>
                  <a:pt x="1062" y="1332"/>
                </a:lnTo>
                <a:lnTo>
                  <a:pt x="1062" y="1332"/>
                </a:lnTo>
                <a:lnTo>
                  <a:pt x="1039" y="1325"/>
                </a:lnTo>
                <a:lnTo>
                  <a:pt x="1029" y="1321"/>
                </a:lnTo>
                <a:lnTo>
                  <a:pt x="1027" y="1320"/>
                </a:lnTo>
                <a:lnTo>
                  <a:pt x="1026" y="1317"/>
                </a:lnTo>
                <a:lnTo>
                  <a:pt x="1026" y="1317"/>
                </a:lnTo>
                <a:lnTo>
                  <a:pt x="1024" y="1314"/>
                </a:lnTo>
                <a:lnTo>
                  <a:pt x="1023" y="1310"/>
                </a:lnTo>
                <a:lnTo>
                  <a:pt x="1021" y="1308"/>
                </a:lnTo>
                <a:lnTo>
                  <a:pt x="1017" y="1304"/>
                </a:lnTo>
                <a:lnTo>
                  <a:pt x="1017" y="1304"/>
                </a:lnTo>
                <a:lnTo>
                  <a:pt x="1010" y="1300"/>
                </a:lnTo>
                <a:lnTo>
                  <a:pt x="1000" y="1298"/>
                </a:lnTo>
                <a:lnTo>
                  <a:pt x="988" y="1293"/>
                </a:lnTo>
                <a:lnTo>
                  <a:pt x="975" y="1287"/>
                </a:lnTo>
                <a:lnTo>
                  <a:pt x="975" y="1287"/>
                </a:lnTo>
                <a:lnTo>
                  <a:pt x="959" y="1279"/>
                </a:lnTo>
                <a:lnTo>
                  <a:pt x="942" y="1268"/>
                </a:lnTo>
                <a:lnTo>
                  <a:pt x="934" y="1262"/>
                </a:lnTo>
                <a:lnTo>
                  <a:pt x="926" y="1256"/>
                </a:lnTo>
                <a:lnTo>
                  <a:pt x="920" y="1248"/>
                </a:lnTo>
                <a:lnTo>
                  <a:pt x="917" y="1240"/>
                </a:lnTo>
                <a:lnTo>
                  <a:pt x="917" y="1240"/>
                </a:lnTo>
                <a:lnTo>
                  <a:pt x="916" y="1231"/>
                </a:lnTo>
                <a:lnTo>
                  <a:pt x="917" y="1225"/>
                </a:lnTo>
                <a:lnTo>
                  <a:pt x="919" y="1219"/>
                </a:lnTo>
                <a:lnTo>
                  <a:pt x="924" y="1216"/>
                </a:lnTo>
                <a:lnTo>
                  <a:pt x="929" y="1212"/>
                </a:lnTo>
                <a:lnTo>
                  <a:pt x="934" y="1211"/>
                </a:lnTo>
                <a:lnTo>
                  <a:pt x="939" y="1210"/>
                </a:lnTo>
                <a:lnTo>
                  <a:pt x="942" y="1208"/>
                </a:lnTo>
                <a:lnTo>
                  <a:pt x="942" y="1208"/>
                </a:lnTo>
                <a:lnTo>
                  <a:pt x="965" y="1211"/>
                </a:lnTo>
                <a:lnTo>
                  <a:pt x="981" y="1212"/>
                </a:lnTo>
                <a:lnTo>
                  <a:pt x="994" y="1214"/>
                </a:lnTo>
                <a:lnTo>
                  <a:pt x="994" y="1214"/>
                </a:lnTo>
                <a:lnTo>
                  <a:pt x="1014" y="1218"/>
                </a:lnTo>
                <a:lnTo>
                  <a:pt x="1020" y="1218"/>
                </a:lnTo>
                <a:lnTo>
                  <a:pt x="1022" y="1217"/>
                </a:lnTo>
                <a:lnTo>
                  <a:pt x="1022" y="1217"/>
                </a:lnTo>
                <a:lnTo>
                  <a:pt x="1032" y="1208"/>
                </a:lnTo>
                <a:lnTo>
                  <a:pt x="1038" y="1202"/>
                </a:lnTo>
                <a:lnTo>
                  <a:pt x="1041" y="1201"/>
                </a:lnTo>
                <a:lnTo>
                  <a:pt x="1041" y="1201"/>
                </a:lnTo>
                <a:lnTo>
                  <a:pt x="1049" y="1201"/>
                </a:lnTo>
                <a:lnTo>
                  <a:pt x="1052" y="1201"/>
                </a:lnTo>
                <a:lnTo>
                  <a:pt x="1054" y="1201"/>
                </a:lnTo>
                <a:lnTo>
                  <a:pt x="1054" y="1201"/>
                </a:lnTo>
                <a:lnTo>
                  <a:pt x="1055" y="1178"/>
                </a:lnTo>
                <a:lnTo>
                  <a:pt x="1056" y="1160"/>
                </a:lnTo>
                <a:lnTo>
                  <a:pt x="1058" y="1145"/>
                </a:lnTo>
                <a:lnTo>
                  <a:pt x="1058" y="1145"/>
                </a:lnTo>
                <a:lnTo>
                  <a:pt x="1069" y="1112"/>
                </a:lnTo>
                <a:lnTo>
                  <a:pt x="1090" y="1052"/>
                </a:lnTo>
                <a:lnTo>
                  <a:pt x="1118" y="972"/>
                </a:lnTo>
                <a:lnTo>
                  <a:pt x="1118" y="972"/>
                </a:lnTo>
                <a:lnTo>
                  <a:pt x="1116" y="944"/>
                </a:lnTo>
                <a:lnTo>
                  <a:pt x="1116" y="921"/>
                </a:lnTo>
                <a:lnTo>
                  <a:pt x="1118" y="911"/>
                </a:lnTo>
                <a:lnTo>
                  <a:pt x="1120" y="902"/>
                </a:lnTo>
                <a:lnTo>
                  <a:pt x="1120" y="902"/>
                </a:lnTo>
                <a:lnTo>
                  <a:pt x="1150" y="820"/>
                </a:lnTo>
                <a:lnTo>
                  <a:pt x="1176" y="750"/>
                </a:lnTo>
                <a:lnTo>
                  <a:pt x="1176" y="750"/>
                </a:lnTo>
                <a:lnTo>
                  <a:pt x="1175" y="696"/>
                </a:lnTo>
                <a:lnTo>
                  <a:pt x="1173" y="643"/>
                </a:lnTo>
                <a:lnTo>
                  <a:pt x="1173" y="643"/>
                </a:lnTo>
                <a:lnTo>
                  <a:pt x="1165" y="630"/>
                </a:lnTo>
                <a:lnTo>
                  <a:pt x="1165" y="630"/>
                </a:lnTo>
                <a:lnTo>
                  <a:pt x="1162" y="624"/>
                </a:lnTo>
                <a:lnTo>
                  <a:pt x="1160" y="613"/>
                </a:lnTo>
                <a:lnTo>
                  <a:pt x="1156" y="599"/>
                </a:lnTo>
                <a:lnTo>
                  <a:pt x="1156" y="599"/>
                </a:lnTo>
                <a:lnTo>
                  <a:pt x="1135" y="602"/>
                </a:lnTo>
                <a:lnTo>
                  <a:pt x="1120" y="602"/>
                </a:lnTo>
                <a:lnTo>
                  <a:pt x="1114" y="601"/>
                </a:lnTo>
                <a:lnTo>
                  <a:pt x="1113" y="601"/>
                </a:lnTo>
                <a:lnTo>
                  <a:pt x="1112" y="599"/>
                </a:lnTo>
                <a:lnTo>
                  <a:pt x="1112" y="599"/>
                </a:lnTo>
                <a:lnTo>
                  <a:pt x="1102" y="561"/>
                </a:lnTo>
                <a:lnTo>
                  <a:pt x="1095" y="527"/>
                </a:lnTo>
                <a:lnTo>
                  <a:pt x="1095" y="527"/>
                </a:lnTo>
                <a:lnTo>
                  <a:pt x="1072" y="543"/>
                </a:lnTo>
                <a:lnTo>
                  <a:pt x="1050" y="558"/>
                </a:lnTo>
                <a:lnTo>
                  <a:pt x="1038" y="564"/>
                </a:lnTo>
                <a:lnTo>
                  <a:pt x="1026" y="572"/>
                </a:lnTo>
                <a:lnTo>
                  <a:pt x="1026" y="572"/>
                </a:lnTo>
                <a:lnTo>
                  <a:pt x="1005" y="580"/>
                </a:lnTo>
                <a:lnTo>
                  <a:pt x="992" y="585"/>
                </a:lnTo>
                <a:lnTo>
                  <a:pt x="983" y="586"/>
                </a:lnTo>
                <a:lnTo>
                  <a:pt x="981" y="585"/>
                </a:lnTo>
                <a:lnTo>
                  <a:pt x="981" y="585"/>
                </a:lnTo>
                <a:lnTo>
                  <a:pt x="975" y="574"/>
                </a:lnTo>
                <a:lnTo>
                  <a:pt x="975" y="568"/>
                </a:lnTo>
                <a:lnTo>
                  <a:pt x="947" y="587"/>
                </a:lnTo>
                <a:lnTo>
                  <a:pt x="947" y="587"/>
                </a:lnTo>
                <a:lnTo>
                  <a:pt x="946" y="597"/>
                </a:lnTo>
                <a:lnTo>
                  <a:pt x="945" y="605"/>
                </a:lnTo>
                <a:lnTo>
                  <a:pt x="942" y="613"/>
                </a:lnTo>
                <a:lnTo>
                  <a:pt x="942" y="613"/>
                </a:lnTo>
                <a:lnTo>
                  <a:pt x="939" y="619"/>
                </a:lnTo>
                <a:lnTo>
                  <a:pt x="935" y="624"/>
                </a:lnTo>
                <a:lnTo>
                  <a:pt x="931" y="628"/>
                </a:lnTo>
                <a:lnTo>
                  <a:pt x="928" y="630"/>
                </a:lnTo>
                <a:lnTo>
                  <a:pt x="928" y="630"/>
                </a:lnTo>
                <a:lnTo>
                  <a:pt x="912" y="630"/>
                </a:lnTo>
                <a:lnTo>
                  <a:pt x="900" y="630"/>
                </a:lnTo>
                <a:lnTo>
                  <a:pt x="900" y="630"/>
                </a:lnTo>
                <a:lnTo>
                  <a:pt x="900" y="631"/>
                </a:lnTo>
                <a:lnTo>
                  <a:pt x="901" y="635"/>
                </a:lnTo>
                <a:lnTo>
                  <a:pt x="900" y="637"/>
                </a:lnTo>
                <a:lnTo>
                  <a:pt x="899" y="638"/>
                </a:lnTo>
                <a:lnTo>
                  <a:pt x="897" y="641"/>
                </a:lnTo>
                <a:lnTo>
                  <a:pt x="894" y="641"/>
                </a:lnTo>
                <a:lnTo>
                  <a:pt x="894" y="641"/>
                </a:lnTo>
                <a:lnTo>
                  <a:pt x="885" y="642"/>
                </a:lnTo>
                <a:lnTo>
                  <a:pt x="884" y="642"/>
                </a:lnTo>
                <a:lnTo>
                  <a:pt x="883" y="641"/>
                </a:lnTo>
                <a:lnTo>
                  <a:pt x="883" y="641"/>
                </a:lnTo>
                <a:lnTo>
                  <a:pt x="883" y="641"/>
                </a:lnTo>
                <a:lnTo>
                  <a:pt x="883" y="641"/>
                </a:lnTo>
                <a:lnTo>
                  <a:pt x="883" y="643"/>
                </a:lnTo>
                <a:lnTo>
                  <a:pt x="880" y="645"/>
                </a:lnTo>
                <a:lnTo>
                  <a:pt x="878" y="647"/>
                </a:lnTo>
                <a:lnTo>
                  <a:pt x="878" y="647"/>
                </a:lnTo>
                <a:lnTo>
                  <a:pt x="871" y="647"/>
                </a:lnTo>
                <a:lnTo>
                  <a:pt x="863" y="647"/>
                </a:lnTo>
                <a:lnTo>
                  <a:pt x="855" y="647"/>
                </a:lnTo>
                <a:lnTo>
                  <a:pt x="232" y="1165"/>
                </a:lnTo>
                <a:lnTo>
                  <a:pt x="275" y="1165"/>
                </a:lnTo>
                <a:lnTo>
                  <a:pt x="303" y="1208"/>
                </a:lnTo>
                <a:lnTo>
                  <a:pt x="50" y="1292"/>
                </a:lnTo>
                <a:lnTo>
                  <a:pt x="22" y="1292"/>
                </a:lnTo>
                <a:lnTo>
                  <a:pt x="0" y="1268"/>
                </a:lnTo>
                <a:lnTo>
                  <a:pt x="28" y="1231"/>
                </a:lnTo>
                <a:lnTo>
                  <a:pt x="155" y="11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D0615F52-CB1B-4FE4-8089-23C523197CC4}"/>
              </a:ext>
            </a:extLst>
          </p:cNvPr>
          <p:cNvSpPr>
            <a:spLocks/>
          </p:cNvSpPr>
          <p:nvPr/>
        </p:nvSpPr>
        <p:spPr bwMode="auto">
          <a:xfrm>
            <a:off x="484608" y="2772929"/>
            <a:ext cx="1327922" cy="1585168"/>
          </a:xfrm>
          <a:custGeom>
            <a:avLst/>
            <a:gdLst>
              <a:gd name="T0" fmla="*/ 242 w 1115"/>
              <a:gd name="T1" fmla="*/ 1284 h 1331"/>
              <a:gd name="T2" fmla="*/ 708 w 1115"/>
              <a:gd name="T3" fmla="*/ 579 h 1331"/>
              <a:gd name="T4" fmla="*/ 729 w 1115"/>
              <a:gd name="T5" fmla="*/ 554 h 1331"/>
              <a:gd name="T6" fmla="*/ 738 w 1115"/>
              <a:gd name="T7" fmla="*/ 509 h 1331"/>
              <a:gd name="T8" fmla="*/ 753 w 1115"/>
              <a:gd name="T9" fmla="*/ 507 h 1331"/>
              <a:gd name="T10" fmla="*/ 775 w 1115"/>
              <a:gd name="T11" fmla="*/ 521 h 1331"/>
              <a:gd name="T12" fmla="*/ 755 w 1115"/>
              <a:gd name="T13" fmla="*/ 560 h 1331"/>
              <a:gd name="T14" fmla="*/ 747 w 1115"/>
              <a:gd name="T15" fmla="*/ 628 h 1331"/>
              <a:gd name="T16" fmla="*/ 737 w 1115"/>
              <a:gd name="T17" fmla="*/ 745 h 1331"/>
              <a:gd name="T18" fmla="*/ 747 w 1115"/>
              <a:gd name="T19" fmla="*/ 833 h 1331"/>
              <a:gd name="T20" fmla="*/ 850 w 1115"/>
              <a:gd name="T21" fmla="*/ 1019 h 1331"/>
              <a:gd name="T22" fmla="*/ 806 w 1115"/>
              <a:gd name="T23" fmla="*/ 1109 h 1331"/>
              <a:gd name="T24" fmla="*/ 807 w 1115"/>
              <a:gd name="T25" fmla="*/ 1129 h 1331"/>
              <a:gd name="T26" fmla="*/ 819 w 1115"/>
              <a:gd name="T27" fmla="*/ 1136 h 1331"/>
              <a:gd name="T28" fmla="*/ 864 w 1115"/>
              <a:gd name="T29" fmla="*/ 1130 h 1331"/>
              <a:gd name="T30" fmla="*/ 886 w 1115"/>
              <a:gd name="T31" fmla="*/ 1119 h 1331"/>
              <a:gd name="T32" fmla="*/ 876 w 1115"/>
              <a:gd name="T33" fmla="*/ 1155 h 1331"/>
              <a:gd name="T34" fmla="*/ 939 w 1115"/>
              <a:gd name="T35" fmla="*/ 1168 h 1331"/>
              <a:gd name="T36" fmla="*/ 965 w 1115"/>
              <a:gd name="T37" fmla="*/ 1149 h 1331"/>
              <a:gd name="T38" fmla="*/ 977 w 1115"/>
              <a:gd name="T39" fmla="*/ 1095 h 1331"/>
              <a:gd name="T40" fmla="*/ 979 w 1115"/>
              <a:gd name="T41" fmla="*/ 958 h 1331"/>
              <a:gd name="T42" fmla="*/ 977 w 1115"/>
              <a:gd name="T43" fmla="*/ 855 h 1331"/>
              <a:gd name="T44" fmla="*/ 991 w 1115"/>
              <a:gd name="T45" fmla="*/ 749 h 1331"/>
              <a:gd name="T46" fmla="*/ 1017 w 1115"/>
              <a:gd name="T47" fmla="*/ 615 h 1331"/>
              <a:gd name="T48" fmla="*/ 1014 w 1115"/>
              <a:gd name="T49" fmla="*/ 517 h 1331"/>
              <a:gd name="T50" fmla="*/ 1040 w 1115"/>
              <a:gd name="T51" fmla="*/ 545 h 1331"/>
              <a:gd name="T52" fmla="*/ 1035 w 1115"/>
              <a:gd name="T53" fmla="*/ 595 h 1331"/>
              <a:gd name="T54" fmla="*/ 1040 w 1115"/>
              <a:gd name="T55" fmla="*/ 620 h 1331"/>
              <a:gd name="T56" fmla="*/ 1051 w 1115"/>
              <a:gd name="T57" fmla="*/ 609 h 1331"/>
              <a:gd name="T58" fmla="*/ 1051 w 1115"/>
              <a:gd name="T59" fmla="*/ 646 h 1331"/>
              <a:gd name="T60" fmla="*/ 1064 w 1115"/>
              <a:gd name="T61" fmla="*/ 632 h 1331"/>
              <a:gd name="T62" fmla="*/ 1068 w 1115"/>
              <a:gd name="T63" fmla="*/ 642 h 1331"/>
              <a:gd name="T64" fmla="*/ 1080 w 1115"/>
              <a:gd name="T65" fmla="*/ 637 h 1331"/>
              <a:gd name="T66" fmla="*/ 1092 w 1115"/>
              <a:gd name="T67" fmla="*/ 607 h 1331"/>
              <a:gd name="T68" fmla="*/ 1093 w 1115"/>
              <a:gd name="T69" fmla="*/ 559 h 1331"/>
              <a:gd name="T70" fmla="*/ 1089 w 1115"/>
              <a:gd name="T71" fmla="*/ 521 h 1331"/>
              <a:gd name="T72" fmla="*/ 1102 w 1115"/>
              <a:gd name="T73" fmla="*/ 515 h 1331"/>
              <a:gd name="T74" fmla="*/ 1111 w 1115"/>
              <a:gd name="T75" fmla="*/ 493 h 1331"/>
              <a:gd name="T76" fmla="*/ 1115 w 1115"/>
              <a:gd name="T77" fmla="*/ 485 h 1331"/>
              <a:gd name="T78" fmla="*/ 1080 w 1115"/>
              <a:gd name="T79" fmla="*/ 341 h 1331"/>
              <a:gd name="T80" fmla="*/ 1037 w 1115"/>
              <a:gd name="T81" fmla="*/ 192 h 1331"/>
              <a:gd name="T82" fmla="*/ 1016 w 1115"/>
              <a:gd name="T83" fmla="*/ 163 h 1331"/>
              <a:gd name="T84" fmla="*/ 916 w 1115"/>
              <a:gd name="T85" fmla="*/ 125 h 1331"/>
              <a:gd name="T86" fmla="*/ 895 w 1115"/>
              <a:gd name="T87" fmla="*/ 78 h 1331"/>
              <a:gd name="T88" fmla="*/ 856 w 1115"/>
              <a:gd name="T89" fmla="*/ 11 h 1331"/>
              <a:gd name="T90" fmla="*/ 798 w 1115"/>
              <a:gd name="T91" fmla="*/ 0 h 1331"/>
              <a:gd name="T92" fmla="*/ 754 w 1115"/>
              <a:gd name="T93" fmla="*/ 22 h 1331"/>
              <a:gd name="T94" fmla="*/ 744 w 1115"/>
              <a:gd name="T95" fmla="*/ 44 h 1331"/>
              <a:gd name="T96" fmla="*/ 737 w 1115"/>
              <a:gd name="T97" fmla="*/ 106 h 1331"/>
              <a:gd name="T98" fmla="*/ 732 w 1115"/>
              <a:gd name="T99" fmla="*/ 125 h 1331"/>
              <a:gd name="T100" fmla="*/ 764 w 1115"/>
              <a:gd name="T101" fmla="*/ 125 h 1331"/>
              <a:gd name="T102" fmla="*/ 796 w 1115"/>
              <a:gd name="T103" fmla="*/ 161 h 1331"/>
              <a:gd name="T104" fmla="*/ 747 w 1115"/>
              <a:gd name="T105" fmla="*/ 203 h 1331"/>
              <a:gd name="T106" fmla="*/ 715 w 1115"/>
              <a:gd name="T107" fmla="*/ 325 h 1331"/>
              <a:gd name="T108" fmla="*/ 701 w 1115"/>
              <a:gd name="T109" fmla="*/ 391 h 1331"/>
              <a:gd name="T110" fmla="*/ 678 w 1115"/>
              <a:gd name="T111" fmla="*/ 464 h 1331"/>
              <a:gd name="T112" fmla="*/ 681 w 1115"/>
              <a:gd name="T113" fmla="*/ 485 h 1331"/>
              <a:gd name="T114" fmla="*/ 683 w 1115"/>
              <a:gd name="T115" fmla="*/ 532 h 1331"/>
              <a:gd name="T116" fmla="*/ 50 w 1115"/>
              <a:gd name="T117" fmla="*/ 1269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15" h="1331">
                <a:moveTo>
                  <a:pt x="2" y="1312"/>
                </a:moveTo>
                <a:lnTo>
                  <a:pt x="426" y="1331"/>
                </a:lnTo>
                <a:lnTo>
                  <a:pt x="424" y="1303"/>
                </a:lnTo>
                <a:lnTo>
                  <a:pt x="373" y="1289"/>
                </a:lnTo>
                <a:lnTo>
                  <a:pt x="242" y="1284"/>
                </a:lnTo>
                <a:lnTo>
                  <a:pt x="702" y="579"/>
                </a:lnTo>
                <a:lnTo>
                  <a:pt x="702" y="579"/>
                </a:lnTo>
                <a:lnTo>
                  <a:pt x="703" y="579"/>
                </a:lnTo>
                <a:lnTo>
                  <a:pt x="704" y="580"/>
                </a:lnTo>
                <a:lnTo>
                  <a:pt x="708" y="579"/>
                </a:lnTo>
                <a:lnTo>
                  <a:pt x="713" y="577"/>
                </a:lnTo>
                <a:lnTo>
                  <a:pt x="713" y="577"/>
                </a:lnTo>
                <a:lnTo>
                  <a:pt x="719" y="571"/>
                </a:lnTo>
                <a:lnTo>
                  <a:pt x="724" y="563"/>
                </a:lnTo>
                <a:lnTo>
                  <a:pt x="729" y="554"/>
                </a:lnTo>
                <a:lnTo>
                  <a:pt x="732" y="543"/>
                </a:lnTo>
                <a:lnTo>
                  <a:pt x="732" y="543"/>
                </a:lnTo>
                <a:lnTo>
                  <a:pt x="736" y="531"/>
                </a:lnTo>
                <a:lnTo>
                  <a:pt x="737" y="520"/>
                </a:lnTo>
                <a:lnTo>
                  <a:pt x="738" y="509"/>
                </a:lnTo>
                <a:lnTo>
                  <a:pt x="738" y="509"/>
                </a:lnTo>
                <a:lnTo>
                  <a:pt x="743" y="509"/>
                </a:lnTo>
                <a:lnTo>
                  <a:pt x="748" y="508"/>
                </a:lnTo>
                <a:lnTo>
                  <a:pt x="753" y="507"/>
                </a:lnTo>
                <a:lnTo>
                  <a:pt x="753" y="507"/>
                </a:lnTo>
                <a:lnTo>
                  <a:pt x="757" y="502"/>
                </a:lnTo>
                <a:lnTo>
                  <a:pt x="761" y="494"/>
                </a:lnTo>
                <a:lnTo>
                  <a:pt x="766" y="485"/>
                </a:lnTo>
                <a:lnTo>
                  <a:pt x="775" y="521"/>
                </a:lnTo>
                <a:lnTo>
                  <a:pt x="775" y="521"/>
                </a:lnTo>
                <a:lnTo>
                  <a:pt x="764" y="537"/>
                </a:lnTo>
                <a:lnTo>
                  <a:pt x="758" y="549"/>
                </a:lnTo>
                <a:lnTo>
                  <a:pt x="755" y="555"/>
                </a:lnTo>
                <a:lnTo>
                  <a:pt x="755" y="560"/>
                </a:lnTo>
                <a:lnTo>
                  <a:pt x="755" y="560"/>
                </a:lnTo>
                <a:lnTo>
                  <a:pt x="757" y="569"/>
                </a:lnTo>
                <a:lnTo>
                  <a:pt x="758" y="582"/>
                </a:lnTo>
                <a:lnTo>
                  <a:pt x="758" y="596"/>
                </a:lnTo>
                <a:lnTo>
                  <a:pt x="758" y="596"/>
                </a:lnTo>
                <a:lnTo>
                  <a:pt x="747" y="628"/>
                </a:lnTo>
                <a:lnTo>
                  <a:pt x="740" y="653"/>
                </a:lnTo>
                <a:lnTo>
                  <a:pt x="737" y="665"/>
                </a:lnTo>
                <a:lnTo>
                  <a:pt x="736" y="674"/>
                </a:lnTo>
                <a:lnTo>
                  <a:pt x="736" y="674"/>
                </a:lnTo>
                <a:lnTo>
                  <a:pt x="737" y="745"/>
                </a:lnTo>
                <a:lnTo>
                  <a:pt x="738" y="789"/>
                </a:lnTo>
                <a:lnTo>
                  <a:pt x="740" y="807"/>
                </a:lnTo>
                <a:lnTo>
                  <a:pt x="741" y="819"/>
                </a:lnTo>
                <a:lnTo>
                  <a:pt x="741" y="819"/>
                </a:lnTo>
                <a:lnTo>
                  <a:pt x="747" y="833"/>
                </a:lnTo>
                <a:lnTo>
                  <a:pt x="759" y="860"/>
                </a:lnTo>
                <a:lnTo>
                  <a:pt x="792" y="928"/>
                </a:lnTo>
                <a:lnTo>
                  <a:pt x="839" y="1019"/>
                </a:lnTo>
                <a:lnTo>
                  <a:pt x="850" y="1019"/>
                </a:lnTo>
                <a:lnTo>
                  <a:pt x="850" y="1019"/>
                </a:lnTo>
                <a:lnTo>
                  <a:pt x="819" y="1094"/>
                </a:lnTo>
                <a:lnTo>
                  <a:pt x="819" y="1094"/>
                </a:lnTo>
                <a:lnTo>
                  <a:pt x="816" y="1100"/>
                </a:lnTo>
                <a:lnTo>
                  <a:pt x="810" y="1106"/>
                </a:lnTo>
                <a:lnTo>
                  <a:pt x="806" y="1109"/>
                </a:lnTo>
                <a:lnTo>
                  <a:pt x="805" y="1113"/>
                </a:lnTo>
                <a:lnTo>
                  <a:pt x="804" y="1118"/>
                </a:lnTo>
                <a:lnTo>
                  <a:pt x="805" y="1122"/>
                </a:lnTo>
                <a:lnTo>
                  <a:pt x="805" y="1122"/>
                </a:lnTo>
                <a:lnTo>
                  <a:pt x="807" y="1129"/>
                </a:lnTo>
                <a:lnTo>
                  <a:pt x="807" y="1132"/>
                </a:lnTo>
                <a:lnTo>
                  <a:pt x="809" y="1134"/>
                </a:lnTo>
                <a:lnTo>
                  <a:pt x="810" y="1134"/>
                </a:lnTo>
                <a:lnTo>
                  <a:pt x="819" y="1136"/>
                </a:lnTo>
                <a:lnTo>
                  <a:pt x="819" y="1136"/>
                </a:lnTo>
                <a:lnTo>
                  <a:pt x="826" y="1137"/>
                </a:lnTo>
                <a:lnTo>
                  <a:pt x="833" y="1137"/>
                </a:lnTo>
                <a:lnTo>
                  <a:pt x="846" y="1135"/>
                </a:lnTo>
                <a:lnTo>
                  <a:pt x="857" y="1132"/>
                </a:lnTo>
                <a:lnTo>
                  <a:pt x="864" y="1130"/>
                </a:lnTo>
                <a:lnTo>
                  <a:pt x="864" y="1130"/>
                </a:lnTo>
                <a:lnTo>
                  <a:pt x="869" y="1129"/>
                </a:lnTo>
                <a:lnTo>
                  <a:pt x="878" y="1125"/>
                </a:lnTo>
                <a:lnTo>
                  <a:pt x="886" y="1119"/>
                </a:lnTo>
                <a:lnTo>
                  <a:pt x="886" y="1119"/>
                </a:lnTo>
                <a:lnTo>
                  <a:pt x="882" y="1132"/>
                </a:lnTo>
                <a:lnTo>
                  <a:pt x="880" y="1143"/>
                </a:lnTo>
                <a:lnTo>
                  <a:pt x="878" y="1149"/>
                </a:lnTo>
                <a:lnTo>
                  <a:pt x="878" y="1149"/>
                </a:lnTo>
                <a:lnTo>
                  <a:pt x="876" y="1155"/>
                </a:lnTo>
                <a:lnTo>
                  <a:pt x="876" y="1162"/>
                </a:lnTo>
                <a:lnTo>
                  <a:pt x="878" y="1170"/>
                </a:lnTo>
                <a:lnTo>
                  <a:pt x="878" y="1170"/>
                </a:lnTo>
                <a:lnTo>
                  <a:pt x="913" y="1169"/>
                </a:lnTo>
                <a:lnTo>
                  <a:pt x="939" y="1168"/>
                </a:lnTo>
                <a:lnTo>
                  <a:pt x="953" y="1166"/>
                </a:lnTo>
                <a:lnTo>
                  <a:pt x="953" y="1166"/>
                </a:lnTo>
                <a:lnTo>
                  <a:pt x="955" y="1165"/>
                </a:lnTo>
                <a:lnTo>
                  <a:pt x="959" y="1162"/>
                </a:lnTo>
                <a:lnTo>
                  <a:pt x="965" y="1149"/>
                </a:lnTo>
                <a:lnTo>
                  <a:pt x="971" y="1136"/>
                </a:lnTo>
                <a:lnTo>
                  <a:pt x="976" y="1125"/>
                </a:lnTo>
                <a:lnTo>
                  <a:pt x="976" y="1125"/>
                </a:lnTo>
                <a:lnTo>
                  <a:pt x="977" y="1112"/>
                </a:lnTo>
                <a:lnTo>
                  <a:pt x="977" y="1095"/>
                </a:lnTo>
                <a:lnTo>
                  <a:pt x="976" y="1074"/>
                </a:lnTo>
                <a:lnTo>
                  <a:pt x="980" y="1072"/>
                </a:lnTo>
                <a:lnTo>
                  <a:pt x="980" y="1072"/>
                </a:lnTo>
                <a:lnTo>
                  <a:pt x="979" y="1008"/>
                </a:lnTo>
                <a:lnTo>
                  <a:pt x="979" y="958"/>
                </a:lnTo>
                <a:lnTo>
                  <a:pt x="980" y="924"/>
                </a:lnTo>
                <a:lnTo>
                  <a:pt x="980" y="924"/>
                </a:lnTo>
                <a:lnTo>
                  <a:pt x="982" y="912"/>
                </a:lnTo>
                <a:lnTo>
                  <a:pt x="980" y="895"/>
                </a:lnTo>
                <a:lnTo>
                  <a:pt x="977" y="855"/>
                </a:lnTo>
                <a:lnTo>
                  <a:pt x="970" y="804"/>
                </a:lnTo>
                <a:lnTo>
                  <a:pt x="970" y="804"/>
                </a:lnTo>
                <a:lnTo>
                  <a:pt x="979" y="781"/>
                </a:lnTo>
                <a:lnTo>
                  <a:pt x="988" y="763"/>
                </a:lnTo>
                <a:lnTo>
                  <a:pt x="991" y="749"/>
                </a:lnTo>
                <a:lnTo>
                  <a:pt x="991" y="749"/>
                </a:lnTo>
                <a:lnTo>
                  <a:pt x="1005" y="683"/>
                </a:lnTo>
                <a:lnTo>
                  <a:pt x="1013" y="642"/>
                </a:lnTo>
                <a:lnTo>
                  <a:pt x="1017" y="615"/>
                </a:lnTo>
                <a:lnTo>
                  <a:pt x="1017" y="615"/>
                </a:lnTo>
                <a:lnTo>
                  <a:pt x="1018" y="597"/>
                </a:lnTo>
                <a:lnTo>
                  <a:pt x="1018" y="574"/>
                </a:lnTo>
                <a:lnTo>
                  <a:pt x="1017" y="543"/>
                </a:lnTo>
                <a:lnTo>
                  <a:pt x="1017" y="543"/>
                </a:lnTo>
                <a:lnTo>
                  <a:pt x="1014" y="517"/>
                </a:lnTo>
                <a:lnTo>
                  <a:pt x="1028" y="504"/>
                </a:lnTo>
                <a:lnTo>
                  <a:pt x="1028" y="504"/>
                </a:lnTo>
                <a:lnTo>
                  <a:pt x="1040" y="513"/>
                </a:lnTo>
                <a:lnTo>
                  <a:pt x="1040" y="545"/>
                </a:lnTo>
                <a:lnTo>
                  <a:pt x="1040" y="545"/>
                </a:lnTo>
                <a:lnTo>
                  <a:pt x="1039" y="549"/>
                </a:lnTo>
                <a:lnTo>
                  <a:pt x="1036" y="560"/>
                </a:lnTo>
                <a:lnTo>
                  <a:pt x="1036" y="560"/>
                </a:lnTo>
                <a:lnTo>
                  <a:pt x="1035" y="573"/>
                </a:lnTo>
                <a:lnTo>
                  <a:pt x="1035" y="595"/>
                </a:lnTo>
                <a:lnTo>
                  <a:pt x="1035" y="605"/>
                </a:lnTo>
                <a:lnTo>
                  <a:pt x="1035" y="613"/>
                </a:lnTo>
                <a:lnTo>
                  <a:pt x="1036" y="619"/>
                </a:lnTo>
                <a:lnTo>
                  <a:pt x="1037" y="620"/>
                </a:lnTo>
                <a:lnTo>
                  <a:pt x="1040" y="620"/>
                </a:lnTo>
                <a:lnTo>
                  <a:pt x="1040" y="620"/>
                </a:lnTo>
                <a:lnTo>
                  <a:pt x="1045" y="618"/>
                </a:lnTo>
                <a:lnTo>
                  <a:pt x="1048" y="614"/>
                </a:lnTo>
                <a:lnTo>
                  <a:pt x="1051" y="609"/>
                </a:lnTo>
                <a:lnTo>
                  <a:pt x="1051" y="609"/>
                </a:lnTo>
                <a:lnTo>
                  <a:pt x="1048" y="628"/>
                </a:lnTo>
                <a:lnTo>
                  <a:pt x="1048" y="640"/>
                </a:lnTo>
                <a:lnTo>
                  <a:pt x="1048" y="645"/>
                </a:lnTo>
                <a:lnTo>
                  <a:pt x="1051" y="646"/>
                </a:lnTo>
                <a:lnTo>
                  <a:pt x="1051" y="646"/>
                </a:lnTo>
                <a:lnTo>
                  <a:pt x="1053" y="646"/>
                </a:lnTo>
                <a:lnTo>
                  <a:pt x="1056" y="645"/>
                </a:lnTo>
                <a:lnTo>
                  <a:pt x="1060" y="640"/>
                </a:lnTo>
                <a:lnTo>
                  <a:pt x="1064" y="632"/>
                </a:lnTo>
                <a:lnTo>
                  <a:pt x="1064" y="632"/>
                </a:lnTo>
                <a:lnTo>
                  <a:pt x="1064" y="634"/>
                </a:lnTo>
                <a:lnTo>
                  <a:pt x="1064" y="637"/>
                </a:lnTo>
                <a:lnTo>
                  <a:pt x="1064" y="640"/>
                </a:lnTo>
                <a:lnTo>
                  <a:pt x="1065" y="641"/>
                </a:lnTo>
                <a:lnTo>
                  <a:pt x="1068" y="642"/>
                </a:lnTo>
                <a:lnTo>
                  <a:pt x="1070" y="643"/>
                </a:lnTo>
                <a:lnTo>
                  <a:pt x="1070" y="643"/>
                </a:lnTo>
                <a:lnTo>
                  <a:pt x="1074" y="642"/>
                </a:lnTo>
                <a:lnTo>
                  <a:pt x="1076" y="641"/>
                </a:lnTo>
                <a:lnTo>
                  <a:pt x="1080" y="637"/>
                </a:lnTo>
                <a:lnTo>
                  <a:pt x="1082" y="634"/>
                </a:lnTo>
                <a:lnTo>
                  <a:pt x="1086" y="625"/>
                </a:lnTo>
                <a:lnTo>
                  <a:pt x="1089" y="618"/>
                </a:lnTo>
                <a:lnTo>
                  <a:pt x="1089" y="618"/>
                </a:lnTo>
                <a:lnTo>
                  <a:pt x="1092" y="607"/>
                </a:lnTo>
                <a:lnTo>
                  <a:pt x="1094" y="591"/>
                </a:lnTo>
                <a:lnTo>
                  <a:pt x="1095" y="576"/>
                </a:lnTo>
                <a:lnTo>
                  <a:pt x="1095" y="565"/>
                </a:lnTo>
                <a:lnTo>
                  <a:pt x="1095" y="565"/>
                </a:lnTo>
                <a:lnTo>
                  <a:pt x="1093" y="559"/>
                </a:lnTo>
                <a:lnTo>
                  <a:pt x="1091" y="554"/>
                </a:lnTo>
                <a:lnTo>
                  <a:pt x="1087" y="549"/>
                </a:lnTo>
                <a:lnTo>
                  <a:pt x="1089" y="521"/>
                </a:lnTo>
                <a:lnTo>
                  <a:pt x="1089" y="521"/>
                </a:lnTo>
                <a:lnTo>
                  <a:pt x="1089" y="521"/>
                </a:lnTo>
                <a:lnTo>
                  <a:pt x="1089" y="522"/>
                </a:lnTo>
                <a:lnTo>
                  <a:pt x="1092" y="521"/>
                </a:lnTo>
                <a:lnTo>
                  <a:pt x="1098" y="517"/>
                </a:lnTo>
                <a:lnTo>
                  <a:pt x="1098" y="517"/>
                </a:lnTo>
                <a:lnTo>
                  <a:pt x="1102" y="515"/>
                </a:lnTo>
                <a:lnTo>
                  <a:pt x="1105" y="510"/>
                </a:lnTo>
                <a:lnTo>
                  <a:pt x="1109" y="503"/>
                </a:lnTo>
                <a:lnTo>
                  <a:pt x="1111" y="496"/>
                </a:lnTo>
                <a:lnTo>
                  <a:pt x="1111" y="493"/>
                </a:lnTo>
                <a:lnTo>
                  <a:pt x="1111" y="493"/>
                </a:lnTo>
                <a:lnTo>
                  <a:pt x="1112" y="493"/>
                </a:lnTo>
                <a:lnTo>
                  <a:pt x="1114" y="493"/>
                </a:lnTo>
                <a:lnTo>
                  <a:pt x="1115" y="493"/>
                </a:lnTo>
                <a:lnTo>
                  <a:pt x="1115" y="491"/>
                </a:lnTo>
                <a:lnTo>
                  <a:pt x="1115" y="485"/>
                </a:lnTo>
                <a:lnTo>
                  <a:pt x="1115" y="485"/>
                </a:lnTo>
                <a:lnTo>
                  <a:pt x="1109" y="464"/>
                </a:lnTo>
                <a:lnTo>
                  <a:pt x="1106" y="453"/>
                </a:lnTo>
                <a:lnTo>
                  <a:pt x="1106" y="453"/>
                </a:lnTo>
                <a:lnTo>
                  <a:pt x="1080" y="341"/>
                </a:lnTo>
                <a:lnTo>
                  <a:pt x="1058" y="257"/>
                </a:lnTo>
                <a:lnTo>
                  <a:pt x="1048" y="223"/>
                </a:lnTo>
                <a:lnTo>
                  <a:pt x="1042" y="203"/>
                </a:lnTo>
                <a:lnTo>
                  <a:pt x="1042" y="203"/>
                </a:lnTo>
                <a:lnTo>
                  <a:pt x="1037" y="192"/>
                </a:lnTo>
                <a:lnTo>
                  <a:pt x="1033" y="182"/>
                </a:lnTo>
                <a:lnTo>
                  <a:pt x="1028" y="176"/>
                </a:lnTo>
                <a:lnTo>
                  <a:pt x="1024" y="170"/>
                </a:lnTo>
                <a:lnTo>
                  <a:pt x="1019" y="166"/>
                </a:lnTo>
                <a:lnTo>
                  <a:pt x="1016" y="163"/>
                </a:lnTo>
                <a:lnTo>
                  <a:pt x="1006" y="158"/>
                </a:lnTo>
                <a:lnTo>
                  <a:pt x="1006" y="158"/>
                </a:lnTo>
                <a:lnTo>
                  <a:pt x="987" y="151"/>
                </a:lnTo>
                <a:lnTo>
                  <a:pt x="956" y="140"/>
                </a:lnTo>
                <a:lnTo>
                  <a:pt x="916" y="125"/>
                </a:lnTo>
                <a:lnTo>
                  <a:pt x="895" y="102"/>
                </a:lnTo>
                <a:lnTo>
                  <a:pt x="895" y="102"/>
                </a:lnTo>
                <a:lnTo>
                  <a:pt x="895" y="92"/>
                </a:lnTo>
                <a:lnTo>
                  <a:pt x="895" y="78"/>
                </a:lnTo>
                <a:lnTo>
                  <a:pt x="895" y="78"/>
                </a:lnTo>
                <a:lnTo>
                  <a:pt x="893" y="73"/>
                </a:lnTo>
                <a:lnTo>
                  <a:pt x="890" y="65"/>
                </a:lnTo>
                <a:lnTo>
                  <a:pt x="878" y="43"/>
                </a:lnTo>
                <a:lnTo>
                  <a:pt x="863" y="22"/>
                </a:lnTo>
                <a:lnTo>
                  <a:pt x="856" y="11"/>
                </a:lnTo>
                <a:lnTo>
                  <a:pt x="856" y="11"/>
                </a:lnTo>
                <a:lnTo>
                  <a:pt x="845" y="6"/>
                </a:lnTo>
                <a:lnTo>
                  <a:pt x="827" y="3"/>
                </a:lnTo>
                <a:lnTo>
                  <a:pt x="806" y="0"/>
                </a:lnTo>
                <a:lnTo>
                  <a:pt x="798" y="0"/>
                </a:lnTo>
                <a:lnTo>
                  <a:pt x="792" y="3"/>
                </a:lnTo>
                <a:lnTo>
                  <a:pt x="792" y="3"/>
                </a:lnTo>
                <a:lnTo>
                  <a:pt x="780" y="8"/>
                </a:lnTo>
                <a:lnTo>
                  <a:pt x="766" y="15"/>
                </a:lnTo>
                <a:lnTo>
                  <a:pt x="754" y="22"/>
                </a:lnTo>
                <a:lnTo>
                  <a:pt x="750" y="26"/>
                </a:lnTo>
                <a:lnTo>
                  <a:pt x="747" y="31"/>
                </a:lnTo>
                <a:lnTo>
                  <a:pt x="747" y="31"/>
                </a:lnTo>
                <a:lnTo>
                  <a:pt x="744" y="36"/>
                </a:lnTo>
                <a:lnTo>
                  <a:pt x="744" y="44"/>
                </a:lnTo>
                <a:lnTo>
                  <a:pt x="744" y="63"/>
                </a:lnTo>
                <a:lnTo>
                  <a:pt x="747" y="89"/>
                </a:lnTo>
                <a:lnTo>
                  <a:pt x="747" y="89"/>
                </a:lnTo>
                <a:lnTo>
                  <a:pt x="743" y="94"/>
                </a:lnTo>
                <a:lnTo>
                  <a:pt x="737" y="106"/>
                </a:lnTo>
                <a:lnTo>
                  <a:pt x="734" y="112"/>
                </a:lnTo>
                <a:lnTo>
                  <a:pt x="731" y="118"/>
                </a:lnTo>
                <a:lnTo>
                  <a:pt x="731" y="123"/>
                </a:lnTo>
                <a:lnTo>
                  <a:pt x="731" y="124"/>
                </a:lnTo>
                <a:lnTo>
                  <a:pt x="732" y="125"/>
                </a:lnTo>
                <a:lnTo>
                  <a:pt x="732" y="125"/>
                </a:lnTo>
                <a:lnTo>
                  <a:pt x="740" y="126"/>
                </a:lnTo>
                <a:lnTo>
                  <a:pt x="747" y="126"/>
                </a:lnTo>
                <a:lnTo>
                  <a:pt x="755" y="125"/>
                </a:lnTo>
                <a:lnTo>
                  <a:pt x="764" y="125"/>
                </a:lnTo>
                <a:lnTo>
                  <a:pt x="764" y="125"/>
                </a:lnTo>
                <a:lnTo>
                  <a:pt x="771" y="126"/>
                </a:lnTo>
                <a:lnTo>
                  <a:pt x="778" y="128"/>
                </a:lnTo>
                <a:lnTo>
                  <a:pt x="783" y="130"/>
                </a:lnTo>
                <a:lnTo>
                  <a:pt x="796" y="161"/>
                </a:lnTo>
                <a:lnTo>
                  <a:pt x="796" y="161"/>
                </a:lnTo>
                <a:lnTo>
                  <a:pt x="776" y="177"/>
                </a:lnTo>
                <a:lnTo>
                  <a:pt x="759" y="190"/>
                </a:lnTo>
                <a:lnTo>
                  <a:pt x="752" y="198"/>
                </a:lnTo>
                <a:lnTo>
                  <a:pt x="747" y="203"/>
                </a:lnTo>
                <a:lnTo>
                  <a:pt x="747" y="203"/>
                </a:lnTo>
                <a:lnTo>
                  <a:pt x="742" y="212"/>
                </a:lnTo>
                <a:lnTo>
                  <a:pt x="737" y="229"/>
                </a:lnTo>
                <a:lnTo>
                  <a:pt x="726" y="276"/>
                </a:lnTo>
                <a:lnTo>
                  <a:pt x="715" y="325"/>
                </a:lnTo>
                <a:lnTo>
                  <a:pt x="711" y="356"/>
                </a:lnTo>
                <a:lnTo>
                  <a:pt x="711" y="356"/>
                </a:lnTo>
                <a:lnTo>
                  <a:pt x="709" y="365"/>
                </a:lnTo>
                <a:lnTo>
                  <a:pt x="707" y="373"/>
                </a:lnTo>
                <a:lnTo>
                  <a:pt x="701" y="391"/>
                </a:lnTo>
                <a:lnTo>
                  <a:pt x="695" y="408"/>
                </a:lnTo>
                <a:lnTo>
                  <a:pt x="691" y="421"/>
                </a:lnTo>
                <a:lnTo>
                  <a:pt x="691" y="421"/>
                </a:lnTo>
                <a:lnTo>
                  <a:pt x="683" y="448"/>
                </a:lnTo>
                <a:lnTo>
                  <a:pt x="678" y="464"/>
                </a:lnTo>
                <a:lnTo>
                  <a:pt x="677" y="470"/>
                </a:lnTo>
                <a:lnTo>
                  <a:pt x="677" y="476"/>
                </a:lnTo>
                <a:lnTo>
                  <a:pt x="677" y="476"/>
                </a:lnTo>
                <a:lnTo>
                  <a:pt x="678" y="480"/>
                </a:lnTo>
                <a:lnTo>
                  <a:pt x="681" y="485"/>
                </a:lnTo>
                <a:lnTo>
                  <a:pt x="688" y="494"/>
                </a:lnTo>
                <a:lnTo>
                  <a:pt x="696" y="504"/>
                </a:lnTo>
                <a:lnTo>
                  <a:pt x="696" y="504"/>
                </a:lnTo>
                <a:lnTo>
                  <a:pt x="683" y="532"/>
                </a:lnTo>
                <a:lnTo>
                  <a:pt x="683" y="532"/>
                </a:lnTo>
                <a:lnTo>
                  <a:pt x="679" y="544"/>
                </a:lnTo>
                <a:lnTo>
                  <a:pt x="674" y="563"/>
                </a:lnTo>
                <a:lnTo>
                  <a:pt x="668" y="590"/>
                </a:lnTo>
                <a:lnTo>
                  <a:pt x="201" y="1278"/>
                </a:lnTo>
                <a:lnTo>
                  <a:pt x="50" y="1269"/>
                </a:lnTo>
                <a:lnTo>
                  <a:pt x="0" y="1284"/>
                </a:lnTo>
                <a:lnTo>
                  <a:pt x="0" y="1306"/>
                </a:lnTo>
                <a:lnTo>
                  <a:pt x="2" y="13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7292B4AB-EC62-4CF1-BE0D-9CAB384EE6FF}"/>
              </a:ext>
            </a:extLst>
          </p:cNvPr>
          <p:cNvSpPr>
            <a:spLocks noEditPoints="1"/>
          </p:cNvSpPr>
          <p:nvPr/>
        </p:nvSpPr>
        <p:spPr bwMode="auto">
          <a:xfrm>
            <a:off x="7857346" y="1043734"/>
            <a:ext cx="1745247" cy="1422979"/>
          </a:xfrm>
          <a:custGeom>
            <a:avLst/>
            <a:gdLst>
              <a:gd name="T0" fmla="*/ 489 w 1603"/>
              <a:gd name="T1" fmla="*/ 105 h 1307"/>
              <a:gd name="T2" fmla="*/ 523 w 1603"/>
              <a:gd name="T3" fmla="*/ 86 h 1307"/>
              <a:gd name="T4" fmla="*/ 468 w 1603"/>
              <a:gd name="T5" fmla="*/ 75 h 1307"/>
              <a:gd name="T6" fmla="*/ 443 w 1603"/>
              <a:gd name="T7" fmla="*/ 6 h 1307"/>
              <a:gd name="T8" fmla="*/ 391 w 1603"/>
              <a:gd name="T9" fmla="*/ 2 h 1307"/>
              <a:gd name="T10" fmla="*/ 330 w 1603"/>
              <a:gd name="T11" fmla="*/ 20 h 1307"/>
              <a:gd name="T12" fmla="*/ 301 w 1603"/>
              <a:gd name="T13" fmla="*/ 85 h 1307"/>
              <a:gd name="T14" fmla="*/ 306 w 1603"/>
              <a:gd name="T15" fmla="*/ 120 h 1307"/>
              <a:gd name="T16" fmla="*/ 213 w 1603"/>
              <a:gd name="T17" fmla="*/ 154 h 1307"/>
              <a:gd name="T18" fmla="*/ 150 w 1603"/>
              <a:gd name="T19" fmla="*/ 191 h 1307"/>
              <a:gd name="T20" fmla="*/ 88 w 1603"/>
              <a:gd name="T21" fmla="*/ 344 h 1307"/>
              <a:gd name="T22" fmla="*/ 51 w 1603"/>
              <a:gd name="T23" fmla="*/ 545 h 1307"/>
              <a:gd name="T24" fmla="*/ 41 w 1603"/>
              <a:gd name="T25" fmla="*/ 695 h 1307"/>
              <a:gd name="T26" fmla="*/ 75 w 1603"/>
              <a:gd name="T27" fmla="*/ 811 h 1307"/>
              <a:gd name="T28" fmla="*/ 65 w 1603"/>
              <a:gd name="T29" fmla="*/ 916 h 1307"/>
              <a:gd name="T30" fmla="*/ 49 w 1603"/>
              <a:gd name="T31" fmla="*/ 976 h 1307"/>
              <a:gd name="T32" fmla="*/ 3 w 1603"/>
              <a:gd name="T33" fmla="*/ 1157 h 1307"/>
              <a:gd name="T34" fmla="*/ 1 w 1603"/>
              <a:gd name="T35" fmla="*/ 1249 h 1307"/>
              <a:gd name="T36" fmla="*/ 49 w 1603"/>
              <a:gd name="T37" fmla="*/ 1294 h 1307"/>
              <a:gd name="T38" fmla="*/ 86 w 1603"/>
              <a:gd name="T39" fmla="*/ 1307 h 1307"/>
              <a:gd name="T40" fmla="*/ 137 w 1603"/>
              <a:gd name="T41" fmla="*/ 1297 h 1307"/>
              <a:gd name="T42" fmla="*/ 139 w 1603"/>
              <a:gd name="T43" fmla="*/ 1281 h 1307"/>
              <a:gd name="T44" fmla="*/ 180 w 1603"/>
              <a:gd name="T45" fmla="*/ 939 h 1307"/>
              <a:gd name="T46" fmla="*/ 204 w 1603"/>
              <a:gd name="T47" fmla="*/ 885 h 1307"/>
              <a:gd name="T48" fmla="*/ 252 w 1603"/>
              <a:gd name="T49" fmla="*/ 913 h 1307"/>
              <a:gd name="T50" fmla="*/ 282 w 1603"/>
              <a:gd name="T51" fmla="*/ 1001 h 1307"/>
              <a:gd name="T52" fmla="*/ 299 w 1603"/>
              <a:gd name="T53" fmla="*/ 1122 h 1307"/>
              <a:gd name="T54" fmla="*/ 333 w 1603"/>
              <a:gd name="T55" fmla="*/ 1223 h 1307"/>
              <a:gd name="T56" fmla="*/ 401 w 1603"/>
              <a:gd name="T57" fmla="*/ 1243 h 1307"/>
              <a:gd name="T58" fmla="*/ 494 w 1603"/>
              <a:gd name="T59" fmla="*/ 1252 h 1307"/>
              <a:gd name="T60" fmla="*/ 548 w 1603"/>
              <a:gd name="T61" fmla="*/ 1229 h 1307"/>
              <a:gd name="T62" fmla="*/ 557 w 1603"/>
              <a:gd name="T63" fmla="*/ 1207 h 1307"/>
              <a:gd name="T64" fmla="*/ 493 w 1603"/>
              <a:gd name="T65" fmla="*/ 1182 h 1307"/>
              <a:gd name="T66" fmla="*/ 451 w 1603"/>
              <a:gd name="T67" fmla="*/ 1140 h 1307"/>
              <a:gd name="T68" fmla="*/ 413 w 1603"/>
              <a:gd name="T69" fmla="*/ 1080 h 1307"/>
              <a:gd name="T70" fmla="*/ 378 w 1603"/>
              <a:gd name="T71" fmla="*/ 821 h 1307"/>
              <a:gd name="T72" fmla="*/ 391 w 1603"/>
              <a:gd name="T73" fmla="*/ 753 h 1307"/>
              <a:gd name="T74" fmla="*/ 489 w 1603"/>
              <a:gd name="T75" fmla="*/ 721 h 1307"/>
              <a:gd name="T76" fmla="*/ 500 w 1603"/>
              <a:gd name="T77" fmla="*/ 759 h 1307"/>
              <a:gd name="T78" fmla="*/ 519 w 1603"/>
              <a:gd name="T79" fmla="*/ 760 h 1307"/>
              <a:gd name="T80" fmla="*/ 531 w 1603"/>
              <a:gd name="T81" fmla="*/ 757 h 1307"/>
              <a:gd name="T82" fmla="*/ 555 w 1603"/>
              <a:gd name="T83" fmla="*/ 759 h 1307"/>
              <a:gd name="T84" fmla="*/ 577 w 1603"/>
              <a:gd name="T85" fmla="*/ 763 h 1307"/>
              <a:gd name="T86" fmla="*/ 1175 w 1603"/>
              <a:gd name="T87" fmla="*/ 1084 h 1307"/>
              <a:gd name="T88" fmla="*/ 1335 w 1603"/>
              <a:gd name="T89" fmla="*/ 1128 h 1307"/>
              <a:gd name="T90" fmla="*/ 1505 w 1603"/>
              <a:gd name="T91" fmla="*/ 1159 h 1307"/>
              <a:gd name="T92" fmla="*/ 581 w 1603"/>
              <a:gd name="T93" fmla="*/ 736 h 1307"/>
              <a:gd name="T94" fmla="*/ 558 w 1603"/>
              <a:gd name="T95" fmla="*/ 700 h 1307"/>
              <a:gd name="T96" fmla="*/ 512 w 1603"/>
              <a:gd name="T97" fmla="*/ 599 h 1307"/>
              <a:gd name="T98" fmla="*/ 467 w 1603"/>
              <a:gd name="T99" fmla="*/ 399 h 1307"/>
              <a:gd name="T100" fmla="*/ 447 w 1603"/>
              <a:gd name="T101" fmla="*/ 318 h 1307"/>
              <a:gd name="T102" fmla="*/ 414 w 1603"/>
              <a:gd name="T103" fmla="*/ 231 h 1307"/>
              <a:gd name="T104" fmla="*/ 438 w 1603"/>
              <a:gd name="T105" fmla="*/ 208 h 1307"/>
              <a:gd name="T106" fmla="*/ 449 w 1603"/>
              <a:gd name="T107" fmla="*/ 177 h 1307"/>
              <a:gd name="T108" fmla="*/ 460 w 1603"/>
              <a:gd name="T109" fmla="*/ 162 h 1307"/>
              <a:gd name="T110" fmla="*/ 462 w 1603"/>
              <a:gd name="T111" fmla="*/ 137 h 1307"/>
              <a:gd name="T112" fmla="*/ 374 w 1603"/>
              <a:gd name="T113" fmla="*/ 640 h 1307"/>
              <a:gd name="T114" fmla="*/ 352 w 1603"/>
              <a:gd name="T115" fmla="*/ 598 h 1307"/>
              <a:gd name="T116" fmla="*/ 370 w 1603"/>
              <a:gd name="T117" fmla="*/ 535 h 1307"/>
              <a:gd name="T118" fmla="*/ 407 w 1603"/>
              <a:gd name="T119" fmla="*/ 598 h 1307"/>
              <a:gd name="T120" fmla="*/ 431 w 1603"/>
              <a:gd name="T121" fmla="*/ 650 h 1307"/>
              <a:gd name="T122" fmla="*/ 449 w 1603"/>
              <a:gd name="T123" fmla="*/ 657 h 1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03" h="1307">
                <a:moveTo>
                  <a:pt x="459" y="112"/>
                </a:moveTo>
                <a:lnTo>
                  <a:pt x="459" y="112"/>
                </a:lnTo>
                <a:lnTo>
                  <a:pt x="470" y="109"/>
                </a:lnTo>
                <a:lnTo>
                  <a:pt x="479" y="106"/>
                </a:lnTo>
                <a:lnTo>
                  <a:pt x="489" y="105"/>
                </a:lnTo>
                <a:lnTo>
                  <a:pt x="489" y="105"/>
                </a:lnTo>
                <a:lnTo>
                  <a:pt x="494" y="105"/>
                </a:lnTo>
                <a:lnTo>
                  <a:pt x="499" y="103"/>
                </a:lnTo>
                <a:lnTo>
                  <a:pt x="511" y="98"/>
                </a:lnTo>
                <a:lnTo>
                  <a:pt x="519" y="91"/>
                </a:lnTo>
                <a:lnTo>
                  <a:pt x="522" y="87"/>
                </a:lnTo>
                <a:lnTo>
                  <a:pt x="523" y="86"/>
                </a:lnTo>
                <a:lnTo>
                  <a:pt x="523" y="86"/>
                </a:lnTo>
                <a:lnTo>
                  <a:pt x="523" y="85"/>
                </a:lnTo>
                <a:lnTo>
                  <a:pt x="520" y="83"/>
                </a:lnTo>
                <a:lnTo>
                  <a:pt x="514" y="81"/>
                </a:lnTo>
                <a:lnTo>
                  <a:pt x="496" y="79"/>
                </a:lnTo>
                <a:lnTo>
                  <a:pt x="468" y="75"/>
                </a:lnTo>
                <a:lnTo>
                  <a:pt x="468" y="75"/>
                </a:lnTo>
                <a:lnTo>
                  <a:pt x="451" y="17"/>
                </a:lnTo>
                <a:lnTo>
                  <a:pt x="451" y="17"/>
                </a:lnTo>
                <a:lnTo>
                  <a:pt x="450" y="13"/>
                </a:lnTo>
                <a:lnTo>
                  <a:pt x="445" y="8"/>
                </a:lnTo>
                <a:lnTo>
                  <a:pt x="443" y="6"/>
                </a:lnTo>
                <a:lnTo>
                  <a:pt x="438" y="4"/>
                </a:lnTo>
                <a:lnTo>
                  <a:pt x="433" y="1"/>
                </a:lnTo>
                <a:lnTo>
                  <a:pt x="428" y="0"/>
                </a:lnTo>
                <a:lnTo>
                  <a:pt x="428" y="0"/>
                </a:lnTo>
                <a:lnTo>
                  <a:pt x="411" y="0"/>
                </a:lnTo>
                <a:lnTo>
                  <a:pt x="391" y="2"/>
                </a:lnTo>
                <a:lnTo>
                  <a:pt x="371" y="6"/>
                </a:lnTo>
                <a:lnTo>
                  <a:pt x="357" y="11"/>
                </a:lnTo>
                <a:lnTo>
                  <a:pt x="357" y="11"/>
                </a:lnTo>
                <a:lnTo>
                  <a:pt x="347" y="14"/>
                </a:lnTo>
                <a:lnTo>
                  <a:pt x="339" y="17"/>
                </a:lnTo>
                <a:lnTo>
                  <a:pt x="330" y="20"/>
                </a:lnTo>
                <a:lnTo>
                  <a:pt x="323" y="28"/>
                </a:lnTo>
                <a:lnTo>
                  <a:pt x="323" y="28"/>
                </a:lnTo>
                <a:lnTo>
                  <a:pt x="318" y="34"/>
                </a:lnTo>
                <a:lnTo>
                  <a:pt x="315" y="42"/>
                </a:lnTo>
                <a:lnTo>
                  <a:pt x="307" y="64"/>
                </a:lnTo>
                <a:lnTo>
                  <a:pt x="301" y="85"/>
                </a:lnTo>
                <a:lnTo>
                  <a:pt x="299" y="96"/>
                </a:lnTo>
                <a:lnTo>
                  <a:pt x="302" y="112"/>
                </a:lnTo>
                <a:lnTo>
                  <a:pt x="302" y="112"/>
                </a:lnTo>
                <a:lnTo>
                  <a:pt x="305" y="115"/>
                </a:lnTo>
                <a:lnTo>
                  <a:pt x="306" y="117"/>
                </a:lnTo>
                <a:lnTo>
                  <a:pt x="306" y="120"/>
                </a:lnTo>
                <a:lnTo>
                  <a:pt x="306" y="120"/>
                </a:lnTo>
                <a:lnTo>
                  <a:pt x="296" y="123"/>
                </a:lnTo>
                <a:lnTo>
                  <a:pt x="275" y="131"/>
                </a:lnTo>
                <a:lnTo>
                  <a:pt x="231" y="146"/>
                </a:lnTo>
                <a:lnTo>
                  <a:pt x="231" y="146"/>
                </a:lnTo>
                <a:lnTo>
                  <a:pt x="213" y="154"/>
                </a:lnTo>
                <a:lnTo>
                  <a:pt x="189" y="165"/>
                </a:lnTo>
                <a:lnTo>
                  <a:pt x="177" y="171"/>
                </a:lnTo>
                <a:lnTo>
                  <a:pt x="166" y="177"/>
                </a:lnTo>
                <a:lnTo>
                  <a:pt x="156" y="184"/>
                </a:lnTo>
                <a:lnTo>
                  <a:pt x="150" y="191"/>
                </a:lnTo>
                <a:lnTo>
                  <a:pt x="150" y="191"/>
                </a:lnTo>
                <a:lnTo>
                  <a:pt x="144" y="202"/>
                </a:lnTo>
                <a:lnTo>
                  <a:pt x="135" y="221"/>
                </a:lnTo>
                <a:lnTo>
                  <a:pt x="116" y="271"/>
                </a:lnTo>
                <a:lnTo>
                  <a:pt x="99" y="318"/>
                </a:lnTo>
                <a:lnTo>
                  <a:pt x="92" y="335"/>
                </a:lnTo>
                <a:lnTo>
                  <a:pt x="88" y="344"/>
                </a:lnTo>
                <a:lnTo>
                  <a:pt x="88" y="344"/>
                </a:lnTo>
                <a:lnTo>
                  <a:pt x="86" y="356"/>
                </a:lnTo>
                <a:lnTo>
                  <a:pt x="80" y="379"/>
                </a:lnTo>
                <a:lnTo>
                  <a:pt x="68" y="448"/>
                </a:lnTo>
                <a:lnTo>
                  <a:pt x="51" y="545"/>
                </a:lnTo>
                <a:lnTo>
                  <a:pt x="51" y="545"/>
                </a:lnTo>
                <a:lnTo>
                  <a:pt x="52" y="547"/>
                </a:lnTo>
                <a:lnTo>
                  <a:pt x="54" y="551"/>
                </a:lnTo>
                <a:lnTo>
                  <a:pt x="58" y="556"/>
                </a:lnTo>
                <a:lnTo>
                  <a:pt x="58" y="556"/>
                </a:lnTo>
                <a:lnTo>
                  <a:pt x="41" y="695"/>
                </a:lnTo>
                <a:lnTo>
                  <a:pt x="41" y="695"/>
                </a:lnTo>
                <a:lnTo>
                  <a:pt x="42" y="705"/>
                </a:lnTo>
                <a:lnTo>
                  <a:pt x="45" y="720"/>
                </a:lnTo>
                <a:lnTo>
                  <a:pt x="57" y="759"/>
                </a:lnTo>
                <a:lnTo>
                  <a:pt x="69" y="795"/>
                </a:lnTo>
                <a:lnTo>
                  <a:pt x="75" y="811"/>
                </a:lnTo>
                <a:lnTo>
                  <a:pt x="75" y="811"/>
                </a:lnTo>
                <a:lnTo>
                  <a:pt x="75" y="823"/>
                </a:lnTo>
                <a:lnTo>
                  <a:pt x="74" y="855"/>
                </a:lnTo>
                <a:lnTo>
                  <a:pt x="72" y="872"/>
                </a:lnTo>
                <a:lnTo>
                  <a:pt x="70" y="890"/>
                </a:lnTo>
                <a:lnTo>
                  <a:pt x="68" y="904"/>
                </a:lnTo>
                <a:lnTo>
                  <a:pt x="65" y="916"/>
                </a:lnTo>
                <a:lnTo>
                  <a:pt x="65" y="916"/>
                </a:lnTo>
                <a:lnTo>
                  <a:pt x="62" y="925"/>
                </a:lnTo>
                <a:lnTo>
                  <a:pt x="58" y="935"/>
                </a:lnTo>
                <a:lnTo>
                  <a:pt x="54" y="954"/>
                </a:lnTo>
                <a:lnTo>
                  <a:pt x="51" y="970"/>
                </a:lnTo>
                <a:lnTo>
                  <a:pt x="49" y="976"/>
                </a:lnTo>
                <a:lnTo>
                  <a:pt x="48" y="981"/>
                </a:lnTo>
                <a:lnTo>
                  <a:pt x="48" y="981"/>
                </a:lnTo>
                <a:lnTo>
                  <a:pt x="45" y="990"/>
                </a:lnTo>
                <a:lnTo>
                  <a:pt x="39" y="1011"/>
                </a:lnTo>
                <a:lnTo>
                  <a:pt x="24" y="1070"/>
                </a:lnTo>
                <a:lnTo>
                  <a:pt x="3" y="1157"/>
                </a:lnTo>
                <a:lnTo>
                  <a:pt x="3" y="1157"/>
                </a:lnTo>
                <a:lnTo>
                  <a:pt x="1" y="1202"/>
                </a:lnTo>
                <a:lnTo>
                  <a:pt x="0" y="1230"/>
                </a:lnTo>
                <a:lnTo>
                  <a:pt x="0" y="1246"/>
                </a:lnTo>
                <a:lnTo>
                  <a:pt x="0" y="1246"/>
                </a:lnTo>
                <a:lnTo>
                  <a:pt x="1" y="1249"/>
                </a:lnTo>
                <a:lnTo>
                  <a:pt x="5" y="1252"/>
                </a:lnTo>
                <a:lnTo>
                  <a:pt x="11" y="1255"/>
                </a:lnTo>
                <a:lnTo>
                  <a:pt x="20" y="1260"/>
                </a:lnTo>
                <a:lnTo>
                  <a:pt x="20" y="1260"/>
                </a:lnTo>
                <a:lnTo>
                  <a:pt x="36" y="1280"/>
                </a:lnTo>
                <a:lnTo>
                  <a:pt x="49" y="1294"/>
                </a:lnTo>
                <a:lnTo>
                  <a:pt x="56" y="1300"/>
                </a:lnTo>
                <a:lnTo>
                  <a:pt x="62" y="1304"/>
                </a:lnTo>
                <a:lnTo>
                  <a:pt x="62" y="1304"/>
                </a:lnTo>
                <a:lnTo>
                  <a:pt x="68" y="1306"/>
                </a:lnTo>
                <a:lnTo>
                  <a:pt x="76" y="1307"/>
                </a:lnTo>
                <a:lnTo>
                  <a:pt x="86" y="1307"/>
                </a:lnTo>
                <a:lnTo>
                  <a:pt x="97" y="1306"/>
                </a:lnTo>
                <a:lnTo>
                  <a:pt x="116" y="1304"/>
                </a:lnTo>
                <a:lnTo>
                  <a:pt x="129" y="1300"/>
                </a:lnTo>
                <a:lnTo>
                  <a:pt x="129" y="1300"/>
                </a:lnTo>
                <a:lnTo>
                  <a:pt x="133" y="1299"/>
                </a:lnTo>
                <a:lnTo>
                  <a:pt x="137" y="1297"/>
                </a:lnTo>
                <a:lnTo>
                  <a:pt x="138" y="1294"/>
                </a:lnTo>
                <a:lnTo>
                  <a:pt x="140" y="1292"/>
                </a:lnTo>
                <a:lnTo>
                  <a:pt x="141" y="1286"/>
                </a:lnTo>
                <a:lnTo>
                  <a:pt x="140" y="1283"/>
                </a:lnTo>
                <a:lnTo>
                  <a:pt x="139" y="1281"/>
                </a:lnTo>
                <a:lnTo>
                  <a:pt x="139" y="1281"/>
                </a:lnTo>
                <a:lnTo>
                  <a:pt x="129" y="1266"/>
                </a:lnTo>
                <a:lnTo>
                  <a:pt x="122" y="1257"/>
                </a:lnTo>
                <a:lnTo>
                  <a:pt x="122" y="1114"/>
                </a:lnTo>
                <a:lnTo>
                  <a:pt x="122" y="1114"/>
                </a:lnTo>
                <a:lnTo>
                  <a:pt x="150" y="1029"/>
                </a:lnTo>
                <a:lnTo>
                  <a:pt x="180" y="939"/>
                </a:lnTo>
                <a:lnTo>
                  <a:pt x="180" y="939"/>
                </a:lnTo>
                <a:lnTo>
                  <a:pt x="194" y="912"/>
                </a:lnTo>
                <a:lnTo>
                  <a:pt x="201" y="896"/>
                </a:lnTo>
                <a:lnTo>
                  <a:pt x="203" y="889"/>
                </a:lnTo>
                <a:lnTo>
                  <a:pt x="204" y="885"/>
                </a:lnTo>
                <a:lnTo>
                  <a:pt x="204" y="885"/>
                </a:lnTo>
                <a:lnTo>
                  <a:pt x="204" y="872"/>
                </a:lnTo>
                <a:lnTo>
                  <a:pt x="206" y="847"/>
                </a:lnTo>
                <a:lnTo>
                  <a:pt x="207" y="814"/>
                </a:lnTo>
                <a:lnTo>
                  <a:pt x="207" y="814"/>
                </a:lnTo>
                <a:lnTo>
                  <a:pt x="233" y="872"/>
                </a:lnTo>
                <a:lnTo>
                  <a:pt x="252" y="913"/>
                </a:lnTo>
                <a:lnTo>
                  <a:pt x="261" y="937"/>
                </a:lnTo>
                <a:lnTo>
                  <a:pt x="261" y="937"/>
                </a:lnTo>
                <a:lnTo>
                  <a:pt x="271" y="965"/>
                </a:lnTo>
                <a:lnTo>
                  <a:pt x="277" y="984"/>
                </a:lnTo>
                <a:lnTo>
                  <a:pt x="282" y="1001"/>
                </a:lnTo>
                <a:lnTo>
                  <a:pt x="282" y="1001"/>
                </a:lnTo>
                <a:lnTo>
                  <a:pt x="286" y="1023"/>
                </a:lnTo>
                <a:lnTo>
                  <a:pt x="288" y="1052"/>
                </a:lnTo>
                <a:lnTo>
                  <a:pt x="293" y="1100"/>
                </a:lnTo>
                <a:lnTo>
                  <a:pt x="293" y="1100"/>
                </a:lnTo>
                <a:lnTo>
                  <a:pt x="294" y="1109"/>
                </a:lnTo>
                <a:lnTo>
                  <a:pt x="299" y="1122"/>
                </a:lnTo>
                <a:lnTo>
                  <a:pt x="312" y="1154"/>
                </a:lnTo>
                <a:lnTo>
                  <a:pt x="324" y="1184"/>
                </a:lnTo>
                <a:lnTo>
                  <a:pt x="329" y="1199"/>
                </a:lnTo>
                <a:lnTo>
                  <a:pt x="329" y="1199"/>
                </a:lnTo>
                <a:lnTo>
                  <a:pt x="332" y="1211"/>
                </a:lnTo>
                <a:lnTo>
                  <a:pt x="333" y="1223"/>
                </a:lnTo>
                <a:lnTo>
                  <a:pt x="333" y="1223"/>
                </a:lnTo>
                <a:lnTo>
                  <a:pt x="334" y="1228"/>
                </a:lnTo>
                <a:lnTo>
                  <a:pt x="338" y="1236"/>
                </a:lnTo>
                <a:lnTo>
                  <a:pt x="344" y="1246"/>
                </a:lnTo>
                <a:lnTo>
                  <a:pt x="401" y="1243"/>
                </a:lnTo>
                <a:lnTo>
                  <a:pt x="401" y="1243"/>
                </a:lnTo>
                <a:lnTo>
                  <a:pt x="427" y="1248"/>
                </a:lnTo>
                <a:lnTo>
                  <a:pt x="450" y="1252"/>
                </a:lnTo>
                <a:lnTo>
                  <a:pt x="472" y="1253"/>
                </a:lnTo>
                <a:lnTo>
                  <a:pt x="472" y="1253"/>
                </a:lnTo>
                <a:lnTo>
                  <a:pt x="483" y="1253"/>
                </a:lnTo>
                <a:lnTo>
                  <a:pt x="494" y="1252"/>
                </a:lnTo>
                <a:lnTo>
                  <a:pt x="506" y="1249"/>
                </a:lnTo>
                <a:lnTo>
                  <a:pt x="518" y="1246"/>
                </a:lnTo>
                <a:lnTo>
                  <a:pt x="529" y="1242"/>
                </a:lnTo>
                <a:lnTo>
                  <a:pt x="539" y="1237"/>
                </a:lnTo>
                <a:lnTo>
                  <a:pt x="546" y="1232"/>
                </a:lnTo>
                <a:lnTo>
                  <a:pt x="548" y="1229"/>
                </a:lnTo>
                <a:lnTo>
                  <a:pt x="551" y="1226"/>
                </a:lnTo>
                <a:lnTo>
                  <a:pt x="551" y="1226"/>
                </a:lnTo>
                <a:lnTo>
                  <a:pt x="555" y="1215"/>
                </a:lnTo>
                <a:lnTo>
                  <a:pt x="557" y="1212"/>
                </a:lnTo>
                <a:lnTo>
                  <a:pt x="557" y="1209"/>
                </a:lnTo>
                <a:lnTo>
                  <a:pt x="557" y="1207"/>
                </a:lnTo>
                <a:lnTo>
                  <a:pt x="553" y="1205"/>
                </a:lnTo>
                <a:lnTo>
                  <a:pt x="540" y="1199"/>
                </a:lnTo>
                <a:lnTo>
                  <a:pt x="540" y="1199"/>
                </a:lnTo>
                <a:lnTo>
                  <a:pt x="508" y="1186"/>
                </a:lnTo>
                <a:lnTo>
                  <a:pt x="493" y="1182"/>
                </a:lnTo>
                <a:lnTo>
                  <a:pt x="493" y="1182"/>
                </a:lnTo>
                <a:lnTo>
                  <a:pt x="477" y="1178"/>
                </a:lnTo>
                <a:lnTo>
                  <a:pt x="462" y="1174"/>
                </a:lnTo>
                <a:lnTo>
                  <a:pt x="462" y="1174"/>
                </a:lnTo>
                <a:lnTo>
                  <a:pt x="460" y="1165"/>
                </a:lnTo>
                <a:lnTo>
                  <a:pt x="457" y="1155"/>
                </a:lnTo>
                <a:lnTo>
                  <a:pt x="451" y="1140"/>
                </a:lnTo>
                <a:lnTo>
                  <a:pt x="451" y="1140"/>
                </a:lnTo>
                <a:lnTo>
                  <a:pt x="444" y="1126"/>
                </a:lnTo>
                <a:lnTo>
                  <a:pt x="436" y="1113"/>
                </a:lnTo>
                <a:lnTo>
                  <a:pt x="425" y="1097"/>
                </a:lnTo>
                <a:lnTo>
                  <a:pt x="425" y="1097"/>
                </a:lnTo>
                <a:lnTo>
                  <a:pt x="413" y="1080"/>
                </a:lnTo>
                <a:lnTo>
                  <a:pt x="405" y="1068"/>
                </a:lnTo>
                <a:lnTo>
                  <a:pt x="401" y="1059"/>
                </a:lnTo>
                <a:lnTo>
                  <a:pt x="401" y="1059"/>
                </a:lnTo>
                <a:lnTo>
                  <a:pt x="396" y="1018"/>
                </a:lnTo>
                <a:lnTo>
                  <a:pt x="388" y="938"/>
                </a:lnTo>
                <a:lnTo>
                  <a:pt x="378" y="821"/>
                </a:lnTo>
                <a:lnTo>
                  <a:pt x="378" y="821"/>
                </a:lnTo>
                <a:lnTo>
                  <a:pt x="379" y="810"/>
                </a:lnTo>
                <a:lnTo>
                  <a:pt x="385" y="787"/>
                </a:lnTo>
                <a:lnTo>
                  <a:pt x="390" y="765"/>
                </a:lnTo>
                <a:lnTo>
                  <a:pt x="391" y="757"/>
                </a:lnTo>
                <a:lnTo>
                  <a:pt x="391" y="753"/>
                </a:lnTo>
                <a:lnTo>
                  <a:pt x="391" y="753"/>
                </a:lnTo>
                <a:lnTo>
                  <a:pt x="387" y="738"/>
                </a:lnTo>
                <a:lnTo>
                  <a:pt x="381" y="711"/>
                </a:lnTo>
                <a:lnTo>
                  <a:pt x="374" y="671"/>
                </a:lnTo>
                <a:lnTo>
                  <a:pt x="489" y="721"/>
                </a:lnTo>
                <a:lnTo>
                  <a:pt x="489" y="721"/>
                </a:lnTo>
                <a:lnTo>
                  <a:pt x="489" y="728"/>
                </a:lnTo>
                <a:lnTo>
                  <a:pt x="490" y="740"/>
                </a:lnTo>
                <a:lnTo>
                  <a:pt x="491" y="747"/>
                </a:lnTo>
                <a:lnTo>
                  <a:pt x="494" y="753"/>
                </a:lnTo>
                <a:lnTo>
                  <a:pt x="496" y="757"/>
                </a:lnTo>
                <a:lnTo>
                  <a:pt x="500" y="759"/>
                </a:lnTo>
                <a:lnTo>
                  <a:pt x="500" y="759"/>
                </a:lnTo>
                <a:lnTo>
                  <a:pt x="506" y="760"/>
                </a:lnTo>
                <a:lnTo>
                  <a:pt x="512" y="760"/>
                </a:lnTo>
                <a:lnTo>
                  <a:pt x="517" y="759"/>
                </a:lnTo>
                <a:lnTo>
                  <a:pt x="517" y="759"/>
                </a:lnTo>
                <a:lnTo>
                  <a:pt x="519" y="760"/>
                </a:lnTo>
                <a:lnTo>
                  <a:pt x="523" y="759"/>
                </a:lnTo>
                <a:lnTo>
                  <a:pt x="523" y="759"/>
                </a:lnTo>
                <a:lnTo>
                  <a:pt x="526" y="758"/>
                </a:lnTo>
                <a:lnTo>
                  <a:pt x="530" y="757"/>
                </a:lnTo>
                <a:lnTo>
                  <a:pt x="530" y="757"/>
                </a:lnTo>
                <a:lnTo>
                  <a:pt x="531" y="757"/>
                </a:lnTo>
                <a:lnTo>
                  <a:pt x="534" y="759"/>
                </a:lnTo>
                <a:lnTo>
                  <a:pt x="539" y="761"/>
                </a:lnTo>
                <a:lnTo>
                  <a:pt x="543" y="763"/>
                </a:lnTo>
                <a:lnTo>
                  <a:pt x="543" y="763"/>
                </a:lnTo>
                <a:lnTo>
                  <a:pt x="549" y="761"/>
                </a:lnTo>
                <a:lnTo>
                  <a:pt x="555" y="759"/>
                </a:lnTo>
                <a:lnTo>
                  <a:pt x="560" y="757"/>
                </a:lnTo>
                <a:lnTo>
                  <a:pt x="560" y="757"/>
                </a:lnTo>
                <a:lnTo>
                  <a:pt x="568" y="760"/>
                </a:lnTo>
                <a:lnTo>
                  <a:pt x="574" y="763"/>
                </a:lnTo>
                <a:lnTo>
                  <a:pt x="577" y="763"/>
                </a:lnTo>
                <a:lnTo>
                  <a:pt x="577" y="763"/>
                </a:lnTo>
                <a:lnTo>
                  <a:pt x="582" y="760"/>
                </a:lnTo>
                <a:lnTo>
                  <a:pt x="585" y="759"/>
                </a:lnTo>
                <a:lnTo>
                  <a:pt x="1236" y="1046"/>
                </a:lnTo>
                <a:lnTo>
                  <a:pt x="1185" y="1056"/>
                </a:lnTo>
                <a:lnTo>
                  <a:pt x="1185" y="1056"/>
                </a:lnTo>
                <a:lnTo>
                  <a:pt x="1175" y="1084"/>
                </a:lnTo>
                <a:lnTo>
                  <a:pt x="1168" y="1104"/>
                </a:lnTo>
                <a:lnTo>
                  <a:pt x="1164" y="1114"/>
                </a:lnTo>
                <a:lnTo>
                  <a:pt x="1164" y="1114"/>
                </a:lnTo>
                <a:lnTo>
                  <a:pt x="1193" y="1116"/>
                </a:lnTo>
                <a:lnTo>
                  <a:pt x="1260" y="1121"/>
                </a:lnTo>
                <a:lnTo>
                  <a:pt x="1335" y="1128"/>
                </a:lnTo>
                <a:lnTo>
                  <a:pt x="1367" y="1133"/>
                </a:lnTo>
                <a:lnTo>
                  <a:pt x="1388" y="1137"/>
                </a:lnTo>
                <a:lnTo>
                  <a:pt x="1388" y="1137"/>
                </a:lnTo>
                <a:lnTo>
                  <a:pt x="1410" y="1143"/>
                </a:lnTo>
                <a:lnTo>
                  <a:pt x="1438" y="1148"/>
                </a:lnTo>
                <a:lnTo>
                  <a:pt x="1505" y="1159"/>
                </a:lnTo>
                <a:lnTo>
                  <a:pt x="1589" y="1172"/>
                </a:lnTo>
                <a:lnTo>
                  <a:pt x="1603" y="1137"/>
                </a:lnTo>
                <a:lnTo>
                  <a:pt x="1528" y="1090"/>
                </a:lnTo>
                <a:lnTo>
                  <a:pt x="1354" y="1063"/>
                </a:lnTo>
                <a:lnTo>
                  <a:pt x="581" y="736"/>
                </a:lnTo>
                <a:lnTo>
                  <a:pt x="581" y="736"/>
                </a:lnTo>
                <a:lnTo>
                  <a:pt x="578" y="728"/>
                </a:lnTo>
                <a:lnTo>
                  <a:pt x="575" y="719"/>
                </a:lnTo>
                <a:lnTo>
                  <a:pt x="570" y="712"/>
                </a:lnTo>
                <a:lnTo>
                  <a:pt x="570" y="712"/>
                </a:lnTo>
                <a:lnTo>
                  <a:pt x="566" y="707"/>
                </a:lnTo>
                <a:lnTo>
                  <a:pt x="558" y="700"/>
                </a:lnTo>
                <a:lnTo>
                  <a:pt x="537" y="683"/>
                </a:lnTo>
                <a:lnTo>
                  <a:pt x="509" y="661"/>
                </a:lnTo>
                <a:lnTo>
                  <a:pt x="506" y="620"/>
                </a:lnTo>
                <a:lnTo>
                  <a:pt x="513" y="606"/>
                </a:lnTo>
                <a:lnTo>
                  <a:pt x="513" y="606"/>
                </a:lnTo>
                <a:lnTo>
                  <a:pt x="512" y="599"/>
                </a:lnTo>
                <a:lnTo>
                  <a:pt x="508" y="583"/>
                </a:lnTo>
                <a:lnTo>
                  <a:pt x="496" y="535"/>
                </a:lnTo>
                <a:lnTo>
                  <a:pt x="479" y="467"/>
                </a:lnTo>
                <a:lnTo>
                  <a:pt x="479" y="467"/>
                </a:lnTo>
                <a:lnTo>
                  <a:pt x="472" y="428"/>
                </a:lnTo>
                <a:lnTo>
                  <a:pt x="467" y="399"/>
                </a:lnTo>
                <a:lnTo>
                  <a:pt x="465" y="389"/>
                </a:lnTo>
                <a:lnTo>
                  <a:pt x="462" y="381"/>
                </a:lnTo>
                <a:lnTo>
                  <a:pt x="462" y="381"/>
                </a:lnTo>
                <a:lnTo>
                  <a:pt x="460" y="374"/>
                </a:lnTo>
                <a:lnTo>
                  <a:pt x="455" y="358"/>
                </a:lnTo>
                <a:lnTo>
                  <a:pt x="447" y="318"/>
                </a:lnTo>
                <a:lnTo>
                  <a:pt x="437" y="277"/>
                </a:lnTo>
                <a:lnTo>
                  <a:pt x="431" y="255"/>
                </a:lnTo>
                <a:lnTo>
                  <a:pt x="431" y="255"/>
                </a:lnTo>
                <a:lnTo>
                  <a:pt x="427" y="248"/>
                </a:lnTo>
                <a:lnTo>
                  <a:pt x="421" y="240"/>
                </a:lnTo>
                <a:lnTo>
                  <a:pt x="414" y="231"/>
                </a:lnTo>
                <a:lnTo>
                  <a:pt x="414" y="208"/>
                </a:lnTo>
                <a:lnTo>
                  <a:pt x="414" y="208"/>
                </a:lnTo>
                <a:lnTo>
                  <a:pt x="424" y="208"/>
                </a:lnTo>
                <a:lnTo>
                  <a:pt x="432" y="208"/>
                </a:lnTo>
                <a:lnTo>
                  <a:pt x="438" y="208"/>
                </a:lnTo>
                <a:lnTo>
                  <a:pt x="438" y="208"/>
                </a:lnTo>
                <a:lnTo>
                  <a:pt x="440" y="207"/>
                </a:lnTo>
                <a:lnTo>
                  <a:pt x="442" y="204"/>
                </a:lnTo>
                <a:lnTo>
                  <a:pt x="444" y="200"/>
                </a:lnTo>
                <a:lnTo>
                  <a:pt x="445" y="191"/>
                </a:lnTo>
                <a:lnTo>
                  <a:pt x="445" y="191"/>
                </a:lnTo>
                <a:lnTo>
                  <a:pt x="449" y="177"/>
                </a:lnTo>
                <a:lnTo>
                  <a:pt x="449" y="177"/>
                </a:lnTo>
                <a:lnTo>
                  <a:pt x="453" y="171"/>
                </a:lnTo>
                <a:lnTo>
                  <a:pt x="456" y="166"/>
                </a:lnTo>
                <a:lnTo>
                  <a:pt x="459" y="163"/>
                </a:lnTo>
                <a:lnTo>
                  <a:pt x="459" y="163"/>
                </a:lnTo>
                <a:lnTo>
                  <a:pt x="460" y="162"/>
                </a:lnTo>
                <a:lnTo>
                  <a:pt x="462" y="158"/>
                </a:lnTo>
                <a:lnTo>
                  <a:pt x="465" y="155"/>
                </a:lnTo>
                <a:lnTo>
                  <a:pt x="466" y="150"/>
                </a:lnTo>
                <a:lnTo>
                  <a:pt x="466" y="150"/>
                </a:lnTo>
                <a:lnTo>
                  <a:pt x="465" y="144"/>
                </a:lnTo>
                <a:lnTo>
                  <a:pt x="462" y="137"/>
                </a:lnTo>
                <a:lnTo>
                  <a:pt x="462" y="137"/>
                </a:lnTo>
                <a:lnTo>
                  <a:pt x="459" y="126"/>
                </a:lnTo>
                <a:lnTo>
                  <a:pt x="459" y="122"/>
                </a:lnTo>
                <a:lnTo>
                  <a:pt x="459" y="112"/>
                </a:lnTo>
                <a:close/>
                <a:moveTo>
                  <a:pt x="472" y="688"/>
                </a:moveTo>
                <a:lnTo>
                  <a:pt x="374" y="640"/>
                </a:lnTo>
                <a:lnTo>
                  <a:pt x="374" y="640"/>
                </a:lnTo>
                <a:lnTo>
                  <a:pt x="371" y="633"/>
                </a:lnTo>
                <a:lnTo>
                  <a:pt x="367" y="620"/>
                </a:lnTo>
                <a:lnTo>
                  <a:pt x="367" y="620"/>
                </a:lnTo>
                <a:lnTo>
                  <a:pt x="362" y="610"/>
                </a:lnTo>
                <a:lnTo>
                  <a:pt x="352" y="598"/>
                </a:lnTo>
                <a:lnTo>
                  <a:pt x="340" y="582"/>
                </a:lnTo>
                <a:lnTo>
                  <a:pt x="340" y="582"/>
                </a:lnTo>
                <a:lnTo>
                  <a:pt x="355" y="558"/>
                </a:lnTo>
                <a:lnTo>
                  <a:pt x="364" y="542"/>
                </a:lnTo>
                <a:lnTo>
                  <a:pt x="368" y="536"/>
                </a:lnTo>
                <a:lnTo>
                  <a:pt x="370" y="535"/>
                </a:lnTo>
                <a:lnTo>
                  <a:pt x="370" y="535"/>
                </a:lnTo>
                <a:lnTo>
                  <a:pt x="375" y="542"/>
                </a:lnTo>
                <a:lnTo>
                  <a:pt x="384" y="558"/>
                </a:lnTo>
                <a:lnTo>
                  <a:pt x="401" y="590"/>
                </a:lnTo>
                <a:lnTo>
                  <a:pt x="401" y="590"/>
                </a:lnTo>
                <a:lnTo>
                  <a:pt x="407" y="598"/>
                </a:lnTo>
                <a:lnTo>
                  <a:pt x="414" y="608"/>
                </a:lnTo>
                <a:lnTo>
                  <a:pt x="421" y="620"/>
                </a:lnTo>
                <a:lnTo>
                  <a:pt x="421" y="620"/>
                </a:lnTo>
                <a:lnTo>
                  <a:pt x="425" y="633"/>
                </a:lnTo>
                <a:lnTo>
                  <a:pt x="427" y="643"/>
                </a:lnTo>
                <a:lnTo>
                  <a:pt x="431" y="650"/>
                </a:lnTo>
                <a:lnTo>
                  <a:pt x="431" y="650"/>
                </a:lnTo>
                <a:lnTo>
                  <a:pt x="433" y="654"/>
                </a:lnTo>
                <a:lnTo>
                  <a:pt x="436" y="655"/>
                </a:lnTo>
                <a:lnTo>
                  <a:pt x="442" y="657"/>
                </a:lnTo>
                <a:lnTo>
                  <a:pt x="447" y="657"/>
                </a:lnTo>
                <a:lnTo>
                  <a:pt x="449" y="657"/>
                </a:lnTo>
                <a:lnTo>
                  <a:pt x="472" y="6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D8B8E7EE-EDD1-423B-9968-C10368955368}"/>
              </a:ext>
            </a:extLst>
          </p:cNvPr>
          <p:cNvSpPr>
            <a:spLocks noEditPoints="1"/>
          </p:cNvSpPr>
          <p:nvPr/>
        </p:nvSpPr>
        <p:spPr bwMode="auto">
          <a:xfrm>
            <a:off x="367895" y="5309774"/>
            <a:ext cx="1613752" cy="1065432"/>
          </a:xfrm>
          <a:custGeom>
            <a:avLst/>
            <a:gdLst>
              <a:gd name="T0" fmla="*/ 1037 w 1810"/>
              <a:gd name="T1" fmla="*/ 502 h 1195"/>
              <a:gd name="T2" fmla="*/ 1022 w 1810"/>
              <a:gd name="T3" fmla="*/ 577 h 1195"/>
              <a:gd name="T4" fmla="*/ 970 w 1810"/>
              <a:gd name="T5" fmla="*/ 657 h 1195"/>
              <a:gd name="T6" fmla="*/ 333 w 1810"/>
              <a:gd name="T7" fmla="*/ 984 h 1195"/>
              <a:gd name="T8" fmla="*/ 980 w 1810"/>
              <a:gd name="T9" fmla="*/ 694 h 1195"/>
              <a:gd name="T10" fmla="*/ 1038 w 1810"/>
              <a:gd name="T11" fmla="*/ 678 h 1195"/>
              <a:gd name="T12" fmla="*/ 1095 w 1810"/>
              <a:gd name="T13" fmla="*/ 632 h 1195"/>
              <a:gd name="T14" fmla="*/ 1173 w 1810"/>
              <a:gd name="T15" fmla="*/ 602 h 1195"/>
              <a:gd name="T16" fmla="*/ 1213 w 1810"/>
              <a:gd name="T17" fmla="*/ 599 h 1195"/>
              <a:gd name="T18" fmla="*/ 1268 w 1810"/>
              <a:gd name="T19" fmla="*/ 517 h 1195"/>
              <a:gd name="T20" fmla="*/ 1384 w 1810"/>
              <a:gd name="T21" fmla="*/ 436 h 1195"/>
              <a:gd name="T22" fmla="*/ 1441 w 1810"/>
              <a:gd name="T23" fmla="*/ 490 h 1195"/>
              <a:gd name="T24" fmla="*/ 1374 w 1810"/>
              <a:gd name="T25" fmla="*/ 660 h 1195"/>
              <a:gd name="T26" fmla="*/ 1353 w 1810"/>
              <a:gd name="T27" fmla="*/ 1069 h 1195"/>
              <a:gd name="T28" fmla="*/ 1294 w 1810"/>
              <a:gd name="T29" fmla="*/ 1121 h 1195"/>
              <a:gd name="T30" fmla="*/ 1245 w 1810"/>
              <a:gd name="T31" fmla="*/ 1132 h 1195"/>
              <a:gd name="T32" fmla="*/ 1244 w 1810"/>
              <a:gd name="T33" fmla="*/ 1160 h 1195"/>
              <a:gd name="T34" fmla="*/ 1325 w 1810"/>
              <a:gd name="T35" fmla="*/ 1176 h 1195"/>
              <a:gd name="T36" fmla="*/ 1417 w 1810"/>
              <a:gd name="T37" fmla="*/ 1166 h 1195"/>
              <a:gd name="T38" fmla="*/ 1468 w 1810"/>
              <a:gd name="T39" fmla="*/ 1154 h 1195"/>
              <a:gd name="T40" fmla="*/ 1482 w 1810"/>
              <a:gd name="T41" fmla="*/ 1065 h 1195"/>
              <a:gd name="T42" fmla="*/ 1495 w 1810"/>
              <a:gd name="T43" fmla="*/ 906 h 1195"/>
              <a:gd name="T44" fmla="*/ 1552 w 1810"/>
              <a:gd name="T45" fmla="*/ 657 h 1195"/>
              <a:gd name="T46" fmla="*/ 1647 w 1810"/>
              <a:gd name="T47" fmla="*/ 834 h 1195"/>
              <a:gd name="T48" fmla="*/ 1708 w 1810"/>
              <a:gd name="T49" fmla="*/ 1012 h 1195"/>
              <a:gd name="T50" fmla="*/ 1701 w 1810"/>
              <a:gd name="T51" fmla="*/ 1069 h 1195"/>
              <a:gd name="T52" fmla="*/ 1652 w 1810"/>
              <a:gd name="T53" fmla="*/ 1140 h 1195"/>
              <a:gd name="T54" fmla="*/ 1632 w 1810"/>
              <a:gd name="T55" fmla="*/ 1180 h 1195"/>
              <a:gd name="T56" fmla="*/ 1665 w 1810"/>
              <a:gd name="T57" fmla="*/ 1195 h 1195"/>
              <a:gd name="T58" fmla="*/ 1762 w 1810"/>
              <a:gd name="T59" fmla="*/ 1182 h 1195"/>
              <a:gd name="T60" fmla="*/ 1808 w 1810"/>
              <a:gd name="T61" fmla="*/ 1160 h 1195"/>
              <a:gd name="T62" fmla="*/ 1810 w 1810"/>
              <a:gd name="T63" fmla="*/ 1075 h 1195"/>
              <a:gd name="T64" fmla="*/ 1771 w 1810"/>
              <a:gd name="T65" fmla="*/ 941 h 1195"/>
              <a:gd name="T66" fmla="*/ 1756 w 1810"/>
              <a:gd name="T67" fmla="*/ 811 h 1195"/>
              <a:gd name="T68" fmla="*/ 1719 w 1810"/>
              <a:gd name="T69" fmla="*/ 622 h 1195"/>
              <a:gd name="T70" fmla="*/ 1715 w 1810"/>
              <a:gd name="T71" fmla="*/ 459 h 1195"/>
              <a:gd name="T72" fmla="*/ 1693 w 1810"/>
              <a:gd name="T73" fmla="*/ 366 h 1195"/>
              <a:gd name="T74" fmla="*/ 1665 w 1810"/>
              <a:gd name="T75" fmla="*/ 339 h 1195"/>
              <a:gd name="T76" fmla="*/ 1635 w 1810"/>
              <a:gd name="T77" fmla="*/ 269 h 1195"/>
              <a:gd name="T78" fmla="*/ 1534 w 1810"/>
              <a:gd name="T79" fmla="*/ 155 h 1195"/>
              <a:gd name="T80" fmla="*/ 1430 w 1810"/>
              <a:gd name="T81" fmla="*/ 111 h 1195"/>
              <a:gd name="T82" fmla="*/ 1257 w 1810"/>
              <a:gd name="T83" fmla="*/ 63 h 1195"/>
              <a:gd name="T84" fmla="*/ 1225 w 1810"/>
              <a:gd name="T85" fmla="*/ 43 h 1195"/>
              <a:gd name="T86" fmla="*/ 1166 w 1810"/>
              <a:gd name="T87" fmla="*/ 0 h 1195"/>
              <a:gd name="T88" fmla="*/ 1097 w 1810"/>
              <a:gd name="T89" fmla="*/ 12 h 1195"/>
              <a:gd name="T90" fmla="*/ 1050 w 1810"/>
              <a:gd name="T91" fmla="*/ 63 h 1195"/>
              <a:gd name="T92" fmla="*/ 1061 w 1810"/>
              <a:gd name="T93" fmla="*/ 138 h 1195"/>
              <a:gd name="T94" fmla="*/ 1040 w 1810"/>
              <a:gd name="T95" fmla="*/ 188 h 1195"/>
              <a:gd name="T96" fmla="*/ 1096 w 1810"/>
              <a:gd name="T97" fmla="*/ 154 h 1195"/>
              <a:gd name="T98" fmla="*/ 1110 w 1810"/>
              <a:gd name="T99" fmla="*/ 184 h 1195"/>
              <a:gd name="T100" fmla="*/ 1141 w 1810"/>
              <a:gd name="T101" fmla="*/ 202 h 1195"/>
              <a:gd name="T102" fmla="*/ 1198 w 1810"/>
              <a:gd name="T103" fmla="*/ 438 h 1195"/>
              <a:gd name="T104" fmla="*/ 1194 w 1810"/>
              <a:gd name="T105" fmla="*/ 465 h 1195"/>
              <a:gd name="T106" fmla="*/ 1166 w 1810"/>
              <a:gd name="T107" fmla="*/ 547 h 1195"/>
              <a:gd name="T108" fmla="*/ 1062 w 1810"/>
              <a:gd name="T109" fmla="*/ 602 h 1195"/>
              <a:gd name="T110" fmla="*/ 1107 w 1810"/>
              <a:gd name="T111" fmla="*/ 559 h 1195"/>
              <a:gd name="T112" fmla="*/ 1198 w 1810"/>
              <a:gd name="T113" fmla="*/ 438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10" h="1195">
                <a:moveTo>
                  <a:pt x="1167" y="208"/>
                </a:moveTo>
                <a:lnTo>
                  <a:pt x="1167" y="208"/>
                </a:lnTo>
                <a:lnTo>
                  <a:pt x="1077" y="396"/>
                </a:lnTo>
                <a:lnTo>
                  <a:pt x="1077" y="396"/>
                </a:lnTo>
                <a:lnTo>
                  <a:pt x="1066" y="424"/>
                </a:lnTo>
                <a:lnTo>
                  <a:pt x="1050" y="464"/>
                </a:lnTo>
                <a:lnTo>
                  <a:pt x="1037" y="502"/>
                </a:lnTo>
                <a:lnTo>
                  <a:pt x="1033" y="516"/>
                </a:lnTo>
                <a:lnTo>
                  <a:pt x="1032" y="523"/>
                </a:lnTo>
                <a:lnTo>
                  <a:pt x="1032" y="523"/>
                </a:lnTo>
                <a:lnTo>
                  <a:pt x="1032" y="534"/>
                </a:lnTo>
                <a:lnTo>
                  <a:pt x="1032" y="535"/>
                </a:lnTo>
                <a:lnTo>
                  <a:pt x="1022" y="577"/>
                </a:lnTo>
                <a:lnTo>
                  <a:pt x="1022" y="577"/>
                </a:lnTo>
                <a:lnTo>
                  <a:pt x="1012" y="586"/>
                </a:lnTo>
                <a:lnTo>
                  <a:pt x="1003" y="596"/>
                </a:lnTo>
                <a:lnTo>
                  <a:pt x="994" y="605"/>
                </a:lnTo>
                <a:lnTo>
                  <a:pt x="994" y="605"/>
                </a:lnTo>
                <a:lnTo>
                  <a:pt x="987" y="620"/>
                </a:lnTo>
                <a:lnTo>
                  <a:pt x="979" y="637"/>
                </a:lnTo>
                <a:lnTo>
                  <a:pt x="970" y="657"/>
                </a:lnTo>
                <a:lnTo>
                  <a:pt x="216" y="987"/>
                </a:lnTo>
                <a:lnTo>
                  <a:pt x="55" y="1029"/>
                </a:lnTo>
                <a:lnTo>
                  <a:pt x="0" y="1059"/>
                </a:lnTo>
                <a:lnTo>
                  <a:pt x="13" y="1096"/>
                </a:lnTo>
                <a:lnTo>
                  <a:pt x="31" y="1102"/>
                </a:lnTo>
                <a:lnTo>
                  <a:pt x="339" y="1035"/>
                </a:lnTo>
                <a:lnTo>
                  <a:pt x="333" y="984"/>
                </a:lnTo>
                <a:lnTo>
                  <a:pt x="297" y="978"/>
                </a:lnTo>
                <a:lnTo>
                  <a:pt x="970" y="682"/>
                </a:lnTo>
                <a:lnTo>
                  <a:pt x="970" y="682"/>
                </a:lnTo>
                <a:lnTo>
                  <a:pt x="974" y="688"/>
                </a:lnTo>
                <a:lnTo>
                  <a:pt x="977" y="691"/>
                </a:lnTo>
                <a:lnTo>
                  <a:pt x="979" y="692"/>
                </a:lnTo>
                <a:lnTo>
                  <a:pt x="980" y="694"/>
                </a:lnTo>
                <a:lnTo>
                  <a:pt x="980" y="694"/>
                </a:lnTo>
                <a:lnTo>
                  <a:pt x="989" y="691"/>
                </a:lnTo>
                <a:lnTo>
                  <a:pt x="998" y="690"/>
                </a:lnTo>
                <a:lnTo>
                  <a:pt x="998" y="690"/>
                </a:lnTo>
                <a:lnTo>
                  <a:pt x="1015" y="686"/>
                </a:lnTo>
                <a:lnTo>
                  <a:pt x="1028" y="682"/>
                </a:lnTo>
                <a:lnTo>
                  <a:pt x="1038" y="678"/>
                </a:lnTo>
                <a:lnTo>
                  <a:pt x="1038" y="678"/>
                </a:lnTo>
                <a:lnTo>
                  <a:pt x="1039" y="675"/>
                </a:lnTo>
                <a:lnTo>
                  <a:pt x="1041" y="673"/>
                </a:lnTo>
                <a:lnTo>
                  <a:pt x="1043" y="666"/>
                </a:lnTo>
                <a:lnTo>
                  <a:pt x="1044" y="657"/>
                </a:lnTo>
                <a:lnTo>
                  <a:pt x="1044" y="657"/>
                </a:lnTo>
                <a:lnTo>
                  <a:pt x="1095" y="632"/>
                </a:lnTo>
                <a:lnTo>
                  <a:pt x="1132" y="616"/>
                </a:lnTo>
                <a:lnTo>
                  <a:pt x="1147" y="610"/>
                </a:lnTo>
                <a:lnTo>
                  <a:pt x="1155" y="608"/>
                </a:lnTo>
                <a:lnTo>
                  <a:pt x="1155" y="608"/>
                </a:lnTo>
                <a:lnTo>
                  <a:pt x="1164" y="608"/>
                </a:lnTo>
                <a:lnTo>
                  <a:pt x="1169" y="605"/>
                </a:lnTo>
                <a:lnTo>
                  <a:pt x="1173" y="602"/>
                </a:lnTo>
                <a:lnTo>
                  <a:pt x="1173" y="602"/>
                </a:lnTo>
                <a:lnTo>
                  <a:pt x="1189" y="604"/>
                </a:lnTo>
                <a:lnTo>
                  <a:pt x="1201" y="604"/>
                </a:lnTo>
                <a:lnTo>
                  <a:pt x="1206" y="604"/>
                </a:lnTo>
                <a:lnTo>
                  <a:pt x="1210" y="602"/>
                </a:lnTo>
                <a:lnTo>
                  <a:pt x="1210" y="602"/>
                </a:lnTo>
                <a:lnTo>
                  <a:pt x="1213" y="599"/>
                </a:lnTo>
                <a:lnTo>
                  <a:pt x="1216" y="594"/>
                </a:lnTo>
                <a:lnTo>
                  <a:pt x="1222" y="582"/>
                </a:lnTo>
                <a:lnTo>
                  <a:pt x="1228" y="565"/>
                </a:lnTo>
                <a:lnTo>
                  <a:pt x="1234" y="563"/>
                </a:lnTo>
                <a:lnTo>
                  <a:pt x="1232" y="535"/>
                </a:lnTo>
                <a:lnTo>
                  <a:pt x="1232" y="535"/>
                </a:lnTo>
                <a:lnTo>
                  <a:pt x="1268" y="517"/>
                </a:lnTo>
                <a:lnTo>
                  <a:pt x="1268" y="517"/>
                </a:lnTo>
                <a:lnTo>
                  <a:pt x="1275" y="512"/>
                </a:lnTo>
                <a:lnTo>
                  <a:pt x="1288" y="501"/>
                </a:lnTo>
                <a:lnTo>
                  <a:pt x="1321" y="471"/>
                </a:lnTo>
                <a:lnTo>
                  <a:pt x="1365" y="430"/>
                </a:lnTo>
                <a:lnTo>
                  <a:pt x="1365" y="430"/>
                </a:lnTo>
                <a:lnTo>
                  <a:pt x="1384" y="436"/>
                </a:lnTo>
                <a:lnTo>
                  <a:pt x="1401" y="442"/>
                </a:lnTo>
                <a:lnTo>
                  <a:pt x="1413" y="448"/>
                </a:lnTo>
                <a:lnTo>
                  <a:pt x="1413" y="448"/>
                </a:lnTo>
                <a:lnTo>
                  <a:pt x="1431" y="456"/>
                </a:lnTo>
                <a:lnTo>
                  <a:pt x="1441" y="460"/>
                </a:lnTo>
                <a:lnTo>
                  <a:pt x="1441" y="490"/>
                </a:lnTo>
                <a:lnTo>
                  <a:pt x="1441" y="490"/>
                </a:lnTo>
                <a:lnTo>
                  <a:pt x="1422" y="535"/>
                </a:lnTo>
                <a:lnTo>
                  <a:pt x="1406" y="573"/>
                </a:lnTo>
                <a:lnTo>
                  <a:pt x="1393" y="602"/>
                </a:lnTo>
                <a:lnTo>
                  <a:pt x="1393" y="602"/>
                </a:lnTo>
                <a:lnTo>
                  <a:pt x="1386" y="616"/>
                </a:lnTo>
                <a:lnTo>
                  <a:pt x="1380" y="637"/>
                </a:lnTo>
                <a:lnTo>
                  <a:pt x="1374" y="660"/>
                </a:lnTo>
                <a:lnTo>
                  <a:pt x="1368" y="685"/>
                </a:lnTo>
                <a:lnTo>
                  <a:pt x="1360" y="734"/>
                </a:lnTo>
                <a:lnTo>
                  <a:pt x="1355" y="763"/>
                </a:lnTo>
                <a:lnTo>
                  <a:pt x="1355" y="763"/>
                </a:lnTo>
                <a:lnTo>
                  <a:pt x="1354" y="820"/>
                </a:lnTo>
                <a:lnTo>
                  <a:pt x="1354" y="924"/>
                </a:lnTo>
                <a:lnTo>
                  <a:pt x="1353" y="1069"/>
                </a:lnTo>
                <a:lnTo>
                  <a:pt x="1353" y="1069"/>
                </a:lnTo>
                <a:lnTo>
                  <a:pt x="1328" y="1093"/>
                </a:lnTo>
                <a:lnTo>
                  <a:pt x="1310" y="1111"/>
                </a:lnTo>
                <a:lnTo>
                  <a:pt x="1303" y="1117"/>
                </a:lnTo>
                <a:lnTo>
                  <a:pt x="1298" y="1120"/>
                </a:lnTo>
                <a:lnTo>
                  <a:pt x="1298" y="1120"/>
                </a:lnTo>
                <a:lnTo>
                  <a:pt x="1294" y="1121"/>
                </a:lnTo>
                <a:lnTo>
                  <a:pt x="1288" y="1122"/>
                </a:lnTo>
                <a:lnTo>
                  <a:pt x="1276" y="1122"/>
                </a:lnTo>
                <a:lnTo>
                  <a:pt x="1263" y="1123"/>
                </a:lnTo>
                <a:lnTo>
                  <a:pt x="1257" y="1125"/>
                </a:lnTo>
                <a:lnTo>
                  <a:pt x="1252" y="1126"/>
                </a:lnTo>
                <a:lnTo>
                  <a:pt x="1252" y="1126"/>
                </a:lnTo>
                <a:lnTo>
                  <a:pt x="1245" y="1132"/>
                </a:lnTo>
                <a:lnTo>
                  <a:pt x="1242" y="1136"/>
                </a:lnTo>
                <a:lnTo>
                  <a:pt x="1240" y="1139"/>
                </a:lnTo>
                <a:lnTo>
                  <a:pt x="1239" y="1144"/>
                </a:lnTo>
                <a:lnTo>
                  <a:pt x="1239" y="1149"/>
                </a:lnTo>
                <a:lnTo>
                  <a:pt x="1240" y="1154"/>
                </a:lnTo>
                <a:lnTo>
                  <a:pt x="1244" y="1160"/>
                </a:lnTo>
                <a:lnTo>
                  <a:pt x="1244" y="1160"/>
                </a:lnTo>
                <a:lnTo>
                  <a:pt x="1246" y="1162"/>
                </a:lnTo>
                <a:lnTo>
                  <a:pt x="1250" y="1165"/>
                </a:lnTo>
                <a:lnTo>
                  <a:pt x="1261" y="1168"/>
                </a:lnTo>
                <a:lnTo>
                  <a:pt x="1273" y="1172"/>
                </a:lnTo>
                <a:lnTo>
                  <a:pt x="1287" y="1174"/>
                </a:lnTo>
                <a:lnTo>
                  <a:pt x="1311" y="1176"/>
                </a:lnTo>
                <a:lnTo>
                  <a:pt x="1325" y="1176"/>
                </a:lnTo>
                <a:lnTo>
                  <a:pt x="1325" y="1176"/>
                </a:lnTo>
                <a:lnTo>
                  <a:pt x="1337" y="1173"/>
                </a:lnTo>
                <a:lnTo>
                  <a:pt x="1357" y="1169"/>
                </a:lnTo>
                <a:lnTo>
                  <a:pt x="1379" y="1167"/>
                </a:lnTo>
                <a:lnTo>
                  <a:pt x="1393" y="1166"/>
                </a:lnTo>
                <a:lnTo>
                  <a:pt x="1393" y="1166"/>
                </a:lnTo>
                <a:lnTo>
                  <a:pt x="1417" y="1166"/>
                </a:lnTo>
                <a:lnTo>
                  <a:pt x="1434" y="1165"/>
                </a:lnTo>
                <a:lnTo>
                  <a:pt x="1447" y="1163"/>
                </a:lnTo>
                <a:lnTo>
                  <a:pt x="1447" y="1163"/>
                </a:lnTo>
                <a:lnTo>
                  <a:pt x="1463" y="1157"/>
                </a:lnTo>
                <a:lnTo>
                  <a:pt x="1466" y="1156"/>
                </a:lnTo>
                <a:lnTo>
                  <a:pt x="1468" y="1155"/>
                </a:lnTo>
                <a:lnTo>
                  <a:pt x="1468" y="1154"/>
                </a:lnTo>
                <a:lnTo>
                  <a:pt x="1468" y="1154"/>
                </a:lnTo>
                <a:lnTo>
                  <a:pt x="1466" y="1142"/>
                </a:lnTo>
                <a:lnTo>
                  <a:pt x="1464" y="1115"/>
                </a:lnTo>
                <a:lnTo>
                  <a:pt x="1462" y="1077"/>
                </a:lnTo>
                <a:lnTo>
                  <a:pt x="1462" y="1077"/>
                </a:lnTo>
                <a:lnTo>
                  <a:pt x="1474" y="1071"/>
                </a:lnTo>
                <a:lnTo>
                  <a:pt x="1482" y="1065"/>
                </a:lnTo>
                <a:lnTo>
                  <a:pt x="1486" y="1063"/>
                </a:lnTo>
                <a:lnTo>
                  <a:pt x="1486" y="1063"/>
                </a:lnTo>
                <a:lnTo>
                  <a:pt x="1488" y="1033"/>
                </a:lnTo>
                <a:lnTo>
                  <a:pt x="1489" y="1002"/>
                </a:lnTo>
                <a:lnTo>
                  <a:pt x="1489" y="1002"/>
                </a:lnTo>
                <a:lnTo>
                  <a:pt x="1491" y="972"/>
                </a:lnTo>
                <a:lnTo>
                  <a:pt x="1495" y="906"/>
                </a:lnTo>
                <a:lnTo>
                  <a:pt x="1501" y="838"/>
                </a:lnTo>
                <a:lnTo>
                  <a:pt x="1505" y="812"/>
                </a:lnTo>
                <a:lnTo>
                  <a:pt x="1508" y="799"/>
                </a:lnTo>
                <a:lnTo>
                  <a:pt x="1508" y="799"/>
                </a:lnTo>
                <a:lnTo>
                  <a:pt x="1517" y="770"/>
                </a:lnTo>
                <a:lnTo>
                  <a:pt x="1532" y="722"/>
                </a:lnTo>
                <a:lnTo>
                  <a:pt x="1552" y="657"/>
                </a:lnTo>
                <a:lnTo>
                  <a:pt x="1552" y="657"/>
                </a:lnTo>
                <a:lnTo>
                  <a:pt x="1598" y="735"/>
                </a:lnTo>
                <a:lnTo>
                  <a:pt x="1629" y="791"/>
                </a:lnTo>
                <a:lnTo>
                  <a:pt x="1639" y="811"/>
                </a:lnTo>
                <a:lnTo>
                  <a:pt x="1643" y="821"/>
                </a:lnTo>
                <a:lnTo>
                  <a:pt x="1643" y="821"/>
                </a:lnTo>
                <a:lnTo>
                  <a:pt x="1647" y="834"/>
                </a:lnTo>
                <a:lnTo>
                  <a:pt x="1653" y="856"/>
                </a:lnTo>
                <a:lnTo>
                  <a:pt x="1665" y="896"/>
                </a:lnTo>
                <a:lnTo>
                  <a:pt x="1665" y="896"/>
                </a:lnTo>
                <a:lnTo>
                  <a:pt x="1673" y="920"/>
                </a:lnTo>
                <a:lnTo>
                  <a:pt x="1689" y="959"/>
                </a:lnTo>
                <a:lnTo>
                  <a:pt x="1704" y="998"/>
                </a:lnTo>
                <a:lnTo>
                  <a:pt x="1708" y="1012"/>
                </a:lnTo>
                <a:lnTo>
                  <a:pt x="1710" y="1021"/>
                </a:lnTo>
                <a:lnTo>
                  <a:pt x="1710" y="1021"/>
                </a:lnTo>
                <a:lnTo>
                  <a:pt x="1708" y="1034"/>
                </a:lnTo>
                <a:lnTo>
                  <a:pt x="1706" y="1050"/>
                </a:lnTo>
                <a:lnTo>
                  <a:pt x="1704" y="1062"/>
                </a:lnTo>
                <a:lnTo>
                  <a:pt x="1701" y="1069"/>
                </a:lnTo>
                <a:lnTo>
                  <a:pt x="1701" y="1069"/>
                </a:lnTo>
                <a:lnTo>
                  <a:pt x="1699" y="1074"/>
                </a:lnTo>
                <a:lnTo>
                  <a:pt x="1698" y="1080"/>
                </a:lnTo>
                <a:lnTo>
                  <a:pt x="1695" y="1090"/>
                </a:lnTo>
                <a:lnTo>
                  <a:pt x="1698" y="1093"/>
                </a:lnTo>
                <a:lnTo>
                  <a:pt x="1698" y="1093"/>
                </a:lnTo>
                <a:lnTo>
                  <a:pt x="1672" y="1120"/>
                </a:lnTo>
                <a:lnTo>
                  <a:pt x="1652" y="1140"/>
                </a:lnTo>
                <a:lnTo>
                  <a:pt x="1641" y="1154"/>
                </a:lnTo>
                <a:lnTo>
                  <a:pt x="1641" y="1154"/>
                </a:lnTo>
                <a:lnTo>
                  <a:pt x="1633" y="1167"/>
                </a:lnTo>
                <a:lnTo>
                  <a:pt x="1631" y="1173"/>
                </a:lnTo>
                <a:lnTo>
                  <a:pt x="1631" y="1178"/>
                </a:lnTo>
                <a:lnTo>
                  <a:pt x="1631" y="1178"/>
                </a:lnTo>
                <a:lnTo>
                  <a:pt x="1632" y="1180"/>
                </a:lnTo>
                <a:lnTo>
                  <a:pt x="1635" y="1183"/>
                </a:lnTo>
                <a:lnTo>
                  <a:pt x="1639" y="1186"/>
                </a:lnTo>
                <a:lnTo>
                  <a:pt x="1646" y="1190"/>
                </a:lnTo>
                <a:lnTo>
                  <a:pt x="1653" y="1194"/>
                </a:lnTo>
                <a:lnTo>
                  <a:pt x="1653" y="1194"/>
                </a:lnTo>
                <a:lnTo>
                  <a:pt x="1658" y="1194"/>
                </a:lnTo>
                <a:lnTo>
                  <a:pt x="1665" y="1195"/>
                </a:lnTo>
                <a:lnTo>
                  <a:pt x="1684" y="1195"/>
                </a:lnTo>
                <a:lnTo>
                  <a:pt x="1719" y="1194"/>
                </a:lnTo>
                <a:lnTo>
                  <a:pt x="1719" y="1194"/>
                </a:lnTo>
                <a:lnTo>
                  <a:pt x="1730" y="1191"/>
                </a:lnTo>
                <a:lnTo>
                  <a:pt x="1742" y="1188"/>
                </a:lnTo>
                <a:lnTo>
                  <a:pt x="1753" y="1184"/>
                </a:lnTo>
                <a:lnTo>
                  <a:pt x="1762" y="1182"/>
                </a:lnTo>
                <a:lnTo>
                  <a:pt x="1762" y="1182"/>
                </a:lnTo>
                <a:lnTo>
                  <a:pt x="1774" y="1178"/>
                </a:lnTo>
                <a:lnTo>
                  <a:pt x="1788" y="1172"/>
                </a:lnTo>
                <a:lnTo>
                  <a:pt x="1802" y="1165"/>
                </a:lnTo>
                <a:lnTo>
                  <a:pt x="1805" y="1162"/>
                </a:lnTo>
                <a:lnTo>
                  <a:pt x="1808" y="1160"/>
                </a:lnTo>
                <a:lnTo>
                  <a:pt x="1808" y="1160"/>
                </a:lnTo>
                <a:lnTo>
                  <a:pt x="1807" y="1145"/>
                </a:lnTo>
                <a:lnTo>
                  <a:pt x="1802" y="1117"/>
                </a:lnTo>
                <a:lnTo>
                  <a:pt x="1798" y="1090"/>
                </a:lnTo>
                <a:lnTo>
                  <a:pt x="1796" y="1077"/>
                </a:lnTo>
                <a:lnTo>
                  <a:pt x="1796" y="1077"/>
                </a:lnTo>
                <a:lnTo>
                  <a:pt x="1810" y="1075"/>
                </a:lnTo>
                <a:lnTo>
                  <a:pt x="1810" y="1075"/>
                </a:lnTo>
                <a:lnTo>
                  <a:pt x="1808" y="1062"/>
                </a:lnTo>
                <a:lnTo>
                  <a:pt x="1799" y="1029"/>
                </a:lnTo>
                <a:lnTo>
                  <a:pt x="1790" y="990"/>
                </a:lnTo>
                <a:lnTo>
                  <a:pt x="1784" y="972"/>
                </a:lnTo>
                <a:lnTo>
                  <a:pt x="1777" y="956"/>
                </a:lnTo>
                <a:lnTo>
                  <a:pt x="1777" y="956"/>
                </a:lnTo>
                <a:lnTo>
                  <a:pt x="1771" y="941"/>
                </a:lnTo>
                <a:lnTo>
                  <a:pt x="1768" y="922"/>
                </a:lnTo>
                <a:lnTo>
                  <a:pt x="1764" y="901"/>
                </a:lnTo>
                <a:lnTo>
                  <a:pt x="1762" y="878"/>
                </a:lnTo>
                <a:lnTo>
                  <a:pt x="1758" y="838"/>
                </a:lnTo>
                <a:lnTo>
                  <a:pt x="1757" y="822"/>
                </a:lnTo>
                <a:lnTo>
                  <a:pt x="1756" y="811"/>
                </a:lnTo>
                <a:lnTo>
                  <a:pt x="1756" y="811"/>
                </a:lnTo>
                <a:lnTo>
                  <a:pt x="1750" y="792"/>
                </a:lnTo>
                <a:lnTo>
                  <a:pt x="1741" y="768"/>
                </a:lnTo>
                <a:lnTo>
                  <a:pt x="1733" y="745"/>
                </a:lnTo>
                <a:lnTo>
                  <a:pt x="1730" y="736"/>
                </a:lnTo>
                <a:lnTo>
                  <a:pt x="1729" y="730"/>
                </a:lnTo>
                <a:lnTo>
                  <a:pt x="1729" y="730"/>
                </a:lnTo>
                <a:lnTo>
                  <a:pt x="1719" y="622"/>
                </a:lnTo>
                <a:lnTo>
                  <a:pt x="1715" y="551"/>
                </a:lnTo>
                <a:lnTo>
                  <a:pt x="1713" y="525"/>
                </a:lnTo>
                <a:lnTo>
                  <a:pt x="1713" y="511"/>
                </a:lnTo>
                <a:lnTo>
                  <a:pt x="1713" y="511"/>
                </a:lnTo>
                <a:lnTo>
                  <a:pt x="1715" y="504"/>
                </a:lnTo>
                <a:lnTo>
                  <a:pt x="1716" y="491"/>
                </a:lnTo>
                <a:lnTo>
                  <a:pt x="1715" y="459"/>
                </a:lnTo>
                <a:lnTo>
                  <a:pt x="1713" y="441"/>
                </a:lnTo>
                <a:lnTo>
                  <a:pt x="1711" y="422"/>
                </a:lnTo>
                <a:lnTo>
                  <a:pt x="1708" y="405"/>
                </a:lnTo>
                <a:lnTo>
                  <a:pt x="1704" y="390"/>
                </a:lnTo>
                <a:lnTo>
                  <a:pt x="1704" y="390"/>
                </a:lnTo>
                <a:lnTo>
                  <a:pt x="1699" y="376"/>
                </a:lnTo>
                <a:lnTo>
                  <a:pt x="1693" y="366"/>
                </a:lnTo>
                <a:lnTo>
                  <a:pt x="1687" y="357"/>
                </a:lnTo>
                <a:lnTo>
                  <a:pt x="1681" y="350"/>
                </a:lnTo>
                <a:lnTo>
                  <a:pt x="1675" y="344"/>
                </a:lnTo>
                <a:lnTo>
                  <a:pt x="1670" y="341"/>
                </a:lnTo>
                <a:lnTo>
                  <a:pt x="1666" y="339"/>
                </a:lnTo>
                <a:lnTo>
                  <a:pt x="1665" y="339"/>
                </a:lnTo>
                <a:lnTo>
                  <a:pt x="1665" y="339"/>
                </a:lnTo>
                <a:lnTo>
                  <a:pt x="1662" y="338"/>
                </a:lnTo>
                <a:lnTo>
                  <a:pt x="1660" y="333"/>
                </a:lnTo>
                <a:lnTo>
                  <a:pt x="1652" y="320"/>
                </a:lnTo>
                <a:lnTo>
                  <a:pt x="1641" y="299"/>
                </a:lnTo>
                <a:lnTo>
                  <a:pt x="1641" y="299"/>
                </a:lnTo>
                <a:lnTo>
                  <a:pt x="1635" y="269"/>
                </a:lnTo>
                <a:lnTo>
                  <a:pt x="1635" y="269"/>
                </a:lnTo>
                <a:lnTo>
                  <a:pt x="1631" y="261"/>
                </a:lnTo>
                <a:lnTo>
                  <a:pt x="1621" y="247"/>
                </a:lnTo>
                <a:lnTo>
                  <a:pt x="1608" y="229"/>
                </a:lnTo>
                <a:lnTo>
                  <a:pt x="1590" y="208"/>
                </a:lnTo>
                <a:lnTo>
                  <a:pt x="1569" y="186"/>
                </a:lnTo>
                <a:lnTo>
                  <a:pt x="1546" y="165"/>
                </a:lnTo>
                <a:lnTo>
                  <a:pt x="1534" y="155"/>
                </a:lnTo>
                <a:lnTo>
                  <a:pt x="1521" y="146"/>
                </a:lnTo>
                <a:lnTo>
                  <a:pt x="1508" y="139"/>
                </a:lnTo>
                <a:lnTo>
                  <a:pt x="1495" y="133"/>
                </a:lnTo>
                <a:lnTo>
                  <a:pt x="1495" y="133"/>
                </a:lnTo>
                <a:lnTo>
                  <a:pt x="1481" y="127"/>
                </a:lnTo>
                <a:lnTo>
                  <a:pt x="1465" y="121"/>
                </a:lnTo>
                <a:lnTo>
                  <a:pt x="1430" y="111"/>
                </a:lnTo>
                <a:lnTo>
                  <a:pt x="1394" y="102"/>
                </a:lnTo>
                <a:lnTo>
                  <a:pt x="1356" y="94"/>
                </a:lnTo>
                <a:lnTo>
                  <a:pt x="1296" y="82"/>
                </a:lnTo>
                <a:lnTo>
                  <a:pt x="1270" y="77"/>
                </a:lnTo>
                <a:lnTo>
                  <a:pt x="1270" y="77"/>
                </a:lnTo>
                <a:lnTo>
                  <a:pt x="1264" y="70"/>
                </a:lnTo>
                <a:lnTo>
                  <a:pt x="1257" y="63"/>
                </a:lnTo>
                <a:lnTo>
                  <a:pt x="1250" y="57"/>
                </a:lnTo>
                <a:lnTo>
                  <a:pt x="1250" y="57"/>
                </a:lnTo>
                <a:lnTo>
                  <a:pt x="1236" y="48"/>
                </a:lnTo>
                <a:lnTo>
                  <a:pt x="1232" y="46"/>
                </a:lnTo>
                <a:lnTo>
                  <a:pt x="1228" y="45"/>
                </a:lnTo>
                <a:lnTo>
                  <a:pt x="1228" y="45"/>
                </a:lnTo>
                <a:lnTo>
                  <a:pt x="1225" y="43"/>
                </a:lnTo>
                <a:lnTo>
                  <a:pt x="1221" y="39"/>
                </a:lnTo>
                <a:lnTo>
                  <a:pt x="1206" y="27"/>
                </a:lnTo>
                <a:lnTo>
                  <a:pt x="1189" y="12"/>
                </a:lnTo>
                <a:lnTo>
                  <a:pt x="1181" y="6"/>
                </a:lnTo>
                <a:lnTo>
                  <a:pt x="1173" y="2"/>
                </a:lnTo>
                <a:lnTo>
                  <a:pt x="1173" y="2"/>
                </a:lnTo>
                <a:lnTo>
                  <a:pt x="1166" y="0"/>
                </a:lnTo>
                <a:lnTo>
                  <a:pt x="1158" y="0"/>
                </a:lnTo>
                <a:lnTo>
                  <a:pt x="1148" y="0"/>
                </a:lnTo>
                <a:lnTo>
                  <a:pt x="1138" y="0"/>
                </a:lnTo>
                <a:lnTo>
                  <a:pt x="1119" y="4"/>
                </a:lnTo>
                <a:lnTo>
                  <a:pt x="1104" y="8"/>
                </a:lnTo>
                <a:lnTo>
                  <a:pt x="1104" y="8"/>
                </a:lnTo>
                <a:lnTo>
                  <a:pt x="1097" y="12"/>
                </a:lnTo>
                <a:lnTo>
                  <a:pt x="1089" y="17"/>
                </a:lnTo>
                <a:lnTo>
                  <a:pt x="1079" y="24"/>
                </a:lnTo>
                <a:lnTo>
                  <a:pt x="1071" y="33"/>
                </a:lnTo>
                <a:lnTo>
                  <a:pt x="1062" y="41"/>
                </a:lnTo>
                <a:lnTo>
                  <a:pt x="1055" y="50"/>
                </a:lnTo>
                <a:lnTo>
                  <a:pt x="1051" y="57"/>
                </a:lnTo>
                <a:lnTo>
                  <a:pt x="1050" y="63"/>
                </a:lnTo>
                <a:lnTo>
                  <a:pt x="1050" y="63"/>
                </a:lnTo>
                <a:lnTo>
                  <a:pt x="1050" y="70"/>
                </a:lnTo>
                <a:lnTo>
                  <a:pt x="1052" y="79"/>
                </a:lnTo>
                <a:lnTo>
                  <a:pt x="1058" y="102"/>
                </a:lnTo>
                <a:lnTo>
                  <a:pt x="1068" y="129"/>
                </a:lnTo>
                <a:lnTo>
                  <a:pt x="1068" y="129"/>
                </a:lnTo>
                <a:lnTo>
                  <a:pt x="1061" y="138"/>
                </a:lnTo>
                <a:lnTo>
                  <a:pt x="1048" y="157"/>
                </a:lnTo>
                <a:lnTo>
                  <a:pt x="1041" y="168"/>
                </a:lnTo>
                <a:lnTo>
                  <a:pt x="1037" y="178"/>
                </a:lnTo>
                <a:lnTo>
                  <a:pt x="1037" y="182"/>
                </a:lnTo>
                <a:lnTo>
                  <a:pt x="1037" y="184"/>
                </a:lnTo>
                <a:lnTo>
                  <a:pt x="1038" y="186"/>
                </a:lnTo>
                <a:lnTo>
                  <a:pt x="1040" y="188"/>
                </a:lnTo>
                <a:lnTo>
                  <a:pt x="1040" y="188"/>
                </a:lnTo>
                <a:lnTo>
                  <a:pt x="1044" y="186"/>
                </a:lnTo>
                <a:lnTo>
                  <a:pt x="1049" y="186"/>
                </a:lnTo>
                <a:lnTo>
                  <a:pt x="1058" y="182"/>
                </a:lnTo>
                <a:lnTo>
                  <a:pt x="1068" y="175"/>
                </a:lnTo>
                <a:lnTo>
                  <a:pt x="1079" y="168"/>
                </a:lnTo>
                <a:lnTo>
                  <a:pt x="1096" y="154"/>
                </a:lnTo>
                <a:lnTo>
                  <a:pt x="1104" y="148"/>
                </a:lnTo>
                <a:lnTo>
                  <a:pt x="1104" y="148"/>
                </a:lnTo>
                <a:lnTo>
                  <a:pt x="1104" y="165"/>
                </a:lnTo>
                <a:lnTo>
                  <a:pt x="1107" y="178"/>
                </a:lnTo>
                <a:lnTo>
                  <a:pt x="1108" y="182"/>
                </a:lnTo>
                <a:lnTo>
                  <a:pt x="1110" y="184"/>
                </a:lnTo>
                <a:lnTo>
                  <a:pt x="1110" y="184"/>
                </a:lnTo>
                <a:lnTo>
                  <a:pt x="1115" y="185"/>
                </a:lnTo>
                <a:lnTo>
                  <a:pt x="1121" y="185"/>
                </a:lnTo>
                <a:lnTo>
                  <a:pt x="1129" y="184"/>
                </a:lnTo>
                <a:lnTo>
                  <a:pt x="1129" y="184"/>
                </a:lnTo>
                <a:lnTo>
                  <a:pt x="1131" y="191"/>
                </a:lnTo>
                <a:lnTo>
                  <a:pt x="1136" y="197"/>
                </a:lnTo>
                <a:lnTo>
                  <a:pt x="1141" y="202"/>
                </a:lnTo>
                <a:lnTo>
                  <a:pt x="1141" y="202"/>
                </a:lnTo>
                <a:lnTo>
                  <a:pt x="1143" y="205"/>
                </a:lnTo>
                <a:lnTo>
                  <a:pt x="1148" y="206"/>
                </a:lnTo>
                <a:lnTo>
                  <a:pt x="1156" y="207"/>
                </a:lnTo>
                <a:lnTo>
                  <a:pt x="1167" y="208"/>
                </a:lnTo>
                <a:lnTo>
                  <a:pt x="1167" y="208"/>
                </a:lnTo>
                <a:close/>
                <a:moveTo>
                  <a:pt x="1198" y="438"/>
                </a:moveTo>
                <a:lnTo>
                  <a:pt x="1198" y="438"/>
                </a:lnTo>
                <a:lnTo>
                  <a:pt x="1200" y="436"/>
                </a:lnTo>
                <a:lnTo>
                  <a:pt x="1201" y="436"/>
                </a:lnTo>
                <a:lnTo>
                  <a:pt x="1207" y="444"/>
                </a:lnTo>
                <a:lnTo>
                  <a:pt x="1207" y="444"/>
                </a:lnTo>
                <a:lnTo>
                  <a:pt x="1200" y="456"/>
                </a:lnTo>
                <a:lnTo>
                  <a:pt x="1194" y="465"/>
                </a:lnTo>
                <a:lnTo>
                  <a:pt x="1192" y="472"/>
                </a:lnTo>
                <a:lnTo>
                  <a:pt x="1192" y="505"/>
                </a:lnTo>
                <a:lnTo>
                  <a:pt x="1192" y="505"/>
                </a:lnTo>
                <a:lnTo>
                  <a:pt x="1187" y="516"/>
                </a:lnTo>
                <a:lnTo>
                  <a:pt x="1179" y="527"/>
                </a:lnTo>
                <a:lnTo>
                  <a:pt x="1179" y="527"/>
                </a:lnTo>
                <a:lnTo>
                  <a:pt x="1166" y="547"/>
                </a:lnTo>
                <a:lnTo>
                  <a:pt x="1153" y="569"/>
                </a:lnTo>
                <a:lnTo>
                  <a:pt x="1153" y="569"/>
                </a:lnTo>
                <a:lnTo>
                  <a:pt x="1149" y="581"/>
                </a:lnTo>
                <a:lnTo>
                  <a:pt x="1058" y="623"/>
                </a:lnTo>
                <a:lnTo>
                  <a:pt x="1058" y="623"/>
                </a:lnTo>
                <a:lnTo>
                  <a:pt x="1062" y="602"/>
                </a:lnTo>
                <a:lnTo>
                  <a:pt x="1062" y="602"/>
                </a:lnTo>
                <a:lnTo>
                  <a:pt x="1062" y="594"/>
                </a:lnTo>
                <a:lnTo>
                  <a:pt x="1062" y="590"/>
                </a:lnTo>
                <a:lnTo>
                  <a:pt x="1062" y="590"/>
                </a:lnTo>
                <a:lnTo>
                  <a:pt x="1077" y="565"/>
                </a:lnTo>
                <a:lnTo>
                  <a:pt x="1077" y="565"/>
                </a:lnTo>
                <a:lnTo>
                  <a:pt x="1087" y="564"/>
                </a:lnTo>
                <a:lnTo>
                  <a:pt x="1107" y="559"/>
                </a:lnTo>
                <a:lnTo>
                  <a:pt x="1107" y="559"/>
                </a:lnTo>
                <a:lnTo>
                  <a:pt x="1110" y="558"/>
                </a:lnTo>
                <a:lnTo>
                  <a:pt x="1114" y="554"/>
                </a:lnTo>
                <a:lnTo>
                  <a:pt x="1126" y="540"/>
                </a:lnTo>
                <a:lnTo>
                  <a:pt x="1156" y="500"/>
                </a:lnTo>
                <a:lnTo>
                  <a:pt x="1198" y="438"/>
                </a:lnTo>
                <a:lnTo>
                  <a:pt x="1198" y="4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E63324AB-07C5-4902-A8A6-D13C6C961BC8}"/>
              </a:ext>
            </a:extLst>
          </p:cNvPr>
          <p:cNvSpPr>
            <a:spLocks noEditPoints="1"/>
          </p:cNvSpPr>
          <p:nvPr/>
        </p:nvSpPr>
        <p:spPr bwMode="auto">
          <a:xfrm>
            <a:off x="2282422" y="4881949"/>
            <a:ext cx="1613752" cy="1441060"/>
          </a:xfrm>
          <a:custGeom>
            <a:avLst/>
            <a:gdLst>
              <a:gd name="T0" fmla="*/ 488 w 1355"/>
              <a:gd name="T1" fmla="*/ 591 h 1210"/>
              <a:gd name="T2" fmla="*/ 1133 w 1355"/>
              <a:gd name="T3" fmla="*/ 1064 h 1210"/>
              <a:gd name="T4" fmla="*/ 1335 w 1355"/>
              <a:gd name="T5" fmla="*/ 1177 h 1210"/>
              <a:gd name="T6" fmla="*/ 1343 w 1355"/>
              <a:gd name="T7" fmla="*/ 1109 h 1210"/>
              <a:gd name="T8" fmla="*/ 512 w 1355"/>
              <a:gd name="T9" fmla="*/ 564 h 1210"/>
              <a:gd name="T10" fmla="*/ 494 w 1355"/>
              <a:gd name="T11" fmla="*/ 536 h 1210"/>
              <a:gd name="T12" fmla="*/ 470 w 1355"/>
              <a:gd name="T13" fmla="*/ 445 h 1210"/>
              <a:gd name="T14" fmla="*/ 458 w 1355"/>
              <a:gd name="T15" fmla="*/ 368 h 1210"/>
              <a:gd name="T16" fmla="*/ 403 w 1355"/>
              <a:gd name="T17" fmla="*/ 273 h 1210"/>
              <a:gd name="T18" fmla="*/ 374 w 1355"/>
              <a:gd name="T19" fmla="*/ 216 h 1210"/>
              <a:gd name="T20" fmla="*/ 351 w 1355"/>
              <a:gd name="T21" fmla="*/ 189 h 1210"/>
              <a:gd name="T22" fmla="*/ 369 w 1355"/>
              <a:gd name="T23" fmla="*/ 164 h 1210"/>
              <a:gd name="T24" fmla="*/ 373 w 1355"/>
              <a:gd name="T25" fmla="*/ 134 h 1210"/>
              <a:gd name="T26" fmla="*/ 375 w 1355"/>
              <a:gd name="T27" fmla="*/ 122 h 1210"/>
              <a:gd name="T28" fmla="*/ 373 w 1355"/>
              <a:gd name="T29" fmla="*/ 76 h 1210"/>
              <a:gd name="T30" fmla="*/ 401 w 1355"/>
              <a:gd name="T31" fmla="*/ 65 h 1210"/>
              <a:gd name="T32" fmla="*/ 375 w 1355"/>
              <a:gd name="T33" fmla="*/ 49 h 1210"/>
              <a:gd name="T34" fmla="*/ 363 w 1355"/>
              <a:gd name="T35" fmla="*/ 9 h 1210"/>
              <a:gd name="T36" fmla="*/ 297 w 1355"/>
              <a:gd name="T37" fmla="*/ 3 h 1210"/>
              <a:gd name="T38" fmla="*/ 254 w 1355"/>
              <a:gd name="T39" fmla="*/ 21 h 1210"/>
              <a:gd name="T40" fmla="*/ 234 w 1355"/>
              <a:gd name="T41" fmla="*/ 60 h 1210"/>
              <a:gd name="T42" fmla="*/ 236 w 1355"/>
              <a:gd name="T43" fmla="*/ 100 h 1210"/>
              <a:gd name="T44" fmla="*/ 245 w 1355"/>
              <a:gd name="T45" fmla="*/ 122 h 1210"/>
              <a:gd name="T46" fmla="*/ 176 w 1355"/>
              <a:gd name="T47" fmla="*/ 152 h 1210"/>
              <a:gd name="T48" fmla="*/ 55 w 1355"/>
              <a:gd name="T49" fmla="*/ 233 h 1210"/>
              <a:gd name="T50" fmla="*/ 6 w 1355"/>
              <a:gd name="T51" fmla="*/ 267 h 1210"/>
              <a:gd name="T52" fmla="*/ 3 w 1355"/>
              <a:gd name="T53" fmla="*/ 312 h 1210"/>
              <a:gd name="T54" fmla="*/ 28 w 1355"/>
              <a:gd name="T55" fmla="*/ 360 h 1210"/>
              <a:gd name="T56" fmla="*/ 105 w 1355"/>
              <a:gd name="T57" fmla="*/ 379 h 1210"/>
              <a:gd name="T58" fmla="*/ 108 w 1355"/>
              <a:gd name="T59" fmla="*/ 462 h 1210"/>
              <a:gd name="T60" fmla="*/ 78 w 1355"/>
              <a:gd name="T61" fmla="*/ 535 h 1210"/>
              <a:gd name="T62" fmla="*/ 99 w 1355"/>
              <a:gd name="T63" fmla="*/ 546 h 1210"/>
              <a:gd name="T64" fmla="*/ 109 w 1355"/>
              <a:gd name="T65" fmla="*/ 676 h 1210"/>
              <a:gd name="T66" fmla="*/ 165 w 1355"/>
              <a:gd name="T67" fmla="*/ 817 h 1210"/>
              <a:gd name="T68" fmla="*/ 162 w 1355"/>
              <a:gd name="T69" fmla="*/ 868 h 1210"/>
              <a:gd name="T70" fmla="*/ 139 w 1355"/>
              <a:gd name="T71" fmla="*/ 899 h 1210"/>
              <a:gd name="T72" fmla="*/ 120 w 1355"/>
              <a:gd name="T73" fmla="*/ 982 h 1210"/>
              <a:gd name="T74" fmla="*/ 108 w 1355"/>
              <a:gd name="T75" fmla="*/ 1192 h 1210"/>
              <a:gd name="T76" fmla="*/ 253 w 1355"/>
              <a:gd name="T77" fmla="*/ 1203 h 1210"/>
              <a:gd name="T78" fmla="*/ 352 w 1355"/>
              <a:gd name="T79" fmla="*/ 1210 h 1210"/>
              <a:gd name="T80" fmla="*/ 401 w 1355"/>
              <a:gd name="T81" fmla="*/ 1186 h 1210"/>
              <a:gd name="T82" fmla="*/ 402 w 1355"/>
              <a:gd name="T83" fmla="*/ 1170 h 1210"/>
              <a:gd name="T84" fmla="*/ 373 w 1355"/>
              <a:gd name="T85" fmla="*/ 1149 h 1210"/>
              <a:gd name="T86" fmla="*/ 349 w 1355"/>
              <a:gd name="T87" fmla="*/ 1064 h 1210"/>
              <a:gd name="T88" fmla="*/ 327 w 1355"/>
              <a:gd name="T89" fmla="*/ 725 h 1210"/>
              <a:gd name="T90" fmla="*/ 339 w 1355"/>
              <a:gd name="T91" fmla="*/ 653 h 1210"/>
              <a:gd name="T92" fmla="*/ 426 w 1355"/>
              <a:gd name="T93" fmla="*/ 558 h 1210"/>
              <a:gd name="T94" fmla="*/ 427 w 1355"/>
              <a:gd name="T95" fmla="*/ 578 h 1210"/>
              <a:gd name="T96" fmla="*/ 459 w 1355"/>
              <a:gd name="T97" fmla="*/ 582 h 1210"/>
              <a:gd name="T98" fmla="*/ 461 w 1355"/>
              <a:gd name="T99" fmla="*/ 594 h 1210"/>
              <a:gd name="T100" fmla="*/ 373 w 1355"/>
              <a:gd name="T101" fmla="*/ 474 h 1210"/>
              <a:gd name="T102" fmla="*/ 380 w 1355"/>
              <a:gd name="T103" fmla="*/ 423 h 1210"/>
              <a:gd name="T104" fmla="*/ 384 w 1355"/>
              <a:gd name="T105" fmla="*/ 430 h 1210"/>
              <a:gd name="T106" fmla="*/ 397 w 1355"/>
              <a:gd name="T107" fmla="*/ 503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55" h="1210">
                <a:moveTo>
                  <a:pt x="464" y="594"/>
                </a:moveTo>
                <a:lnTo>
                  <a:pt x="464" y="594"/>
                </a:lnTo>
                <a:lnTo>
                  <a:pt x="478" y="593"/>
                </a:lnTo>
                <a:lnTo>
                  <a:pt x="488" y="592"/>
                </a:lnTo>
                <a:lnTo>
                  <a:pt x="488" y="591"/>
                </a:lnTo>
                <a:lnTo>
                  <a:pt x="488" y="591"/>
                </a:lnTo>
                <a:lnTo>
                  <a:pt x="488" y="592"/>
                </a:lnTo>
                <a:lnTo>
                  <a:pt x="488" y="592"/>
                </a:lnTo>
                <a:lnTo>
                  <a:pt x="596" y="668"/>
                </a:lnTo>
                <a:lnTo>
                  <a:pt x="824" y="830"/>
                </a:lnTo>
                <a:lnTo>
                  <a:pt x="1155" y="1064"/>
                </a:lnTo>
                <a:lnTo>
                  <a:pt x="1133" y="1064"/>
                </a:lnTo>
                <a:lnTo>
                  <a:pt x="1109" y="1109"/>
                </a:lnTo>
                <a:lnTo>
                  <a:pt x="1315" y="1185"/>
                </a:lnTo>
                <a:lnTo>
                  <a:pt x="1315" y="1185"/>
                </a:lnTo>
                <a:lnTo>
                  <a:pt x="1326" y="1181"/>
                </a:lnTo>
                <a:lnTo>
                  <a:pt x="1333" y="1178"/>
                </a:lnTo>
                <a:lnTo>
                  <a:pt x="1335" y="1177"/>
                </a:lnTo>
                <a:lnTo>
                  <a:pt x="1337" y="1177"/>
                </a:lnTo>
                <a:lnTo>
                  <a:pt x="1337" y="1177"/>
                </a:lnTo>
                <a:lnTo>
                  <a:pt x="1339" y="1169"/>
                </a:lnTo>
                <a:lnTo>
                  <a:pt x="1345" y="1158"/>
                </a:lnTo>
                <a:lnTo>
                  <a:pt x="1355" y="1143"/>
                </a:lnTo>
                <a:lnTo>
                  <a:pt x="1343" y="1109"/>
                </a:lnTo>
                <a:lnTo>
                  <a:pt x="1215" y="1070"/>
                </a:lnTo>
                <a:lnTo>
                  <a:pt x="512" y="582"/>
                </a:lnTo>
                <a:lnTo>
                  <a:pt x="512" y="582"/>
                </a:lnTo>
                <a:lnTo>
                  <a:pt x="512" y="576"/>
                </a:lnTo>
                <a:lnTo>
                  <a:pt x="512" y="570"/>
                </a:lnTo>
                <a:lnTo>
                  <a:pt x="512" y="564"/>
                </a:lnTo>
                <a:lnTo>
                  <a:pt x="512" y="564"/>
                </a:lnTo>
                <a:lnTo>
                  <a:pt x="511" y="560"/>
                </a:lnTo>
                <a:lnTo>
                  <a:pt x="509" y="557"/>
                </a:lnTo>
                <a:lnTo>
                  <a:pt x="502" y="548"/>
                </a:lnTo>
                <a:lnTo>
                  <a:pt x="496" y="541"/>
                </a:lnTo>
                <a:lnTo>
                  <a:pt x="494" y="536"/>
                </a:lnTo>
                <a:lnTo>
                  <a:pt x="494" y="536"/>
                </a:lnTo>
                <a:lnTo>
                  <a:pt x="482" y="491"/>
                </a:lnTo>
                <a:lnTo>
                  <a:pt x="482" y="491"/>
                </a:lnTo>
                <a:lnTo>
                  <a:pt x="475" y="468"/>
                </a:lnTo>
                <a:lnTo>
                  <a:pt x="471" y="454"/>
                </a:lnTo>
                <a:lnTo>
                  <a:pt x="470" y="445"/>
                </a:lnTo>
                <a:lnTo>
                  <a:pt x="470" y="445"/>
                </a:lnTo>
                <a:lnTo>
                  <a:pt x="472" y="406"/>
                </a:lnTo>
                <a:lnTo>
                  <a:pt x="472" y="406"/>
                </a:lnTo>
                <a:lnTo>
                  <a:pt x="471" y="402"/>
                </a:lnTo>
                <a:lnTo>
                  <a:pt x="466" y="388"/>
                </a:lnTo>
                <a:lnTo>
                  <a:pt x="458" y="368"/>
                </a:lnTo>
                <a:lnTo>
                  <a:pt x="450" y="356"/>
                </a:lnTo>
                <a:lnTo>
                  <a:pt x="442" y="342"/>
                </a:lnTo>
                <a:lnTo>
                  <a:pt x="442" y="342"/>
                </a:lnTo>
                <a:lnTo>
                  <a:pt x="426" y="316"/>
                </a:lnTo>
                <a:lnTo>
                  <a:pt x="414" y="294"/>
                </a:lnTo>
                <a:lnTo>
                  <a:pt x="403" y="273"/>
                </a:lnTo>
                <a:lnTo>
                  <a:pt x="403" y="273"/>
                </a:lnTo>
                <a:lnTo>
                  <a:pt x="397" y="261"/>
                </a:lnTo>
                <a:lnTo>
                  <a:pt x="387" y="239"/>
                </a:lnTo>
                <a:lnTo>
                  <a:pt x="387" y="239"/>
                </a:lnTo>
                <a:lnTo>
                  <a:pt x="381" y="227"/>
                </a:lnTo>
                <a:lnTo>
                  <a:pt x="374" y="216"/>
                </a:lnTo>
                <a:lnTo>
                  <a:pt x="367" y="207"/>
                </a:lnTo>
                <a:lnTo>
                  <a:pt x="367" y="207"/>
                </a:lnTo>
                <a:lnTo>
                  <a:pt x="358" y="198"/>
                </a:lnTo>
                <a:lnTo>
                  <a:pt x="354" y="192"/>
                </a:lnTo>
                <a:lnTo>
                  <a:pt x="351" y="189"/>
                </a:lnTo>
                <a:lnTo>
                  <a:pt x="351" y="189"/>
                </a:lnTo>
                <a:lnTo>
                  <a:pt x="352" y="181"/>
                </a:lnTo>
                <a:lnTo>
                  <a:pt x="355" y="176"/>
                </a:lnTo>
                <a:lnTo>
                  <a:pt x="355" y="176"/>
                </a:lnTo>
                <a:lnTo>
                  <a:pt x="360" y="173"/>
                </a:lnTo>
                <a:lnTo>
                  <a:pt x="364" y="169"/>
                </a:lnTo>
                <a:lnTo>
                  <a:pt x="369" y="164"/>
                </a:lnTo>
                <a:lnTo>
                  <a:pt x="369" y="164"/>
                </a:lnTo>
                <a:lnTo>
                  <a:pt x="371" y="161"/>
                </a:lnTo>
                <a:lnTo>
                  <a:pt x="372" y="156"/>
                </a:lnTo>
                <a:lnTo>
                  <a:pt x="373" y="146"/>
                </a:lnTo>
                <a:lnTo>
                  <a:pt x="373" y="138"/>
                </a:lnTo>
                <a:lnTo>
                  <a:pt x="373" y="134"/>
                </a:lnTo>
                <a:lnTo>
                  <a:pt x="373" y="134"/>
                </a:lnTo>
                <a:lnTo>
                  <a:pt x="373" y="132"/>
                </a:lnTo>
                <a:lnTo>
                  <a:pt x="374" y="130"/>
                </a:lnTo>
                <a:lnTo>
                  <a:pt x="375" y="127"/>
                </a:lnTo>
                <a:lnTo>
                  <a:pt x="375" y="122"/>
                </a:lnTo>
                <a:lnTo>
                  <a:pt x="375" y="122"/>
                </a:lnTo>
                <a:lnTo>
                  <a:pt x="373" y="109"/>
                </a:lnTo>
                <a:lnTo>
                  <a:pt x="373" y="100"/>
                </a:lnTo>
                <a:lnTo>
                  <a:pt x="373" y="100"/>
                </a:lnTo>
                <a:lnTo>
                  <a:pt x="373" y="87"/>
                </a:lnTo>
                <a:lnTo>
                  <a:pt x="373" y="76"/>
                </a:lnTo>
                <a:lnTo>
                  <a:pt x="373" y="76"/>
                </a:lnTo>
                <a:lnTo>
                  <a:pt x="390" y="75"/>
                </a:lnTo>
                <a:lnTo>
                  <a:pt x="403" y="74"/>
                </a:lnTo>
                <a:lnTo>
                  <a:pt x="409" y="72"/>
                </a:lnTo>
                <a:lnTo>
                  <a:pt x="409" y="72"/>
                </a:lnTo>
                <a:lnTo>
                  <a:pt x="407" y="70"/>
                </a:lnTo>
                <a:lnTo>
                  <a:pt x="401" y="65"/>
                </a:lnTo>
                <a:lnTo>
                  <a:pt x="394" y="60"/>
                </a:lnTo>
                <a:lnTo>
                  <a:pt x="387" y="58"/>
                </a:lnTo>
                <a:lnTo>
                  <a:pt x="387" y="58"/>
                </a:lnTo>
                <a:lnTo>
                  <a:pt x="375" y="54"/>
                </a:lnTo>
                <a:lnTo>
                  <a:pt x="375" y="54"/>
                </a:lnTo>
                <a:lnTo>
                  <a:pt x="375" y="49"/>
                </a:lnTo>
                <a:lnTo>
                  <a:pt x="375" y="37"/>
                </a:lnTo>
                <a:lnTo>
                  <a:pt x="374" y="30"/>
                </a:lnTo>
                <a:lnTo>
                  <a:pt x="372" y="23"/>
                </a:lnTo>
                <a:lnTo>
                  <a:pt x="368" y="15"/>
                </a:lnTo>
                <a:lnTo>
                  <a:pt x="363" y="9"/>
                </a:lnTo>
                <a:lnTo>
                  <a:pt x="363" y="9"/>
                </a:lnTo>
                <a:lnTo>
                  <a:pt x="356" y="5"/>
                </a:lnTo>
                <a:lnTo>
                  <a:pt x="348" y="2"/>
                </a:lnTo>
                <a:lnTo>
                  <a:pt x="338" y="0"/>
                </a:lnTo>
                <a:lnTo>
                  <a:pt x="327" y="0"/>
                </a:lnTo>
                <a:lnTo>
                  <a:pt x="309" y="1"/>
                </a:lnTo>
                <a:lnTo>
                  <a:pt x="297" y="3"/>
                </a:lnTo>
                <a:lnTo>
                  <a:pt x="297" y="3"/>
                </a:lnTo>
                <a:lnTo>
                  <a:pt x="287" y="6"/>
                </a:lnTo>
                <a:lnTo>
                  <a:pt x="275" y="11"/>
                </a:lnTo>
                <a:lnTo>
                  <a:pt x="263" y="15"/>
                </a:lnTo>
                <a:lnTo>
                  <a:pt x="254" y="21"/>
                </a:lnTo>
                <a:lnTo>
                  <a:pt x="254" y="21"/>
                </a:lnTo>
                <a:lnTo>
                  <a:pt x="247" y="29"/>
                </a:lnTo>
                <a:lnTo>
                  <a:pt x="241" y="37"/>
                </a:lnTo>
                <a:lnTo>
                  <a:pt x="235" y="46"/>
                </a:lnTo>
                <a:lnTo>
                  <a:pt x="233" y="52"/>
                </a:lnTo>
                <a:lnTo>
                  <a:pt x="233" y="52"/>
                </a:lnTo>
                <a:lnTo>
                  <a:pt x="234" y="60"/>
                </a:lnTo>
                <a:lnTo>
                  <a:pt x="236" y="72"/>
                </a:lnTo>
                <a:lnTo>
                  <a:pt x="239" y="88"/>
                </a:lnTo>
                <a:lnTo>
                  <a:pt x="239" y="88"/>
                </a:lnTo>
                <a:lnTo>
                  <a:pt x="237" y="90"/>
                </a:lnTo>
                <a:lnTo>
                  <a:pt x="236" y="94"/>
                </a:lnTo>
                <a:lnTo>
                  <a:pt x="236" y="100"/>
                </a:lnTo>
                <a:lnTo>
                  <a:pt x="236" y="100"/>
                </a:lnTo>
                <a:lnTo>
                  <a:pt x="237" y="107"/>
                </a:lnTo>
                <a:lnTo>
                  <a:pt x="241" y="113"/>
                </a:lnTo>
                <a:lnTo>
                  <a:pt x="245" y="118"/>
                </a:lnTo>
                <a:lnTo>
                  <a:pt x="245" y="122"/>
                </a:lnTo>
                <a:lnTo>
                  <a:pt x="245" y="122"/>
                </a:lnTo>
                <a:lnTo>
                  <a:pt x="246" y="124"/>
                </a:lnTo>
                <a:lnTo>
                  <a:pt x="248" y="127"/>
                </a:lnTo>
                <a:lnTo>
                  <a:pt x="251" y="130"/>
                </a:lnTo>
                <a:lnTo>
                  <a:pt x="251" y="130"/>
                </a:lnTo>
                <a:lnTo>
                  <a:pt x="218" y="139"/>
                </a:lnTo>
                <a:lnTo>
                  <a:pt x="176" y="152"/>
                </a:lnTo>
                <a:lnTo>
                  <a:pt x="176" y="152"/>
                </a:lnTo>
                <a:lnTo>
                  <a:pt x="167" y="156"/>
                </a:lnTo>
                <a:lnTo>
                  <a:pt x="151" y="166"/>
                </a:lnTo>
                <a:lnTo>
                  <a:pt x="111" y="193"/>
                </a:lnTo>
                <a:lnTo>
                  <a:pt x="55" y="233"/>
                </a:lnTo>
                <a:lnTo>
                  <a:pt x="55" y="233"/>
                </a:lnTo>
                <a:lnTo>
                  <a:pt x="47" y="237"/>
                </a:lnTo>
                <a:lnTo>
                  <a:pt x="33" y="243"/>
                </a:lnTo>
                <a:lnTo>
                  <a:pt x="26" y="248"/>
                </a:lnTo>
                <a:lnTo>
                  <a:pt x="18" y="253"/>
                </a:lnTo>
                <a:lnTo>
                  <a:pt x="11" y="260"/>
                </a:lnTo>
                <a:lnTo>
                  <a:pt x="6" y="267"/>
                </a:lnTo>
                <a:lnTo>
                  <a:pt x="6" y="267"/>
                </a:lnTo>
                <a:lnTo>
                  <a:pt x="4" y="271"/>
                </a:lnTo>
                <a:lnTo>
                  <a:pt x="3" y="276"/>
                </a:lnTo>
                <a:lnTo>
                  <a:pt x="0" y="287"/>
                </a:lnTo>
                <a:lnTo>
                  <a:pt x="1" y="299"/>
                </a:lnTo>
                <a:lnTo>
                  <a:pt x="3" y="312"/>
                </a:lnTo>
                <a:lnTo>
                  <a:pt x="6" y="324"/>
                </a:lnTo>
                <a:lnTo>
                  <a:pt x="10" y="336"/>
                </a:lnTo>
                <a:lnTo>
                  <a:pt x="15" y="346"/>
                </a:lnTo>
                <a:lnTo>
                  <a:pt x="21" y="354"/>
                </a:lnTo>
                <a:lnTo>
                  <a:pt x="21" y="354"/>
                </a:lnTo>
                <a:lnTo>
                  <a:pt x="28" y="360"/>
                </a:lnTo>
                <a:lnTo>
                  <a:pt x="36" y="365"/>
                </a:lnTo>
                <a:lnTo>
                  <a:pt x="46" y="369"/>
                </a:lnTo>
                <a:lnTo>
                  <a:pt x="56" y="370"/>
                </a:lnTo>
                <a:lnTo>
                  <a:pt x="72" y="373"/>
                </a:lnTo>
                <a:lnTo>
                  <a:pt x="79" y="373"/>
                </a:lnTo>
                <a:lnTo>
                  <a:pt x="105" y="379"/>
                </a:lnTo>
                <a:lnTo>
                  <a:pt x="105" y="379"/>
                </a:lnTo>
                <a:lnTo>
                  <a:pt x="108" y="388"/>
                </a:lnTo>
                <a:lnTo>
                  <a:pt x="110" y="411"/>
                </a:lnTo>
                <a:lnTo>
                  <a:pt x="110" y="427"/>
                </a:lnTo>
                <a:lnTo>
                  <a:pt x="110" y="444"/>
                </a:lnTo>
                <a:lnTo>
                  <a:pt x="108" y="462"/>
                </a:lnTo>
                <a:lnTo>
                  <a:pt x="103" y="479"/>
                </a:lnTo>
                <a:lnTo>
                  <a:pt x="103" y="479"/>
                </a:lnTo>
                <a:lnTo>
                  <a:pt x="97" y="495"/>
                </a:lnTo>
                <a:lnTo>
                  <a:pt x="91" y="507"/>
                </a:lnTo>
                <a:lnTo>
                  <a:pt x="82" y="524"/>
                </a:lnTo>
                <a:lnTo>
                  <a:pt x="78" y="535"/>
                </a:lnTo>
                <a:lnTo>
                  <a:pt x="78" y="537"/>
                </a:lnTo>
                <a:lnTo>
                  <a:pt x="79" y="540"/>
                </a:lnTo>
                <a:lnTo>
                  <a:pt x="79" y="540"/>
                </a:lnTo>
                <a:lnTo>
                  <a:pt x="84" y="542"/>
                </a:lnTo>
                <a:lnTo>
                  <a:pt x="91" y="545"/>
                </a:lnTo>
                <a:lnTo>
                  <a:pt x="99" y="546"/>
                </a:lnTo>
                <a:lnTo>
                  <a:pt x="99" y="546"/>
                </a:lnTo>
                <a:lnTo>
                  <a:pt x="103" y="604"/>
                </a:lnTo>
                <a:lnTo>
                  <a:pt x="105" y="647"/>
                </a:lnTo>
                <a:lnTo>
                  <a:pt x="107" y="664"/>
                </a:lnTo>
                <a:lnTo>
                  <a:pt x="109" y="676"/>
                </a:lnTo>
                <a:lnTo>
                  <a:pt x="109" y="676"/>
                </a:lnTo>
                <a:lnTo>
                  <a:pt x="113" y="687"/>
                </a:lnTo>
                <a:lnTo>
                  <a:pt x="120" y="706"/>
                </a:lnTo>
                <a:lnTo>
                  <a:pt x="141" y="753"/>
                </a:lnTo>
                <a:lnTo>
                  <a:pt x="151" y="777"/>
                </a:lnTo>
                <a:lnTo>
                  <a:pt x="160" y="799"/>
                </a:lnTo>
                <a:lnTo>
                  <a:pt x="165" y="817"/>
                </a:lnTo>
                <a:lnTo>
                  <a:pt x="166" y="823"/>
                </a:lnTo>
                <a:lnTo>
                  <a:pt x="166" y="828"/>
                </a:lnTo>
                <a:lnTo>
                  <a:pt x="166" y="828"/>
                </a:lnTo>
                <a:lnTo>
                  <a:pt x="165" y="841"/>
                </a:lnTo>
                <a:lnTo>
                  <a:pt x="164" y="856"/>
                </a:lnTo>
                <a:lnTo>
                  <a:pt x="162" y="868"/>
                </a:lnTo>
                <a:lnTo>
                  <a:pt x="161" y="871"/>
                </a:lnTo>
                <a:lnTo>
                  <a:pt x="160" y="873"/>
                </a:lnTo>
                <a:lnTo>
                  <a:pt x="160" y="873"/>
                </a:lnTo>
                <a:lnTo>
                  <a:pt x="155" y="879"/>
                </a:lnTo>
                <a:lnTo>
                  <a:pt x="145" y="891"/>
                </a:lnTo>
                <a:lnTo>
                  <a:pt x="139" y="899"/>
                </a:lnTo>
                <a:lnTo>
                  <a:pt x="134" y="909"/>
                </a:lnTo>
                <a:lnTo>
                  <a:pt x="130" y="920"/>
                </a:lnTo>
                <a:lnTo>
                  <a:pt x="127" y="931"/>
                </a:lnTo>
                <a:lnTo>
                  <a:pt x="127" y="931"/>
                </a:lnTo>
                <a:lnTo>
                  <a:pt x="124" y="950"/>
                </a:lnTo>
                <a:lnTo>
                  <a:pt x="120" y="982"/>
                </a:lnTo>
                <a:lnTo>
                  <a:pt x="110" y="1064"/>
                </a:lnTo>
                <a:lnTo>
                  <a:pt x="99" y="1177"/>
                </a:lnTo>
                <a:lnTo>
                  <a:pt x="105" y="1179"/>
                </a:lnTo>
                <a:lnTo>
                  <a:pt x="105" y="1179"/>
                </a:lnTo>
                <a:lnTo>
                  <a:pt x="107" y="1186"/>
                </a:lnTo>
                <a:lnTo>
                  <a:pt x="108" y="1192"/>
                </a:lnTo>
                <a:lnTo>
                  <a:pt x="109" y="1195"/>
                </a:lnTo>
                <a:lnTo>
                  <a:pt x="109" y="1195"/>
                </a:lnTo>
                <a:lnTo>
                  <a:pt x="242" y="1191"/>
                </a:lnTo>
                <a:lnTo>
                  <a:pt x="251" y="1201"/>
                </a:lnTo>
                <a:lnTo>
                  <a:pt x="251" y="1201"/>
                </a:lnTo>
                <a:lnTo>
                  <a:pt x="253" y="1203"/>
                </a:lnTo>
                <a:lnTo>
                  <a:pt x="256" y="1206"/>
                </a:lnTo>
                <a:lnTo>
                  <a:pt x="260" y="1207"/>
                </a:lnTo>
                <a:lnTo>
                  <a:pt x="260" y="1207"/>
                </a:lnTo>
                <a:lnTo>
                  <a:pt x="308" y="1209"/>
                </a:lnTo>
                <a:lnTo>
                  <a:pt x="340" y="1210"/>
                </a:lnTo>
                <a:lnTo>
                  <a:pt x="352" y="1210"/>
                </a:lnTo>
                <a:lnTo>
                  <a:pt x="361" y="1209"/>
                </a:lnTo>
                <a:lnTo>
                  <a:pt x="361" y="1209"/>
                </a:lnTo>
                <a:lnTo>
                  <a:pt x="374" y="1204"/>
                </a:lnTo>
                <a:lnTo>
                  <a:pt x="389" y="1196"/>
                </a:lnTo>
                <a:lnTo>
                  <a:pt x="396" y="1191"/>
                </a:lnTo>
                <a:lnTo>
                  <a:pt x="401" y="1186"/>
                </a:lnTo>
                <a:lnTo>
                  <a:pt x="404" y="1183"/>
                </a:lnTo>
                <a:lnTo>
                  <a:pt x="406" y="1179"/>
                </a:lnTo>
                <a:lnTo>
                  <a:pt x="406" y="1179"/>
                </a:lnTo>
                <a:lnTo>
                  <a:pt x="406" y="1174"/>
                </a:lnTo>
                <a:lnTo>
                  <a:pt x="404" y="1172"/>
                </a:lnTo>
                <a:lnTo>
                  <a:pt x="402" y="1170"/>
                </a:lnTo>
                <a:lnTo>
                  <a:pt x="397" y="1167"/>
                </a:lnTo>
                <a:lnTo>
                  <a:pt x="397" y="1167"/>
                </a:lnTo>
                <a:lnTo>
                  <a:pt x="389" y="1163"/>
                </a:lnTo>
                <a:lnTo>
                  <a:pt x="381" y="1158"/>
                </a:lnTo>
                <a:lnTo>
                  <a:pt x="377" y="1154"/>
                </a:lnTo>
                <a:lnTo>
                  <a:pt x="373" y="1149"/>
                </a:lnTo>
                <a:lnTo>
                  <a:pt x="373" y="1149"/>
                </a:lnTo>
                <a:lnTo>
                  <a:pt x="343" y="1097"/>
                </a:lnTo>
                <a:lnTo>
                  <a:pt x="343" y="1097"/>
                </a:lnTo>
                <a:lnTo>
                  <a:pt x="345" y="1085"/>
                </a:lnTo>
                <a:lnTo>
                  <a:pt x="348" y="1074"/>
                </a:lnTo>
                <a:lnTo>
                  <a:pt x="349" y="1064"/>
                </a:lnTo>
                <a:lnTo>
                  <a:pt x="351" y="854"/>
                </a:lnTo>
                <a:lnTo>
                  <a:pt x="351" y="854"/>
                </a:lnTo>
                <a:lnTo>
                  <a:pt x="351" y="828"/>
                </a:lnTo>
                <a:lnTo>
                  <a:pt x="351" y="810"/>
                </a:lnTo>
                <a:lnTo>
                  <a:pt x="351" y="810"/>
                </a:lnTo>
                <a:lnTo>
                  <a:pt x="327" y="725"/>
                </a:lnTo>
                <a:lnTo>
                  <a:pt x="327" y="725"/>
                </a:lnTo>
                <a:lnTo>
                  <a:pt x="332" y="707"/>
                </a:lnTo>
                <a:lnTo>
                  <a:pt x="337" y="690"/>
                </a:lnTo>
                <a:lnTo>
                  <a:pt x="339" y="673"/>
                </a:lnTo>
                <a:lnTo>
                  <a:pt x="339" y="673"/>
                </a:lnTo>
                <a:lnTo>
                  <a:pt x="339" y="653"/>
                </a:lnTo>
                <a:lnTo>
                  <a:pt x="338" y="632"/>
                </a:lnTo>
                <a:lnTo>
                  <a:pt x="337" y="606"/>
                </a:lnTo>
                <a:lnTo>
                  <a:pt x="361" y="503"/>
                </a:lnTo>
                <a:lnTo>
                  <a:pt x="427" y="554"/>
                </a:lnTo>
                <a:lnTo>
                  <a:pt x="427" y="554"/>
                </a:lnTo>
                <a:lnTo>
                  <a:pt x="426" y="558"/>
                </a:lnTo>
                <a:lnTo>
                  <a:pt x="424" y="566"/>
                </a:lnTo>
                <a:lnTo>
                  <a:pt x="424" y="570"/>
                </a:lnTo>
                <a:lnTo>
                  <a:pt x="424" y="575"/>
                </a:lnTo>
                <a:lnTo>
                  <a:pt x="425" y="577"/>
                </a:lnTo>
                <a:lnTo>
                  <a:pt x="427" y="578"/>
                </a:lnTo>
                <a:lnTo>
                  <a:pt x="427" y="578"/>
                </a:lnTo>
                <a:lnTo>
                  <a:pt x="435" y="580"/>
                </a:lnTo>
                <a:lnTo>
                  <a:pt x="442" y="578"/>
                </a:lnTo>
                <a:lnTo>
                  <a:pt x="452" y="576"/>
                </a:lnTo>
                <a:lnTo>
                  <a:pt x="452" y="576"/>
                </a:lnTo>
                <a:lnTo>
                  <a:pt x="455" y="580"/>
                </a:lnTo>
                <a:lnTo>
                  <a:pt x="459" y="582"/>
                </a:lnTo>
                <a:lnTo>
                  <a:pt x="460" y="584"/>
                </a:lnTo>
                <a:lnTo>
                  <a:pt x="460" y="584"/>
                </a:lnTo>
                <a:lnTo>
                  <a:pt x="459" y="591"/>
                </a:lnTo>
                <a:lnTo>
                  <a:pt x="459" y="592"/>
                </a:lnTo>
                <a:lnTo>
                  <a:pt x="459" y="593"/>
                </a:lnTo>
                <a:lnTo>
                  <a:pt x="461" y="594"/>
                </a:lnTo>
                <a:lnTo>
                  <a:pt x="464" y="594"/>
                </a:lnTo>
                <a:lnTo>
                  <a:pt x="464" y="594"/>
                </a:lnTo>
                <a:close/>
                <a:moveTo>
                  <a:pt x="397" y="503"/>
                </a:moveTo>
                <a:lnTo>
                  <a:pt x="373" y="482"/>
                </a:lnTo>
                <a:lnTo>
                  <a:pt x="373" y="482"/>
                </a:lnTo>
                <a:lnTo>
                  <a:pt x="373" y="474"/>
                </a:lnTo>
                <a:lnTo>
                  <a:pt x="374" y="467"/>
                </a:lnTo>
                <a:lnTo>
                  <a:pt x="375" y="461"/>
                </a:lnTo>
                <a:lnTo>
                  <a:pt x="375" y="461"/>
                </a:lnTo>
                <a:lnTo>
                  <a:pt x="378" y="450"/>
                </a:lnTo>
                <a:lnTo>
                  <a:pt x="379" y="437"/>
                </a:lnTo>
                <a:lnTo>
                  <a:pt x="380" y="423"/>
                </a:lnTo>
                <a:lnTo>
                  <a:pt x="380" y="420"/>
                </a:lnTo>
                <a:lnTo>
                  <a:pt x="381" y="419"/>
                </a:lnTo>
                <a:lnTo>
                  <a:pt x="381" y="419"/>
                </a:lnTo>
                <a:lnTo>
                  <a:pt x="383" y="420"/>
                </a:lnTo>
                <a:lnTo>
                  <a:pt x="383" y="421"/>
                </a:lnTo>
                <a:lnTo>
                  <a:pt x="384" y="430"/>
                </a:lnTo>
                <a:lnTo>
                  <a:pt x="385" y="445"/>
                </a:lnTo>
                <a:lnTo>
                  <a:pt x="385" y="445"/>
                </a:lnTo>
                <a:lnTo>
                  <a:pt x="386" y="457"/>
                </a:lnTo>
                <a:lnTo>
                  <a:pt x="391" y="477"/>
                </a:lnTo>
                <a:lnTo>
                  <a:pt x="397" y="503"/>
                </a:lnTo>
                <a:lnTo>
                  <a:pt x="397" y="5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CF1A55CE-A374-4DF3-BA76-9566C42C82AB}"/>
              </a:ext>
            </a:extLst>
          </p:cNvPr>
          <p:cNvSpPr>
            <a:spLocks/>
          </p:cNvSpPr>
          <p:nvPr/>
        </p:nvSpPr>
        <p:spPr bwMode="auto">
          <a:xfrm>
            <a:off x="4159029" y="2734957"/>
            <a:ext cx="1499420" cy="1608986"/>
          </a:xfrm>
          <a:custGeom>
            <a:avLst/>
            <a:gdLst>
              <a:gd name="T0" fmla="*/ 667 w 1259"/>
              <a:gd name="T1" fmla="*/ 252 h 1351"/>
              <a:gd name="T2" fmla="*/ 618 w 1259"/>
              <a:gd name="T3" fmla="*/ 334 h 1351"/>
              <a:gd name="T4" fmla="*/ 584 w 1259"/>
              <a:gd name="T5" fmla="*/ 420 h 1351"/>
              <a:gd name="T6" fmla="*/ 573 w 1259"/>
              <a:gd name="T7" fmla="*/ 539 h 1351"/>
              <a:gd name="T8" fmla="*/ 17 w 1259"/>
              <a:gd name="T9" fmla="*/ 1 h 1351"/>
              <a:gd name="T10" fmla="*/ 4 w 1259"/>
              <a:gd name="T11" fmla="*/ 6 h 1351"/>
              <a:gd name="T12" fmla="*/ 576 w 1259"/>
              <a:gd name="T13" fmla="*/ 659 h 1351"/>
              <a:gd name="T14" fmla="*/ 570 w 1259"/>
              <a:gd name="T15" fmla="*/ 722 h 1351"/>
              <a:gd name="T16" fmla="*/ 611 w 1259"/>
              <a:gd name="T17" fmla="*/ 804 h 1351"/>
              <a:gd name="T18" fmla="*/ 638 w 1259"/>
              <a:gd name="T19" fmla="*/ 873 h 1351"/>
              <a:gd name="T20" fmla="*/ 661 w 1259"/>
              <a:gd name="T21" fmla="*/ 950 h 1351"/>
              <a:gd name="T22" fmla="*/ 454 w 1259"/>
              <a:gd name="T23" fmla="*/ 1065 h 1351"/>
              <a:gd name="T24" fmla="*/ 392 w 1259"/>
              <a:gd name="T25" fmla="*/ 1078 h 1351"/>
              <a:gd name="T26" fmla="*/ 376 w 1259"/>
              <a:gd name="T27" fmla="*/ 1087 h 1351"/>
              <a:gd name="T28" fmla="*/ 381 w 1259"/>
              <a:gd name="T29" fmla="*/ 1150 h 1351"/>
              <a:gd name="T30" fmla="*/ 411 w 1259"/>
              <a:gd name="T31" fmla="*/ 1248 h 1351"/>
              <a:gd name="T32" fmla="*/ 438 w 1259"/>
              <a:gd name="T33" fmla="*/ 1285 h 1351"/>
              <a:gd name="T34" fmla="*/ 456 w 1259"/>
              <a:gd name="T35" fmla="*/ 1271 h 1351"/>
              <a:gd name="T36" fmla="*/ 501 w 1259"/>
              <a:gd name="T37" fmla="*/ 1171 h 1351"/>
              <a:gd name="T38" fmla="*/ 573 w 1259"/>
              <a:gd name="T39" fmla="*/ 1143 h 1351"/>
              <a:gd name="T40" fmla="*/ 628 w 1259"/>
              <a:gd name="T41" fmla="*/ 1235 h 1351"/>
              <a:gd name="T42" fmla="*/ 608 w 1259"/>
              <a:gd name="T43" fmla="*/ 1282 h 1351"/>
              <a:gd name="T44" fmla="*/ 605 w 1259"/>
              <a:gd name="T45" fmla="*/ 1334 h 1351"/>
              <a:gd name="T46" fmla="*/ 645 w 1259"/>
              <a:gd name="T47" fmla="*/ 1342 h 1351"/>
              <a:gd name="T48" fmla="*/ 790 w 1259"/>
              <a:gd name="T49" fmla="*/ 1343 h 1351"/>
              <a:gd name="T50" fmla="*/ 813 w 1259"/>
              <a:gd name="T51" fmla="*/ 1329 h 1351"/>
              <a:gd name="T52" fmla="*/ 807 w 1259"/>
              <a:gd name="T53" fmla="*/ 1319 h 1351"/>
              <a:gd name="T54" fmla="*/ 732 w 1259"/>
              <a:gd name="T55" fmla="*/ 1265 h 1351"/>
              <a:gd name="T56" fmla="*/ 795 w 1259"/>
              <a:gd name="T57" fmla="*/ 1149 h 1351"/>
              <a:gd name="T58" fmla="*/ 835 w 1259"/>
              <a:gd name="T59" fmla="*/ 1036 h 1351"/>
              <a:gd name="T60" fmla="*/ 830 w 1259"/>
              <a:gd name="T61" fmla="*/ 1002 h 1351"/>
              <a:gd name="T62" fmla="*/ 1030 w 1259"/>
              <a:gd name="T63" fmla="*/ 1173 h 1351"/>
              <a:gd name="T64" fmla="*/ 1058 w 1259"/>
              <a:gd name="T65" fmla="*/ 1153 h 1351"/>
              <a:gd name="T66" fmla="*/ 807 w 1259"/>
              <a:gd name="T67" fmla="*/ 785 h 1351"/>
              <a:gd name="T68" fmla="*/ 788 w 1259"/>
              <a:gd name="T69" fmla="*/ 737 h 1351"/>
              <a:gd name="T70" fmla="*/ 785 w 1259"/>
              <a:gd name="T71" fmla="*/ 706 h 1351"/>
              <a:gd name="T72" fmla="*/ 805 w 1259"/>
              <a:gd name="T73" fmla="*/ 645 h 1351"/>
              <a:gd name="T74" fmla="*/ 826 w 1259"/>
              <a:gd name="T75" fmla="*/ 626 h 1351"/>
              <a:gd name="T76" fmla="*/ 825 w 1259"/>
              <a:gd name="T77" fmla="*/ 464 h 1351"/>
              <a:gd name="T78" fmla="*/ 830 w 1259"/>
              <a:gd name="T79" fmla="*/ 315 h 1351"/>
              <a:gd name="T80" fmla="*/ 842 w 1259"/>
              <a:gd name="T81" fmla="*/ 305 h 1351"/>
              <a:gd name="T82" fmla="*/ 840 w 1259"/>
              <a:gd name="T83" fmla="*/ 263 h 1351"/>
              <a:gd name="T84" fmla="*/ 847 w 1259"/>
              <a:gd name="T85" fmla="*/ 246 h 1351"/>
              <a:gd name="T86" fmla="*/ 842 w 1259"/>
              <a:gd name="T87" fmla="*/ 211 h 1351"/>
              <a:gd name="T88" fmla="*/ 859 w 1259"/>
              <a:gd name="T89" fmla="*/ 178 h 1351"/>
              <a:gd name="T90" fmla="*/ 870 w 1259"/>
              <a:gd name="T91" fmla="*/ 108 h 1351"/>
              <a:gd name="T92" fmla="*/ 903 w 1259"/>
              <a:gd name="T93" fmla="*/ 100 h 1351"/>
              <a:gd name="T94" fmla="*/ 917 w 1259"/>
              <a:gd name="T95" fmla="*/ 75 h 1351"/>
              <a:gd name="T96" fmla="*/ 909 w 1259"/>
              <a:gd name="T97" fmla="*/ 62 h 1351"/>
              <a:gd name="T98" fmla="*/ 859 w 1259"/>
              <a:gd name="T99" fmla="*/ 51 h 1351"/>
              <a:gd name="T100" fmla="*/ 829 w 1259"/>
              <a:gd name="T101" fmla="*/ 15 h 1351"/>
              <a:gd name="T102" fmla="*/ 748 w 1259"/>
              <a:gd name="T103" fmla="*/ 28 h 1351"/>
              <a:gd name="T104" fmla="*/ 720 w 1259"/>
              <a:gd name="T105" fmla="*/ 61 h 1351"/>
              <a:gd name="T106" fmla="*/ 710 w 1259"/>
              <a:gd name="T107" fmla="*/ 108 h 1351"/>
              <a:gd name="T108" fmla="*/ 726 w 1259"/>
              <a:gd name="T109" fmla="*/ 185 h 1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59" h="1351">
                <a:moveTo>
                  <a:pt x="726" y="185"/>
                </a:moveTo>
                <a:lnTo>
                  <a:pt x="710" y="218"/>
                </a:lnTo>
                <a:lnTo>
                  <a:pt x="710" y="218"/>
                </a:lnTo>
                <a:lnTo>
                  <a:pt x="685" y="236"/>
                </a:lnTo>
                <a:lnTo>
                  <a:pt x="667" y="252"/>
                </a:lnTo>
                <a:lnTo>
                  <a:pt x="659" y="258"/>
                </a:lnTo>
                <a:lnTo>
                  <a:pt x="654" y="263"/>
                </a:lnTo>
                <a:lnTo>
                  <a:pt x="654" y="263"/>
                </a:lnTo>
                <a:lnTo>
                  <a:pt x="640" y="288"/>
                </a:lnTo>
                <a:lnTo>
                  <a:pt x="618" y="334"/>
                </a:lnTo>
                <a:lnTo>
                  <a:pt x="596" y="380"/>
                </a:lnTo>
                <a:lnTo>
                  <a:pt x="585" y="403"/>
                </a:lnTo>
                <a:lnTo>
                  <a:pt x="585" y="403"/>
                </a:lnTo>
                <a:lnTo>
                  <a:pt x="584" y="409"/>
                </a:lnTo>
                <a:lnTo>
                  <a:pt x="584" y="420"/>
                </a:lnTo>
                <a:lnTo>
                  <a:pt x="584" y="447"/>
                </a:lnTo>
                <a:lnTo>
                  <a:pt x="585" y="490"/>
                </a:lnTo>
                <a:lnTo>
                  <a:pt x="585" y="490"/>
                </a:lnTo>
                <a:lnTo>
                  <a:pt x="581" y="507"/>
                </a:lnTo>
                <a:lnTo>
                  <a:pt x="573" y="539"/>
                </a:lnTo>
                <a:lnTo>
                  <a:pt x="561" y="584"/>
                </a:lnTo>
                <a:lnTo>
                  <a:pt x="561" y="596"/>
                </a:lnTo>
                <a:lnTo>
                  <a:pt x="18" y="1"/>
                </a:lnTo>
                <a:lnTo>
                  <a:pt x="18" y="1"/>
                </a:lnTo>
                <a:lnTo>
                  <a:pt x="17" y="1"/>
                </a:lnTo>
                <a:lnTo>
                  <a:pt x="13" y="0"/>
                </a:lnTo>
                <a:lnTo>
                  <a:pt x="9" y="1"/>
                </a:lnTo>
                <a:lnTo>
                  <a:pt x="7" y="2"/>
                </a:lnTo>
                <a:lnTo>
                  <a:pt x="4" y="6"/>
                </a:lnTo>
                <a:lnTo>
                  <a:pt x="4" y="6"/>
                </a:lnTo>
                <a:lnTo>
                  <a:pt x="1" y="12"/>
                </a:lnTo>
                <a:lnTo>
                  <a:pt x="0" y="17"/>
                </a:lnTo>
                <a:lnTo>
                  <a:pt x="0" y="21"/>
                </a:lnTo>
                <a:lnTo>
                  <a:pt x="576" y="659"/>
                </a:lnTo>
                <a:lnTo>
                  <a:pt x="576" y="659"/>
                </a:lnTo>
                <a:lnTo>
                  <a:pt x="572" y="684"/>
                </a:lnTo>
                <a:lnTo>
                  <a:pt x="570" y="705"/>
                </a:lnTo>
                <a:lnTo>
                  <a:pt x="570" y="714"/>
                </a:lnTo>
                <a:lnTo>
                  <a:pt x="570" y="722"/>
                </a:lnTo>
                <a:lnTo>
                  <a:pt x="570" y="722"/>
                </a:lnTo>
                <a:lnTo>
                  <a:pt x="572" y="730"/>
                </a:lnTo>
                <a:lnTo>
                  <a:pt x="577" y="740"/>
                </a:lnTo>
                <a:lnTo>
                  <a:pt x="590" y="765"/>
                </a:lnTo>
                <a:lnTo>
                  <a:pt x="604" y="789"/>
                </a:lnTo>
                <a:lnTo>
                  <a:pt x="611" y="804"/>
                </a:lnTo>
                <a:lnTo>
                  <a:pt x="611" y="804"/>
                </a:lnTo>
                <a:lnTo>
                  <a:pt x="619" y="831"/>
                </a:lnTo>
                <a:lnTo>
                  <a:pt x="630" y="860"/>
                </a:lnTo>
                <a:lnTo>
                  <a:pt x="630" y="860"/>
                </a:lnTo>
                <a:lnTo>
                  <a:pt x="638" y="873"/>
                </a:lnTo>
                <a:lnTo>
                  <a:pt x="650" y="891"/>
                </a:lnTo>
                <a:lnTo>
                  <a:pt x="665" y="914"/>
                </a:lnTo>
                <a:lnTo>
                  <a:pt x="665" y="914"/>
                </a:lnTo>
                <a:lnTo>
                  <a:pt x="663" y="935"/>
                </a:lnTo>
                <a:lnTo>
                  <a:pt x="661" y="950"/>
                </a:lnTo>
                <a:lnTo>
                  <a:pt x="658" y="960"/>
                </a:lnTo>
                <a:lnTo>
                  <a:pt x="658" y="960"/>
                </a:lnTo>
                <a:lnTo>
                  <a:pt x="651" y="972"/>
                </a:lnTo>
                <a:lnTo>
                  <a:pt x="646" y="981"/>
                </a:lnTo>
                <a:lnTo>
                  <a:pt x="454" y="1065"/>
                </a:lnTo>
                <a:lnTo>
                  <a:pt x="454" y="1065"/>
                </a:lnTo>
                <a:lnTo>
                  <a:pt x="404" y="1076"/>
                </a:lnTo>
                <a:lnTo>
                  <a:pt x="404" y="1076"/>
                </a:lnTo>
                <a:lnTo>
                  <a:pt x="397" y="1078"/>
                </a:lnTo>
                <a:lnTo>
                  <a:pt x="392" y="1078"/>
                </a:lnTo>
                <a:lnTo>
                  <a:pt x="385" y="1078"/>
                </a:lnTo>
                <a:lnTo>
                  <a:pt x="382" y="1078"/>
                </a:lnTo>
                <a:lnTo>
                  <a:pt x="380" y="1080"/>
                </a:lnTo>
                <a:lnTo>
                  <a:pt x="376" y="1087"/>
                </a:lnTo>
                <a:lnTo>
                  <a:pt x="376" y="1087"/>
                </a:lnTo>
                <a:lnTo>
                  <a:pt x="375" y="1091"/>
                </a:lnTo>
                <a:lnTo>
                  <a:pt x="374" y="1097"/>
                </a:lnTo>
                <a:lnTo>
                  <a:pt x="375" y="1111"/>
                </a:lnTo>
                <a:lnTo>
                  <a:pt x="377" y="1130"/>
                </a:lnTo>
                <a:lnTo>
                  <a:pt x="381" y="1150"/>
                </a:lnTo>
                <a:lnTo>
                  <a:pt x="393" y="1206"/>
                </a:lnTo>
                <a:lnTo>
                  <a:pt x="393" y="1206"/>
                </a:lnTo>
                <a:lnTo>
                  <a:pt x="394" y="1212"/>
                </a:lnTo>
                <a:lnTo>
                  <a:pt x="399" y="1222"/>
                </a:lnTo>
                <a:lnTo>
                  <a:pt x="411" y="1248"/>
                </a:lnTo>
                <a:lnTo>
                  <a:pt x="420" y="1262"/>
                </a:lnTo>
                <a:lnTo>
                  <a:pt x="427" y="1274"/>
                </a:lnTo>
                <a:lnTo>
                  <a:pt x="433" y="1281"/>
                </a:lnTo>
                <a:lnTo>
                  <a:pt x="435" y="1283"/>
                </a:lnTo>
                <a:lnTo>
                  <a:pt x="438" y="1285"/>
                </a:lnTo>
                <a:lnTo>
                  <a:pt x="438" y="1285"/>
                </a:lnTo>
                <a:lnTo>
                  <a:pt x="445" y="1283"/>
                </a:lnTo>
                <a:lnTo>
                  <a:pt x="450" y="1281"/>
                </a:lnTo>
                <a:lnTo>
                  <a:pt x="454" y="1277"/>
                </a:lnTo>
                <a:lnTo>
                  <a:pt x="456" y="1271"/>
                </a:lnTo>
                <a:lnTo>
                  <a:pt x="456" y="1271"/>
                </a:lnTo>
                <a:lnTo>
                  <a:pt x="464" y="1202"/>
                </a:lnTo>
                <a:lnTo>
                  <a:pt x="468" y="1183"/>
                </a:lnTo>
                <a:lnTo>
                  <a:pt x="468" y="1183"/>
                </a:lnTo>
                <a:lnTo>
                  <a:pt x="501" y="1171"/>
                </a:lnTo>
                <a:lnTo>
                  <a:pt x="526" y="1162"/>
                </a:lnTo>
                <a:lnTo>
                  <a:pt x="544" y="1156"/>
                </a:lnTo>
                <a:lnTo>
                  <a:pt x="544" y="1156"/>
                </a:lnTo>
                <a:lnTo>
                  <a:pt x="554" y="1153"/>
                </a:lnTo>
                <a:lnTo>
                  <a:pt x="573" y="1143"/>
                </a:lnTo>
                <a:lnTo>
                  <a:pt x="623" y="1115"/>
                </a:lnTo>
                <a:lnTo>
                  <a:pt x="691" y="1076"/>
                </a:lnTo>
                <a:lnTo>
                  <a:pt x="691" y="1076"/>
                </a:lnTo>
                <a:lnTo>
                  <a:pt x="628" y="1235"/>
                </a:lnTo>
                <a:lnTo>
                  <a:pt x="628" y="1235"/>
                </a:lnTo>
                <a:lnTo>
                  <a:pt x="616" y="1259"/>
                </a:lnTo>
                <a:lnTo>
                  <a:pt x="611" y="1269"/>
                </a:lnTo>
                <a:lnTo>
                  <a:pt x="608" y="1275"/>
                </a:lnTo>
                <a:lnTo>
                  <a:pt x="608" y="1275"/>
                </a:lnTo>
                <a:lnTo>
                  <a:pt x="608" y="1282"/>
                </a:lnTo>
                <a:lnTo>
                  <a:pt x="608" y="1286"/>
                </a:lnTo>
                <a:lnTo>
                  <a:pt x="608" y="1286"/>
                </a:lnTo>
                <a:lnTo>
                  <a:pt x="606" y="1308"/>
                </a:lnTo>
                <a:lnTo>
                  <a:pt x="605" y="1323"/>
                </a:lnTo>
                <a:lnTo>
                  <a:pt x="605" y="1334"/>
                </a:lnTo>
                <a:lnTo>
                  <a:pt x="605" y="1334"/>
                </a:lnTo>
                <a:lnTo>
                  <a:pt x="605" y="1335"/>
                </a:lnTo>
                <a:lnTo>
                  <a:pt x="608" y="1337"/>
                </a:lnTo>
                <a:lnTo>
                  <a:pt x="617" y="1339"/>
                </a:lnTo>
                <a:lnTo>
                  <a:pt x="645" y="1342"/>
                </a:lnTo>
                <a:lnTo>
                  <a:pt x="673" y="1343"/>
                </a:lnTo>
                <a:lnTo>
                  <a:pt x="686" y="1343"/>
                </a:lnTo>
                <a:lnTo>
                  <a:pt x="686" y="1343"/>
                </a:lnTo>
                <a:lnTo>
                  <a:pt x="748" y="1343"/>
                </a:lnTo>
                <a:lnTo>
                  <a:pt x="790" y="1343"/>
                </a:lnTo>
                <a:lnTo>
                  <a:pt x="803" y="1342"/>
                </a:lnTo>
                <a:lnTo>
                  <a:pt x="809" y="1340"/>
                </a:lnTo>
                <a:lnTo>
                  <a:pt x="809" y="1340"/>
                </a:lnTo>
                <a:lnTo>
                  <a:pt x="812" y="1335"/>
                </a:lnTo>
                <a:lnTo>
                  <a:pt x="813" y="1329"/>
                </a:lnTo>
                <a:lnTo>
                  <a:pt x="813" y="1326"/>
                </a:lnTo>
                <a:lnTo>
                  <a:pt x="812" y="1323"/>
                </a:lnTo>
                <a:lnTo>
                  <a:pt x="811" y="1321"/>
                </a:lnTo>
                <a:lnTo>
                  <a:pt x="807" y="1319"/>
                </a:lnTo>
                <a:lnTo>
                  <a:pt x="807" y="1319"/>
                </a:lnTo>
                <a:lnTo>
                  <a:pt x="783" y="1312"/>
                </a:lnTo>
                <a:lnTo>
                  <a:pt x="766" y="1308"/>
                </a:lnTo>
                <a:lnTo>
                  <a:pt x="734" y="1286"/>
                </a:lnTo>
                <a:lnTo>
                  <a:pt x="732" y="1265"/>
                </a:lnTo>
                <a:lnTo>
                  <a:pt x="732" y="1265"/>
                </a:lnTo>
                <a:lnTo>
                  <a:pt x="743" y="1253"/>
                </a:lnTo>
                <a:lnTo>
                  <a:pt x="750" y="1243"/>
                </a:lnTo>
                <a:lnTo>
                  <a:pt x="755" y="1236"/>
                </a:lnTo>
                <a:lnTo>
                  <a:pt x="755" y="1236"/>
                </a:lnTo>
                <a:lnTo>
                  <a:pt x="795" y="1149"/>
                </a:lnTo>
                <a:lnTo>
                  <a:pt x="820" y="1090"/>
                </a:lnTo>
                <a:lnTo>
                  <a:pt x="830" y="1068"/>
                </a:lnTo>
                <a:lnTo>
                  <a:pt x="834" y="1055"/>
                </a:lnTo>
                <a:lnTo>
                  <a:pt x="834" y="1055"/>
                </a:lnTo>
                <a:lnTo>
                  <a:pt x="835" y="1036"/>
                </a:lnTo>
                <a:lnTo>
                  <a:pt x="835" y="1027"/>
                </a:lnTo>
                <a:lnTo>
                  <a:pt x="835" y="1027"/>
                </a:lnTo>
                <a:lnTo>
                  <a:pt x="835" y="1019"/>
                </a:lnTo>
                <a:lnTo>
                  <a:pt x="832" y="1011"/>
                </a:lnTo>
                <a:lnTo>
                  <a:pt x="830" y="1002"/>
                </a:lnTo>
                <a:lnTo>
                  <a:pt x="829" y="999"/>
                </a:lnTo>
                <a:lnTo>
                  <a:pt x="829" y="999"/>
                </a:lnTo>
                <a:lnTo>
                  <a:pt x="826" y="964"/>
                </a:lnTo>
                <a:lnTo>
                  <a:pt x="823" y="930"/>
                </a:lnTo>
                <a:lnTo>
                  <a:pt x="1030" y="1173"/>
                </a:lnTo>
                <a:lnTo>
                  <a:pt x="853" y="1332"/>
                </a:lnTo>
                <a:lnTo>
                  <a:pt x="876" y="1351"/>
                </a:lnTo>
                <a:lnTo>
                  <a:pt x="1259" y="1018"/>
                </a:lnTo>
                <a:lnTo>
                  <a:pt x="1242" y="1002"/>
                </a:lnTo>
                <a:lnTo>
                  <a:pt x="1058" y="1153"/>
                </a:lnTo>
                <a:lnTo>
                  <a:pt x="820" y="889"/>
                </a:lnTo>
                <a:lnTo>
                  <a:pt x="820" y="889"/>
                </a:lnTo>
                <a:lnTo>
                  <a:pt x="815" y="843"/>
                </a:lnTo>
                <a:lnTo>
                  <a:pt x="811" y="809"/>
                </a:lnTo>
                <a:lnTo>
                  <a:pt x="807" y="785"/>
                </a:lnTo>
                <a:lnTo>
                  <a:pt x="807" y="785"/>
                </a:lnTo>
                <a:lnTo>
                  <a:pt x="802" y="769"/>
                </a:lnTo>
                <a:lnTo>
                  <a:pt x="796" y="754"/>
                </a:lnTo>
                <a:lnTo>
                  <a:pt x="788" y="737"/>
                </a:lnTo>
                <a:lnTo>
                  <a:pt x="788" y="737"/>
                </a:lnTo>
                <a:lnTo>
                  <a:pt x="789" y="731"/>
                </a:lnTo>
                <a:lnTo>
                  <a:pt x="790" y="724"/>
                </a:lnTo>
                <a:lnTo>
                  <a:pt x="790" y="724"/>
                </a:lnTo>
                <a:lnTo>
                  <a:pt x="789" y="717"/>
                </a:lnTo>
                <a:lnTo>
                  <a:pt x="785" y="706"/>
                </a:lnTo>
                <a:lnTo>
                  <a:pt x="779" y="691"/>
                </a:lnTo>
                <a:lnTo>
                  <a:pt x="788" y="650"/>
                </a:lnTo>
                <a:lnTo>
                  <a:pt x="788" y="650"/>
                </a:lnTo>
                <a:lnTo>
                  <a:pt x="792" y="649"/>
                </a:lnTo>
                <a:lnTo>
                  <a:pt x="805" y="645"/>
                </a:lnTo>
                <a:lnTo>
                  <a:pt x="811" y="643"/>
                </a:lnTo>
                <a:lnTo>
                  <a:pt x="818" y="638"/>
                </a:lnTo>
                <a:lnTo>
                  <a:pt x="823" y="633"/>
                </a:lnTo>
                <a:lnTo>
                  <a:pt x="826" y="626"/>
                </a:lnTo>
                <a:lnTo>
                  <a:pt x="826" y="626"/>
                </a:lnTo>
                <a:lnTo>
                  <a:pt x="828" y="620"/>
                </a:lnTo>
                <a:lnTo>
                  <a:pt x="829" y="608"/>
                </a:lnTo>
                <a:lnTo>
                  <a:pt x="829" y="569"/>
                </a:lnTo>
                <a:lnTo>
                  <a:pt x="828" y="519"/>
                </a:lnTo>
                <a:lnTo>
                  <a:pt x="825" y="464"/>
                </a:lnTo>
                <a:lnTo>
                  <a:pt x="820" y="361"/>
                </a:lnTo>
                <a:lnTo>
                  <a:pt x="818" y="315"/>
                </a:lnTo>
                <a:lnTo>
                  <a:pt x="818" y="315"/>
                </a:lnTo>
                <a:lnTo>
                  <a:pt x="822" y="315"/>
                </a:lnTo>
                <a:lnTo>
                  <a:pt x="830" y="315"/>
                </a:lnTo>
                <a:lnTo>
                  <a:pt x="837" y="312"/>
                </a:lnTo>
                <a:lnTo>
                  <a:pt x="841" y="311"/>
                </a:lnTo>
                <a:lnTo>
                  <a:pt x="842" y="309"/>
                </a:lnTo>
                <a:lnTo>
                  <a:pt x="842" y="309"/>
                </a:lnTo>
                <a:lnTo>
                  <a:pt x="842" y="305"/>
                </a:lnTo>
                <a:lnTo>
                  <a:pt x="840" y="300"/>
                </a:lnTo>
                <a:lnTo>
                  <a:pt x="836" y="288"/>
                </a:lnTo>
                <a:lnTo>
                  <a:pt x="829" y="274"/>
                </a:lnTo>
                <a:lnTo>
                  <a:pt x="829" y="274"/>
                </a:lnTo>
                <a:lnTo>
                  <a:pt x="840" y="263"/>
                </a:lnTo>
                <a:lnTo>
                  <a:pt x="847" y="255"/>
                </a:lnTo>
                <a:lnTo>
                  <a:pt x="849" y="252"/>
                </a:lnTo>
                <a:lnTo>
                  <a:pt x="851" y="251"/>
                </a:lnTo>
                <a:lnTo>
                  <a:pt x="851" y="251"/>
                </a:lnTo>
                <a:lnTo>
                  <a:pt x="847" y="246"/>
                </a:lnTo>
                <a:lnTo>
                  <a:pt x="838" y="237"/>
                </a:lnTo>
                <a:lnTo>
                  <a:pt x="826" y="226"/>
                </a:lnTo>
                <a:lnTo>
                  <a:pt x="835" y="213"/>
                </a:lnTo>
                <a:lnTo>
                  <a:pt x="835" y="213"/>
                </a:lnTo>
                <a:lnTo>
                  <a:pt x="842" y="211"/>
                </a:lnTo>
                <a:lnTo>
                  <a:pt x="851" y="207"/>
                </a:lnTo>
                <a:lnTo>
                  <a:pt x="851" y="207"/>
                </a:lnTo>
                <a:lnTo>
                  <a:pt x="852" y="203"/>
                </a:lnTo>
                <a:lnTo>
                  <a:pt x="854" y="197"/>
                </a:lnTo>
                <a:lnTo>
                  <a:pt x="859" y="178"/>
                </a:lnTo>
                <a:lnTo>
                  <a:pt x="868" y="142"/>
                </a:lnTo>
                <a:lnTo>
                  <a:pt x="868" y="142"/>
                </a:lnTo>
                <a:lnTo>
                  <a:pt x="869" y="132"/>
                </a:lnTo>
                <a:lnTo>
                  <a:pt x="870" y="120"/>
                </a:lnTo>
                <a:lnTo>
                  <a:pt x="870" y="108"/>
                </a:lnTo>
                <a:lnTo>
                  <a:pt x="870" y="108"/>
                </a:lnTo>
                <a:lnTo>
                  <a:pt x="876" y="107"/>
                </a:lnTo>
                <a:lnTo>
                  <a:pt x="888" y="104"/>
                </a:lnTo>
                <a:lnTo>
                  <a:pt x="895" y="103"/>
                </a:lnTo>
                <a:lnTo>
                  <a:pt x="903" y="100"/>
                </a:lnTo>
                <a:lnTo>
                  <a:pt x="907" y="97"/>
                </a:lnTo>
                <a:lnTo>
                  <a:pt x="911" y="92"/>
                </a:lnTo>
                <a:lnTo>
                  <a:pt x="911" y="92"/>
                </a:lnTo>
                <a:lnTo>
                  <a:pt x="915" y="84"/>
                </a:lnTo>
                <a:lnTo>
                  <a:pt x="917" y="75"/>
                </a:lnTo>
                <a:lnTo>
                  <a:pt x="917" y="71"/>
                </a:lnTo>
                <a:lnTo>
                  <a:pt x="916" y="68"/>
                </a:lnTo>
                <a:lnTo>
                  <a:pt x="914" y="65"/>
                </a:lnTo>
                <a:lnTo>
                  <a:pt x="909" y="62"/>
                </a:lnTo>
                <a:lnTo>
                  <a:pt x="909" y="62"/>
                </a:lnTo>
                <a:lnTo>
                  <a:pt x="903" y="59"/>
                </a:lnTo>
                <a:lnTo>
                  <a:pt x="895" y="57"/>
                </a:lnTo>
                <a:lnTo>
                  <a:pt x="878" y="53"/>
                </a:lnTo>
                <a:lnTo>
                  <a:pt x="859" y="51"/>
                </a:lnTo>
                <a:lnTo>
                  <a:pt x="859" y="51"/>
                </a:lnTo>
                <a:lnTo>
                  <a:pt x="846" y="33"/>
                </a:lnTo>
                <a:lnTo>
                  <a:pt x="836" y="21"/>
                </a:lnTo>
                <a:lnTo>
                  <a:pt x="832" y="16"/>
                </a:lnTo>
                <a:lnTo>
                  <a:pt x="829" y="15"/>
                </a:lnTo>
                <a:lnTo>
                  <a:pt x="829" y="15"/>
                </a:lnTo>
                <a:lnTo>
                  <a:pt x="815" y="15"/>
                </a:lnTo>
                <a:lnTo>
                  <a:pt x="790" y="18"/>
                </a:lnTo>
                <a:lnTo>
                  <a:pt x="774" y="21"/>
                </a:lnTo>
                <a:lnTo>
                  <a:pt x="761" y="24"/>
                </a:lnTo>
                <a:lnTo>
                  <a:pt x="748" y="28"/>
                </a:lnTo>
                <a:lnTo>
                  <a:pt x="738" y="34"/>
                </a:lnTo>
                <a:lnTo>
                  <a:pt x="738" y="34"/>
                </a:lnTo>
                <a:lnTo>
                  <a:pt x="731" y="41"/>
                </a:lnTo>
                <a:lnTo>
                  <a:pt x="725" y="51"/>
                </a:lnTo>
                <a:lnTo>
                  <a:pt x="720" y="61"/>
                </a:lnTo>
                <a:lnTo>
                  <a:pt x="716" y="73"/>
                </a:lnTo>
                <a:lnTo>
                  <a:pt x="713" y="84"/>
                </a:lnTo>
                <a:lnTo>
                  <a:pt x="711" y="93"/>
                </a:lnTo>
                <a:lnTo>
                  <a:pt x="710" y="108"/>
                </a:lnTo>
                <a:lnTo>
                  <a:pt x="710" y="108"/>
                </a:lnTo>
                <a:lnTo>
                  <a:pt x="711" y="119"/>
                </a:lnTo>
                <a:lnTo>
                  <a:pt x="714" y="132"/>
                </a:lnTo>
                <a:lnTo>
                  <a:pt x="716" y="149"/>
                </a:lnTo>
                <a:lnTo>
                  <a:pt x="721" y="149"/>
                </a:lnTo>
                <a:lnTo>
                  <a:pt x="726" y="18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E72CBDD7-2DE0-4334-B11B-4FDB150EB442}"/>
              </a:ext>
            </a:extLst>
          </p:cNvPr>
          <p:cNvSpPr>
            <a:spLocks/>
          </p:cNvSpPr>
          <p:nvPr/>
        </p:nvSpPr>
        <p:spPr bwMode="auto">
          <a:xfrm>
            <a:off x="5832322" y="2784243"/>
            <a:ext cx="1660200" cy="1562540"/>
          </a:xfrm>
          <a:custGeom>
            <a:avLst/>
            <a:gdLst>
              <a:gd name="T0" fmla="*/ 1 w 1394"/>
              <a:gd name="T1" fmla="*/ 775 h 1312"/>
              <a:gd name="T2" fmla="*/ 12 w 1394"/>
              <a:gd name="T3" fmla="*/ 792 h 1312"/>
              <a:gd name="T4" fmla="*/ 589 w 1394"/>
              <a:gd name="T5" fmla="*/ 735 h 1312"/>
              <a:gd name="T6" fmla="*/ 629 w 1394"/>
              <a:gd name="T7" fmla="*/ 730 h 1312"/>
              <a:gd name="T8" fmla="*/ 629 w 1394"/>
              <a:gd name="T9" fmla="*/ 860 h 1312"/>
              <a:gd name="T10" fmla="*/ 612 w 1394"/>
              <a:gd name="T11" fmla="*/ 1096 h 1312"/>
              <a:gd name="T12" fmla="*/ 598 w 1394"/>
              <a:gd name="T13" fmla="*/ 1171 h 1312"/>
              <a:gd name="T14" fmla="*/ 548 w 1394"/>
              <a:gd name="T15" fmla="*/ 1223 h 1312"/>
              <a:gd name="T16" fmla="*/ 470 w 1394"/>
              <a:gd name="T17" fmla="*/ 1264 h 1312"/>
              <a:gd name="T18" fmla="*/ 471 w 1394"/>
              <a:gd name="T19" fmla="*/ 1283 h 1312"/>
              <a:gd name="T20" fmla="*/ 539 w 1394"/>
              <a:gd name="T21" fmla="*/ 1308 h 1312"/>
              <a:gd name="T22" fmla="*/ 677 w 1394"/>
              <a:gd name="T23" fmla="*/ 1306 h 1312"/>
              <a:gd name="T24" fmla="*/ 689 w 1394"/>
              <a:gd name="T25" fmla="*/ 1281 h 1312"/>
              <a:gd name="T26" fmla="*/ 692 w 1394"/>
              <a:gd name="T27" fmla="*/ 1264 h 1312"/>
              <a:gd name="T28" fmla="*/ 677 w 1394"/>
              <a:gd name="T29" fmla="*/ 1162 h 1312"/>
              <a:gd name="T30" fmla="*/ 794 w 1394"/>
              <a:gd name="T31" fmla="*/ 890 h 1312"/>
              <a:gd name="T32" fmla="*/ 909 w 1394"/>
              <a:gd name="T33" fmla="*/ 1062 h 1312"/>
              <a:gd name="T34" fmla="*/ 990 w 1394"/>
              <a:gd name="T35" fmla="*/ 1206 h 1312"/>
              <a:gd name="T36" fmla="*/ 982 w 1394"/>
              <a:gd name="T37" fmla="*/ 1258 h 1312"/>
              <a:gd name="T38" fmla="*/ 968 w 1394"/>
              <a:gd name="T39" fmla="*/ 1303 h 1312"/>
              <a:gd name="T40" fmla="*/ 990 w 1394"/>
              <a:gd name="T41" fmla="*/ 1308 h 1312"/>
              <a:gd name="T42" fmla="*/ 1071 w 1394"/>
              <a:gd name="T43" fmla="*/ 1264 h 1312"/>
              <a:gd name="T44" fmla="*/ 1112 w 1394"/>
              <a:gd name="T45" fmla="*/ 1206 h 1312"/>
              <a:gd name="T46" fmla="*/ 1104 w 1394"/>
              <a:gd name="T47" fmla="*/ 1166 h 1312"/>
              <a:gd name="T48" fmla="*/ 1061 w 1394"/>
              <a:gd name="T49" fmla="*/ 1124 h 1312"/>
              <a:gd name="T50" fmla="*/ 979 w 1394"/>
              <a:gd name="T51" fmla="*/ 954 h 1312"/>
              <a:gd name="T52" fmla="*/ 953 w 1394"/>
              <a:gd name="T53" fmla="*/ 684 h 1312"/>
              <a:gd name="T54" fmla="*/ 1054 w 1394"/>
              <a:gd name="T55" fmla="*/ 552 h 1312"/>
              <a:gd name="T56" fmla="*/ 934 w 1394"/>
              <a:gd name="T57" fmla="*/ 615 h 1312"/>
              <a:gd name="T58" fmla="*/ 946 w 1394"/>
              <a:gd name="T59" fmla="*/ 597 h 1312"/>
              <a:gd name="T60" fmla="*/ 953 w 1394"/>
              <a:gd name="T61" fmla="*/ 556 h 1312"/>
              <a:gd name="T62" fmla="*/ 963 w 1394"/>
              <a:gd name="T63" fmla="*/ 512 h 1312"/>
              <a:gd name="T64" fmla="*/ 953 w 1394"/>
              <a:gd name="T65" fmla="*/ 370 h 1312"/>
              <a:gd name="T66" fmla="*/ 932 w 1394"/>
              <a:gd name="T67" fmla="*/ 270 h 1312"/>
              <a:gd name="T68" fmla="*/ 892 w 1394"/>
              <a:gd name="T69" fmla="*/ 212 h 1312"/>
              <a:gd name="T70" fmla="*/ 881 w 1394"/>
              <a:gd name="T71" fmla="*/ 195 h 1312"/>
              <a:gd name="T72" fmla="*/ 867 w 1394"/>
              <a:gd name="T73" fmla="*/ 174 h 1312"/>
              <a:gd name="T74" fmla="*/ 875 w 1394"/>
              <a:gd name="T75" fmla="*/ 150 h 1312"/>
              <a:gd name="T76" fmla="*/ 862 w 1394"/>
              <a:gd name="T77" fmla="*/ 117 h 1312"/>
              <a:gd name="T78" fmla="*/ 875 w 1394"/>
              <a:gd name="T79" fmla="*/ 64 h 1312"/>
              <a:gd name="T80" fmla="*/ 831 w 1394"/>
              <a:gd name="T81" fmla="*/ 17 h 1312"/>
              <a:gd name="T82" fmla="*/ 747 w 1394"/>
              <a:gd name="T83" fmla="*/ 0 h 1312"/>
              <a:gd name="T84" fmla="*/ 720 w 1394"/>
              <a:gd name="T85" fmla="*/ 13 h 1312"/>
              <a:gd name="T86" fmla="*/ 703 w 1394"/>
              <a:gd name="T87" fmla="*/ 64 h 1312"/>
              <a:gd name="T88" fmla="*/ 657 w 1394"/>
              <a:gd name="T89" fmla="*/ 64 h 1312"/>
              <a:gd name="T90" fmla="*/ 670 w 1394"/>
              <a:gd name="T91" fmla="*/ 87 h 1312"/>
              <a:gd name="T92" fmla="*/ 713 w 1394"/>
              <a:gd name="T93" fmla="*/ 108 h 1312"/>
              <a:gd name="T94" fmla="*/ 700 w 1394"/>
              <a:gd name="T95" fmla="*/ 138 h 1312"/>
              <a:gd name="T96" fmla="*/ 707 w 1394"/>
              <a:gd name="T97" fmla="*/ 157 h 1312"/>
              <a:gd name="T98" fmla="*/ 720 w 1394"/>
              <a:gd name="T99" fmla="*/ 179 h 1312"/>
              <a:gd name="T100" fmla="*/ 730 w 1394"/>
              <a:gd name="T101" fmla="*/ 192 h 1312"/>
              <a:gd name="T102" fmla="*/ 741 w 1394"/>
              <a:gd name="T103" fmla="*/ 212 h 1312"/>
              <a:gd name="T104" fmla="*/ 733 w 1394"/>
              <a:gd name="T105" fmla="*/ 229 h 1312"/>
              <a:gd name="T106" fmla="*/ 712 w 1394"/>
              <a:gd name="T107" fmla="*/ 289 h 1312"/>
              <a:gd name="T108" fmla="*/ 681 w 1394"/>
              <a:gd name="T109" fmla="*/ 369 h 1312"/>
              <a:gd name="T110" fmla="*/ 663 w 1394"/>
              <a:gd name="T111" fmla="*/ 505 h 1312"/>
              <a:gd name="T112" fmla="*/ 666 w 1394"/>
              <a:gd name="T113" fmla="*/ 603 h 1312"/>
              <a:gd name="T114" fmla="*/ 669 w 1394"/>
              <a:gd name="T115" fmla="*/ 614 h 1312"/>
              <a:gd name="T116" fmla="*/ 588 w 1394"/>
              <a:gd name="T117" fmla="*/ 697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4" h="1312">
                <a:moveTo>
                  <a:pt x="588" y="697"/>
                </a:moveTo>
                <a:lnTo>
                  <a:pt x="12" y="769"/>
                </a:lnTo>
                <a:lnTo>
                  <a:pt x="12" y="769"/>
                </a:lnTo>
                <a:lnTo>
                  <a:pt x="10" y="770"/>
                </a:lnTo>
                <a:lnTo>
                  <a:pt x="3" y="772"/>
                </a:lnTo>
                <a:lnTo>
                  <a:pt x="1" y="775"/>
                </a:lnTo>
                <a:lnTo>
                  <a:pt x="0" y="779"/>
                </a:lnTo>
                <a:lnTo>
                  <a:pt x="0" y="782"/>
                </a:lnTo>
                <a:lnTo>
                  <a:pt x="2" y="786"/>
                </a:lnTo>
                <a:lnTo>
                  <a:pt x="2" y="786"/>
                </a:lnTo>
                <a:lnTo>
                  <a:pt x="7" y="791"/>
                </a:lnTo>
                <a:lnTo>
                  <a:pt x="12" y="792"/>
                </a:lnTo>
                <a:lnTo>
                  <a:pt x="14" y="792"/>
                </a:lnTo>
                <a:lnTo>
                  <a:pt x="16" y="792"/>
                </a:lnTo>
                <a:lnTo>
                  <a:pt x="578" y="724"/>
                </a:lnTo>
                <a:lnTo>
                  <a:pt x="578" y="724"/>
                </a:lnTo>
                <a:lnTo>
                  <a:pt x="583" y="730"/>
                </a:lnTo>
                <a:lnTo>
                  <a:pt x="589" y="735"/>
                </a:lnTo>
                <a:lnTo>
                  <a:pt x="599" y="739"/>
                </a:lnTo>
                <a:lnTo>
                  <a:pt x="599" y="739"/>
                </a:lnTo>
                <a:lnTo>
                  <a:pt x="604" y="739"/>
                </a:lnTo>
                <a:lnTo>
                  <a:pt x="610" y="737"/>
                </a:lnTo>
                <a:lnTo>
                  <a:pt x="621" y="734"/>
                </a:lnTo>
                <a:lnTo>
                  <a:pt x="629" y="730"/>
                </a:lnTo>
                <a:lnTo>
                  <a:pt x="633" y="728"/>
                </a:lnTo>
                <a:lnTo>
                  <a:pt x="650" y="724"/>
                </a:lnTo>
                <a:lnTo>
                  <a:pt x="650" y="724"/>
                </a:lnTo>
                <a:lnTo>
                  <a:pt x="640" y="783"/>
                </a:lnTo>
                <a:lnTo>
                  <a:pt x="633" y="829"/>
                </a:lnTo>
                <a:lnTo>
                  <a:pt x="629" y="860"/>
                </a:lnTo>
                <a:lnTo>
                  <a:pt x="629" y="860"/>
                </a:lnTo>
                <a:lnTo>
                  <a:pt x="623" y="979"/>
                </a:lnTo>
                <a:lnTo>
                  <a:pt x="618" y="1055"/>
                </a:lnTo>
                <a:lnTo>
                  <a:pt x="615" y="1081"/>
                </a:lnTo>
                <a:lnTo>
                  <a:pt x="614" y="1090"/>
                </a:lnTo>
                <a:lnTo>
                  <a:pt x="612" y="1096"/>
                </a:lnTo>
                <a:lnTo>
                  <a:pt x="612" y="1096"/>
                </a:lnTo>
                <a:lnTo>
                  <a:pt x="610" y="1103"/>
                </a:lnTo>
                <a:lnTo>
                  <a:pt x="608" y="1114"/>
                </a:lnTo>
                <a:lnTo>
                  <a:pt x="603" y="1138"/>
                </a:lnTo>
                <a:lnTo>
                  <a:pt x="600" y="1161"/>
                </a:lnTo>
                <a:lnTo>
                  <a:pt x="598" y="1171"/>
                </a:lnTo>
                <a:lnTo>
                  <a:pt x="595" y="1176"/>
                </a:lnTo>
                <a:lnTo>
                  <a:pt x="595" y="1176"/>
                </a:lnTo>
                <a:lnTo>
                  <a:pt x="586" y="1188"/>
                </a:lnTo>
                <a:lnTo>
                  <a:pt x="569" y="1203"/>
                </a:lnTo>
                <a:lnTo>
                  <a:pt x="548" y="1223"/>
                </a:lnTo>
                <a:lnTo>
                  <a:pt x="548" y="1223"/>
                </a:lnTo>
                <a:lnTo>
                  <a:pt x="535" y="1229"/>
                </a:lnTo>
                <a:lnTo>
                  <a:pt x="507" y="1241"/>
                </a:lnTo>
                <a:lnTo>
                  <a:pt x="491" y="1248"/>
                </a:lnTo>
                <a:lnTo>
                  <a:pt x="478" y="1257"/>
                </a:lnTo>
                <a:lnTo>
                  <a:pt x="473" y="1260"/>
                </a:lnTo>
                <a:lnTo>
                  <a:pt x="470" y="1264"/>
                </a:lnTo>
                <a:lnTo>
                  <a:pt x="467" y="1268"/>
                </a:lnTo>
                <a:lnTo>
                  <a:pt x="467" y="1270"/>
                </a:lnTo>
                <a:lnTo>
                  <a:pt x="467" y="1270"/>
                </a:lnTo>
                <a:lnTo>
                  <a:pt x="468" y="1279"/>
                </a:lnTo>
                <a:lnTo>
                  <a:pt x="470" y="1281"/>
                </a:lnTo>
                <a:lnTo>
                  <a:pt x="471" y="1283"/>
                </a:lnTo>
                <a:lnTo>
                  <a:pt x="479" y="1288"/>
                </a:lnTo>
                <a:lnTo>
                  <a:pt x="497" y="1298"/>
                </a:lnTo>
                <a:lnTo>
                  <a:pt x="497" y="1298"/>
                </a:lnTo>
                <a:lnTo>
                  <a:pt x="505" y="1300"/>
                </a:lnTo>
                <a:lnTo>
                  <a:pt x="514" y="1303"/>
                </a:lnTo>
                <a:lnTo>
                  <a:pt x="539" y="1308"/>
                </a:lnTo>
                <a:lnTo>
                  <a:pt x="566" y="1310"/>
                </a:lnTo>
                <a:lnTo>
                  <a:pt x="597" y="1312"/>
                </a:lnTo>
                <a:lnTo>
                  <a:pt x="626" y="1312"/>
                </a:lnTo>
                <a:lnTo>
                  <a:pt x="651" y="1311"/>
                </a:lnTo>
                <a:lnTo>
                  <a:pt x="669" y="1309"/>
                </a:lnTo>
                <a:lnTo>
                  <a:pt x="677" y="1306"/>
                </a:lnTo>
                <a:lnTo>
                  <a:pt x="680" y="1304"/>
                </a:lnTo>
                <a:lnTo>
                  <a:pt x="680" y="1304"/>
                </a:lnTo>
                <a:lnTo>
                  <a:pt x="684" y="1299"/>
                </a:lnTo>
                <a:lnTo>
                  <a:pt x="686" y="1293"/>
                </a:lnTo>
                <a:lnTo>
                  <a:pt x="689" y="1287"/>
                </a:lnTo>
                <a:lnTo>
                  <a:pt x="689" y="1281"/>
                </a:lnTo>
                <a:lnTo>
                  <a:pt x="690" y="1271"/>
                </a:lnTo>
                <a:lnTo>
                  <a:pt x="690" y="1268"/>
                </a:lnTo>
                <a:lnTo>
                  <a:pt x="690" y="1268"/>
                </a:lnTo>
                <a:lnTo>
                  <a:pt x="690" y="1268"/>
                </a:lnTo>
                <a:lnTo>
                  <a:pt x="691" y="1268"/>
                </a:lnTo>
                <a:lnTo>
                  <a:pt x="692" y="1264"/>
                </a:lnTo>
                <a:lnTo>
                  <a:pt x="693" y="1257"/>
                </a:lnTo>
                <a:lnTo>
                  <a:pt x="693" y="1257"/>
                </a:lnTo>
                <a:lnTo>
                  <a:pt x="691" y="1237"/>
                </a:lnTo>
                <a:lnTo>
                  <a:pt x="685" y="1208"/>
                </a:lnTo>
                <a:lnTo>
                  <a:pt x="679" y="1179"/>
                </a:lnTo>
                <a:lnTo>
                  <a:pt x="677" y="1162"/>
                </a:lnTo>
                <a:lnTo>
                  <a:pt x="677" y="1162"/>
                </a:lnTo>
                <a:lnTo>
                  <a:pt x="681" y="1148"/>
                </a:lnTo>
                <a:lnTo>
                  <a:pt x="695" y="1115"/>
                </a:lnTo>
                <a:lnTo>
                  <a:pt x="736" y="1022"/>
                </a:lnTo>
                <a:lnTo>
                  <a:pt x="794" y="890"/>
                </a:lnTo>
                <a:lnTo>
                  <a:pt x="794" y="890"/>
                </a:lnTo>
                <a:lnTo>
                  <a:pt x="833" y="946"/>
                </a:lnTo>
                <a:lnTo>
                  <a:pt x="863" y="992"/>
                </a:lnTo>
                <a:lnTo>
                  <a:pt x="885" y="1028"/>
                </a:lnTo>
                <a:lnTo>
                  <a:pt x="885" y="1028"/>
                </a:lnTo>
                <a:lnTo>
                  <a:pt x="894" y="1042"/>
                </a:lnTo>
                <a:lnTo>
                  <a:pt x="909" y="1062"/>
                </a:lnTo>
                <a:lnTo>
                  <a:pt x="942" y="1103"/>
                </a:lnTo>
                <a:lnTo>
                  <a:pt x="983" y="1153"/>
                </a:lnTo>
                <a:lnTo>
                  <a:pt x="983" y="1153"/>
                </a:lnTo>
                <a:lnTo>
                  <a:pt x="985" y="1177"/>
                </a:lnTo>
                <a:lnTo>
                  <a:pt x="990" y="1206"/>
                </a:lnTo>
                <a:lnTo>
                  <a:pt x="990" y="1206"/>
                </a:lnTo>
                <a:lnTo>
                  <a:pt x="995" y="1223"/>
                </a:lnTo>
                <a:lnTo>
                  <a:pt x="997" y="1231"/>
                </a:lnTo>
                <a:lnTo>
                  <a:pt x="997" y="1235"/>
                </a:lnTo>
                <a:lnTo>
                  <a:pt x="996" y="1236"/>
                </a:lnTo>
                <a:lnTo>
                  <a:pt x="996" y="1236"/>
                </a:lnTo>
                <a:lnTo>
                  <a:pt x="982" y="1258"/>
                </a:lnTo>
                <a:lnTo>
                  <a:pt x="966" y="1281"/>
                </a:lnTo>
                <a:lnTo>
                  <a:pt x="966" y="1281"/>
                </a:lnTo>
                <a:lnTo>
                  <a:pt x="966" y="1283"/>
                </a:lnTo>
                <a:lnTo>
                  <a:pt x="965" y="1288"/>
                </a:lnTo>
                <a:lnTo>
                  <a:pt x="966" y="1298"/>
                </a:lnTo>
                <a:lnTo>
                  <a:pt x="968" y="1303"/>
                </a:lnTo>
                <a:lnTo>
                  <a:pt x="969" y="1308"/>
                </a:lnTo>
                <a:lnTo>
                  <a:pt x="973" y="1310"/>
                </a:lnTo>
                <a:lnTo>
                  <a:pt x="977" y="1311"/>
                </a:lnTo>
                <a:lnTo>
                  <a:pt x="977" y="1311"/>
                </a:lnTo>
                <a:lnTo>
                  <a:pt x="982" y="1310"/>
                </a:lnTo>
                <a:lnTo>
                  <a:pt x="990" y="1308"/>
                </a:lnTo>
                <a:lnTo>
                  <a:pt x="1012" y="1298"/>
                </a:lnTo>
                <a:lnTo>
                  <a:pt x="1035" y="1287"/>
                </a:lnTo>
                <a:lnTo>
                  <a:pt x="1054" y="1277"/>
                </a:lnTo>
                <a:lnTo>
                  <a:pt x="1054" y="1277"/>
                </a:lnTo>
                <a:lnTo>
                  <a:pt x="1061" y="1271"/>
                </a:lnTo>
                <a:lnTo>
                  <a:pt x="1071" y="1264"/>
                </a:lnTo>
                <a:lnTo>
                  <a:pt x="1092" y="1243"/>
                </a:lnTo>
                <a:lnTo>
                  <a:pt x="1107" y="1224"/>
                </a:lnTo>
                <a:lnTo>
                  <a:pt x="1112" y="1217"/>
                </a:lnTo>
                <a:lnTo>
                  <a:pt x="1115" y="1213"/>
                </a:lnTo>
                <a:lnTo>
                  <a:pt x="1115" y="1213"/>
                </a:lnTo>
                <a:lnTo>
                  <a:pt x="1112" y="1206"/>
                </a:lnTo>
                <a:lnTo>
                  <a:pt x="1106" y="1196"/>
                </a:lnTo>
                <a:lnTo>
                  <a:pt x="1098" y="1183"/>
                </a:lnTo>
                <a:lnTo>
                  <a:pt x="1098" y="1183"/>
                </a:lnTo>
                <a:lnTo>
                  <a:pt x="1101" y="1176"/>
                </a:lnTo>
                <a:lnTo>
                  <a:pt x="1104" y="1170"/>
                </a:lnTo>
                <a:lnTo>
                  <a:pt x="1104" y="1166"/>
                </a:lnTo>
                <a:lnTo>
                  <a:pt x="1104" y="1166"/>
                </a:lnTo>
                <a:lnTo>
                  <a:pt x="1103" y="1164"/>
                </a:lnTo>
                <a:lnTo>
                  <a:pt x="1098" y="1159"/>
                </a:lnTo>
                <a:lnTo>
                  <a:pt x="1081" y="1143"/>
                </a:lnTo>
                <a:lnTo>
                  <a:pt x="1071" y="1134"/>
                </a:lnTo>
                <a:lnTo>
                  <a:pt x="1061" y="1124"/>
                </a:lnTo>
                <a:lnTo>
                  <a:pt x="1053" y="1113"/>
                </a:lnTo>
                <a:lnTo>
                  <a:pt x="1047" y="1102"/>
                </a:lnTo>
                <a:lnTo>
                  <a:pt x="1047" y="1102"/>
                </a:lnTo>
                <a:lnTo>
                  <a:pt x="1014" y="1030"/>
                </a:lnTo>
                <a:lnTo>
                  <a:pt x="979" y="954"/>
                </a:lnTo>
                <a:lnTo>
                  <a:pt x="979" y="954"/>
                </a:lnTo>
                <a:lnTo>
                  <a:pt x="966" y="923"/>
                </a:lnTo>
                <a:lnTo>
                  <a:pt x="954" y="890"/>
                </a:lnTo>
                <a:lnTo>
                  <a:pt x="943" y="862"/>
                </a:lnTo>
                <a:lnTo>
                  <a:pt x="939" y="849"/>
                </a:lnTo>
                <a:lnTo>
                  <a:pt x="939" y="849"/>
                </a:lnTo>
                <a:lnTo>
                  <a:pt x="953" y="684"/>
                </a:lnTo>
                <a:lnTo>
                  <a:pt x="1222" y="667"/>
                </a:lnTo>
                <a:lnTo>
                  <a:pt x="1381" y="752"/>
                </a:lnTo>
                <a:lnTo>
                  <a:pt x="1394" y="735"/>
                </a:lnTo>
                <a:lnTo>
                  <a:pt x="1387" y="711"/>
                </a:lnTo>
                <a:lnTo>
                  <a:pt x="1074" y="542"/>
                </a:lnTo>
                <a:lnTo>
                  <a:pt x="1054" y="552"/>
                </a:lnTo>
                <a:lnTo>
                  <a:pt x="1060" y="576"/>
                </a:lnTo>
                <a:lnTo>
                  <a:pt x="1149" y="633"/>
                </a:lnTo>
                <a:lnTo>
                  <a:pt x="949" y="657"/>
                </a:lnTo>
                <a:lnTo>
                  <a:pt x="932" y="614"/>
                </a:lnTo>
                <a:lnTo>
                  <a:pt x="932" y="614"/>
                </a:lnTo>
                <a:lnTo>
                  <a:pt x="934" y="615"/>
                </a:lnTo>
                <a:lnTo>
                  <a:pt x="936" y="615"/>
                </a:lnTo>
                <a:lnTo>
                  <a:pt x="938" y="616"/>
                </a:lnTo>
                <a:lnTo>
                  <a:pt x="940" y="614"/>
                </a:lnTo>
                <a:lnTo>
                  <a:pt x="943" y="611"/>
                </a:lnTo>
                <a:lnTo>
                  <a:pt x="944" y="605"/>
                </a:lnTo>
                <a:lnTo>
                  <a:pt x="946" y="597"/>
                </a:lnTo>
                <a:lnTo>
                  <a:pt x="946" y="597"/>
                </a:lnTo>
                <a:lnTo>
                  <a:pt x="949" y="571"/>
                </a:lnTo>
                <a:lnTo>
                  <a:pt x="949" y="559"/>
                </a:lnTo>
                <a:lnTo>
                  <a:pt x="949" y="559"/>
                </a:lnTo>
                <a:lnTo>
                  <a:pt x="950" y="557"/>
                </a:lnTo>
                <a:lnTo>
                  <a:pt x="953" y="556"/>
                </a:lnTo>
                <a:lnTo>
                  <a:pt x="955" y="556"/>
                </a:lnTo>
                <a:lnTo>
                  <a:pt x="957" y="553"/>
                </a:lnTo>
                <a:lnTo>
                  <a:pt x="960" y="550"/>
                </a:lnTo>
                <a:lnTo>
                  <a:pt x="962" y="542"/>
                </a:lnTo>
                <a:lnTo>
                  <a:pt x="962" y="530"/>
                </a:lnTo>
                <a:lnTo>
                  <a:pt x="963" y="512"/>
                </a:lnTo>
                <a:lnTo>
                  <a:pt x="963" y="512"/>
                </a:lnTo>
                <a:lnTo>
                  <a:pt x="961" y="466"/>
                </a:lnTo>
                <a:lnTo>
                  <a:pt x="957" y="421"/>
                </a:lnTo>
                <a:lnTo>
                  <a:pt x="955" y="386"/>
                </a:lnTo>
                <a:lnTo>
                  <a:pt x="953" y="370"/>
                </a:lnTo>
                <a:lnTo>
                  <a:pt x="953" y="370"/>
                </a:lnTo>
                <a:lnTo>
                  <a:pt x="950" y="356"/>
                </a:lnTo>
                <a:lnTo>
                  <a:pt x="944" y="326"/>
                </a:lnTo>
                <a:lnTo>
                  <a:pt x="938" y="293"/>
                </a:lnTo>
                <a:lnTo>
                  <a:pt x="936" y="280"/>
                </a:lnTo>
                <a:lnTo>
                  <a:pt x="932" y="270"/>
                </a:lnTo>
                <a:lnTo>
                  <a:pt x="932" y="270"/>
                </a:lnTo>
                <a:lnTo>
                  <a:pt x="926" y="254"/>
                </a:lnTo>
                <a:lnTo>
                  <a:pt x="916" y="239"/>
                </a:lnTo>
                <a:lnTo>
                  <a:pt x="907" y="224"/>
                </a:lnTo>
                <a:lnTo>
                  <a:pt x="899" y="215"/>
                </a:lnTo>
                <a:lnTo>
                  <a:pt x="899" y="215"/>
                </a:lnTo>
                <a:lnTo>
                  <a:pt x="892" y="212"/>
                </a:lnTo>
                <a:lnTo>
                  <a:pt x="885" y="208"/>
                </a:lnTo>
                <a:lnTo>
                  <a:pt x="875" y="206"/>
                </a:lnTo>
                <a:lnTo>
                  <a:pt x="875" y="206"/>
                </a:lnTo>
                <a:lnTo>
                  <a:pt x="877" y="203"/>
                </a:lnTo>
                <a:lnTo>
                  <a:pt x="880" y="199"/>
                </a:lnTo>
                <a:lnTo>
                  <a:pt x="881" y="195"/>
                </a:lnTo>
                <a:lnTo>
                  <a:pt x="881" y="191"/>
                </a:lnTo>
                <a:lnTo>
                  <a:pt x="881" y="189"/>
                </a:lnTo>
                <a:lnTo>
                  <a:pt x="879" y="185"/>
                </a:lnTo>
                <a:lnTo>
                  <a:pt x="879" y="185"/>
                </a:lnTo>
                <a:lnTo>
                  <a:pt x="869" y="178"/>
                </a:lnTo>
                <a:lnTo>
                  <a:pt x="867" y="174"/>
                </a:lnTo>
                <a:lnTo>
                  <a:pt x="865" y="172"/>
                </a:lnTo>
                <a:lnTo>
                  <a:pt x="865" y="172"/>
                </a:lnTo>
                <a:lnTo>
                  <a:pt x="865" y="169"/>
                </a:lnTo>
                <a:lnTo>
                  <a:pt x="867" y="167"/>
                </a:lnTo>
                <a:lnTo>
                  <a:pt x="870" y="160"/>
                </a:lnTo>
                <a:lnTo>
                  <a:pt x="875" y="150"/>
                </a:lnTo>
                <a:lnTo>
                  <a:pt x="875" y="145"/>
                </a:lnTo>
                <a:lnTo>
                  <a:pt x="875" y="142"/>
                </a:lnTo>
                <a:lnTo>
                  <a:pt x="875" y="142"/>
                </a:lnTo>
                <a:lnTo>
                  <a:pt x="871" y="133"/>
                </a:lnTo>
                <a:lnTo>
                  <a:pt x="868" y="126"/>
                </a:lnTo>
                <a:lnTo>
                  <a:pt x="862" y="117"/>
                </a:lnTo>
                <a:lnTo>
                  <a:pt x="862" y="117"/>
                </a:lnTo>
                <a:lnTo>
                  <a:pt x="869" y="93"/>
                </a:lnTo>
                <a:lnTo>
                  <a:pt x="874" y="75"/>
                </a:lnTo>
                <a:lnTo>
                  <a:pt x="875" y="68"/>
                </a:lnTo>
                <a:lnTo>
                  <a:pt x="875" y="64"/>
                </a:lnTo>
                <a:lnTo>
                  <a:pt x="875" y="64"/>
                </a:lnTo>
                <a:lnTo>
                  <a:pt x="873" y="61"/>
                </a:lnTo>
                <a:lnTo>
                  <a:pt x="868" y="56"/>
                </a:lnTo>
                <a:lnTo>
                  <a:pt x="856" y="41"/>
                </a:lnTo>
                <a:lnTo>
                  <a:pt x="841" y="27"/>
                </a:lnTo>
                <a:lnTo>
                  <a:pt x="831" y="17"/>
                </a:lnTo>
                <a:lnTo>
                  <a:pt x="831" y="17"/>
                </a:lnTo>
                <a:lnTo>
                  <a:pt x="825" y="13"/>
                </a:lnTo>
                <a:lnTo>
                  <a:pt x="817" y="10"/>
                </a:lnTo>
                <a:lnTo>
                  <a:pt x="804" y="7"/>
                </a:lnTo>
                <a:lnTo>
                  <a:pt x="790" y="5"/>
                </a:lnTo>
                <a:lnTo>
                  <a:pt x="764" y="1"/>
                </a:lnTo>
                <a:lnTo>
                  <a:pt x="747" y="0"/>
                </a:lnTo>
                <a:lnTo>
                  <a:pt x="747" y="0"/>
                </a:lnTo>
                <a:lnTo>
                  <a:pt x="738" y="1"/>
                </a:lnTo>
                <a:lnTo>
                  <a:pt x="730" y="5"/>
                </a:lnTo>
                <a:lnTo>
                  <a:pt x="724" y="10"/>
                </a:lnTo>
                <a:lnTo>
                  <a:pt x="721" y="12"/>
                </a:lnTo>
                <a:lnTo>
                  <a:pt x="720" y="13"/>
                </a:lnTo>
                <a:lnTo>
                  <a:pt x="720" y="13"/>
                </a:lnTo>
                <a:lnTo>
                  <a:pt x="718" y="27"/>
                </a:lnTo>
                <a:lnTo>
                  <a:pt x="716" y="36"/>
                </a:lnTo>
                <a:lnTo>
                  <a:pt x="713" y="44"/>
                </a:lnTo>
                <a:lnTo>
                  <a:pt x="713" y="44"/>
                </a:lnTo>
                <a:lnTo>
                  <a:pt x="703" y="64"/>
                </a:lnTo>
                <a:lnTo>
                  <a:pt x="703" y="64"/>
                </a:lnTo>
                <a:lnTo>
                  <a:pt x="696" y="63"/>
                </a:lnTo>
                <a:lnTo>
                  <a:pt x="679" y="62"/>
                </a:lnTo>
                <a:lnTo>
                  <a:pt x="669" y="62"/>
                </a:lnTo>
                <a:lnTo>
                  <a:pt x="662" y="62"/>
                </a:lnTo>
                <a:lnTo>
                  <a:pt x="657" y="64"/>
                </a:lnTo>
                <a:lnTo>
                  <a:pt x="656" y="65"/>
                </a:lnTo>
                <a:lnTo>
                  <a:pt x="656" y="68"/>
                </a:lnTo>
                <a:lnTo>
                  <a:pt x="656" y="68"/>
                </a:lnTo>
                <a:lnTo>
                  <a:pt x="658" y="71"/>
                </a:lnTo>
                <a:lnTo>
                  <a:pt x="662" y="76"/>
                </a:lnTo>
                <a:lnTo>
                  <a:pt x="670" y="87"/>
                </a:lnTo>
                <a:lnTo>
                  <a:pt x="681" y="96"/>
                </a:lnTo>
                <a:lnTo>
                  <a:pt x="690" y="102"/>
                </a:lnTo>
                <a:lnTo>
                  <a:pt x="690" y="102"/>
                </a:lnTo>
                <a:lnTo>
                  <a:pt x="704" y="105"/>
                </a:lnTo>
                <a:lnTo>
                  <a:pt x="710" y="107"/>
                </a:lnTo>
                <a:lnTo>
                  <a:pt x="713" y="108"/>
                </a:lnTo>
                <a:lnTo>
                  <a:pt x="713" y="108"/>
                </a:lnTo>
                <a:lnTo>
                  <a:pt x="712" y="113"/>
                </a:lnTo>
                <a:lnTo>
                  <a:pt x="707" y="121"/>
                </a:lnTo>
                <a:lnTo>
                  <a:pt x="702" y="131"/>
                </a:lnTo>
                <a:lnTo>
                  <a:pt x="701" y="134"/>
                </a:lnTo>
                <a:lnTo>
                  <a:pt x="700" y="138"/>
                </a:lnTo>
                <a:lnTo>
                  <a:pt x="700" y="138"/>
                </a:lnTo>
                <a:lnTo>
                  <a:pt x="701" y="144"/>
                </a:lnTo>
                <a:lnTo>
                  <a:pt x="703" y="150"/>
                </a:lnTo>
                <a:lnTo>
                  <a:pt x="707" y="155"/>
                </a:lnTo>
                <a:lnTo>
                  <a:pt x="707" y="155"/>
                </a:lnTo>
                <a:lnTo>
                  <a:pt x="707" y="157"/>
                </a:lnTo>
                <a:lnTo>
                  <a:pt x="710" y="165"/>
                </a:lnTo>
                <a:lnTo>
                  <a:pt x="710" y="165"/>
                </a:lnTo>
                <a:lnTo>
                  <a:pt x="713" y="169"/>
                </a:lnTo>
                <a:lnTo>
                  <a:pt x="716" y="173"/>
                </a:lnTo>
                <a:lnTo>
                  <a:pt x="719" y="176"/>
                </a:lnTo>
                <a:lnTo>
                  <a:pt x="720" y="179"/>
                </a:lnTo>
                <a:lnTo>
                  <a:pt x="720" y="179"/>
                </a:lnTo>
                <a:lnTo>
                  <a:pt x="723" y="183"/>
                </a:lnTo>
                <a:lnTo>
                  <a:pt x="725" y="186"/>
                </a:lnTo>
                <a:lnTo>
                  <a:pt x="729" y="191"/>
                </a:lnTo>
                <a:lnTo>
                  <a:pt x="730" y="192"/>
                </a:lnTo>
                <a:lnTo>
                  <a:pt x="730" y="192"/>
                </a:lnTo>
                <a:lnTo>
                  <a:pt x="733" y="192"/>
                </a:lnTo>
                <a:lnTo>
                  <a:pt x="739" y="195"/>
                </a:lnTo>
                <a:lnTo>
                  <a:pt x="747" y="199"/>
                </a:lnTo>
                <a:lnTo>
                  <a:pt x="747" y="199"/>
                </a:lnTo>
                <a:lnTo>
                  <a:pt x="743" y="207"/>
                </a:lnTo>
                <a:lnTo>
                  <a:pt x="741" y="212"/>
                </a:lnTo>
                <a:lnTo>
                  <a:pt x="737" y="215"/>
                </a:lnTo>
                <a:lnTo>
                  <a:pt x="737" y="215"/>
                </a:lnTo>
                <a:lnTo>
                  <a:pt x="735" y="218"/>
                </a:lnTo>
                <a:lnTo>
                  <a:pt x="733" y="222"/>
                </a:lnTo>
                <a:lnTo>
                  <a:pt x="733" y="229"/>
                </a:lnTo>
                <a:lnTo>
                  <a:pt x="733" y="229"/>
                </a:lnTo>
                <a:lnTo>
                  <a:pt x="731" y="248"/>
                </a:lnTo>
                <a:lnTo>
                  <a:pt x="729" y="259"/>
                </a:lnTo>
                <a:lnTo>
                  <a:pt x="727" y="266"/>
                </a:lnTo>
                <a:lnTo>
                  <a:pt x="727" y="266"/>
                </a:lnTo>
                <a:lnTo>
                  <a:pt x="721" y="274"/>
                </a:lnTo>
                <a:lnTo>
                  <a:pt x="712" y="289"/>
                </a:lnTo>
                <a:lnTo>
                  <a:pt x="701" y="311"/>
                </a:lnTo>
                <a:lnTo>
                  <a:pt x="695" y="324"/>
                </a:lnTo>
                <a:lnTo>
                  <a:pt x="690" y="337"/>
                </a:lnTo>
                <a:lnTo>
                  <a:pt x="690" y="337"/>
                </a:lnTo>
                <a:lnTo>
                  <a:pt x="685" y="352"/>
                </a:lnTo>
                <a:lnTo>
                  <a:pt x="681" y="369"/>
                </a:lnTo>
                <a:lnTo>
                  <a:pt x="674" y="406"/>
                </a:lnTo>
                <a:lnTo>
                  <a:pt x="669" y="436"/>
                </a:lnTo>
                <a:lnTo>
                  <a:pt x="666" y="452"/>
                </a:lnTo>
                <a:lnTo>
                  <a:pt x="666" y="452"/>
                </a:lnTo>
                <a:lnTo>
                  <a:pt x="664" y="470"/>
                </a:lnTo>
                <a:lnTo>
                  <a:pt x="663" y="505"/>
                </a:lnTo>
                <a:lnTo>
                  <a:pt x="663" y="556"/>
                </a:lnTo>
                <a:lnTo>
                  <a:pt x="663" y="556"/>
                </a:lnTo>
                <a:lnTo>
                  <a:pt x="663" y="573"/>
                </a:lnTo>
                <a:lnTo>
                  <a:pt x="663" y="586"/>
                </a:lnTo>
                <a:lnTo>
                  <a:pt x="663" y="586"/>
                </a:lnTo>
                <a:lnTo>
                  <a:pt x="666" y="603"/>
                </a:lnTo>
                <a:lnTo>
                  <a:pt x="666" y="603"/>
                </a:lnTo>
                <a:lnTo>
                  <a:pt x="668" y="609"/>
                </a:lnTo>
                <a:lnTo>
                  <a:pt x="669" y="611"/>
                </a:lnTo>
                <a:lnTo>
                  <a:pt x="670" y="613"/>
                </a:lnTo>
                <a:lnTo>
                  <a:pt x="669" y="614"/>
                </a:lnTo>
                <a:lnTo>
                  <a:pt x="669" y="614"/>
                </a:lnTo>
                <a:lnTo>
                  <a:pt x="651" y="633"/>
                </a:lnTo>
                <a:lnTo>
                  <a:pt x="629" y="657"/>
                </a:lnTo>
                <a:lnTo>
                  <a:pt x="629" y="657"/>
                </a:lnTo>
                <a:lnTo>
                  <a:pt x="606" y="680"/>
                </a:lnTo>
                <a:lnTo>
                  <a:pt x="588" y="697"/>
                </a:lnTo>
                <a:lnTo>
                  <a:pt x="588" y="6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C3CB914E-1DAD-4527-876B-59709C8F917A}"/>
              </a:ext>
            </a:extLst>
          </p:cNvPr>
          <p:cNvSpPr>
            <a:spLocks/>
          </p:cNvSpPr>
          <p:nvPr/>
        </p:nvSpPr>
        <p:spPr bwMode="auto">
          <a:xfrm>
            <a:off x="7840269" y="2951270"/>
            <a:ext cx="1660201" cy="1176360"/>
          </a:xfrm>
          <a:custGeom>
            <a:avLst/>
            <a:gdLst>
              <a:gd name="T0" fmla="*/ 1766 w 1798"/>
              <a:gd name="T1" fmla="*/ 497 h 1274"/>
              <a:gd name="T2" fmla="*/ 1770 w 1798"/>
              <a:gd name="T3" fmla="*/ 585 h 1274"/>
              <a:gd name="T4" fmla="*/ 1683 w 1798"/>
              <a:gd name="T5" fmla="*/ 817 h 1274"/>
              <a:gd name="T6" fmla="*/ 1789 w 1798"/>
              <a:gd name="T7" fmla="*/ 1178 h 1274"/>
              <a:gd name="T8" fmla="*/ 1796 w 1798"/>
              <a:gd name="T9" fmla="*/ 1229 h 1274"/>
              <a:gd name="T10" fmla="*/ 1761 w 1798"/>
              <a:gd name="T11" fmla="*/ 1249 h 1274"/>
              <a:gd name="T12" fmla="*/ 1622 w 1798"/>
              <a:gd name="T13" fmla="*/ 1274 h 1274"/>
              <a:gd name="T14" fmla="*/ 1570 w 1798"/>
              <a:gd name="T15" fmla="*/ 1263 h 1274"/>
              <a:gd name="T16" fmla="*/ 1569 w 1798"/>
              <a:gd name="T17" fmla="*/ 1234 h 1274"/>
              <a:gd name="T18" fmla="*/ 1611 w 1798"/>
              <a:gd name="T19" fmla="*/ 1219 h 1274"/>
              <a:gd name="T20" fmla="*/ 1643 w 1798"/>
              <a:gd name="T21" fmla="*/ 1177 h 1274"/>
              <a:gd name="T22" fmla="*/ 1576 w 1798"/>
              <a:gd name="T23" fmla="*/ 1082 h 1274"/>
              <a:gd name="T24" fmla="*/ 1535 w 1798"/>
              <a:gd name="T25" fmla="*/ 1212 h 1274"/>
              <a:gd name="T26" fmla="*/ 1385 w 1798"/>
              <a:gd name="T27" fmla="*/ 1211 h 1274"/>
              <a:gd name="T28" fmla="*/ 1328 w 1798"/>
              <a:gd name="T29" fmla="*/ 1203 h 1274"/>
              <a:gd name="T30" fmla="*/ 1321 w 1798"/>
              <a:gd name="T31" fmla="*/ 1177 h 1274"/>
              <a:gd name="T32" fmla="*/ 1368 w 1798"/>
              <a:gd name="T33" fmla="*/ 1157 h 1274"/>
              <a:gd name="T34" fmla="*/ 1448 w 1798"/>
              <a:gd name="T35" fmla="*/ 1096 h 1274"/>
              <a:gd name="T36" fmla="*/ 1455 w 1798"/>
              <a:gd name="T37" fmla="*/ 932 h 1274"/>
              <a:gd name="T38" fmla="*/ 1469 w 1798"/>
              <a:gd name="T39" fmla="*/ 740 h 1274"/>
              <a:gd name="T40" fmla="*/ 1524 w 1798"/>
              <a:gd name="T41" fmla="*/ 629 h 1274"/>
              <a:gd name="T42" fmla="*/ 1554 w 1798"/>
              <a:gd name="T43" fmla="*/ 531 h 1274"/>
              <a:gd name="T44" fmla="*/ 1503 w 1798"/>
              <a:gd name="T45" fmla="*/ 505 h 1274"/>
              <a:gd name="T46" fmla="*/ 1417 w 1798"/>
              <a:gd name="T47" fmla="*/ 554 h 1274"/>
              <a:gd name="T48" fmla="*/ 1327 w 1798"/>
              <a:gd name="T49" fmla="*/ 666 h 1274"/>
              <a:gd name="T50" fmla="*/ 1339 w 1798"/>
              <a:gd name="T51" fmla="*/ 677 h 1274"/>
              <a:gd name="T52" fmla="*/ 1327 w 1798"/>
              <a:gd name="T53" fmla="*/ 704 h 1274"/>
              <a:gd name="T54" fmla="*/ 1281 w 1798"/>
              <a:gd name="T55" fmla="*/ 720 h 1274"/>
              <a:gd name="T56" fmla="*/ 1248 w 1798"/>
              <a:gd name="T57" fmla="*/ 714 h 1274"/>
              <a:gd name="T58" fmla="*/ 17 w 1798"/>
              <a:gd name="T59" fmla="*/ 1139 h 1274"/>
              <a:gd name="T60" fmla="*/ 2 w 1798"/>
              <a:gd name="T61" fmla="*/ 1098 h 1274"/>
              <a:gd name="T62" fmla="*/ 1242 w 1798"/>
              <a:gd name="T63" fmla="*/ 688 h 1274"/>
              <a:gd name="T64" fmla="*/ 1296 w 1798"/>
              <a:gd name="T65" fmla="*/ 586 h 1274"/>
              <a:gd name="T66" fmla="*/ 1294 w 1798"/>
              <a:gd name="T67" fmla="*/ 569 h 1274"/>
              <a:gd name="T68" fmla="*/ 1313 w 1798"/>
              <a:gd name="T69" fmla="*/ 531 h 1274"/>
              <a:gd name="T70" fmla="*/ 1352 w 1798"/>
              <a:gd name="T71" fmla="*/ 430 h 1274"/>
              <a:gd name="T72" fmla="*/ 1369 w 1798"/>
              <a:gd name="T73" fmla="*/ 341 h 1274"/>
              <a:gd name="T74" fmla="*/ 1380 w 1798"/>
              <a:gd name="T75" fmla="*/ 287 h 1274"/>
              <a:gd name="T76" fmla="*/ 1388 w 1798"/>
              <a:gd name="T77" fmla="*/ 224 h 1274"/>
              <a:gd name="T78" fmla="*/ 1368 w 1798"/>
              <a:gd name="T79" fmla="*/ 210 h 1274"/>
              <a:gd name="T80" fmla="*/ 1327 w 1798"/>
              <a:gd name="T81" fmla="*/ 208 h 1274"/>
              <a:gd name="T82" fmla="*/ 1316 w 1798"/>
              <a:gd name="T83" fmla="*/ 191 h 1274"/>
              <a:gd name="T84" fmla="*/ 1296 w 1798"/>
              <a:gd name="T85" fmla="*/ 185 h 1274"/>
              <a:gd name="T86" fmla="*/ 1241 w 1798"/>
              <a:gd name="T87" fmla="*/ 212 h 1274"/>
              <a:gd name="T88" fmla="*/ 1218 w 1798"/>
              <a:gd name="T89" fmla="*/ 191 h 1274"/>
              <a:gd name="T90" fmla="*/ 1237 w 1798"/>
              <a:gd name="T91" fmla="*/ 141 h 1274"/>
              <a:gd name="T92" fmla="*/ 1210 w 1798"/>
              <a:gd name="T93" fmla="*/ 110 h 1274"/>
              <a:gd name="T94" fmla="*/ 1223 w 1798"/>
              <a:gd name="T95" fmla="*/ 63 h 1274"/>
              <a:gd name="T96" fmla="*/ 1253 w 1798"/>
              <a:gd name="T97" fmla="*/ 19 h 1274"/>
              <a:gd name="T98" fmla="*/ 1307 w 1798"/>
              <a:gd name="T99" fmla="*/ 0 h 1274"/>
              <a:gd name="T100" fmla="*/ 1354 w 1798"/>
              <a:gd name="T101" fmla="*/ 11 h 1274"/>
              <a:gd name="T102" fmla="*/ 1450 w 1798"/>
              <a:gd name="T103" fmla="*/ 71 h 1274"/>
              <a:gd name="T104" fmla="*/ 1526 w 1798"/>
              <a:gd name="T105" fmla="*/ 68 h 1274"/>
              <a:gd name="T106" fmla="*/ 1615 w 1798"/>
              <a:gd name="T107" fmla="*/ 134 h 1274"/>
              <a:gd name="T108" fmla="*/ 1674 w 1798"/>
              <a:gd name="T109" fmla="*/ 226 h 1274"/>
              <a:gd name="T110" fmla="*/ 1750 w 1798"/>
              <a:gd name="T111" fmla="*/ 380 h 1274"/>
              <a:gd name="T112" fmla="*/ 1752 w 1798"/>
              <a:gd name="T113" fmla="*/ 405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98" h="1274">
                <a:moveTo>
                  <a:pt x="1735" y="427"/>
                </a:moveTo>
                <a:lnTo>
                  <a:pt x="1735" y="427"/>
                </a:lnTo>
                <a:lnTo>
                  <a:pt x="1744" y="443"/>
                </a:lnTo>
                <a:lnTo>
                  <a:pt x="1753" y="461"/>
                </a:lnTo>
                <a:lnTo>
                  <a:pt x="1762" y="484"/>
                </a:lnTo>
                <a:lnTo>
                  <a:pt x="1766" y="497"/>
                </a:lnTo>
                <a:lnTo>
                  <a:pt x="1770" y="511"/>
                </a:lnTo>
                <a:lnTo>
                  <a:pt x="1772" y="525"/>
                </a:lnTo>
                <a:lnTo>
                  <a:pt x="1773" y="540"/>
                </a:lnTo>
                <a:lnTo>
                  <a:pt x="1775" y="556"/>
                </a:lnTo>
                <a:lnTo>
                  <a:pt x="1773" y="570"/>
                </a:lnTo>
                <a:lnTo>
                  <a:pt x="1770" y="585"/>
                </a:lnTo>
                <a:lnTo>
                  <a:pt x="1765" y="599"/>
                </a:lnTo>
                <a:lnTo>
                  <a:pt x="1765" y="599"/>
                </a:lnTo>
                <a:lnTo>
                  <a:pt x="1738" y="666"/>
                </a:lnTo>
                <a:lnTo>
                  <a:pt x="1710" y="738"/>
                </a:lnTo>
                <a:lnTo>
                  <a:pt x="1689" y="798"/>
                </a:lnTo>
                <a:lnTo>
                  <a:pt x="1683" y="817"/>
                </a:lnTo>
                <a:lnTo>
                  <a:pt x="1680" y="827"/>
                </a:lnTo>
                <a:lnTo>
                  <a:pt x="1680" y="827"/>
                </a:lnTo>
                <a:lnTo>
                  <a:pt x="1681" y="849"/>
                </a:lnTo>
                <a:lnTo>
                  <a:pt x="1685" y="889"/>
                </a:lnTo>
                <a:lnTo>
                  <a:pt x="1691" y="942"/>
                </a:lnTo>
                <a:lnTo>
                  <a:pt x="1789" y="1178"/>
                </a:lnTo>
                <a:lnTo>
                  <a:pt x="1789" y="1178"/>
                </a:lnTo>
                <a:lnTo>
                  <a:pt x="1794" y="1195"/>
                </a:lnTo>
                <a:lnTo>
                  <a:pt x="1796" y="1209"/>
                </a:lnTo>
                <a:lnTo>
                  <a:pt x="1798" y="1221"/>
                </a:lnTo>
                <a:lnTo>
                  <a:pt x="1798" y="1221"/>
                </a:lnTo>
                <a:lnTo>
                  <a:pt x="1796" y="1229"/>
                </a:lnTo>
                <a:lnTo>
                  <a:pt x="1796" y="1232"/>
                </a:lnTo>
                <a:lnTo>
                  <a:pt x="1793" y="1236"/>
                </a:lnTo>
                <a:lnTo>
                  <a:pt x="1787" y="1241"/>
                </a:lnTo>
                <a:lnTo>
                  <a:pt x="1787" y="1241"/>
                </a:lnTo>
                <a:lnTo>
                  <a:pt x="1778" y="1244"/>
                </a:lnTo>
                <a:lnTo>
                  <a:pt x="1761" y="1249"/>
                </a:lnTo>
                <a:lnTo>
                  <a:pt x="1713" y="1260"/>
                </a:lnTo>
                <a:lnTo>
                  <a:pt x="1686" y="1266"/>
                </a:lnTo>
                <a:lnTo>
                  <a:pt x="1661" y="1270"/>
                </a:lnTo>
                <a:lnTo>
                  <a:pt x="1639" y="1272"/>
                </a:lnTo>
                <a:lnTo>
                  <a:pt x="1622" y="1274"/>
                </a:lnTo>
                <a:lnTo>
                  <a:pt x="1622" y="1274"/>
                </a:lnTo>
                <a:lnTo>
                  <a:pt x="1600" y="1272"/>
                </a:lnTo>
                <a:lnTo>
                  <a:pt x="1584" y="1270"/>
                </a:lnTo>
                <a:lnTo>
                  <a:pt x="1575" y="1266"/>
                </a:lnTo>
                <a:lnTo>
                  <a:pt x="1571" y="1264"/>
                </a:lnTo>
                <a:lnTo>
                  <a:pt x="1570" y="1263"/>
                </a:lnTo>
                <a:lnTo>
                  <a:pt x="1570" y="1263"/>
                </a:lnTo>
                <a:lnTo>
                  <a:pt x="1568" y="1257"/>
                </a:lnTo>
                <a:lnTo>
                  <a:pt x="1565" y="1252"/>
                </a:lnTo>
                <a:lnTo>
                  <a:pt x="1564" y="1247"/>
                </a:lnTo>
                <a:lnTo>
                  <a:pt x="1564" y="1242"/>
                </a:lnTo>
                <a:lnTo>
                  <a:pt x="1565" y="1237"/>
                </a:lnTo>
                <a:lnTo>
                  <a:pt x="1569" y="1234"/>
                </a:lnTo>
                <a:lnTo>
                  <a:pt x="1576" y="1230"/>
                </a:lnTo>
                <a:lnTo>
                  <a:pt x="1576" y="1230"/>
                </a:lnTo>
                <a:lnTo>
                  <a:pt x="1589" y="1225"/>
                </a:lnTo>
                <a:lnTo>
                  <a:pt x="1599" y="1224"/>
                </a:lnTo>
                <a:lnTo>
                  <a:pt x="1605" y="1221"/>
                </a:lnTo>
                <a:lnTo>
                  <a:pt x="1611" y="1219"/>
                </a:lnTo>
                <a:lnTo>
                  <a:pt x="1611" y="1219"/>
                </a:lnTo>
                <a:lnTo>
                  <a:pt x="1621" y="1212"/>
                </a:lnTo>
                <a:lnTo>
                  <a:pt x="1632" y="1200"/>
                </a:lnTo>
                <a:lnTo>
                  <a:pt x="1647" y="1186"/>
                </a:lnTo>
                <a:lnTo>
                  <a:pt x="1647" y="1186"/>
                </a:lnTo>
                <a:lnTo>
                  <a:pt x="1643" y="1177"/>
                </a:lnTo>
                <a:lnTo>
                  <a:pt x="1639" y="1171"/>
                </a:lnTo>
                <a:lnTo>
                  <a:pt x="1637" y="1167"/>
                </a:lnTo>
                <a:lnTo>
                  <a:pt x="1637" y="1167"/>
                </a:lnTo>
                <a:lnTo>
                  <a:pt x="1626" y="1152"/>
                </a:lnTo>
                <a:lnTo>
                  <a:pt x="1605" y="1123"/>
                </a:lnTo>
                <a:lnTo>
                  <a:pt x="1576" y="1082"/>
                </a:lnTo>
                <a:lnTo>
                  <a:pt x="1563" y="1183"/>
                </a:lnTo>
                <a:lnTo>
                  <a:pt x="1557" y="1200"/>
                </a:lnTo>
                <a:lnTo>
                  <a:pt x="1557" y="1200"/>
                </a:lnTo>
                <a:lnTo>
                  <a:pt x="1548" y="1206"/>
                </a:lnTo>
                <a:lnTo>
                  <a:pt x="1540" y="1211"/>
                </a:lnTo>
                <a:lnTo>
                  <a:pt x="1535" y="1212"/>
                </a:lnTo>
                <a:lnTo>
                  <a:pt x="1529" y="1213"/>
                </a:lnTo>
                <a:lnTo>
                  <a:pt x="1529" y="1213"/>
                </a:lnTo>
                <a:lnTo>
                  <a:pt x="1503" y="1213"/>
                </a:lnTo>
                <a:lnTo>
                  <a:pt x="1459" y="1212"/>
                </a:lnTo>
                <a:lnTo>
                  <a:pt x="1413" y="1211"/>
                </a:lnTo>
                <a:lnTo>
                  <a:pt x="1385" y="1211"/>
                </a:lnTo>
                <a:lnTo>
                  <a:pt x="1385" y="1211"/>
                </a:lnTo>
                <a:lnTo>
                  <a:pt x="1368" y="1211"/>
                </a:lnTo>
                <a:lnTo>
                  <a:pt x="1350" y="1209"/>
                </a:lnTo>
                <a:lnTo>
                  <a:pt x="1341" y="1208"/>
                </a:lnTo>
                <a:lnTo>
                  <a:pt x="1334" y="1206"/>
                </a:lnTo>
                <a:lnTo>
                  <a:pt x="1328" y="1203"/>
                </a:lnTo>
                <a:lnTo>
                  <a:pt x="1324" y="1200"/>
                </a:lnTo>
                <a:lnTo>
                  <a:pt x="1324" y="1200"/>
                </a:lnTo>
                <a:lnTo>
                  <a:pt x="1321" y="1191"/>
                </a:lnTo>
                <a:lnTo>
                  <a:pt x="1319" y="1184"/>
                </a:lnTo>
                <a:lnTo>
                  <a:pt x="1319" y="1180"/>
                </a:lnTo>
                <a:lnTo>
                  <a:pt x="1321" y="1177"/>
                </a:lnTo>
                <a:lnTo>
                  <a:pt x="1323" y="1174"/>
                </a:lnTo>
                <a:lnTo>
                  <a:pt x="1327" y="1172"/>
                </a:lnTo>
                <a:lnTo>
                  <a:pt x="1327" y="1172"/>
                </a:lnTo>
                <a:lnTo>
                  <a:pt x="1339" y="1167"/>
                </a:lnTo>
                <a:lnTo>
                  <a:pt x="1353" y="1162"/>
                </a:lnTo>
                <a:lnTo>
                  <a:pt x="1368" y="1157"/>
                </a:lnTo>
                <a:lnTo>
                  <a:pt x="1379" y="1152"/>
                </a:lnTo>
                <a:lnTo>
                  <a:pt x="1379" y="1152"/>
                </a:lnTo>
                <a:lnTo>
                  <a:pt x="1393" y="1142"/>
                </a:lnTo>
                <a:lnTo>
                  <a:pt x="1416" y="1122"/>
                </a:lnTo>
                <a:lnTo>
                  <a:pt x="1448" y="1096"/>
                </a:lnTo>
                <a:lnTo>
                  <a:pt x="1448" y="1096"/>
                </a:lnTo>
                <a:lnTo>
                  <a:pt x="1448" y="1083"/>
                </a:lnTo>
                <a:lnTo>
                  <a:pt x="1448" y="1046"/>
                </a:lnTo>
                <a:lnTo>
                  <a:pt x="1448" y="1046"/>
                </a:lnTo>
                <a:lnTo>
                  <a:pt x="1448" y="1028"/>
                </a:lnTo>
                <a:lnTo>
                  <a:pt x="1449" y="1000"/>
                </a:lnTo>
                <a:lnTo>
                  <a:pt x="1455" y="932"/>
                </a:lnTo>
                <a:lnTo>
                  <a:pt x="1461" y="867"/>
                </a:lnTo>
                <a:lnTo>
                  <a:pt x="1463" y="833"/>
                </a:lnTo>
                <a:lnTo>
                  <a:pt x="1463" y="833"/>
                </a:lnTo>
                <a:lnTo>
                  <a:pt x="1467" y="783"/>
                </a:lnTo>
                <a:lnTo>
                  <a:pt x="1468" y="754"/>
                </a:lnTo>
                <a:lnTo>
                  <a:pt x="1469" y="740"/>
                </a:lnTo>
                <a:lnTo>
                  <a:pt x="1469" y="740"/>
                </a:lnTo>
                <a:lnTo>
                  <a:pt x="1471" y="732"/>
                </a:lnTo>
                <a:lnTo>
                  <a:pt x="1477" y="719"/>
                </a:lnTo>
                <a:lnTo>
                  <a:pt x="1496" y="681"/>
                </a:lnTo>
                <a:lnTo>
                  <a:pt x="1524" y="629"/>
                </a:lnTo>
                <a:lnTo>
                  <a:pt x="1524" y="629"/>
                </a:lnTo>
                <a:lnTo>
                  <a:pt x="1526" y="615"/>
                </a:lnTo>
                <a:lnTo>
                  <a:pt x="1529" y="602"/>
                </a:lnTo>
                <a:lnTo>
                  <a:pt x="1532" y="588"/>
                </a:lnTo>
                <a:lnTo>
                  <a:pt x="1532" y="588"/>
                </a:lnTo>
                <a:lnTo>
                  <a:pt x="1545" y="554"/>
                </a:lnTo>
                <a:lnTo>
                  <a:pt x="1554" y="531"/>
                </a:lnTo>
                <a:lnTo>
                  <a:pt x="1554" y="512"/>
                </a:lnTo>
                <a:lnTo>
                  <a:pt x="1554" y="512"/>
                </a:lnTo>
                <a:lnTo>
                  <a:pt x="1538" y="510"/>
                </a:lnTo>
                <a:lnTo>
                  <a:pt x="1511" y="506"/>
                </a:lnTo>
                <a:lnTo>
                  <a:pt x="1511" y="506"/>
                </a:lnTo>
                <a:lnTo>
                  <a:pt x="1503" y="505"/>
                </a:lnTo>
                <a:lnTo>
                  <a:pt x="1496" y="504"/>
                </a:lnTo>
                <a:lnTo>
                  <a:pt x="1480" y="496"/>
                </a:lnTo>
                <a:lnTo>
                  <a:pt x="1463" y="488"/>
                </a:lnTo>
                <a:lnTo>
                  <a:pt x="1463" y="488"/>
                </a:lnTo>
                <a:lnTo>
                  <a:pt x="1437" y="527"/>
                </a:lnTo>
                <a:lnTo>
                  <a:pt x="1417" y="554"/>
                </a:lnTo>
                <a:lnTo>
                  <a:pt x="1410" y="564"/>
                </a:lnTo>
                <a:lnTo>
                  <a:pt x="1407" y="569"/>
                </a:lnTo>
                <a:lnTo>
                  <a:pt x="1407" y="569"/>
                </a:lnTo>
                <a:lnTo>
                  <a:pt x="1354" y="605"/>
                </a:lnTo>
                <a:lnTo>
                  <a:pt x="1335" y="621"/>
                </a:lnTo>
                <a:lnTo>
                  <a:pt x="1327" y="666"/>
                </a:lnTo>
                <a:lnTo>
                  <a:pt x="1327" y="666"/>
                </a:lnTo>
                <a:lnTo>
                  <a:pt x="1329" y="667"/>
                </a:lnTo>
                <a:lnTo>
                  <a:pt x="1334" y="669"/>
                </a:lnTo>
                <a:lnTo>
                  <a:pt x="1336" y="672"/>
                </a:lnTo>
                <a:lnTo>
                  <a:pt x="1339" y="674"/>
                </a:lnTo>
                <a:lnTo>
                  <a:pt x="1339" y="677"/>
                </a:lnTo>
                <a:lnTo>
                  <a:pt x="1338" y="679"/>
                </a:lnTo>
                <a:lnTo>
                  <a:pt x="1338" y="679"/>
                </a:lnTo>
                <a:lnTo>
                  <a:pt x="1334" y="686"/>
                </a:lnTo>
                <a:lnTo>
                  <a:pt x="1331" y="696"/>
                </a:lnTo>
                <a:lnTo>
                  <a:pt x="1329" y="700"/>
                </a:lnTo>
                <a:lnTo>
                  <a:pt x="1327" y="704"/>
                </a:lnTo>
                <a:lnTo>
                  <a:pt x="1323" y="707"/>
                </a:lnTo>
                <a:lnTo>
                  <a:pt x="1318" y="709"/>
                </a:lnTo>
                <a:lnTo>
                  <a:pt x="1300" y="714"/>
                </a:lnTo>
                <a:lnTo>
                  <a:pt x="1300" y="714"/>
                </a:lnTo>
                <a:lnTo>
                  <a:pt x="1296" y="715"/>
                </a:lnTo>
                <a:lnTo>
                  <a:pt x="1281" y="720"/>
                </a:lnTo>
                <a:lnTo>
                  <a:pt x="1281" y="720"/>
                </a:lnTo>
                <a:lnTo>
                  <a:pt x="1273" y="720"/>
                </a:lnTo>
                <a:lnTo>
                  <a:pt x="1267" y="720"/>
                </a:lnTo>
                <a:lnTo>
                  <a:pt x="1261" y="719"/>
                </a:lnTo>
                <a:lnTo>
                  <a:pt x="1255" y="718"/>
                </a:lnTo>
                <a:lnTo>
                  <a:pt x="1248" y="714"/>
                </a:lnTo>
                <a:lnTo>
                  <a:pt x="1244" y="712"/>
                </a:lnTo>
                <a:lnTo>
                  <a:pt x="380" y="1019"/>
                </a:lnTo>
                <a:lnTo>
                  <a:pt x="388" y="1071"/>
                </a:lnTo>
                <a:lnTo>
                  <a:pt x="28" y="1139"/>
                </a:lnTo>
                <a:lnTo>
                  <a:pt x="17" y="1139"/>
                </a:lnTo>
                <a:lnTo>
                  <a:pt x="17" y="1139"/>
                </a:lnTo>
                <a:lnTo>
                  <a:pt x="7" y="1122"/>
                </a:lnTo>
                <a:lnTo>
                  <a:pt x="1" y="1110"/>
                </a:lnTo>
                <a:lnTo>
                  <a:pt x="0" y="1104"/>
                </a:lnTo>
                <a:lnTo>
                  <a:pt x="0" y="1100"/>
                </a:lnTo>
                <a:lnTo>
                  <a:pt x="0" y="1100"/>
                </a:lnTo>
                <a:lnTo>
                  <a:pt x="2" y="1098"/>
                </a:lnTo>
                <a:lnTo>
                  <a:pt x="7" y="1093"/>
                </a:lnTo>
                <a:lnTo>
                  <a:pt x="20" y="1081"/>
                </a:lnTo>
                <a:lnTo>
                  <a:pt x="41" y="1065"/>
                </a:lnTo>
                <a:lnTo>
                  <a:pt x="241" y="1033"/>
                </a:lnTo>
                <a:lnTo>
                  <a:pt x="1242" y="688"/>
                </a:lnTo>
                <a:lnTo>
                  <a:pt x="1242" y="688"/>
                </a:lnTo>
                <a:lnTo>
                  <a:pt x="1248" y="672"/>
                </a:lnTo>
                <a:lnTo>
                  <a:pt x="1254" y="658"/>
                </a:lnTo>
                <a:lnTo>
                  <a:pt x="1261" y="644"/>
                </a:lnTo>
                <a:lnTo>
                  <a:pt x="1261" y="644"/>
                </a:lnTo>
                <a:lnTo>
                  <a:pt x="1283" y="608"/>
                </a:lnTo>
                <a:lnTo>
                  <a:pt x="1296" y="586"/>
                </a:lnTo>
                <a:lnTo>
                  <a:pt x="1296" y="586"/>
                </a:lnTo>
                <a:lnTo>
                  <a:pt x="1295" y="585"/>
                </a:lnTo>
                <a:lnTo>
                  <a:pt x="1294" y="582"/>
                </a:lnTo>
                <a:lnTo>
                  <a:pt x="1293" y="576"/>
                </a:lnTo>
                <a:lnTo>
                  <a:pt x="1293" y="574"/>
                </a:lnTo>
                <a:lnTo>
                  <a:pt x="1294" y="569"/>
                </a:lnTo>
                <a:lnTo>
                  <a:pt x="1294" y="569"/>
                </a:lnTo>
                <a:lnTo>
                  <a:pt x="1299" y="559"/>
                </a:lnTo>
                <a:lnTo>
                  <a:pt x="1305" y="548"/>
                </a:lnTo>
                <a:lnTo>
                  <a:pt x="1311" y="539"/>
                </a:lnTo>
                <a:lnTo>
                  <a:pt x="1313" y="531"/>
                </a:lnTo>
                <a:lnTo>
                  <a:pt x="1313" y="531"/>
                </a:lnTo>
                <a:lnTo>
                  <a:pt x="1317" y="520"/>
                </a:lnTo>
                <a:lnTo>
                  <a:pt x="1324" y="501"/>
                </a:lnTo>
                <a:lnTo>
                  <a:pt x="1334" y="477"/>
                </a:lnTo>
                <a:lnTo>
                  <a:pt x="1344" y="451"/>
                </a:lnTo>
                <a:lnTo>
                  <a:pt x="1344" y="451"/>
                </a:lnTo>
                <a:lnTo>
                  <a:pt x="1352" y="430"/>
                </a:lnTo>
                <a:lnTo>
                  <a:pt x="1359" y="413"/>
                </a:lnTo>
                <a:lnTo>
                  <a:pt x="1365" y="399"/>
                </a:lnTo>
                <a:lnTo>
                  <a:pt x="1368" y="391"/>
                </a:lnTo>
                <a:lnTo>
                  <a:pt x="1368" y="391"/>
                </a:lnTo>
                <a:lnTo>
                  <a:pt x="1369" y="359"/>
                </a:lnTo>
                <a:lnTo>
                  <a:pt x="1369" y="341"/>
                </a:lnTo>
                <a:lnTo>
                  <a:pt x="1370" y="334"/>
                </a:lnTo>
                <a:lnTo>
                  <a:pt x="1370" y="332"/>
                </a:lnTo>
                <a:lnTo>
                  <a:pt x="1370" y="332"/>
                </a:lnTo>
                <a:lnTo>
                  <a:pt x="1385" y="306"/>
                </a:lnTo>
                <a:lnTo>
                  <a:pt x="1385" y="306"/>
                </a:lnTo>
                <a:lnTo>
                  <a:pt x="1380" y="287"/>
                </a:lnTo>
                <a:lnTo>
                  <a:pt x="1379" y="272"/>
                </a:lnTo>
                <a:lnTo>
                  <a:pt x="1377" y="265"/>
                </a:lnTo>
                <a:lnTo>
                  <a:pt x="1379" y="260"/>
                </a:lnTo>
                <a:lnTo>
                  <a:pt x="1379" y="260"/>
                </a:lnTo>
                <a:lnTo>
                  <a:pt x="1386" y="235"/>
                </a:lnTo>
                <a:lnTo>
                  <a:pt x="1388" y="224"/>
                </a:lnTo>
                <a:lnTo>
                  <a:pt x="1388" y="220"/>
                </a:lnTo>
                <a:lnTo>
                  <a:pt x="1387" y="219"/>
                </a:lnTo>
                <a:lnTo>
                  <a:pt x="1387" y="219"/>
                </a:lnTo>
                <a:lnTo>
                  <a:pt x="1376" y="218"/>
                </a:lnTo>
                <a:lnTo>
                  <a:pt x="1368" y="217"/>
                </a:lnTo>
                <a:lnTo>
                  <a:pt x="1368" y="210"/>
                </a:lnTo>
                <a:lnTo>
                  <a:pt x="1333" y="200"/>
                </a:lnTo>
                <a:lnTo>
                  <a:pt x="1333" y="200"/>
                </a:lnTo>
                <a:lnTo>
                  <a:pt x="1331" y="204"/>
                </a:lnTo>
                <a:lnTo>
                  <a:pt x="1329" y="207"/>
                </a:lnTo>
                <a:lnTo>
                  <a:pt x="1328" y="208"/>
                </a:lnTo>
                <a:lnTo>
                  <a:pt x="1327" y="208"/>
                </a:lnTo>
                <a:lnTo>
                  <a:pt x="1327" y="208"/>
                </a:lnTo>
                <a:lnTo>
                  <a:pt x="1325" y="207"/>
                </a:lnTo>
                <a:lnTo>
                  <a:pt x="1324" y="206"/>
                </a:lnTo>
                <a:lnTo>
                  <a:pt x="1322" y="200"/>
                </a:lnTo>
                <a:lnTo>
                  <a:pt x="1318" y="194"/>
                </a:lnTo>
                <a:lnTo>
                  <a:pt x="1316" y="191"/>
                </a:lnTo>
                <a:lnTo>
                  <a:pt x="1313" y="189"/>
                </a:lnTo>
                <a:lnTo>
                  <a:pt x="1313" y="189"/>
                </a:lnTo>
                <a:lnTo>
                  <a:pt x="1305" y="183"/>
                </a:lnTo>
                <a:lnTo>
                  <a:pt x="1302" y="180"/>
                </a:lnTo>
                <a:lnTo>
                  <a:pt x="1302" y="180"/>
                </a:lnTo>
                <a:lnTo>
                  <a:pt x="1296" y="185"/>
                </a:lnTo>
                <a:lnTo>
                  <a:pt x="1281" y="197"/>
                </a:lnTo>
                <a:lnTo>
                  <a:pt x="1264" y="208"/>
                </a:lnTo>
                <a:lnTo>
                  <a:pt x="1256" y="212"/>
                </a:lnTo>
                <a:lnTo>
                  <a:pt x="1250" y="213"/>
                </a:lnTo>
                <a:lnTo>
                  <a:pt x="1250" y="213"/>
                </a:lnTo>
                <a:lnTo>
                  <a:pt x="1241" y="212"/>
                </a:lnTo>
                <a:lnTo>
                  <a:pt x="1231" y="207"/>
                </a:lnTo>
                <a:lnTo>
                  <a:pt x="1226" y="204"/>
                </a:lnTo>
                <a:lnTo>
                  <a:pt x="1223" y="201"/>
                </a:lnTo>
                <a:lnTo>
                  <a:pt x="1220" y="196"/>
                </a:lnTo>
                <a:lnTo>
                  <a:pt x="1218" y="191"/>
                </a:lnTo>
                <a:lnTo>
                  <a:pt x="1218" y="191"/>
                </a:lnTo>
                <a:lnTo>
                  <a:pt x="1216" y="185"/>
                </a:lnTo>
                <a:lnTo>
                  <a:pt x="1219" y="179"/>
                </a:lnTo>
                <a:lnTo>
                  <a:pt x="1221" y="171"/>
                </a:lnTo>
                <a:lnTo>
                  <a:pt x="1225" y="163"/>
                </a:lnTo>
                <a:lnTo>
                  <a:pt x="1232" y="150"/>
                </a:lnTo>
                <a:lnTo>
                  <a:pt x="1237" y="141"/>
                </a:lnTo>
                <a:lnTo>
                  <a:pt x="1237" y="141"/>
                </a:lnTo>
                <a:lnTo>
                  <a:pt x="1236" y="139"/>
                </a:lnTo>
                <a:lnTo>
                  <a:pt x="1233" y="135"/>
                </a:lnTo>
                <a:lnTo>
                  <a:pt x="1224" y="126"/>
                </a:lnTo>
                <a:lnTo>
                  <a:pt x="1214" y="115"/>
                </a:lnTo>
                <a:lnTo>
                  <a:pt x="1210" y="110"/>
                </a:lnTo>
                <a:lnTo>
                  <a:pt x="1209" y="106"/>
                </a:lnTo>
                <a:lnTo>
                  <a:pt x="1209" y="106"/>
                </a:lnTo>
                <a:lnTo>
                  <a:pt x="1209" y="100"/>
                </a:lnTo>
                <a:lnTo>
                  <a:pt x="1210" y="93"/>
                </a:lnTo>
                <a:lnTo>
                  <a:pt x="1223" y="63"/>
                </a:lnTo>
                <a:lnTo>
                  <a:pt x="1223" y="63"/>
                </a:lnTo>
                <a:lnTo>
                  <a:pt x="1231" y="43"/>
                </a:lnTo>
                <a:lnTo>
                  <a:pt x="1237" y="31"/>
                </a:lnTo>
                <a:lnTo>
                  <a:pt x="1241" y="28"/>
                </a:lnTo>
                <a:lnTo>
                  <a:pt x="1244" y="24"/>
                </a:lnTo>
                <a:lnTo>
                  <a:pt x="1253" y="19"/>
                </a:lnTo>
                <a:lnTo>
                  <a:pt x="1253" y="19"/>
                </a:lnTo>
                <a:lnTo>
                  <a:pt x="1265" y="12"/>
                </a:lnTo>
                <a:lnTo>
                  <a:pt x="1277" y="6"/>
                </a:lnTo>
                <a:lnTo>
                  <a:pt x="1284" y="3"/>
                </a:lnTo>
                <a:lnTo>
                  <a:pt x="1292" y="1"/>
                </a:lnTo>
                <a:lnTo>
                  <a:pt x="1299" y="0"/>
                </a:lnTo>
                <a:lnTo>
                  <a:pt x="1307" y="0"/>
                </a:lnTo>
                <a:lnTo>
                  <a:pt x="1307" y="0"/>
                </a:lnTo>
                <a:lnTo>
                  <a:pt x="1324" y="0"/>
                </a:lnTo>
                <a:lnTo>
                  <a:pt x="1338" y="2"/>
                </a:lnTo>
                <a:lnTo>
                  <a:pt x="1347" y="6"/>
                </a:lnTo>
                <a:lnTo>
                  <a:pt x="1354" y="11"/>
                </a:lnTo>
                <a:lnTo>
                  <a:pt x="1354" y="11"/>
                </a:lnTo>
                <a:lnTo>
                  <a:pt x="1373" y="34"/>
                </a:lnTo>
                <a:lnTo>
                  <a:pt x="1387" y="52"/>
                </a:lnTo>
                <a:lnTo>
                  <a:pt x="1428" y="65"/>
                </a:lnTo>
                <a:lnTo>
                  <a:pt x="1442" y="74"/>
                </a:lnTo>
                <a:lnTo>
                  <a:pt x="1442" y="74"/>
                </a:lnTo>
                <a:lnTo>
                  <a:pt x="1450" y="71"/>
                </a:lnTo>
                <a:lnTo>
                  <a:pt x="1473" y="65"/>
                </a:lnTo>
                <a:lnTo>
                  <a:pt x="1486" y="64"/>
                </a:lnTo>
                <a:lnTo>
                  <a:pt x="1500" y="63"/>
                </a:lnTo>
                <a:lnTo>
                  <a:pt x="1514" y="64"/>
                </a:lnTo>
                <a:lnTo>
                  <a:pt x="1520" y="66"/>
                </a:lnTo>
                <a:lnTo>
                  <a:pt x="1526" y="68"/>
                </a:lnTo>
                <a:lnTo>
                  <a:pt x="1526" y="68"/>
                </a:lnTo>
                <a:lnTo>
                  <a:pt x="1540" y="75"/>
                </a:lnTo>
                <a:lnTo>
                  <a:pt x="1558" y="87"/>
                </a:lnTo>
                <a:lnTo>
                  <a:pt x="1576" y="100"/>
                </a:lnTo>
                <a:lnTo>
                  <a:pt x="1597" y="116"/>
                </a:lnTo>
                <a:lnTo>
                  <a:pt x="1615" y="134"/>
                </a:lnTo>
                <a:lnTo>
                  <a:pt x="1632" y="151"/>
                </a:lnTo>
                <a:lnTo>
                  <a:pt x="1646" y="168"/>
                </a:lnTo>
                <a:lnTo>
                  <a:pt x="1651" y="175"/>
                </a:lnTo>
                <a:lnTo>
                  <a:pt x="1655" y="183"/>
                </a:lnTo>
                <a:lnTo>
                  <a:pt x="1655" y="183"/>
                </a:lnTo>
                <a:lnTo>
                  <a:pt x="1674" y="226"/>
                </a:lnTo>
                <a:lnTo>
                  <a:pt x="1698" y="284"/>
                </a:lnTo>
                <a:lnTo>
                  <a:pt x="1729" y="358"/>
                </a:lnTo>
                <a:lnTo>
                  <a:pt x="1729" y="358"/>
                </a:lnTo>
                <a:lnTo>
                  <a:pt x="1733" y="363"/>
                </a:lnTo>
                <a:lnTo>
                  <a:pt x="1744" y="374"/>
                </a:lnTo>
                <a:lnTo>
                  <a:pt x="1750" y="380"/>
                </a:lnTo>
                <a:lnTo>
                  <a:pt x="1754" y="386"/>
                </a:lnTo>
                <a:lnTo>
                  <a:pt x="1756" y="392"/>
                </a:lnTo>
                <a:lnTo>
                  <a:pt x="1756" y="395"/>
                </a:lnTo>
                <a:lnTo>
                  <a:pt x="1756" y="397"/>
                </a:lnTo>
                <a:lnTo>
                  <a:pt x="1756" y="397"/>
                </a:lnTo>
                <a:lnTo>
                  <a:pt x="1752" y="405"/>
                </a:lnTo>
                <a:lnTo>
                  <a:pt x="1744" y="415"/>
                </a:lnTo>
                <a:lnTo>
                  <a:pt x="1735" y="427"/>
                </a:lnTo>
                <a:lnTo>
                  <a:pt x="1735" y="4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7BA1110C-E2A6-4875-A0C6-F0730C3F9B3E}"/>
              </a:ext>
            </a:extLst>
          </p:cNvPr>
          <p:cNvSpPr>
            <a:spLocks noEditPoints="1"/>
          </p:cNvSpPr>
          <p:nvPr/>
        </p:nvSpPr>
        <p:spPr bwMode="auto">
          <a:xfrm>
            <a:off x="4291979" y="4749158"/>
            <a:ext cx="1378385" cy="1545864"/>
          </a:xfrm>
          <a:custGeom>
            <a:avLst/>
            <a:gdLst>
              <a:gd name="T0" fmla="*/ 684 w 1037"/>
              <a:gd name="T1" fmla="*/ 731 h 1163"/>
              <a:gd name="T2" fmla="*/ 692 w 1037"/>
              <a:gd name="T3" fmla="*/ 784 h 1163"/>
              <a:gd name="T4" fmla="*/ 692 w 1037"/>
              <a:gd name="T5" fmla="*/ 909 h 1163"/>
              <a:gd name="T6" fmla="*/ 712 w 1037"/>
              <a:gd name="T7" fmla="*/ 1009 h 1163"/>
              <a:gd name="T8" fmla="*/ 722 w 1037"/>
              <a:gd name="T9" fmla="*/ 1020 h 1163"/>
              <a:gd name="T10" fmla="*/ 726 w 1037"/>
              <a:gd name="T11" fmla="*/ 1055 h 1163"/>
              <a:gd name="T12" fmla="*/ 810 w 1037"/>
              <a:gd name="T13" fmla="*/ 1069 h 1163"/>
              <a:gd name="T14" fmla="*/ 854 w 1037"/>
              <a:gd name="T15" fmla="*/ 1066 h 1163"/>
              <a:gd name="T16" fmla="*/ 867 w 1037"/>
              <a:gd name="T17" fmla="*/ 1046 h 1163"/>
              <a:gd name="T18" fmla="*/ 891 w 1037"/>
              <a:gd name="T19" fmla="*/ 1031 h 1163"/>
              <a:gd name="T20" fmla="*/ 903 w 1037"/>
              <a:gd name="T21" fmla="*/ 1016 h 1163"/>
              <a:gd name="T22" fmla="*/ 886 w 1037"/>
              <a:gd name="T23" fmla="*/ 998 h 1163"/>
              <a:gd name="T24" fmla="*/ 850 w 1037"/>
              <a:gd name="T25" fmla="*/ 972 h 1163"/>
              <a:gd name="T26" fmla="*/ 844 w 1037"/>
              <a:gd name="T27" fmla="*/ 922 h 1163"/>
              <a:gd name="T28" fmla="*/ 841 w 1037"/>
              <a:gd name="T29" fmla="*/ 880 h 1163"/>
              <a:gd name="T30" fmla="*/ 888 w 1037"/>
              <a:gd name="T31" fmla="*/ 652 h 1163"/>
              <a:gd name="T32" fmla="*/ 892 w 1037"/>
              <a:gd name="T33" fmla="*/ 567 h 1163"/>
              <a:gd name="T34" fmla="*/ 974 w 1037"/>
              <a:gd name="T35" fmla="*/ 460 h 1163"/>
              <a:gd name="T36" fmla="*/ 1005 w 1037"/>
              <a:gd name="T37" fmla="*/ 459 h 1163"/>
              <a:gd name="T38" fmla="*/ 1011 w 1037"/>
              <a:gd name="T39" fmla="*/ 458 h 1163"/>
              <a:gd name="T40" fmla="*/ 1019 w 1037"/>
              <a:gd name="T41" fmla="*/ 454 h 1163"/>
              <a:gd name="T42" fmla="*/ 1026 w 1037"/>
              <a:gd name="T43" fmla="*/ 445 h 1163"/>
              <a:gd name="T44" fmla="*/ 1034 w 1037"/>
              <a:gd name="T45" fmla="*/ 425 h 1163"/>
              <a:gd name="T46" fmla="*/ 1023 w 1037"/>
              <a:gd name="T47" fmla="*/ 392 h 1163"/>
              <a:gd name="T48" fmla="*/ 1029 w 1037"/>
              <a:gd name="T49" fmla="*/ 355 h 1163"/>
              <a:gd name="T50" fmla="*/ 1036 w 1037"/>
              <a:gd name="T51" fmla="*/ 343 h 1163"/>
              <a:gd name="T52" fmla="*/ 1025 w 1037"/>
              <a:gd name="T53" fmla="*/ 286 h 1163"/>
              <a:gd name="T54" fmla="*/ 1009 w 1037"/>
              <a:gd name="T55" fmla="*/ 230 h 1163"/>
              <a:gd name="T56" fmla="*/ 948 w 1037"/>
              <a:gd name="T57" fmla="*/ 168 h 1163"/>
              <a:gd name="T58" fmla="*/ 916 w 1037"/>
              <a:gd name="T59" fmla="*/ 136 h 1163"/>
              <a:gd name="T60" fmla="*/ 883 w 1037"/>
              <a:gd name="T61" fmla="*/ 109 h 1163"/>
              <a:gd name="T62" fmla="*/ 894 w 1037"/>
              <a:gd name="T63" fmla="*/ 102 h 1163"/>
              <a:gd name="T64" fmla="*/ 880 w 1037"/>
              <a:gd name="T65" fmla="*/ 35 h 1163"/>
              <a:gd name="T66" fmla="*/ 863 w 1037"/>
              <a:gd name="T67" fmla="*/ 12 h 1163"/>
              <a:gd name="T68" fmla="*/ 812 w 1037"/>
              <a:gd name="T69" fmla="*/ 0 h 1163"/>
              <a:gd name="T70" fmla="*/ 764 w 1037"/>
              <a:gd name="T71" fmla="*/ 24 h 1163"/>
              <a:gd name="T72" fmla="*/ 749 w 1037"/>
              <a:gd name="T73" fmla="*/ 57 h 1163"/>
              <a:gd name="T74" fmla="*/ 749 w 1037"/>
              <a:gd name="T75" fmla="*/ 90 h 1163"/>
              <a:gd name="T76" fmla="*/ 739 w 1037"/>
              <a:gd name="T77" fmla="*/ 106 h 1163"/>
              <a:gd name="T78" fmla="*/ 749 w 1037"/>
              <a:gd name="T79" fmla="*/ 137 h 1163"/>
              <a:gd name="T80" fmla="*/ 683 w 1037"/>
              <a:gd name="T81" fmla="*/ 218 h 1163"/>
              <a:gd name="T82" fmla="*/ 656 w 1037"/>
              <a:gd name="T83" fmla="*/ 286 h 1163"/>
              <a:gd name="T84" fmla="*/ 643 w 1037"/>
              <a:gd name="T85" fmla="*/ 442 h 1163"/>
              <a:gd name="T86" fmla="*/ 664 w 1037"/>
              <a:gd name="T87" fmla="*/ 534 h 1163"/>
              <a:gd name="T88" fmla="*/ 673 w 1037"/>
              <a:gd name="T89" fmla="*/ 557 h 1163"/>
              <a:gd name="T90" fmla="*/ 675 w 1037"/>
              <a:gd name="T91" fmla="*/ 683 h 1163"/>
              <a:gd name="T92" fmla="*/ 312 w 1037"/>
              <a:gd name="T93" fmla="*/ 1163 h 1163"/>
              <a:gd name="T94" fmla="*/ 922 w 1037"/>
              <a:gd name="T95" fmla="*/ 315 h 1163"/>
              <a:gd name="T96" fmla="*/ 957 w 1037"/>
              <a:gd name="T97" fmla="*/ 330 h 1163"/>
              <a:gd name="T98" fmla="*/ 961 w 1037"/>
              <a:gd name="T99" fmla="*/ 354 h 1163"/>
              <a:gd name="T100" fmla="*/ 961 w 1037"/>
              <a:gd name="T101" fmla="*/ 386 h 1163"/>
              <a:gd name="T102" fmla="*/ 961 w 1037"/>
              <a:gd name="T103" fmla="*/ 423 h 1163"/>
              <a:gd name="T104" fmla="*/ 893 w 1037"/>
              <a:gd name="T105" fmla="*/ 457 h 1163"/>
              <a:gd name="T106" fmla="*/ 916 w 1037"/>
              <a:gd name="T107" fmla="*/ 436 h 1163"/>
              <a:gd name="T108" fmla="*/ 922 w 1037"/>
              <a:gd name="T109" fmla="*/ 315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37" h="1163">
                <a:moveTo>
                  <a:pt x="679" y="705"/>
                </a:moveTo>
                <a:lnTo>
                  <a:pt x="679" y="705"/>
                </a:lnTo>
                <a:lnTo>
                  <a:pt x="681" y="717"/>
                </a:lnTo>
                <a:lnTo>
                  <a:pt x="684" y="727"/>
                </a:lnTo>
                <a:lnTo>
                  <a:pt x="684" y="731"/>
                </a:lnTo>
                <a:lnTo>
                  <a:pt x="684" y="731"/>
                </a:lnTo>
                <a:lnTo>
                  <a:pt x="685" y="739"/>
                </a:lnTo>
                <a:lnTo>
                  <a:pt x="687" y="752"/>
                </a:lnTo>
                <a:lnTo>
                  <a:pt x="690" y="769"/>
                </a:lnTo>
                <a:lnTo>
                  <a:pt x="692" y="784"/>
                </a:lnTo>
                <a:lnTo>
                  <a:pt x="692" y="784"/>
                </a:lnTo>
                <a:lnTo>
                  <a:pt x="692" y="803"/>
                </a:lnTo>
                <a:lnTo>
                  <a:pt x="692" y="827"/>
                </a:lnTo>
                <a:lnTo>
                  <a:pt x="692" y="866"/>
                </a:lnTo>
                <a:lnTo>
                  <a:pt x="692" y="909"/>
                </a:lnTo>
                <a:lnTo>
                  <a:pt x="692" y="909"/>
                </a:lnTo>
                <a:lnTo>
                  <a:pt x="701" y="957"/>
                </a:lnTo>
                <a:lnTo>
                  <a:pt x="712" y="1006"/>
                </a:lnTo>
                <a:lnTo>
                  <a:pt x="712" y="1006"/>
                </a:lnTo>
                <a:lnTo>
                  <a:pt x="712" y="1009"/>
                </a:lnTo>
                <a:lnTo>
                  <a:pt x="713" y="1011"/>
                </a:lnTo>
                <a:lnTo>
                  <a:pt x="716" y="1014"/>
                </a:lnTo>
                <a:lnTo>
                  <a:pt x="720" y="1017"/>
                </a:lnTo>
                <a:lnTo>
                  <a:pt x="722" y="1020"/>
                </a:lnTo>
                <a:lnTo>
                  <a:pt x="722" y="1020"/>
                </a:lnTo>
                <a:lnTo>
                  <a:pt x="722" y="1035"/>
                </a:lnTo>
                <a:lnTo>
                  <a:pt x="722" y="1050"/>
                </a:lnTo>
                <a:lnTo>
                  <a:pt x="722" y="1050"/>
                </a:lnTo>
                <a:lnTo>
                  <a:pt x="724" y="1052"/>
                </a:lnTo>
                <a:lnTo>
                  <a:pt x="726" y="1055"/>
                </a:lnTo>
                <a:lnTo>
                  <a:pt x="736" y="1058"/>
                </a:lnTo>
                <a:lnTo>
                  <a:pt x="736" y="1058"/>
                </a:lnTo>
                <a:lnTo>
                  <a:pt x="748" y="1061"/>
                </a:lnTo>
                <a:lnTo>
                  <a:pt x="768" y="1063"/>
                </a:lnTo>
                <a:lnTo>
                  <a:pt x="810" y="1069"/>
                </a:lnTo>
                <a:lnTo>
                  <a:pt x="810" y="1069"/>
                </a:lnTo>
                <a:lnTo>
                  <a:pt x="827" y="1069"/>
                </a:lnTo>
                <a:lnTo>
                  <a:pt x="841" y="1069"/>
                </a:lnTo>
                <a:lnTo>
                  <a:pt x="848" y="1068"/>
                </a:lnTo>
                <a:lnTo>
                  <a:pt x="854" y="1066"/>
                </a:lnTo>
                <a:lnTo>
                  <a:pt x="859" y="1063"/>
                </a:lnTo>
                <a:lnTo>
                  <a:pt x="862" y="1061"/>
                </a:lnTo>
                <a:lnTo>
                  <a:pt x="862" y="1061"/>
                </a:lnTo>
                <a:lnTo>
                  <a:pt x="865" y="1054"/>
                </a:lnTo>
                <a:lnTo>
                  <a:pt x="867" y="1046"/>
                </a:lnTo>
                <a:lnTo>
                  <a:pt x="868" y="1039"/>
                </a:lnTo>
                <a:lnTo>
                  <a:pt x="868" y="1039"/>
                </a:lnTo>
                <a:lnTo>
                  <a:pt x="873" y="1038"/>
                </a:lnTo>
                <a:lnTo>
                  <a:pt x="885" y="1033"/>
                </a:lnTo>
                <a:lnTo>
                  <a:pt x="891" y="1031"/>
                </a:lnTo>
                <a:lnTo>
                  <a:pt x="897" y="1027"/>
                </a:lnTo>
                <a:lnTo>
                  <a:pt x="900" y="1023"/>
                </a:lnTo>
                <a:lnTo>
                  <a:pt x="903" y="1020"/>
                </a:lnTo>
                <a:lnTo>
                  <a:pt x="903" y="1020"/>
                </a:lnTo>
                <a:lnTo>
                  <a:pt x="903" y="1016"/>
                </a:lnTo>
                <a:lnTo>
                  <a:pt x="900" y="1011"/>
                </a:lnTo>
                <a:lnTo>
                  <a:pt x="896" y="1005"/>
                </a:lnTo>
                <a:lnTo>
                  <a:pt x="890" y="999"/>
                </a:lnTo>
                <a:lnTo>
                  <a:pt x="886" y="998"/>
                </a:lnTo>
                <a:lnTo>
                  <a:pt x="886" y="998"/>
                </a:lnTo>
                <a:lnTo>
                  <a:pt x="868" y="987"/>
                </a:lnTo>
                <a:lnTo>
                  <a:pt x="856" y="980"/>
                </a:lnTo>
                <a:lnTo>
                  <a:pt x="851" y="976"/>
                </a:lnTo>
                <a:lnTo>
                  <a:pt x="851" y="976"/>
                </a:lnTo>
                <a:lnTo>
                  <a:pt x="850" y="972"/>
                </a:lnTo>
                <a:lnTo>
                  <a:pt x="847" y="964"/>
                </a:lnTo>
                <a:lnTo>
                  <a:pt x="842" y="954"/>
                </a:lnTo>
                <a:lnTo>
                  <a:pt x="842" y="954"/>
                </a:lnTo>
                <a:lnTo>
                  <a:pt x="844" y="936"/>
                </a:lnTo>
                <a:lnTo>
                  <a:pt x="844" y="922"/>
                </a:lnTo>
                <a:lnTo>
                  <a:pt x="845" y="909"/>
                </a:lnTo>
                <a:lnTo>
                  <a:pt x="845" y="909"/>
                </a:lnTo>
                <a:lnTo>
                  <a:pt x="846" y="905"/>
                </a:lnTo>
                <a:lnTo>
                  <a:pt x="845" y="897"/>
                </a:lnTo>
                <a:lnTo>
                  <a:pt x="841" y="880"/>
                </a:lnTo>
                <a:lnTo>
                  <a:pt x="837" y="859"/>
                </a:lnTo>
                <a:lnTo>
                  <a:pt x="837" y="859"/>
                </a:lnTo>
                <a:lnTo>
                  <a:pt x="863" y="758"/>
                </a:lnTo>
                <a:lnTo>
                  <a:pt x="881" y="682"/>
                </a:lnTo>
                <a:lnTo>
                  <a:pt x="888" y="652"/>
                </a:lnTo>
                <a:lnTo>
                  <a:pt x="892" y="631"/>
                </a:lnTo>
                <a:lnTo>
                  <a:pt x="892" y="631"/>
                </a:lnTo>
                <a:lnTo>
                  <a:pt x="893" y="615"/>
                </a:lnTo>
                <a:lnTo>
                  <a:pt x="893" y="600"/>
                </a:lnTo>
                <a:lnTo>
                  <a:pt x="892" y="567"/>
                </a:lnTo>
                <a:lnTo>
                  <a:pt x="891" y="541"/>
                </a:lnTo>
                <a:lnTo>
                  <a:pt x="890" y="532"/>
                </a:lnTo>
                <a:lnTo>
                  <a:pt x="890" y="532"/>
                </a:lnTo>
                <a:lnTo>
                  <a:pt x="974" y="460"/>
                </a:lnTo>
                <a:lnTo>
                  <a:pt x="974" y="460"/>
                </a:lnTo>
                <a:lnTo>
                  <a:pt x="978" y="460"/>
                </a:lnTo>
                <a:lnTo>
                  <a:pt x="992" y="460"/>
                </a:lnTo>
                <a:lnTo>
                  <a:pt x="992" y="460"/>
                </a:lnTo>
                <a:lnTo>
                  <a:pt x="1001" y="460"/>
                </a:lnTo>
                <a:lnTo>
                  <a:pt x="1005" y="459"/>
                </a:lnTo>
                <a:lnTo>
                  <a:pt x="1006" y="458"/>
                </a:lnTo>
                <a:lnTo>
                  <a:pt x="1007" y="458"/>
                </a:lnTo>
                <a:lnTo>
                  <a:pt x="1007" y="458"/>
                </a:lnTo>
                <a:lnTo>
                  <a:pt x="1009" y="458"/>
                </a:lnTo>
                <a:lnTo>
                  <a:pt x="1011" y="458"/>
                </a:lnTo>
                <a:lnTo>
                  <a:pt x="1015" y="458"/>
                </a:lnTo>
                <a:lnTo>
                  <a:pt x="1015" y="458"/>
                </a:lnTo>
                <a:lnTo>
                  <a:pt x="1017" y="458"/>
                </a:lnTo>
                <a:lnTo>
                  <a:pt x="1018" y="458"/>
                </a:lnTo>
                <a:lnTo>
                  <a:pt x="1019" y="454"/>
                </a:lnTo>
                <a:lnTo>
                  <a:pt x="1018" y="449"/>
                </a:lnTo>
                <a:lnTo>
                  <a:pt x="1018" y="449"/>
                </a:lnTo>
                <a:lnTo>
                  <a:pt x="1020" y="448"/>
                </a:lnTo>
                <a:lnTo>
                  <a:pt x="1026" y="445"/>
                </a:lnTo>
                <a:lnTo>
                  <a:pt x="1026" y="445"/>
                </a:lnTo>
                <a:lnTo>
                  <a:pt x="1028" y="442"/>
                </a:lnTo>
                <a:lnTo>
                  <a:pt x="1029" y="438"/>
                </a:lnTo>
                <a:lnTo>
                  <a:pt x="1029" y="434"/>
                </a:lnTo>
                <a:lnTo>
                  <a:pt x="1034" y="425"/>
                </a:lnTo>
                <a:lnTo>
                  <a:pt x="1034" y="425"/>
                </a:lnTo>
                <a:lnTo>
                  <a:pt x="1035" y="423"/>
                </a:lnTo>
                <a:lnTo>
                  <a:pt x="1034" y="419"/>
                </a:lnTo>
                <a:lnTo>
                  <a:pt x="1030" y="409"/>
                </a:lnTo>
                <a:lnTo>
                  <a:pt x="1023" y="392"/>
                </a:lnTo>
                <a:lnTo>
                  <a:pt x="1023" y="392"/>
                </a:lnTo>
                <a:lnTo>
                  <a:pt x="1021" y="388"/>
                </a:lnTo>
                <a:lnTo>
                  <a:pt x="1020" y="386"/>
                </a:lnTo>
                <a:lnTo>
                  <a:pt x="1023" y="356"/>
                </a:lnTo>
                <a:lnTo>
                  <a:pt x="1023" y="356"/>
                </a:lnTo>
                <a:lnTo>
                  <a:pt x="1029" y="355"/>
                </a:lnTo>
                <a:lnTo>
                  <a:pt x="1034" y="354"/>
                </a:lnTo>
                <a:lnTo>
                  <a:pt x="1037" y="351"/>
                </a:lnTo>
                <a:lnTo>
                  <a:pt x="1037" y="351"/>
                </a:lnTo>
                <a:lnTo>
                  <a:pt x="1037" y="349"/>
                </a:lnTo>
                <a:lnTo>
                  <a:pt x="1036" y="343"/>
                </a:lnTo>
                <a:lnTo>
                  <a:pt x="1032" y="325"/>
                </a:lnTo>
                <a:lnTo>
                  <a:pt x="1028" y="307"/>
                </a:lnTo>
                <a:lnTo>
                  <a:pt x="1026" y="293"/>
                </a:lnTo>
                <a:lnTo>
                  <a:pt x="1026" y="293"/>
                </a:lnTo>
                <a:lnTo>
                  <a:pt x="1025" y="286"/>
                </a:lnTo>
                <a:lnTo>
                  <a:pt x="1024" y="279"/>
                </a:lnTo>
                <a:lnTo>
                  <a:pt x="1020" y="267"/>
                </a:lnTo>
                <a:lnTo>
                  <a:pt x="1020" y="267"/>
                </a:lnTo>
                <a:lnTo>
                  <a:pt x="1015" y="247"/>
                </a:lnTo>
                <a:lnTo>
                  <a:pt x="1009" y="230"/>
                </a:lnTo>
                <a:lnTo>
                  <a:pt x="1009" y="230"/>
                </a:lnTo>
                <a:lnTo>
                  <a:pt x="985" y="211"/>
                </a:lnTo>
                <a:lnTo>
                  <a:pt x="963" y="193"/>
                </a:lnTo>
                <a:lnTo>
                  <a:pt x="963" y="193"/>
                </a:lnTo>
                <a:lnTo>
                  <a:pt x="948" y="168"/>
                </a:lnTo>
                <a:lnTo>
                  <a:pt x="936" y="150"/>
                </a:lnTo>
                <a:lnTo>
                  <a:pt x="931" y="144"/>
                </a:lnTo>
                <a:lnTo>
                  <a:pt x="927" y="141"/>
                </a:lnTo>
                <a:lnTo>
                  <a:pt x="927" y="141"/>
                </a:lnTo>
                <a:lnTo>
                  <a:pt x="916" y="136"/>
                </a:lnTo>
                <a:lnTo>
                  <a:pt x="900" y="130"/>
                </a:lnTo>
                <a:lnTo>
                  <a:pt x="879" y="124"/>
                </a:lnTo>
                <a:lnTo>
                  <a:pt x="875" y="110"/>
                </a:lnTo>
                <a:lnTo>
                  <a:pt x="875" y="110"/>
                </a:lnTo>
                <a:lnTo>
                  <a:pt x="883" y="109"/>
                </a:lnTo>
                <a:lnTo>
                  <a:pt x="890" y="109"/>
                </a:lnTo>
                <a:lnTo>
                  <a:pt x="894" y="107"/>
                </a:lnTo>
                <a:lnTo>
                  <a:pt x="894" y="107"/>
                </a:lnTo>
                <a:lnTo>
                  <a:pt x="896" y="106"/>
                </a:lnTo>
                <a:lnTo>
                  <a:pt x="894" y="102"/>
                </a:lnTo>
                <a:lnTo>
                  <a:pt x="890" y="92"/>
                </a:lnTo>
                <a:lnTo>
                  <a:pt x="881" y="80"/>
                </a:lnTo>
                <a:lnTo>
                  <a:pt x="881" y="80"/>
                </a:lnTo>
                <a:lnTo>
                  <a:pt x="880" y="55"/>
                </a:lnTo>
                <a:lnTo>
                  <a:pt x="880" y="35"/>
                </a:lnTo>
                <a:lnTo>
                  <a:pt x="879" y="22"/>
                </a:lnTo>
                <a:lnTo>
                  <a:pt x="879" y="22"/>
                </a:lnTo>
                <a:lnTo>
                  <a:pt x="876" y="20"/>
                </a:lnTo>
                <a:lnTo>
                  <a:pt x="870" y="16"/>
                </a:lnTo>
                <a:lnTo>
                  <a:pt x="863" y="12"/>
                </a:lnTo>
                <a:lnTo>
                  <a:pt x="853" y="9"/>
                </a:lnTo>
                <a:lnTo>
                  <a:pt x="833" y="3"/>
                </a:lnTo>
                <a:lnTo>
                  <a:pt x="822" y="1"/>
                </a:lnTo>
                <a:lnTo>
                  <a:pt x="812" y="0"/>
                </a:lnTo>
                <a:lnTo>
                  <a:pt x="812" y="0"/>
                </a:lnTo>
                <a:lnTo>
                  <a:pt x="804" y="1"/>
                </a:lnTo>
                <a:lnTo>
                  <a:pt x="793" y="5"/>
                </a:lnTo>
                <a:lnTo>
                  <a:pt x="783" y="11"/>
                </a:lnTo>
                <a:lnTo>
                  <a:pt x="773" y="17"/>
                </a:lnTo>
                <a:lnTo>
                  <a:pt x="764" y="24"/>
                </a:lnTo>
                <a:lnTo>
                  <a:pt x="756" y="32"/>
                </a:lnTo>
                <a:lnTo>
                  <a:pt x="752" y="39"/>
                </a:lnTo>
                <a:lnTo>
                  <a:pt x="749" y="44"/>
                </a:lnTo>
                <a:lnTo>
                  <a:pt x="749" y="44"/>
                </a:lnTo>
                <a:lnTo>
                  <a:pt x="749" y="57"/>
                </a:lnTo>
                <a:lnTo>
                  <a:pt x="750" y="73"/>
                </a:lnTo>
                <a:lnTo>
                  <a:pt x="753" y="91"/>
                </a:lnTo>
                <a:lnTo>
                  <a:pt x="753" y="91"/>
                </a:lnTo>
                <a:lnTo>
                  <a:pt x="752" y="90"/>
                </a:lnTo>
                <a:lnTo>
                  <a:pt x="749" y="90"/>
                </a:lnTo>
                <a:lnTo>
                  <a:pt x="745" y="91"/>
                </a:lnTo>
                <a:lnTo>
                  <a:pt x="742" y="96"/>
                </a:lnTo>
                <a:lnTo>
                  <a:pt x="742" y="96"/>
                </a:lnTo>
                <a:lnTo>
                  <a:pt x="739" y="101"/>
                </a:lnTo>
                <a:lnTo>
                  <a:pt x="739" y="106"/>
                </a:lnTo>
                <a:lnTo>
                  <a:pt x="741" y="110"/>
                </a:lnTo>
                <a:lnTo>
                  <a:pt x="743" y="115"/>
                </a:lnTo>
                <a:lnTo>
                  <a:pt x="748" y="124"/>
                </a:lnTo>
                <a:lnTo>
                  <a:pt x="749" y="126"/>
                </a:lnTo>
                <a:lnTo>
                  <a:pt x="749" y="137"/>
                </a:lnTo>
                <a:lnTo>
                  <a:pt x="749" y="137"/>
                </a:lnTo>
                <a:lnTo>
                  <a:pt x="738" y="150"/>
                </a:lnTo>
                <a:lnTo>
                  <a:pt x="712" y="182"/>
                </a:lnTo>
                <a:lnTo>
                  <a:pt x="696" y="200"/>
                </a:lnTo>
                <a:lnTo>
                  <a:pt x="683" y="218"/>
                </a:lnTo>
                <a:lnTo>
                  <a:pt x="672" y="234"/>
                </a:lnTo>
                <a:lnTo>
                  <a:pt x="664" y="247"/>
                </a:lnTo>
                <a:lnTo>
                  <a:pt x="664" y="247"/>
                </a:lnTo>
                <a:lnTo>
                  <a:pt x="661" y="263"/>
                </a:lnTo>
                <a:lnTo>
                  <a:pt x="656" y="286"/>
                </a:lnTo>
                <a:lnTo>
                  <a:pt x="652" y="314"/>
                </a:lnTo>
                <a:lnTo>
                  <a:pt x="649" y="344"/>
                </a:lnTo>
                <a:lnTo>
                  <a:pt x="644" y="402"/>
                </a:lnTo>
                <a:lnTo>
                  <a:pt x="643" y="425"/>
                </a:lnTo>
                <a:lnTo>
                  <a:pt x="643" y="442"/>
                </a:lnTo>
                <a:lnTo>
                  <a:pt x="643" y="442"/>
                </a:lnTo>
                <a:lnTo>
                  <a:pt x="645" y="454"/>
                </a:lnTo>
                <a:lnTo>
                  <a:pt x="647" y="469"/>
                </a:lnTo>
                <a:lnTo>
                  <a:pt x="655" y="499"/>
                </a:lnTo>
                <a:lnTo>
                  <a:pt x="664" y="534"/>
                </a:lnTo>
                <a:lnTo>
                  <a:pt x="664" y="534"/>
                </a:lnTo>
                <a:lnTo>
                  <a:pt x="668" y="546"/>
                </a:lnTo>
                <a:lnTo>
                  <a:pt x="670" y="554"/>
                </a:lnTo>
                <a:lnTo>
                  <a:pt x="672" y="556"/>
                </a:lnTo>
                <a:lnTo>
                  <a:pt x="673" y="557"/>
                </a:lnTo>
                <a:lnTo>
                  <a:pt x="673" y="557"/>
                </a:lnTo>
                <a:lnTo>
                  <a:pt x="674" y="562"/>
                </a:lnTo>
                <a:lnTo>
                  <a:pt x="674" y="577"/>
                </a:lnTo>
                <a:lnTo>
                  <a:pt x="675" y="620"/>
                </a:lnTo>
                <a:lnTo>
                  <a:pt x="675" y="683"/>
                </a:lnTo>
                <a:lnTo>
                  <a:pt x="156" y="1102"/>
                </a:lnTo>
                <a:lnTo>
                  <a:pt x="19" y="1091"/>
                </a:lnTo>
                <a:lnTo>
                  <a:pt x="0" y="1102"/>
                </a:lnTo>
                <a:lnTo>
                  <a:pt x="0" y="1118"/>
                </a:lnTo>
                <a:lnTo>
                  <a:pt x="312" y="1163"/>
                </a:lnTo>
                <a:lnTo>
                  <a:pt x="312" y="1141"/>
                </a:lnTo>
                <a:lnTo>
                  <a:pt x="265" y="1118"/>
                </a:lnTo>
                <a:lnTo>
                  <a:pt x="197" y="1110"/>
                </a:lnTo>
                <a:lnTo>
                  <a:pt x="679" y="705"/>
                </a:lnTo>
                <a:close/>
                <a:moveTo>
                  <a:pt x="922" y="315"/>
                </a:moveTo>
                <a:lnTo>
                  <a:pt x="946" y="315"/>
                </a:lnTo>
                <a:lnTo>
                  <a:pt x="946" y="315"/>
                </a:lnTo>
                <a:lnTo>
                  <a:pt x="957" y="327"/>
                </a:lnTo>
                <a:lnTo>
                  <a:pt x="957" y="327"/>
                </a:lnTo>
                <a:lnTo>
                  <a:pt x="957" y="330"/>
                </a:lnTo>
                <a:lnTo>
                  <a:pt x="957" y="334"/>
                </a:lnTo>
                <a:lnTo>
                  <a:pt x="957" y="349"/>
                </a:lnTo>
                <a:lnTo>
                  <a:pt x="957" y="349"/>
                </a:lnTo>
                <a:lnTo>
                  <a:pt x="959" y="353"/>
                </a:lnTo>
                <a:lnTo>
                  <a:pt x="961" y="354"/>
                </a:lnTo>
                <a:lnTo>
                  <a:pt x="962" y="354"/>
                </a:lnTo>
                <a:lnTo>
                  <a:pt x="963" y="354"/>
                </a:lnTo>
                <a:lnTo>
                  <a:pt x="963" y="378"/>
                </a:lnTo>
                <a:lnTo>
                  <a:pt x="963" y="378"/>
                </a:lnTo>
                <a:lnTo>
                  <a:pt x="961" y="386"/>
                </a:lnTo>
                <a:lnTo>
                  <a:pt x="960" y="394"/>
                </a:lnTo>
                <a:lnTo>
                  <a:pt x="960" y="401"/>
                </a:lnTo>
                <a:lnTo>
                  <a:pt x="960" y="401"/>
                </a:lnTo>
                <a:lnTo>
                  <a:pt x="961" y="409"/>
                </a:lnTo>
                <a:lnTo>
                  <a:pt x="961" y="423"/>
                </a:lnTo>
                <a:lnTo>
                  <a:pt x="960" y="438"/>
                </a:lnTo>
                <a:lnTo>
                  <a:pt x="892" y="497"/>
                </a:lnTo>
                <a:lnTo>
                  <a:pt x="890" y="458"/>
                </a:lnTo>
                <a:lnTo>
                  <a:pt x="890" y="458"/>
                </a:lnTo>
                <a:lnTo>
                  <a:pt x="893" y="457"/>
                </a:lnTo>
                <a:lnTo>
                  <a:pt x="900" y="452"/>
                </a:lnTo>
                <a:lnTo>
                  <a:pt x="910" y="446"/>
                </a:lnTo>
                <a:lnTo>
                  <a:pt x="914" y="441"/>
                </a:lnTo>
                <a:lnTo>
                  <a:pt x="916" y="436"/>
                </a:lnTo>
                <a:lnTo>
                  <a:pt x="916" y="436"/>
                </a:lnTo>
                <a:lnTo>
                  <a:pt x="919" y="426"/>
                </a:lnTo>
                <a:lnTo>
                  <a:pt x="920" y="412"/>
                </a:lnTo>
                <a:lnTo>
                  <a:pt x="921" y="371"/>
                </a:lnTo>
                <a:lnTo>
                  <a:pt x="922" y="315"/>
                </a:lnTo>
                <a:lnTo>
                  <a:pt x="922" y="3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7A0DCAAC-2AD8-4E3F-A6C3-2FFCDB13DD62}"/>
              </a:ext>
            </a:extLst>
          </p:cNvPr>
          <p:cNvSpPr>
            <a:spLocks/>
          </p:cNvSpPr>
          <p:nvPr/>
        </p:nvSpPr>
        <p:spPr bwMode="auto">
          <a:xfrm>
            <a:off x="6060288" y="4891868"/>
            <a:ext cx="1494023" cy="1417659"/>
          </a:xfrm>
          <a:custGeom>
            <a:avLst/>
            <a:gdLst>
              <a:gd name="T0" fmla="*/ 41 w 1213"/>
              <a:gd name="T1" fmla="*/ 198 h 1151"/>
              <a:gd name="T2" fmla="*/ 9 w 1213"/>
              <a:gd name="T3" fmla="*/ 376 h 1151"/>
              <a:gd name="T4" fmla="*/ 1 w 1213"/>
              <a:gd name="T5" fmla="*/ 445 h 1151"/>
              <a:gd name="T6" fmla="*/ 8 w 1213"/>
              <a:gd name="T7" fmla="*/ 463 h 1151"/>
              <a:gd name="T8" fmla="*/ 3 w 1213"/>
              <a:gd name="T9" fmla="*/ 537 h 1151"/>
              <a:gd name="T10" fmla="*/ 49 w 1213"/>
              <a:gd name="T11" fmla="*/ 686 h 1151"/>
              <a:gd name="T12" fmla="*/ 60 w 1213"/>
              <a:gd name="T13" fmla="*/ 704 h 1151"/>
              <a:gd name="T14" fmla="*/ 63 w 1213"/>
              <a:gd name="T15" fmla="*/ 744 h 1151"/>
              <a:gd name="T16" fmla="*/ 36 w 1213"/>
              <a:gd name="T17" fmla="*/ 859 h 1151"/>
              <a:gd name="T18" fmla="*/ 26 w 1213"/>
              <a:gd name="T19" fmla="*/ 940 h 1151"/>
              <a:gd name="T20" fmla="*/ 26 w 1213"/>
              <a:gd name="T21" fmla="*/ 1052 h 1151"/>
              <a:gd name="T22" fmla="*/ 45 w 1213"/>
              <a:gd name="T23" fmla="*/ 1069 h 1151"/>
              <a:gd name="T24" fmla="*/ 126 w 1213"/>
              <a:gd name="T25" fmla="*/ 1076 h 1151"/>
              <a:gd name="T26" fmla="*/ 199 w 1213"/>
              <a:gd name="T27" fmla="*/ 1082 h 1151"/>
              <a:gd name="T28" fmla="*/ 226 w 1213"/>
              <a:gd name="T29" fmla="*/ 1069 h 1151"/>
              <a:gd name="T30" fmla="*/ 230 w 1213"/>
              <a:gd name="T31" fmla="*/ 1047 h 1151"/>
              <a:gd name="T32" fmla="*/ 199 w 1213"/>
              <a:gd name="T33" fmla="*/ 1025 h 1151"/>
              <a:gd name="T34" fmla="*/ 201 w 1213"/>
              <a:gd name="T35" fmla="*/ 1000 h 1151"/>
              <a:gd name="T36" fmla="*/ 193 w 1213"/>
              <a:gd name="T37" fmla="*/ 888 h 1151"/>
              <a:gd name="T38" fmla="*/ 195 w 1213"/>
              <a:gd name="T39" fmla="*/ 779 h 1151"/>
              <a:gd name="T40" fmla="*/ 202 w 1213"/>
              <a:gd name="T41" fmla="*/ 646 h 1151"/>
              <a:gd name="T42" fmla="*/ 199 w 1213"/>
              <a:gd name="T43" fmla="*/ 600 h 1151"/>
              <a:gd name="T44" fmla="*/ 1070 w 1213"/>
              <a:gd name="T45" fmla="*/ 1066 h 1151"/>
              <a:gd name="T46" fmla="*/ 1089 w 1213"/>
              <a:gd name="T47" fmla="*/ 1110 h 1151"/>
              <a:gd name="T48" fmla="*/ 1069 w 1213"/>
              <a:gd name="T49" fmla="*/ 1140 h 1151"/>
              <a:gd name="T50" fmla="*/ 1076 w 1213"/>
              <a:gd name="T51" fmla="*/ 1149 h 1151"/>
              <a:gd name="T52" fmla="*/ 1179 w 1213"/>
              <a:gd name="T53" fmla="*/ 1111 h 1151"/>
              <a:gd name="T54" fmla="*/ 1211 w 1213"/>
              <a:gd name="T55" fmla="*/ 1074 h 1151"/>
              <a:gd name="T56" fmla="*/ 1202 w 1213"/>
              <a:gd name="T57" fmla="*/ 1055 h 1151"/>
              <a:gd name="T58" fmla="*/ 1139 w 1213"/>
              <a:gd name="T59" fmla="*/ 1072 h 1151"/>
              <a:gd name="T60" fmla="*/ 186 w 1213"/>
              <a:gd name="T61" fmla="*/ 526 h 1151"/>
              <a:gd name="T62" fmla="*/ 195 w 1213"/>
              <a:gd name="T63" fmla="*/ 524 h 1151"/>
              <a:gd name="T64" fmla="*/ 216 w 1213"/>
              <a:gd name="T65" fmla="*/ 478 h 1151"/>
              <a:gd name="T66" fmla="*/ 237 w 1213"/>
              <a:gd name="T67" fmla="*/ 501 h 1151"/>
              <a:gd name="T68" fmla="*/ 252 w 1213"/>
              <a:gd name="T69" fmla="*/ 534 h 1151"/>
              <a:gd name="T70" fmla="*/ 258 w 1213"/>
              <a:gd name="T71" fmla="*/ 565 h 1151"/>
              <a:gd name="T72" fmla="*/ 271 w 1213"/>
              <a:gd name="T73" fmla="*/ 563 h 1151"/>
              <a:gd name="T74" fmla="*/ 277 w 1213"/>
              <a:gd name="T75" fmla="*/ 549 h 1151"/>
              <a:gd name="T76" fmla="*/ 273 w 1213"/>
              <a:gd name="T77" fmla="*/ 567 h 1151"/>
              <a:gd name="T78" fmla="*/ 271 w 1213"/>
              <a:gd name="T79" fmla="*/ 584 h 1151"/>
              <a:gd name="T80" fmla="*/ 284 w 1213"/>
              <a:gd name="T81" fmla="*/ 582 h 1151"/>
              <a:gd name="T82" fmla="*/ 294 w 1213"/>
              <a:gd name="T83" fmla="*/ 578 h 1151"/>
              <a:gd name="T84" fmla="*/ 298 w 1213"/>
              <a:gd name="T85" fmla="*/ 529 h 1151"/>
              <a:gd name="T86" fmla="*/ 300 w 1213"/>
              <a:gd name="T87" fmla="*/ 492 h 1151"/>
              <a:gd name="T88" fmla="*/ 285 w 1213"/>
              <a:gd name="T89" fmla="*/ 415 h 1151"/>
              <a:gd name="T90" fmla="*/ 273 w 1213"/>
              <a:gd name="T91" fmla="*/ 302 h 1151"/>
              <a:gd name="T92" fmla="*/ 261 w 1213"/>
              <a:gd name="T93" fmla="*/ 199 h 1151"/>
              <a:gd name="T94" fmla="*/ 248 w 1213"/>
              <a:gd name="T95" fmla="*/ 180 h 1151"/>
              <a:gd name="T96" fmla="*/ 232 w 1213"/>
              <a:gd name="T97" fmla="*/ 165 h 1151"/>
              <a:gd name="T98" fmla="*/ 252 w 1213"/>
              <a:gd name="T99" fmla="*/ 150 h 1151"/>
              <a:gd name="T100" fmla="*/ 262 w 1213"/>
              <a:gd name="T101" fmla="*/ 138 h 1151"/>
              <a:gd name="T102" fmla="*/ 272 w 1213"/>
              <a:gd name="T103" fmla="*/ 134 h 1151"/>
              <a:gd name="T104" fmla="*/ 288 w 1213"/>
              <a:gd name="T105" fmla="*/ 113 h 1151"/>
              <a:gd name="T106" fmla="*/ 325 w 1213"/>
              <a:gd name="T107" fmla="*/ 111 h 1151"/>
              <a:gd name="T108" fmla="*/ 340 w 1213"/>
              <a:gd name="T109" fmla="*/ 102 h 1151"/>
              <a:gd name="T110" fmla="*/ 305 w 1213"/>
              <a:gd name="T111" fmla="*/ 61 h 1151"/>
              <a:gd name="T112" fmla="*/ 299 w 1213"/>
              <a:gd name="T113" fmla="*/ 20 h 1151"/>
              <a:gd name="T114" fmla="*/ 258 w 1213"/>
              <a:gd name="T115" fmla="*/ 3 h 1151"/>
              <a:gd name="T116" fmla="*/ 210 w 1213"/>
              <a:gd name="T117" fmla="*/ 1 h 1151"/>
              <a:gd name="T118" fmla="*/ 183 w 1213"/>
              <a:gd name="T119" fmla="*/ 18 h 1151"/>
              <a:gd name="T120" fmla="*/ 158 w 1213"/>
              <a:gd name="T121" fmla="*/ 64 h 1151"/>
              <a:gd name="T122" fmla="*/ 156 w 1213"/>
              <a:gd name="T123" fmla="*/ 78 h 1151"/>
              <a:gd name="T124" fmla="*/ 151 w 1213"/>
              <a:gd name="T125" fmla="*/ 102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13" h="1151">
                <a:moveTo>
                  <a:pt x="151" y="102"/>
                </a:moveTo>
                <a:lnTo>
                  <a:pt x="151" y="102"/>
                </a:lnTo>
                <a:lnTo>
                  <a:pt x="147" y="127"/>
                </a:lnTo>
                <a:lnTo>
                  <a:pt x="41" y="198"/>
                </a:lnTo>
                <a:lnTo>
                  <a:pt x="41" y="198"/>
                </a:lnTo>
                <a:lnTo>
                  <a:pt x="29" y="261"/>
                </a:lnTo>
                <a:lnTo>
                  <a:pt x="14" y="337"/>
                </a:lnTo>
                <a:lnTo>
                  <a:pt x="14" y="337"/>
                </a:lnTo>
                <a:lnTo>
                  <a:pt x="12" y="354"/>
                </a:lnTo>
                <a:lnTo>
                  <a:pt x="9" y="376"/>
                </a:lnTo>
                <a:lnTo>
                  <a:pt x="8" y="409"/>
                </a:lnTo>
                <a:lnTo>
                  <a:pt x="8" y="409"/>
                </a:lnTo>
                <a:lnTo>
                  <a:pt x="7" y="418"/>
                </a:lnTo>
                <a:lnTo>
                  <a:pt x="3" y="432"/>
                </a:lnTo>
                <a:lnTo>
                  <a:pt x="1" y="445"/>
                </a:lnTo>
                <a:lnTo>
                  <a:pt x="0" y="452"/>
                </a:lnTo>
                <a:lnTo>
                  <a:pt x="0" y="452"/>
                </a:lnTo>
                <a:lnTo>
                  <a:pt x="2" y="457"/>
                </a:lnTo>
                <a:lnTo>
                  <a:pt x="5" y="461"/>
                </a:lnTo>
                <a:lnTo>
                  <a:pt x="8" y="463"/>
                </a:lnTo>
                <a:lnTo>
                  <a:pt x="8" y="463"/>
                </a:lnTo>
                <a:lnTo>
                  <a:pt x="6" y="494"/>
                </a:lnTo>
                <a:lnTo>
                  <a:pt x="3" y="518"/>
                </a:lnTo>
                <a:lnTo>
                  <a:pt x="3" y="537"/>
                </a:lnTo>
                <a:lnTo>
                  <a:pt x="3" y="537"/>
                </a:lnTo>
                <a:lnTo>
                  <a:pt x="5" y="550"/>
                </a:lnTo>
                <a:lnTo>
                  <a:pt x="11" y="570"/>
                </a:lnTo>
                <a:lnTo>
                  <a:pt x="26" y="618"/>
                </a:lnTo>
                <a:lnTo>
                  <a:pt x="42" y="664"/>
                </a:lnTo>
                <a:lnTo>
                  <a:pt x="49" y="686"/>
                </a:lnTo>
                <a:lnTo>
                  <a:pt x="49" y="686"/>
                </a:lnTo>
                <a:lnTo>
                  <a:pt x="51" y="690"/>
                </a:lnTo>
                <a:lnTo>
                  <a:pt x="54" y="696"/>
                </a:lnTo>
                <a:lnTo>
                  <a:pt x="60" y="704"/>
                </a:lnTo>
                <a:lnTo>
                  <a:pt x="60" y="704"/>
                </a:lnTo>
                <a:lnTo>
                  <a:pt x="61" y="722"/>
                </a:lnTo>
                <a:lnTo>
                  <a:pt x="63" y="736"/>
                </a:lnTo>
                <a:lnTo>
                  <a:pt x="63" y="741"/>
                </a:lnTo>
                <a:lnTo>
                  <a:pt x="63" y="741"/>
                </a:lnTo>
                <a:lnTo>
                  <a:pt x="63" y="744"/>
                </a:lnTo>
                <a:lnTo>
                  <a:pt x="59" y="755"/>
                </a:lnTo>
                <a:lnTo>
                  <a:pt x="54" y="772"/>
                </a:lnTo>
                <a:lnTo>
                  <a:pt x="49" y="795"/>
                </a:lnTo>
                <a:lnTo>
                  <a:pt x="49" y="795"/>
                </a:lnTo>
                <a:lnTo>
                  <a:pt x="36" y="859"/>
                </a:lnTo>
                <a:lnTo>
                  <a:pt x="30" y="891"/>
                </a:lnTo>
                <a:lnTo>
                  <a:pt x="28" y="904"/>
                </a:lnTo>
                <a:lnTo>
                  <a:pt x="28" y="912"/>
                </a:lnTo>
                <a:lnTo>
                  <a:pt x="28" y="912"/>
                </a:lnTo>
                <a:lnTo>
                  <a:pt x="26" y="940"/>
                </a:lnTo>
                <a:lnTo>
                  <a:pt x="24" y="981"/>
                </a:lnTo>
                <a:lnTo>
                  <a:pt x="19" y="1034"/>
                </a:lnTo>
                <a:lnTo>
                  <a:pt x="25" y="1036"/>
                </a:lnTo>
                <a:lnTo>
                  <a:pt x="25" y="1036"/>
                </a:lnTo>
                <a:lnTo>
                  <a:pt x="26" y="1052"/>
                </a:lnTo>
                <a:lnTo>
                  <a:pt x="28" y="1066"/>
                </a:lnTo>
                <a:lnTo>
                  <a:pt x="28" y="1066"/>
                </a:lnTo>
                <a:lnTo>
                  <a:pt x="34" y="1067"/>
                </a:lnTo>
                <a:lnTo>
                  <a:pt x="45" y="1069"/>
                </a:lnTo>
                <a:lnTo>
                  <a:pt x="45" y="1069"/>
                </a:lnTo>
                <a:lnTo>
                  <a:pt x="55" y="1070"/>
                </a:lnTo>
                <a:lnTo>
                  <a:pt x="74" y="1070"/>
                </a:lnTo>
                <a:lnTo>
                  <a:pt x="99" y="1069"/>
                </a:lnTo>
                <a:lnTo>
                  <a:pt x="99" y="1069"/>
                </a:lnTo>
                <a:lnTo>
                  <a:pt x="126" y="1076"/>
                </a:lnTo>
                <a:lnTo>
                  <a:pt x="147" y="1081"/>
                </a:lnTo>
                <a:lnTo>
                  <a:pt x="167" y="1083"/>
                </a:lnTo>
                <a:lnTo>
                  <a:pt x="167" y="1083"/>
                </a:lnTo>
                <a:lnTo>
                  <a:pt x="184" y="1083"/>
                </a:lnTo>
                <a:lnTo>
                  <a:pt x="199" y="1082"/>
                </a:lnTo>
                <a:lnTo>
                  <a:pt x="214" y="1080"/>
                </a:lnTo>
                <a:lnTo>
                  <a:pt x="219" y="1077"/>
                </a:lnTo>
                <a:lnTo>
                  <a:pt x="221" y="1075"/>
                </a:lnTo>
                <a:lnTo>
                  <a:pt x="221" y="1075"/>
                </a:lnTo>
                <a:lnTo>
                  <a:pt x="226" y="1069"/>
                </a:lnTo>
                <a:lnTo>
                  <a:pt x="230" y="1060"/>
                </a:lnTo>
                <a:lnTo>
                  <a:pt x="231" y="1053"/>
                </a:lnTo>
                <a:lnTo>
                  <a:pt x="231" y="1051"/>
                </a:lnTo>
                <a:lnTo>
                  <a:pt x="230" y="1047"/>
                </a:lnTo>
                <a:lnTo>
                  <a:pt x="230" y="1047"/>
                </a:lnTo>
                <a:lnTo>
                  <a:pt x="226" y="1042"/>
                </a:lnTo>
                <a:lnTo>
                  <a:pt x="219" y="1038"/>
                </a:lnTo>
                <a:lnTo>
                  <a:pt x="210" y="1034"/>
                </a:lnTo>
                <a:lnTo>
                  <a:pt x="199" y="1025"/>
                </a:lnTo>
                <a:lnTo>
                  <a:pt x="199" y="1025"/>
                </a:lnTo>
                <a:lnTo>
                  <a:pt x="202" y="1021"/>
                </a:lnTo>
                <a:lnTo>
                  <a:pt x="206" y="1017"/>
                </a:lnTo>
                <a:lnTo>
                  <a:pt x="206" y="1017"/>
                </a:lnTo>
                <a:lnTo>
                  <a:pt x="204" y="1011"/>
                </a:lnTo>
                <a:lnTo>
                  <a:pt x="201" y="1000"/>
                </a:lnTo>
                <a:lnTo>
                  <a:pt x="197" y="986"/>
                </a:lnTo>
                <a:lnTo>
                  <a:pt x="195" y="977"/>
                </a:lnTo>
                <a:lnTo>
                  <a:pt x="195" y="977"/>
                </a:lnTo>
                <a:lnTo>
                  <a:pt x="193" y="946"/>
                </a:lnTo>
                <a:lnTo>
                  <a:pt x="193" y="888"/>
                </a:lnTo>
                <a:lnTo>
                  <a:pt x="193" y="829"/>
                </a:lnTo>
                <a:lnTo>
                  <a:pt x="195" y="797"/>
                </a:lnTo>
                <a:lnTo>
                  <a:pt x="195" y="797"/>
                </a:lnTo>
                <a:lnTo>
                  <a:pt x="195" y="791"/>
                </a:lnTo>
                <a:lnTo>
                  <a:pt x="195" y="779"/>
                </a:lnTo>
                <a:lnTo>
                  <a:pt x="192" y="749"/>
                </a:lnTo>
                <a:lnTo>
                  <a:pt x="189" y="708"/>
                </a:lnTo>
                <a:lnTo>
                  <a:pt x="189" y="708"/>
                </a:lnTo>
                <a:lnTo>
                  <a:pt x="197" y="673"/>
                </a:lnTo>
                <a:lnTo>
                  <a:pt x="202" y="646"/>
                </a:lnTo>
                <a:lnTo>
                  <a:pt x="203" y="635"/>
                </a:lnTo>
                <a:lnTo>
                  <a:pt x="203" y="628"/>
                </a:lnTo>
                <a:lnTo>
                  <a:pt x="203" y="628"/>
                </a:lnTo>
                <a:lnTo>
                  <a:pt x="201" y="616"/>
                </a:lnTo>
                <a:lnTo>
                  <a:pt x="199" y="600"/>
                </a:lnTo>
                <a:lnTo>
                  <a:pt x="197" y="582"/>
                </a:lnTo>
                <a:lnTo>
                  <a:pt x="197" y="582"/>
                </a:lnTo>
                <a:lnTo>
                  <a:pt x="653" y="834"/>
                </a:lnTo>
                <a:lnTo>
                  <a:pt x="967" y="1008"/>
                </a:lnTo>
                <a:lnTo>
                  <a:pt x="1070" y="1066"/>
                </a:lnTo>
                <a:lnTo>
                  <a:pt x="1109" y="1088"/>
                </a:lnTo>
                <a:lnTo>
                  <a:pt x="1109" y="1088"/>
                </a:lnTo>
                <a:lnTo>
                  <a:pt x="1100" y="1097"/>
                </a:lnTo>
                <a:lnTo>
                  <a:pt x="1094" y="1104"/>
                </a:lnTo>
                <a:lnTo>
                  <a:pt x="1089" y="1110"/>
                </a:lnTo>
                <a:lnTo>
                  <a:pt x="1089" y="1110"/>
                </a:lnTo>
                <a:lnTo>
                  <a:pt x="1083" y="1118"/>
                </a:lnTo>
                <a:lnTo>
                  <a:pt x="1075" y="1129"/>
                </a:lnTo>
                <a:lnTo>
                  <a:pt x="1071" y="1135"/>
                </a:lnTo>
                <a:lnTo>
                  <a:pt x="1069" y="1140"/>
                </a:lnTo>
                <a:lnTo>
                  <a:pt x="1069" y="1144"/>
                </a:lnTo>
                <a:lnTo>
                  <a:pt x="1069" y="1145"/>
                </a:lnTo>
                <a:lnTo>
                  <a:pt x="1070" y="1146"/>
                </a:lnTo>
                <a:lnTo>
                  <a:pt x="1070" y="1146"/>
                </a:lnTo>
                <a:lnTo>
                  <a:pt x="1076" y="1149"/>
                </a:lnTo>
                <a:lnTo>
                  <a:pt x="1083" y="1150"/>
                </a:lnTo>
                <a:lnTo>
                  <a:pt x="1089" y="1151"/>
                </a:lnTo>
                <a:lnTo>
                  <a:pt x="1089" y="1151"/>
                </a:lnTo>
                <a:lnTo>
                  <a:pt x="1142" y="1128"/>
                </a:lnTo>
                <a:lnTo>
                  <a:pt x="1179" y="1111"/>
                </a:lnTo>
                <a:lnTo>
                  <a:pt x="1191" y="1105"/>
                </a:lnTo>
                <a:lnTo>
                  <a:pt x="1196" y="1103"/>
                </a:lnTo>
                <a:lnTo>
                  <a:pt x="1196" y="1103"/>
                </a:lnTo>
                <a:lnTo>
                  <a:pt x="1205" y="1084"/>
                </a:lnTo>
                <a:lnTo>
                  <a:pt x="1211" y="1074"/>
                </a:lnTo>
                <a:lnTo>
                  <a:pt x="1213" y="1069"/>
                </a:lnTo>
                <a:lnTo>
                  <a:pt x="1213" y="1066"/>
                </a:lnTo>
                <a:lnTo>
                  <a:pt x="1213" y="1066"/>
                </a:lnTo>
                <a:lnTo>
                  <a:pt x="1207" y="1060"/>
                </a:lnTo>
                <a:lnTo>
                  <a:pt x="1202" y="1055"/>
                </a:lnTo>
                <a:lnTo>
                  <a:pt x="1202" y="1055"/>
                </a:lnTo>
                <a:lnTo>
                  <a:pt x="1198" y="1055"/>
                </a:lnTo>
                <a:lnTo>
                  <a:pt x="1190" y="1058"/>
                </a:lnTo>
                <a:lnTo>
                  <a:pt x="1169" y="1063"/>
                </a:lnTo>
                <a:lnTo>
                  <a:pt x="1139" y="1072"/>
                </a:lnTo>
                <a:lnTo>
                  <a:pt x="195" y="552"/>
                </a:lnTo>
                <a:lnTo>
                  <a:pt x="195" y="552"/>
                </a:lnTo>
                <a:lnTo>
                  <a:pt x="192" y="547"/>
                </a:lnTo>
                <a:lnTo>
                  <a:pt x="189" y="537"/>
                </a:lnTo>
                <a:lnTo>
                  <a:pt x="186" y="526"/>
                </a:lnTo>
                <a:lnTo>
                  <a:pt x="186" y="526"/>
                </a:lnTo>
                <a:lnTo>
                  <a:pt x="190" y="526"/>
                </a:lnTo>
                <a:lnTo>
                  <a:pt x="192" y="525"/>
                </a:lnTo>
                <a:lnTo>
                  <a:pt x="195" y="524"/>
                </a:lnTo>
                <a:lnTo>
                  <a:pt x="195" y="524"/>
                </a:lnTo>
                <a:lnTo>
                  <a:pt x="195" y="517"/>
                </a:lnTo>
                <a:lnTo>
                  <a:pt x="192" y="503"/>
                </a:lnTo>
                <a:lnTo>
                  <a:pt x="189" y="483"/>
                </a:lnTo>
                <a:lnTo>
                  <a:pt x="208" y="474"/>
                </a:lnTo>
                <a:lnTo>
                  <a:pt x="216" y="478"/>
                </a:lnTo>
                <a:lnTo>
                  <a:pt x="216" y="478"/>
                </a:lnTo>
                <a:lnTo>
                  <a:pt x="219" y="481"/>
                </a:lnTo>
                <a:lnTo>
                  <a:pt x="227" y="491"/>
                </a:lnTo>
                <a:lnTo>
                  <a:pt x="227" y="491"/>
                </a:lnTo>
                <a:lnTo>
                  <a:pt x="237" y="501"/>
                </a:lnTo>
                <a:lnTo>
                  <a:pt x="241" y="503"/>
                </a:lnTo>
                <a:lnTo>
                  <a:pt x="244" y="504"/>
                </a:lnTo>
                <a:lnTo>
                  <a:pt x="252" y="504"/>
                </a:lnTo>
                <a:lnTo>
                  <a:pt x="252" y="504"/>
                </a:lnTo>
                <a:lnTo>
                  <a:pt x="252" y="534"/>
                </a:lnTo>
                <a:lnTo>
                  <a:pt x="254" y="554"/>
                </a:lnTo>
                <a:lnTo>
                  <a:pt x="255" y="561"/>
                </a:lnTo>
                <a:lnTo>
                  <a:pt x="256" y="564"/>
                </a:lnTo>
                <a:lnTo>
                  <a:pt x="258" y="565"/>
                </a:lnTo>
                <a:lnTo>
                  <a:pt x="258" y="565"/>
                </a:lnTo>
                <a:lnTo>
                  <a:pt x="264" y="569"/>
                </a:lnTo>
                <a:lnTo>
                  <a:pt x="266" y="569"/>
                </a:lnTo>
                <a:lnTo>
                  <a:pt x="268" y="567"/>
                </a:lnTo>
                <a:lnTo>
                  <a:pt x="268" y="567"/>
                </a:lnTo>
                <a:lnTo>
                  <a:pt x="271" y="563"/>
                </a:lnTo>
                <a:lnTo>
                  <a:pt x="273" y="554"/>
                </a:lnTo>
                <a:lnTo>
                  <a:pt x="276" y="546"/>
                </a:lnTo>
                <a:lnTo>
                  <a:pt x="277" y="543"/>
                </a:lnTo>
                <a:lnTo>
                  <a:pt x="277" y="543"/>
                </a:lnTo>
                <a:lnTo>
                  <a:pt x="277" y="549"/>
                </a:lnTo>
                <a:lnTo>
                  <a:pt x="277" y="557"/>
                </a:lnTo>
                <a:lnTo>
                  <a:pt x="277" y="557"/>
                </a:lnTo>
                <a:lnTo>
                  <a:pt x="277" y="560"/>
                </a:lnTo>
                <a:lnTo>
                  <a:pt x="276" y="563"/>
                </a:lnTo>
                <a:lnTo>
                  <a:pt x="273" y="567"/>
                </a:lnTo>
                <a:lnTo>
                  <a:pt x="273" y="567"/>
                </a:lnTo>
                <a:lnTo>
                  <a:pt x="271" y="577"/>
                </a:lnTo>
                <a:lnTo>
                  <a:pt x="271" y="582"/>
                </a:lnTo>
                <a:lnTo>
                  <a:pt x="271" y="584"/>
                </a:lnTo>
                <a:lnTo>
                  <a:pt x="271" y="584"/>
                </a:lnTo>
                <a:lnTo>
                  <a:pt x="275" y="583"/>
                </a:lnTo>
                <a:lnTo>
                  <a:pt x="278" y="582"/>
                </a:lnTo>
                <a:lnTo>
                  <a:pt x="284" y="578"/>
                </a:lnTo>
                <a:lnTo>
                  <a:pt x="284" y="578"/>
                </a:lnTo>
                <a:lnTo>
                  <a:pt x="284" y="582"/>
                </a:lnTo>
                <a:lnTo>
                  <a:pt x="285" y="583"/>
                </a:lnTo>
                <a:lnTo>
                  <a:pt x="288" y="584"/>
                </a:lnTo>
                <a:lnTo>
                  <a:pt x="288" y="584"/>
                </a:lnTo>
                <a:lnTo>
                  <a:pt x="290" y="582"/>
                </a:lnTo>
                <a:lnTo>
                  <a:pt x="294" y="578"/>
                </a:lnTo>
                <a:lnTo>
                  <a:pt x="301" y="563"/>
                </a:lnTo>
                <a:lnTo>
                  <a:pt x="301" y="563"/>
                </a:lnTo>
                <a:lnTo>
                  <a:pt x="302" y="557"/>
                </a:lnTo>
                <a:lnTo>
                  <a:pt x="301" y="548"/>
                </a:lnTo>
                <a:lnTo>
                  <a:pt x="298" y="529"/>
                </a:lnTo>
                <a:lnTo>
                  <a:pt x="290" y="502"/>
                </a:lnTo>
                <a:lnTo>
                  <a:pt x="290" y="502"/>
                </a:lnTo>
                <a:lnTo>
                  <a:pt x="291" y="500"/>
                </a:lnTo>
                <a:lnTo>
                  <a:pt x="296" y="497"/>
                </a:lnTo>
                <a:lnTo>
                  <a:pt x="300" y="492"/>
                </a:lnTo>
                <a:lnTo>
                  <a:pt x="301" y="489"/>
                </a:lnTo>
                <a:lnTo>
                  <a:pt x="301" y="485"/>
                </a:lnTo>
                <a:lnTo>
                  <a:pt x="301" y="485"/>
                </a:lnTo>
                <a:lnTo>
                  <a:pt x="296" y="461"/>
                </a:lnTo>
                <a:lnTo>
                  <a:pt x="285" y="415"/>
                </a:lnTo>
                <a:lnTo>
                  <a:pt x="271" y="352"/>
                </a:lnTo>
                <a:lnTo>
                  <a:pt x="271" y="352"/>
                </a:lnTo>
                <a:lnTo>
                  <a:pt x="273" y="335"/>
                </a:lnTo>
                <a:lnTo>
                  <a:pt x="275" y="319"/>
                </a:lnTo>
                <a:lnTo>
                  <a:pt x="273" y="302"/>
                </a:lnTo>
                <a:lnTo>
                  <a:pt x="273" y="302"/>
                </a:lnTo>
                <a:lnTo>
                  <a:pt x="268" y="233"/>
                </a:lnTo>
                <a:lnTo>
                  <a:pt x="268" y="233"/>
                </a:lnTo>
                <a:lnTo>
                  <a:pt x="266" y="217"/>
                </a:lnTo>
                <a:lnTo>
                  <a:pt x="261" y="199"/>
                </a:lnTo>
                <a:lnTo>
                  <a:pt x="258" y="185"/>
                </a:lnTo>
                <a:lnTo>
                  <a:pt x="255" y="179"/>
                </a:lnTo>
                <a:lnTo>
                  <a:pt x="255" y="179"/>
                </a:lnTo>
                <a:lnTo>
                  <a:pt x="250" y="180"/>
                </a:lnTo>
                <a:lnTo>
                  <a:pt x="248" y="180"/>
                </a:lnTo>
                <a:lnTo>
                  <a:pt x="247" y="180"/>
                </a:lnTo>
                <a:lnTo>
                  <a:pt x="247" y="179"/>
                </a:lnTo>
                <a:lnTo>
                  <a:pt x="247" y="170"/>
                </a:lnTo>
                <a:lnTo>
                  <a:pt x="232" y="165"/>
                </a:lnTo>
                <a:lnTo>
                  <a:pt x="232" y="165"/>
                </a:lnTo>
                <a:lnTo>
                  <a:pt x="236" y="161"/>
                </a:lnTo>
                <a:lnTo>
                  <a:pt x="239" y="157"/>
                </a:lnTo>
                <a:lnTo>
                  <a:pt x="244" y="155"/>
                </a:lnTo>
                <a:lnTo>
                  <a:pt x="244" y="155"/>
                </a:lnTo>
                <a:lnTo>
                  <a:pt x="252" y="150"/>
                </a:lnTo>
                <a:lnTo>
                  <a:pt x="258" y="146"/>
                </a:lnTo>
                <a:lnTo>
                  <a:pt x="258" y="146"/>
                </a:lnTo>
                <a:lnTo>
                  <a:pt x="261" y="141"/>
                </a:lnTo>
                <a:lnTo>
                  <a:pt x="262" y="138"/>
                </a:lnTo>
                <a:lnTo>
                  <a:pt x="262" y="138"/>
                </a:lnTo>
                <a:lnTo>
                  <a:pt x="266" y="139"/>
                </a:lnTo>
                <a:lnTo>
                  <a:pt x="270" y="139"/>
                </a:lnTo>
                <a:lnTo>
                  <a:pt x="271" y="138"/>
                </a:lnTo>
                <a:lnTo>
                  <a:pt x="271" y="138"/>
                </a:lnTo>
                <a:lnTo>
                  <a:pt x="272" y="134"/>
                </a:lnTo>
                <a:lnTo>
                  <a:pt x="273" y="128"/>
                </a:lnTo>
                <a:lnTo>
                  <a:pt x="273" y="118"/>
                </a:lnTo>
                <a:lnTo>
                  <a:pt x="277" y="110"/>
                </a:lnTo>
                <a:lnTo>
                  <a:pt x="277" y="110"/>
                </a:lnTo>
                <a:lnTo>
                  <a:pt x="288" y="113"/>
                </a:lnTo>
                <a:lnTo>
                  <a:pt x="298" y="115"/>
                </a:lnTo>
                <a:lnTo>
                  <a:pt x="304" y="116"/>
                </a:lnTo>
                <a:lnTo>
                  <a:pt x="304" y="116"/>
                </a:lnTo>
                <a:lnTo>
                  <a:pt x="312" y="115"/>
                </a:lnTo>
                <a:lnTo>
                  <a:pt x="325" y="111"/>
                </a:lnTo>
                <a:lnTo>
                  <a:pt x="336" y="107"/>
                </a:lnTo>
                <a:lnTo>
                  <a:pt x="339" y="105"/>
                </a:lnTo>
                <a:lnTo>
                  <a:pt x="340" y="104"/>
                </a:lnTo>
                <a:lnTo>
                  <a:pt x="340" y="102"/>
                </a:lnTo>
                <a:lnTo>
                  <a:pt x="340" y="102"/>
                </a:lnTo>
                <a:lnTo>
                  <a:pt x="333" y="95"/>
                </a:lnTo>
                <a:lnTo>
                  <a:pt x="322" y="86"/>
                </a:lnTo>
                <a:lnTo>
                  <a:pt x="307" y="75"/>
                </a:lnTo>
                <a:lnTo>
                  <a:pt x="307" y="75"/>
                </a:lnTo>
                <a:lnTo>
                  <a:pt x="305" y="61"/>
                </a:lnTo>
                <a:lnTo>
                  <a:pt x="304" y="42"/>
                </a:lnTo>
                <a:lnTo>
                  <a:pt x="304" y="42"/>
                </a:lnTo>
                <a:lnTo>
                  <a:pt x="305" y="30"/>
                </a:lnTo>
                <a:lnTo>
                  <a:pt x="304" y="25"/>
                </a:lnTo>
                <a:lnTo>
                  <a:pt x="299" y="20"/>
                </a:lnTo>
                <a:lnTo>
                  <a:pt x="299" y="20"/>
                </a:lnTo>
                <a:lnTo>
                  <a:pt x="294" y="17"/>
                </a:lnTo>
                <a:lnTo>
                  <a:pt x="288" y="14"/>
                </a:lnTo>
                <a:lnTo>
                  <a:pt x="273" y="8"/>
                </a:lnTo>
                <a:lnTo>
                  <a:pt x="258" y="3"/>
                </a:lnTo>
                <a:lnTo>
                  <a:pt x="244" y="1"/>
                </a:lnTo>
                <a:lnTo>
                  <a:pt x="244" y="1"/>
                </a:lnTo>
                <a:lnTo>
                  <a:pt x="232" y="0"/>
                </a:lnTo>
                <a:lnTo>
                  <a:pt x="221" y="0"/>
                </a:lnTo>
                <a:lnTo>
                  <a:pt x="210" y="1"/>
                </a:lnTo>
                <a:lnTo>
                  <a:pt x="199" y="3"/>
                </a:lnTo>
                <a:lnTo>
                  <a:pt x="199" y="3"/>
                </a:lnTo>
                <a:lnTo>
                  <a:pt x="195" y="7"/>
                </a:lnTo>
                <a:lnTo>
                  <a:pt x="189" y="12"/>
                </a:lnTo>
                <a:lnTo>
                  <a:pt x="183" y="18"/>
                </a:lnTo>
                <a:lnTo>
                  <a:pt x="178" y="25"/>
                </a:lnTo>
                <a:lnTo>
                  <a:pt x="168" y="40"/>
                </a:lnTo>
                <a:lnTo>
                  <a:pt x="164" y="47"/>
                </a:lnTo>
                <a:lnTo>
                  <a:pt x="158" y="64"/>
                </a:lnTo>
                <a:lnTo>
                  <a:pt x="158" y="64"/>
                </a:lnTo>
                <a:lnTo>
                  <a:pt x="160" y="66"/>
                </a:lnTo>
                <a:lnTo>
                  <a:pt x="160" y="69"/>
                </a:lnTo>
                <a:lnTo>
                  <a:pt x="158" y="72"/>
                </a:lnTo>
                <a:lnTo>
                  <a:pt x="158" y="72"/>
                </a:lnTo>
                <a:lnTo>
                  <a:pt x="156" y="78"/>
                </a:lnTo>
                <a:lnTo>
                  <a:pt x="153" y="86"/>
                </a:lnTo>
                <a:lnTo>
                  <a:pt x="153" y="86"/>
                </a:lnTo>
                <a:lnTo>
                  <a:pt x="152" y="90"/>
                </a:lnTo>
                <a:lnTo>
                  <a:pt x="151" y="95"/>
                </a:lnTo>
                <a:lnTo>
                  <a:pt x="151" y="102"/>
                </a:lnTo>
                <a:lnTo>
                  <a:pt x="151" y="1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79082ED8-FE5F-4D69-95BA-9883560D20F1}"/>
              </a:ext>
            </a:extLst>
          </p:cNvPr>
          <p:cNvSpPr>
            <a:spLocks/>
          </p:cNvSpPr>
          <p:nvPr/>
        </p:nvSpPr>
        <p:spPr bwMode="auto">
          <a:xfrm>
            <a:off x="7953598" y="4730368"/>
            <a:ext cx="1229872" cy="1592641"/>
          </a:xfrm>
          <a:custGeom>
            <a:avLst/>
            <a:gdLst>
              <a:gd name="T0" fmla="*/ 922 w 973"/>
              <a:gd name="T1" fmla="*/ 212 h 1260"/>
              <a:gd name="T2" fmla="*/ 956 w 973"/>
              <a:gd name="T3" fmla="*/ 304 h 1260"/>
              <a:gd name="T4" fmla="*/ 972 w 973"/>
              <a:gd name="T5" fmla="*/ 458 h 1260"/>
              <a:gd name="T6" fmla="*/ 969 w 973"/>
              <a:gd name="T7" fmla="*/ 533 h 1260"/>
              <a:gd name="T8" fmla="*/ 948 w 973"/>
              <a:gd name="T9" fmla="*/ 609 h 1260"/>
              <a:gd name="T10" fmla="*/ 945 w 973"/>
              <a:gd name="T11" fmla="*/ 739 h 1260"/>
              <a:gd name="T12" fmla="*/ 963 w 973"/>
              <a:gd name="T13" fmla="*/ 947 h 1260"/>
              <a:gd name="T14" fmla="*/ 958 w 973"/>
              <a:gd name="T15" fmla="*/ 1178 h 1260"/>
              <a:gd name="T16" fmla="*/ 961 w 973"/>
              <a:gd name="T17" fmla="*/ 1206 h 1260"/>
              <a:gd name="T18" fmla="*/ 958 w 973"/>
              <a:gd name="T19" fmla="*/ 1251 h 1260"/>
              <a:gd name="T20" fmla="*/ 914 w 973"/>
              <a:gd name="T21" fmla="*/ 1258 h 1260"/>
              <a:gd name="T22" fmla="*/ 868 w 973"/>
              <a:gd name="T23" fmla="*/ 1247 h 1260"/>
              <a:gd name="T24" fmla="*/ 839 w 973"/>
              <a:gd name="T25" fmla="*/ 1232 h 1260"/>
              <a:gd name="T26" fmla="*/ 856 w 973"/>
              <a:gd name="T27" fmla="*/ 1198 h 1260"/>
              <a:gd name="T28" fmla="*/ 879 w 973"/>
              <a:gd name="T29" fmla="*/ 1168 h 1260"/>
              <a:gd name="T30" fmla="*/ 862 w 973"/>
              <a:gd name="T31" fmla="*/ 898 h 1260"/>
              <a:gd name="T32" fmla="*/ 772 w 973"/>
              <a:gd name="T33" fmla="*/ 831 h 1260"/>
              <a:gd name="T34" fmla="*/ 761 w 973"/>
              <a:gd name="T35" fmla="*/ 888 h 1260"/>
              <a:gd name="T36" fmla="*/ 765 w 973"/>
              <a:gd name="T37" fmla="*/ 1061 h 1260"/>
              <a:gd name="T38" fmla="*/ 784 w 973"/>
              <a:gd name="T39" fmla="*/ 1141 h 1260"/>
              <a:gd name="T40" fmla="*/ 796 w 973"/>
              <a:gd name="T41" fmla="*/ 1192 h 1260"/>
              <a:gd name="T42" fmla="*/ 783 w 973"/>
              <a:gd name="T43" fmla="*/ 1218 h 1260"/>
              <a:gd name="T44" fmla="*/ 667 w 973"/>
              <a:gd name="T45" fmla="*/ 1222 h 1260"/>
              <a:gd name="T46" fmla="*/ 633 w 973"/>
              <a:gd name="T47" fmla="*/ 1206 h 1260"/>
              <a:gd name="T48" fmla="*/ 642 w 973"/>
              <a:gd name="T49" fmla="*/ 1187 h 1260"/>
              <a:gd name="T50" fmla="*/ 692 w 973"/>
              <a:gd name="T51" fmla="*/ 1148 h 1260"/>
              <a:gd name="T52" fmla="*/ 668 w 973"/>
              <a:gd name="T53" fmla="*/ 961 h 1260"/>
              <a:gd name="T54" fmla="*/ 662 w 973"/>
              <a:gd name="T55" fmla="*/ 898 h 1260"/>
              <a:gd name="T56" fmla="*/ 687 w 973"/>
              <a:gd name="T57" fmla="*/ 694 h 1260"/>
              <a:gd name="T58" fmla="*/ 725 w 973"/>
              <a:gd name="T59" fmla="*/ 605 h 1260"/>
              <a:gd name="T60" fmla="*/ 715 w 973"/>
              <a:gd name="T61" fmla="*/ 543 h 1260"/>
              <a:gd name="T62" fmla="*/ 668 w 973"/>
              <a:gd name="T63" fmla="*/ 590 h 1260"/>
              <a:gd name="T64" fmla="*/ 657 w 973"/>
              <a:gd name="T65" fmla="*/ 631 h 1260"/>
              <a:gd name="T66" fmla="*/ 641 w 973"/>
              <a:gd name="T67" fmla="*/ 607 h 1260"/>
              <a:gd name="T68" fmla="*/ 639 w 973"/>
              <a:gd name="T69" fmla="*/ 622 h 1260"/>
              <a:gd name="T70" fmla="*/ 629 w 973"/>
              <a:gd name="T71" fmla="*/ 637 h 1260"/>
              <a:gd name="T72" fmla="*/ 431 w 973"/>
              <a:gd name="T73" fmla="*/ 841 h 1260"/>
              <a:gd name="T74" fmla="*/ 317 w 973"/>
              <a:gd name="T75" fmla="*/ 1062 h 1260"/>
              <a:gd name="T76" fmla="*/ 17 w 973"/>
              <a:gd name="T77" fmla="*/ 1131 h 1260"/>
              <a:gd name="T78" fmla="*/ 203 w 973"/>
              <a:gd name="T79" fmla="*/ 1065 h 1260"/>
              <a:gd name="T80" fmla="*/ 615 w 973"/>
              <a:gd name="T81" fmla="*/ 586 h 1260"/>
              <a:gd name="T82" fmla="*/ 652 w 973"/>
              <a:gd name="T83" fmla="*/ 536 h 1260"/>
              <a:gd name="T84" fmla="*/ 688 w 973"/>
              <a:gd name="T85" fmla="*/ 497 h 1260"/>
              <a:gd name="T86" fmla="*/ 686 w 973"/>
              <a:gd name="T87" fmla="*/ 477 h 1260"/>
              <a:gd name="T88" fmla="*/ 702 w 973"/>
              <a:gd name="T89" fmla="*/ 419 h 1260"/>
              <a:gd name="T90" fmla="*/ 702 w 973"/>
              <a:gd name="T91" fmla="*/ 383 h 1260"/>
              <a:gd name="T92" fmla="*/ 699 w 973"/>
              <a:gd name="T93" fmla="*/ 280 h 1260"/>
              <a:gd name="T94" fmla="*/ 730 w 973"/>
              <a:gd name="T95" fmla="*/ 215 h 1260"/>
              <a:gd name="T96" fmla="*/ 728 w 973"/>
              <a:gd name="T97" fmla="*/ 198 h 1260"/>
              <a:gd name="T98" fmla="*/ 751 w 973"/>
              <a:gd name="T99" fmla="*/ 165 h 1260"/>
              <a:gd name="T100" fmla="*/ 744 w 973"/>
              <a:gd name="T101" fmla="*/ 140 h 1260"/>
              <a:gd name="T102" fmla="*/ 744 w 973"/>
              <a:gd name="T103" fmla="*/ 101 h 1260"/>
              <a:gd name="T104" fmla="*/ 707 w 973"/>
              <a:gd name="T105" fmla="*/ 78 h 1260"/>
              <a:gd name="T106" fmla="*/ 734 w 973"/>
              <a:gd name="T107" fmla="*/ 55 h 1260"/>
              <a:gd name="T108" fmla="*/ 753 w 973"/>
              <a:gd name="T109" fmla="*/ 6 h 1260"/>
              <a:gd name="T110" fmla="*/ 789 w 973"/>
              <a:gd name="T111" fmla="*/ 4 h 1260"/>
              <a:gd name="T112" fmla="*/ 845 w 973"/>
              <a:gd name="T113" fmla="*/ 22 h 1260"/>
              <a:gd name="T114" fmla="*/ 862 w 973"/>
              <a:gd name="T115" fmla="*/ 49 h 1260"/>
              <a:gd name="T116" fmla="*/ 869 w 973"/>
              <a:gd name="T117" fmla="*/ 86 h 1260"/>
              <a:gd name="T118" fmla="*/ 862 w 973"/>
              <a:gd name="T119" fmla="*/ 123 h 1260"/>
              <a:gd name="T120" fmla="*/ 859 w 973"/>
              <a:gd name="T121" fmla="*/ 155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73" h="1260">
                <a:moveTo>
                  <a:pt x="859" y="155"/>
                </a:moveTo>
                <a:lnTo>
                  <a:pt x="869" y="176"/>
                </a:lnTo>
                <a:lnTo>
                  <a:pt x="869" y="176"/>
                </a:lnTo>
                <a:lnTo>
                  <a:pt x="879" y="182"/>
                </a:lnTo>
                <a:lnTo>
                  <a:pt x="899" y="195"/>
                </a:lnTo>
                <a:lnTo>
                  <a:pt x="922" y="212"/>
                </a:lnTo>
                <a:lnTo>
                  <a:pt x="931" y="220"/>
                </a:lnTo>
                <a:lnTo>
                  <a:pt x="935" y="226"/>
                </a:lnTo>
                <a:lnTo>
                  <a:pt x="935" y="226"/>
                </a:lnTo>
                <a:lnTo>
                  <a:pt x="939" y="236"/>
                </a:lnTo>
                <a:lnTo>
                  <a:pt x="944" y="255"/>
                </a:lnTo>
                <a:lnTo>
                  <a:pt x="956" y="304"/>
                </a:lnTo>
                <a:lnTo>
                  <a:pt x="966" y="353"/>
                </a:lnTo>
                <a:lnTo>
                  <a:pt x="968" y="370"/>
                </a:lnTo>
                <a:lnTo>
                  <a:pt x="969" y="379"/>
                </a:lnTo>
                <a:lnTo>
                  <a:pt x="969" y="379"/>
                </a:lnTo>
                <a:lnTo>
                  <a:pt x="969" y="407"/>
                </a:lnTo>
                <a:lnTo>
                  <a:pt x="972" y="458"/>
                </a:lnTo>
                <a:lnTo>
                  <a:pt x="973" y="485"/>
                </a:lnTo>
                <a:lnTo>
                  <a:pt x="973" y="508"/>
                </a:lnTo>
                <a:lnTo>
                  <a:pt x="972" y="525"/>
                </a:lnTo>
                <a:lnTo>
                  <a:pt x="971" y="531"/>
                </a:lnTo>
                <a:lnTo>
                  <a:pt x="969" y="533"/>
                </a:lnTo>
                <a:lnTo>
                  <a:pt x="969" y="533"/>
                </a:lnTo>
                <a:lnTo>
                  <a:pt x="961" y="538"/>
                </a:lnTo>
                <a:lnTo>
                  <a:pt x="951" y="543"/>
                </a:lnTo>
                <a:lnTo>
                  <a:pt x="943" y="546"/>
                </a:lnTo>
                <a:lnTo>
                  <a:pt x="943" y="546"/>
                </a:lnTo>
                <a:lnTo>
                  <a:pt x="944" y="565"/>
                </a:lnTo>
                <a:lnTo>
                  <a:pt x="948" y="609"/>
                </a:lnTo>
                <a:lnTo>
                  <a:pt x="950" y="659"/>
                </a:lnTo>
                <a:lnTo>
                  <a:pt x="950" y="681"/>
                </a:lnTo>
                <a:lnTo>
                  <a:pt x="949" y="697"/>
                </a:lnTo>
                <a:lnTo>
                  <a:pt x="949" y="697"/>
                </a:lnTo>
                <a:lnTo>
                  <a:pt x="946" y="714"/>
                </a:lnTo>
                <a:lnTo>
                  <a:pt x="945" y="739"/>
                </a:lnTo>
                <a:lnTo>
                  <a:pt x="941" y="797"/>
                </a:lnTo>
                <a:lnTo>
                  <a:pt x="939" y="871"/>
                </a:lnTo>
                <a:lnTo>
                  <a:pt x="939" y="871"/>
                </a:lnTo>
                <a:lnTo>
                  <a:pt x="950" y="904"/>
                </a:lnTo>
                <a:lnTo>
                  <a:pt x="960" y="933"/>
                </a:lnTo>
                <a:lnTo>
                  <a:pt x="963" y="947"/>
                </a:lnTo>
                <a:lnTo>
                  <a:pt x="966" y="961"/>
                </a:lnTo>
                <a:lnTo>
                  <a:pt x="966" y="961"/>
                </a:lnTo>
                <a:lnTo>
                  <a:pt x="967" y="980"/>
                </a:lnTo>
                <a:lnTo>
                  <a:pt x="967" y="1009"/>
                </a:lnTo>
                <a:lnTo>
                  <a:pt x="964" y="1082"/>
                </a:lnTo>
                <a:lnTo>
                  <a:pt x="958" y="1178"/>
                </a:lnTo>
                <a:lnTo>
                  <a:pt x="958" y="1178"/>
                </a:lnTo>
                <a:lnTo>
                  <a:pt x="958" y="1183"/>
                </a:lnTo>
                <a:lnTo>
                  <a:pt x="958" y="1188"/>
                </a:lnTo>
                <a:lnTo>
                  <a:pt x="958" y="1194"/>
                </a:lnTo>
                <a:lnTo>
                  <a:pt x="958" y="1194"/>
                </a:lnTo>
                <a:lnTo>
                  <a:pt x="961" y="1206"/>
                </a:lnTo>
                <a:lnTo>
                  <a:pt x="963" y="1223"/>
                </a:lnTo>
                <a:lnTo>
                  <a:pt x="963" y="1232"/>
                </a:lnTo>
                <a:lnTo>
                  <a:pt x="963" y="1240"/>
                </a:lnTo>
                <a:lnTo>
                  <a:pt x="962" y="1246"/>
                </a:lnTo>
                <a:lnTo>
                  <a:pt x="958" y="1251"/>
                </a:lnTo>
                <a:lnTo>
                  <a:pt x="958" y="1251"/>
                </a:lnTo>
                <a:lnTo>
                  <a:pt x="954" y="1255"/>
                </a:lnTo>
                <a:lnTo>
                  <a:pt x="948" y="1257"/>
                </a:lnTo>
                <a:lnTo>
                  <a:pt x="939" y="1258"/>
                </a:lnTo>
                <a:lnTo>
                  <a:pt x="931" y="1260"/>
                </a:lnTo>
                <a:lnTo>
                  <a:pt x="922" y="1260"/>
                </a:lnTo>
                <a:lnTo>
                  <a:pt x="914" y="1258"/>
                </a:lnTo>
                <a:lnTo>
                  <a:pt x="908" y="1257"/>
                </a:lnTo>
                <a:lnTo>
                  <a:pt x="902" y="1255"/>
                </a:lnTo>
                <a:lnTo>
                  <a:pt x="902" y="1255"/>
                </a:lnTo>
                <a:lnTo>
                  <a:pt x="897" y="1252"/>
                </a:lnTo>
                <a:lnTo>
                  <a:pt x="888" y="1251"/>
                </a:lnTo>
                <a:lnTo>
                  <a:pt x="868" y="1247"/>
                </a:lnTo>
                <a:lnTo>
                  <a:pt x="858" y="1245"/>
                </a:lnTo>
                <a:lnTo>
                  <a:pt x="848" y="1241"/>
                </a:lnTo>
                <a:lnTo>
                  <a:pt x="842" y="1238"/>
                </a:lnTo>
                <a:lnTo>
                  <a:pt x="840" y="1234"/>
                </a:lnTo>
                <a:lnTo>
                  <a:pt x="839" y="1232"/>
                </a:lnTo>
                <a:lnTo>
                  <a:pt x="839" y="1232"/>
                </a:lnTo>
                <a:lnTo>
                  <a:pt x="837" y="1226"/>
                </a:lnTo>
                <a:lnTo>
                  <a:pt x="837" y="1221"/>
                </a:lnTo>
                <a:lnTo>
                  <a:pt x="839" y="1217"/>
                </a:lnTo>
                <a:lnTo>
                  <a:pt x="840" y="1214"/>
                </a:lnTo>
                <a:lnTo>
                  <a:pt x="846" y="1208"/>
                </a:lnTo>
                <a:lnTo>
                  <a:pt x="856" y="1198"/>
                </a:lnTo>
                <a:lnTo>
                  <a:pt x="856" y="1198"/>
                </a:lnTo>
                <a:lnTo>
                  <a:pt x="865" y="1187"/>
                </a:lnTo>
                <a:lnTo>
                  <a:pt x="875" y="1178"/>
                </a:lnTo>
                <a:lnTo>
                  <a:pt x="886" y="1171"/>
                </a:lnTo>
                <a:lnTo>
                  <a:pt x="879" y="1168"/>
                </a:lnTo>
                <a:lnTo>
                  <a:pt x="879" y="1168"/>
                </a:lnTo>
                <a:lnTo>
                  <a:pt x="872" y="974"/>
                </a:lnTo>
                <a:lnTo>
                  <a:pt x="872" y="974"/>
                </a:lnTo>
                <a:lnTo>
                  <a:pt x="868" y="938"/>
                </a:lnTo>
                <a:lnTo>
                  <a:pt x="865" y="913"/>
                </a:lnTo>
                <a:lnTo>
                  <a:pt x="862" y="898"/>
                </a:lnTo>
                <a:lnTo>
                  <a:pt x="862" y="898"/>
                </a:lnTo>
                <a:lnTo>
                  <a:pt x="822" y="727"/>
                </a:lnTo>
                <a:lnTo>
                  <a:pt x="822" y="727"/>
                </a:lnTo>
                <a:lnTo>
                  <a:pt x="797" y="774"/>
                </a:lnTo>
                <a:lnTo>
                  <a:pt x="780" y="809"/>
                </a:lnTo>
                <a:lnTo>
                  <a:pt x="774" y="822"/>
                </a:lnTo>
                <a:lnTo>
                  <a:pt x="772" y="831"/>
                </a:lnTo>
                <a:lnTo>
                  <a:pt x="772" y="831"/>
                </a:lnTo>
                <a:lnTo>
                  <a:pt x="768" y="852"/>
                </a:lnTo>
                <a:lnTo>
                  <a:pt x="765" y="871"/>
                </a:lnTo>
                <a:lnTo>
                  <a:pt x="765" y="871"/>
                </a:lnTo>
                <a:lnTo>
                  <a:pt x="761" y="888"/>
                </a:lnTo>
                <a:lnTo>
                  <a:pt x="761" y="888"/>
                </a:lnTo>
                <a:lnTo>
                  <a:pt x="761" y="898"/>
                </a:lnTo>
                <a:lnTo>
                  <a:pt x="761" y="916"/>
                </a:lnTo>
                <a:lnTo>
                  <a:pt x="761" y="969"/>
                </a:lnTo>
                <a:lnTo>
                  <a:pt x="762" y="1025"/>
                </a:lnTo>
                <a:lnTo>
                  <a:pt x="765" y="1061"/>
                </a:lnTo>
                <a:lnTo>
                  <a:pt x="765" y="1061"/>
                </a:lnTo>
                <a:lnTo>
                  <a:pt x="771" y="1107"/>
                </a:lnTo>
                <a:lnTo>
                  <a:pt x="774" y="1131"/>
                </a:lnTo>
                <a:lnTo>
                  <a:pt x="774" y="1131"/>
                </a:lnTo>
                <a:lnTo>
                  <a:pt x="777" y="1132"/>
                </a:lnTo>
                <a:lnTo>
                  <a:pt x="780" y="1135"/>
                </a:lnTo>
                <a:lnTo>
                  <a:pt x="784" y="1141"/>
                </a:lnTo>
                <a:lnTo>
                  <a:pt x="787" y="1146"/>
                </a:lnTo>
                <a:lnTo>
                  <a:pt x="789" y="1152"/>
                </a:lnTo>
                <a:lnTo>
                  <a:pt x="789" y="1152"/>
                </a:lnTo>
                <a:lnTo>
                  <a:pt x="791" y="1166"/>
                </a:lnTo>
                <a:lnTo>
                  <a:pt x="795" y="1183"/>
                </a:lnTo>
                <a:lnTo>
                  <a:pt x="796" y="1192"/>
                </a:lnTo>
                <a:lnTo>
                  <a:pt x="796" y="1200"/>
                </a:lnTo>
                <a:lnTo>
                  <a:pt x="794" y="1206"/>
                </a:lnTo>
                <a:lnTo>
                  <a:pt x="791" y="1211"/>
                </a:lnTo>
                <a:lnTo>
                  <a:pt x="791" y="1211"/>
                </a:lnTo>
                <a:lnTo>
                  <a:pt x="788" y="1215"/>
                </a:lnTo>
                <a:lnTo>
                  <a:pt x="783" y="1218"/>
                </a:lnTo>
                <a:lnTo>
                  <a:pt x="770" y="1222"/>
                </a:lnTo>
                <a:lnTo>
                  <a:pt x="756" y="1224"/>
                </a:lnTo>
                <a:lnTo>
                  <a:pt x="745" y="1224"/>
                </a:lnTo>
                <a:lnTo>
                  <a:pt x="745" y="1224"/>
                </a:lnTo>
                <a:lnTo>
                  <a:pt x="696" y="1223"/>
                </a:lnTo>
                <a:lnTo>
                  <a:pt x="667" y="1222"/>
                </a:lnTo>
                <a:lnTo>
                  <a:pt x="655" y="1220"/>
                </a:lnTo>
                <a:lnTo>
                  <a:pt x="649" y="1218"/>
                </a:lnTo>
                <a:lnTo>
                  <a:pt x="649" y="1218"/>
                </a:lnTo>
                <a:lnTo>
                  <a:pt x="640" y="1214"/>
                </a:lnTo>
                <a:lnTo>
                  <a:pt x="634" y="1209"/>
                </a:lnTo>
                <a:lnTo>
                  <a:pt x="633" y="1206"/>
                </a:lnTo>
                <a:lnTo>
                  <a:pt x="632" y="1203"/>
                </a:lnTo>
                <a:lnTo>
                  <a:pt x="633" y="1199"/>
                </a:lnTo>
                <a:lnTo>
                  <a:pt x="635" y="1194"/>
                </a:lnTo>
                <a:lnTo>
                  <a:pt x="635" y="1194"/>
                </a:lnTo>
                <a:lnTo>
                  <a:pt x="638" y="1191"/>
                </a:lnTo>
                <a:lnTo>
                  <a:pt x="642" y="1187"/>
                </a:lnTo>
                <a:lnTo>
                  <a:pt x="653" y="1180"/>
                </a:lnTo>
                <a:lnTo>
                  <a:pt x="664" y="1174"/>
                </a:lnTo>
                <a:lnTo>
                  <a:pt x="668" y="1171"/>
                </a:lnTo>
                <a:lnTo>
                  <a:pt x="672" y="1168"/>
                </a:lnTo>
                <a:lnTo>
                  <a:pt x="672" y="1168"/>
                </a:lnTo>
                <a:lnTo>
                  <a:pt x="692" y="1148"/>
                </a:lnTo>
                <a:lnTo>
                  <a:pt x="708" y="1135"/>
                </a:lnTo>
                <a:lnTo>
                  <a:pt x="658" y="1124"/>
                </a:lnTo>
                <a:lnTo>
                  <a:pt x="658" y="1124"/>
                </a:lnTo>
                <a:lnTo>
                  <a:pt x="663" y="1050"/>
                </a:lnTo>
                <a:lnTo>
                  <a:pt x="667" y="994"/>
                </a:lnTo>
                <a:lnTo>
                  <a:pt x="668" y="961"/>
                </a:lnTo>
                <a:lnTo>
                  <a:pt x="668" y="961"/>
                </a:lnTo>
                <a:lnTo>
                  <a:pt x="667" y="944"/>
                </a:lnTo>
                <a:lnTo>
                  <a:pt x="664" y="923"/>
                </a:lnTo>
                <a:lnTo>
                  <a:pt x="662" y="906"/>
                </a:lnTo>
                <a:lnTo>
                  <a:pt x="662" y="898"/>
                </a:lnTo>
                <a:lnTo>
                  <a:pt x="662" y="898"/>
                </a:lnTo>
                <a:lnTo>
                  <a:pt x="664" y="867"/>
                </a:lnTo>
                <a:lnTo>
                  <a:pt x="669" y="803"/>
                </a:lnTo>
                <a:lnTo>
                  <a:pt x="674" y="767"/>
                </a:lnTo>
                <a:lnTo>
                  <a:pt x="679" y="733"/>
                </a:lnTo>
                <a:lnTo>
                  <a:pt x="685" y="705"/>
                </a:lnTo>
                <a:lnTo>
                  <a:pt x="687" y="694"/>
                </a:lnTo>
                <a:lnTo>
                  <a:pt x="691" y="687"/>
                </a:lnTo>
                <a:lnTo>
                  <a:pt x="691" y="687"/>
                </a:lnTo>
                <a:lnTo>
                  <a:pt x="699" y="674"/>
                </a:lnTo>
                <a:lnTo>
                  <a:pt x="705" y="659"/>
                </a:lnTo>
                <a:lnTo>
                  <a:pt x="718" y="629"/>
                </a:lnTo>
                <a:lnTo>
                  <a:pt x="725" y="605"/>
                </a:lnTo>
                <a:lnTo>
                  <a:pt x="728" y="594"/>
                </a:lnTo>
                <a:lnTo>
                  <a:pt x="728" y="594"/>
                </a:lnTo>
                <a:lnTo>
                  <a:pt x="734" y="556"/>
                </a:lnTo>
                <a:lnTo>
                  <a:pt x="734" y="556"/>
                </a:lnTo>
                <a:lnTo>
                  <a:pt x="715" y="543"/>
                </a:lnTo>
                <a:lnTo>
                  <a:pt x="715" y="543"/>
                </a:lnTo>
                <a:lnTo>
                  <a:pt x="709" y="548"/>
                </a:lnTo>
                <a:lnTo>
                  <a:pt x="697" y="559"/>
                </a:lnTo>
                <a:lnTo>
                  <a:pt x="675" y="580"/>
                </a:lnTo>
                <a:lnTo>
                  <a:pt x="675" y="580"/>
                </a:lnTo>
                <a:lnTo>
                  <a:pt x="670" y="585"/>
                </a:lnTo>
                <a:lnTo>
                  <a:pt x="668" y="590"/>
                </a:lnTo>
                <a:lnTo>
                  <a:pt x="664" y="596"/>
                </a:lnTo>
                <a:lnTo>
                  <a:pt x="664" y="596"/>
                </a:lnTo>
                <a:lnTo>
                  <a:pt x="663" y="603"/>
                </a:lnTo>
                <a:lnTo>
                  <a:pt x="662" y="615"/>
                </a:lnTo>
                <a:lnTo>
                  <a:pt x="658" y="628"/>
                </a:lnTo>
                <a:lnTo>
                  <a:pt x="657" y="631"/>
                </a:lnTo>
                <a:lnTo>
                  <a:pt x="655" y="634"/>
                </a:lnTo>
                <a:lnTo>
                  <a:pt x="655" y="634"/>
                </a:lnTo>
                <a:lnTo>
                  <a:pt x="652" y="632"/>
                </a:lnTo>
                <a:lnTo>
                  <a:pt x="650" y="630"/>
                </a:lnTo>
                <a:lnTo>
                  <a:pt x="646" y="620"/>
                </a:lnTo>
                <a:lnTo>
                  <a:pt x="641" y="607"/>
                </a:lnTo>
                <a:lnTo>
                  <a:pt x="641" y="607"/>
                </a:lnTo>
                <a:lnTo>
                  <a:pt x="639" y="609"/>
                </a:lnTo>
                <a:lnTo>
                  <a:pt x="638" y="613"/>
                </a:lnTo>
                <a:lnTo>
                  <a:pt x="638" y="617"/>
                </a:lnTo>
                <a:lnTo>
                  <a:pt x="638" y="617"/>
                </a:lnTo>
                <a:lnTo>
                  <a:pt x="639" y="622"/>
                </a:lnTo>
                <a:lnTo>
                  <a:pt x="638" y="628"/>
                </a:lnTo>
                <a:lnTo>
                  <a:pt x="635" y="632"/>
                </a:lnTo>
                <a:lnTo>
                  <a:pt x="634" y="635"/>
                </a:lnTo>
                <a:lnTo>
                  <a:pt x="632" y="637"/>
                </a:lnTo>
                <a:lnTo>
                  <a:pt x="632" y="637"/>
                </a:lnTo>
                <a:lnTo>
                  <a:pt x="629" y="637"/>
                </a:lnTo>
                <a:lnTo>
                  <a:pt x="627" y="635"/>
                </a:lnTo>
                <a:lnTo>
                  <a:pt x="626" y="632"/>
                </a:lnTo>
                <a:lnTo>
                  <a:pt x="626" y="629"/>
                </a:lnTo>
                <a:lnTo>
                  <a:pt x="624" y="617"/>
                </a:lnTo>
                <a:lnTo>
                  <a:pt x="624" y="617"/>
                </a:lnTo>
                <a:lnTo>
                  <a:pt x="431" y="841"/>
                </a:lnTo>
                <a:lnTo>
                  <a:pt x="299" y="996"/>
                </a:lnTo>
                <a:lnTo>
                  <a:pt x="255" y="1045"/>
                </a:lnTo>
                <a:lnTo>
                  <a:pt x="241" y="1065"/>
                </a:lnTo>
                <a:lnTo>
                  <a:pt x="241" y="1065"/>
                </a:lnTo>
                <a:lnTo>
                  <a:pt x="266" y="1063"/>
                </a:lnTo>
                <a:lnTo>
                  <a:pt x="317" y="1062"/>
                </a:lnTo>
                <a:lnTo>
                  <a:pt x="391" y="1061"/>
                </a:lnTo>
                <a:lnTo>
                  <a:pt x="417" y="1071"/>
                </a:lnTo>
                <a:lnTo>
                  <a:pt x="431" y="1111"/>
                </a:lnTo>
                <a:lnTo>
                  <a:pt x="431" y="1111"/>
                </a:lnTo>
                <a:lnTo>
                  <a:pt x="224" y="1120"/>
                </a:lnTo>
                <a:lnTo>
                  <a:pt x="17" y="1131"/>
                </a:lnTo>
                <a:lnTo>
                  <a:pt x="17" y="1131"/>
                </a:lnTo>
                <a:lnTo>
                  <a:pt x="13" y="1126"/>
                </a:lnTo>
                <a:lnTo>
                  <a:pt x="7" y="1113"/>
                </a:lnTo>
                <a:lnTo>
                  <a:pt x="0" y="1095"/>
                </a:lnTo>
                <a:lnTo>
                  <a:pt x="23" y="1078"/>
                </a:lnTo>
                <a:lnTo>
                  <a:pt x="203" y="1065"/>
                </a:lnTo>
                <a:lnTo>
                  <a:pt x="598" y="613"/>
                </a:lnTo>
                <a:lnTo>
                  <a:pt x="598" y="613"/>
                </a:lnTo>
                <a:lnTo>
                  <a:pt x="604" y="603"/>
                </a:lnTo>
                <a:lnTo>
                  <a:pt x="609" y="595"/>
                </a:lnTo>
                <a:lnTo>
                  <a:pt x="615" y="586"/>
                </a:lnTo>
                <a:lnTo>
                  <a:pt x="615" y="586"/>
                </a:lnTo>
                <a:lnTo>
                  <a:pt x="622" y="575"/>
                </a:lnTo>
                <a:lnTo>
                  <a:pt x="628" y="567"/>
                </a:lnTo>
                <a:lnTo>
                  <a:pt x="628" y="567"/>
                </a:lnTo>
                <a:lnTo>
                  <a:pt x="645" y="543"/>
                </a:lnTo>
                <a:lnTo>
                  <a:pt x="645" y="543"/>
                </a:lnTo>
                <a:lnTo>
                  <a:pt x="652" y="536"/>
                </a:lnTo>
                <a:lnTo>
                  <a:pt x="665" y="526"/>
                </a:lnTo>
                <a:lnTo>
                  <a:pt x="681" y="513"/>
                </a:lnTo>
                <a:lnTo>
                  <a:pt x="681" y="513"/>
                </a:lnTo>
                <a:lnTo>
                  <a:pt x="685" y="506"/>
                </a:lnTo>
                <a:lnTo>
                  <a:pt x="688" y="497"/>
                </a:lnTo>
                <a:lnTo>
                  <a:pt x="688" y="497"/>
                </a:lnTo>
                <a:lnTo>
                  <a:pt x="688" y="494"/>
                </a:lnTo>
                <a:lnTo>
                  <a:pt x="687" y="493"/>
                </a:lnTo>
                <a:lnTo>
                  <a:pt x="685" y="491"/>
                </a:lnTo>
                <a:lnTo>
                  <a:pt x="685" y="487"/>
                </a:lnTo>
                <a:lnTo>
                  <a:pt x="685" y="483"/>
                </a:lnTo>
                <a:lnTo>
                  <a:pt x="686" y="477"/>
                </a:lnTo>
                <a:lnTo>
                  <a:pt x="688" y="470"/>
                </a:lnTo>
                <a:lnTo>
                  <a:pt x="688" y="470"/>
                </a:lnTo>
                <a:lnTo>
                  <a:pt x="697" y="441"/>
                </a:lnTo>
                <a:lnTo>
                  <a:pt x="702" y="427"/>
                </a:lnTo>
                <a:lnTo>
                  <a:pt x="702" y="427"/>
                </a:lnTo>
                <a:lnTo>
                  <a:pt x="702" y="419"/>
                </a:lnTo>
                <a:lnTo>
                  <a:pt x="701" y="412"/>
                </a:lnTo>
                <a:lnTo>
                  <a:pt x="701" y="405"/>
                </a:lnTo>
                <a:lnTo>
                  <a:pt x="702" y="400"/>
                </a:lnTo>
                <a:lnTo>
                  <a:pt x="702" y="400"/>
                </a:lnTo>
                <a:lnTo>
                  <a:pt x="702" y="394"/>
                </a:lnTo>
                <a:lnTo>
                  <a:pt x="702" y="383"/>
                </a:lnTo>
                <a:lnTo>
                  <a:pt x="699" y="352"/>
                </a:lnTo>
                <a:lnTo>
                  <a:pt x="698" y="315"/>
                </a:lnTo>
                <a:lnTo>
                  <a:pt x="698" y="299"/>
                </a:lnTo>
                <a:lnTo>
                  <a:pt x="698" y="290"/>
                </a:lnTo>
                <a:lnTo>
                  <a:pt x="698" y="290"/>
                </a:lnTo>
                <a:lnTo>
                  <a:pt x="699" y="280"/>
                </a:lnTo>
                <a:lnTo>
                  <a:pt x="702" y="272"/>
                </a:lnTo>
                <a:lnTo>
                  <a:pt x="709" y="253"/>
                </a:lnTo>
                <a:lnTo>
                  <a:pt x="716" y="239"/>
                </a:lnTo>
                <a:lnTo>
                  <a:pt x="721" y="229"/>
                </a:lnTo>
                <a:lnTo>
                  <a:pt x="721" y="229"/>
                </a:lnTo>
                <a:lnTo>
                  <a:pt x="730" y="215"/>
                </a:lnTo>
                <a:lnTo>
                  <a:pt x="734" y="206"/>
                </a:lnTo>
                <a:lnTo>
                  <a:pt x="734" y="206"/>
                </a:lnTo>
                <a:lnTo>
                  <a:pt x="733" y="205"/>
                </a:lnTo>
                <a:lnTo>
                  <a:pt x="730" y="203"/>
                </a:lnTo>
                <a:lnTo>
                  <a:pt x="728" y="201"/>
                </a:lnTo>
                <a:lnTo>
                  <a:pt x="728" y="198"/>
                </a:lnTo>
                <a:lnTo>
                  <a:pt x="730" y="194"/>
                </a:lnTo>
                <a:lnTo>
                  <a:pt x="732" y="189"/>
                </a:lnTo>
                <a:lnTo>
                  <a:pt x="732" y="189"/>
                </a:lnTo>
                <a:lnTo>
                  <a:pt x="738" y="178"/>
                </a:lnTo>
                <a:lnTo>
                  <a:pt x="744" y="171"/>
                </a:lnTo>
                <a:lnTo>
                  <a:pt x="751" y="165"/>
                </a:lnTo>
                <a:lnTo>
                  <a:pt x="751" y="165"/>
                </a:lnTo>
                <a:lnTo>
                  <a:pt x="751" y="159"/>
                </a:lnTo>
                <a:lnTo>
                  <a:pt x="751" y="152"/>
                </a:lnTo>
                <a:lnTo>
                  <a:pt x="748" y="146"/>
                </a:lnTo>
                <a:lnTo>
                  <a:pt x="748" y="146"/>
                </a:lnTo>
                <a:lnTo>
                  <a:pt x="744" y="140"/>
                </a:lnTo>
                <a:lnTo>
                  <a:pt x="742" y="134"/>
                </a:lnTo>
                <a:lnTo>
                  <a:pt x="741" y="126"/>
                </a:lnTo>
                <a:lnTo>
                  <a:pt x="742" y="119"/>
                </a:lnTo>
                <a:lnTo>
                  <a:pt x="742" y="119"/>
                </a:lnTo>
                <a:lnTo>
                  <a:pt x="743" y="111"/>
                </a:lnTo>
                <a:lnTo>
                  <a:pt x="744" y="101"/>
                </a:lnTo>
                <a:lnTo>
                  <a:pt x="743" y="94"/>
                </a:lnTo>
                <a:lnTo>
                  <a:pt x="742" y="89"/>
                </a:lnTo>
                <a:lnTo>
                  <a:pt x="734" y="82"/>
                </a:lnTo>
                <a:lnTo>
                  <a:pt x="734" y="82"/>
                </a:lnTo>
                <a:lnTo>
                  <a:pt x="718" y="79"/>
                </a:lnTo>
                <a:lnTo>
                  <a:pt x="707" y="78"/>
                </a:lnTo>
                <a:lnTo>
                  <a:pt x="703" y="77"/>
                </a:lnTo>
                <a:lnTo>
                  <a:pt x="702" y="75"/>
                </a:lnTo>
                <a:lnTo>
                  <a:pt x="702" y="75"/>
                </a:lnTo>
                <a:lnTo>
                  <a:pt x="707" y="71"/>
                </a:lnTo>
                <a:lnTo>
                  <a:pt x="719" y="65"/>
                </a:lnTo>
                <a:lnTo>
                  <a:pt x="734" y="55"/>
                </a:lnTo>
                <a:lnTo>
                  <a:pt x="734" y="55"/>
                </a:lnTo>
                <a:lnTo>
                  <a:pt x="738" y="40"/>
                </a:lnTo>
                <a:lnTo>
                  <a:pt x="743" y="28"/>
                </a:lnTo>
                <a:lnTo>
                  <a:pt x="748" y="15"/>
                </a:lnTo>
                <a:lnTo>
                  <a:pt x="748" y="15"/>
                </a:lnTo>
                <a:lnTo>
                  <a:pt x="753" y="6"/>
                </a:lnTo>
                <a:lnTo>
                  <a:pt x="754" y="2"/>
                </a:lnTo>
                <a:lnTo>
                  <a:pt x="756" y="0"/>
                </a:lnTo>
                <a:lnTo>
                  <a:pt x="760" y="0"/>
                </a:lnTo>
                <a:lnTo>
                  <a:pt x="772" y="2"/>
                </a:lnTo>
                <a:lnTo>
                  <a:pt x="772" y="2"/>
                </a:lnTo>
                <a:lnTo>
                  <a:pt x="789" y="4"/>
                </a:lnTo>
                <a:lnTo>
                  <a:pt x="807" y="8"/>
                </a:lnTo>
                <a:lnTo>
                  <a:pt x="824" y="11"/>
                </a:lnTo>
                <a:lnTo>
                  <a:pt x="831" y="15"/>
                </a:lnTo>
                <a:lnTo>
                  <a:pt x="839" y="19"/>
                </a:lnTo>
                <a:lnTo>
                  <a:pt x="839" y="19"/>
                </a:lnTo>
                <a:lnTo>
                  <a:pt x="845" y="22"/>
                </a:lnTo>
                <a:lnTo>
                  <a:pt x="849" y="27"/>
                </a:lnTo>
                <a:lnTo>
                  <a:pt x="853" y="31"/>
                </a:lnTo>
                <a:lnTo>
                  <a:pt x="856" y="34"/>
                </a:lnTo>
                <a:lnTo>
                  <a:pt x="859" y="43"/>
                </a:lnTo>
                <a:lnTo>
                  <a:pt x="862" y="49"/>
                </a:lnTo>
                <a:lnTo>
                  <a:pt x="862" y="49"/>
                </a:lnTo>
                <a:lnTo>
                  <a:pt x="864" y="57"/>
                </a:lnTo>
                <a:lnTo>
                  <a:pt x="866" y="69"/>
                </a:lnTo>
                <a:lnTo>
                  <a:pt x="868" y="80"/>
                </a:lnTo>
                <a:lnTo>
                  <a:pt x="869" y="85"/>
                </a:lnTo>
                <a:lnTo>
                  <a:pt x="869" y="85"/>
                </a:lnTo>
                <a:lnTo>
                  <a:pt x="869" y="86"/>
                </a:lnTo>
                <a:lnTo>
                  <a:pt x="866" y="89"/>
                </a:lnTo>
                <a:lnTo>
                  <a:pt x="862" y="92"/>
                </a:lnTo>
                <a:lnTo>
                  <a:pt x="862" y="106"/>
                </a:lnTo>
                <a:lnTo>
                  <a:pt x="862" y="106"/>
                </a:lnTo>
                <a:lnTo>
                  <a:pt x="862" y="112"/>
                </a:lnTo>
                <a:lnTo>
                  <a:pt x="862" y="123"/>
                </a:lnTo>
                <a:lnTo>
                  <a:pt x="862" y="123"/>
                </a:lnTo>
                <a:lnTo>
                  <a:pt x="862" y="126"/>
                </a:lnTo>
                <a:lnTo>
                  <a:pt x="859" y="132"/>
                </a:lnTo>
                <a:lnTo>
                  <a:pt x="854" y="143"/>
                </a:lnTo>
                <a:lnTo>
                  <a:pt x="845" y="155"/>
                </a:lnTo>
                <a:lnTo>
                  <a:pt x="859" y="1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0">
            <a:extLst>
              <a:ext uri="{FF2B5EF4-FFF2-40B4-BE49-F238E27FC236}">
                <a16:creationId xmlns:a16="http://schemas.microsoft.com/office/drawing/2014/main" id="{A1C0B3B7-8B97-4A79-8559-B60006C4D6DA}"/>
              </a:ext>
            </a:extLst>
          </p:cNvPr>
          <p:cNvSpPr>
            <a:spLocks noEditPoints="1"/>
          </p:cNvSpPr>
          <p:nvPr/>
        </p:nvSpPr>
        <p:spPr bwMode="auto">
          <a:xfrm>
            <a:off x="5991161" y="823176"/>
            <a:ext cx="1511328" cy="1545864"/>
          </a:xfrm>
          <a:custGeom>
            <a:avLst/>
            <a:gdLst>
              <a:gd name="T0" fmla="*/ 714 w 1269"/>
              <a:gd name="T1" fmla="*/ 190 h 1298"/>
              <a:gd name="T2" fmla="*/ 680 w 1269"/>
              <a:gd name="T3" fmla="*/ 266 h 1298"/>
              <a:gd name="T4" fmla="*/ 644 w 1269"/>
              <a:gd name="T5" fmla="*/ 489 h 1298"/>
              <a:gd name="T6" fmla="*/ 649 w 1269"/>
              <a:gd name="T7" fmla="*/ 553 h 1298"/>
              <a:gd name="T8" fmla="*/ 686 w 1269"/>
              <a:gd name="T9" fmla="*/ 616 h 1298"/>
              <a:gd name="T10" fmla="*/ 203 w 1269"/>
              <a:gd name="T11" fmla="*/ 1200 h 1298"/>
              <a:gd name="T12" fmla="*/ 11 w 1269"/>
              <a:gd name="T13" fmla="*/ 1234 h 1298"/>
              <a:gd name="T14" fmla="*/ 426 w 1269"/>
              <a:gd name="T15" fmla="*/ 1288 h 1298"/>
              <a:gd name="T16" fmla="*/ 364 w 1269"/>
              <a:gd name="T17" fmla="*/ 1223 h 1298"/>
              <a:gd name="T18" fmla="*/ 701 w 1269"/>
              <a:gd name="T19" fmla="*/ 1018 h 1298"/>
              <a:gd name="T20" fmla="*/ 696 w 1269"/>
              <a:gd name="T21" fmla="*/ 1086 h 1298"/>
              <a:gd name="T22" fmla="*/ 701 w 1269"/>
              <a:gd name="T23" fmla="*/ 1110 h 1298"/>
              <a:gd name="T24" fmla="*/ 696 w 1269"/>
              <a:gd name="T25" fmla="*/ 1141 h 1298"/>
              <a:gd name="T26" fmla="*/ 689 w 1269"/>
              <a:gd name="T27" fmla="*/ 1184 h 1298"/>
              <a:gd name="T28" fmla="*/ 720 w 1269"/>
              <a:gd name="T29" fmla="*/ 1191 h 1298"/>
              <a:gd name="T30" fmla="*/ 777 w 1269"/>
              <a:gd name="T31" fmla="*/ 1177 h 1298"/>
              <a:gd name="T32" fmla="*/ 797 w 1269"/>
              <a:gd name="T33" fmla="*/ 1133 h 1298"/>
              <a:gd name="T34" fmla="*/ 830 w 1269"/>
              <a:gd name="T35" fmla="*/ 1029 h 1298"/>
              <a:gd name="T36" fmla="*/ 833 w 1269"/>
              <a:gd name="T37" fmla="*/ 880 h 1298"/>
              <a:gd name="T38" fmla="*/ 847 w 1269"/>
              <a:gd name="T39" fmla="*/ 765 h 1298"/>
              <a:gd name="T40" fmla="*/ 942 w 1269"/>
              <a:gd name="T41" fmla="*/ 731 h 1298"/>
              <a:gd name="T42" fmla="*/ 1023 w 1269"/>
              <a:gd name="T43" fmla="*/ 877 h 1298"/>
              <a:gd name="T44" fmla="*/ 1083 w 1269"/>
              <a:gd name="T45" fmla="*/ 1013 h 1298"/>
              <a:gd name="T46" fmla="*/ 1086 w 1269"/>
              <a:gd name="T47" fmla="*/ 1063 h 1298"/>
              <a:gd name="T48" fmla="*/ 1097 w 1269"/>
              <a:gd name="T49" fmla="*/ 1092 h 1298"/>
              <a:gd name="T50" fmla="*/ 1159 w 1269"/>
              <a:gd name="T51" fmla="*/ 1109 h 1298"/>
              <a:gd name="T52" fmla="*/ 1211 w 1269"/>
              <a:gd name="T53" fmla="*/ 1135 h 1298"/>
              <a:gd name="T54" fmla="*/ 1261 w 1269"/>
              <a:gd name="T55" fmla="*/ 1128 h 1298"/>
              <a:gd name="T56" fmla="*/ 1264 w 1269"/>
              <a:gd name="T57" fmla="*/ 1107 h 1298"/>
              <a:gd name="T58" fmla="*/ 1198 w 1269"/>
              <a:gd name="T59" fmla="*/ 1046 h 1298"/>
              <a:gd name="T60" fmla="*/ 1198 w 1269"/>
              <a:gd name="T61" fmla="*/ 1017 h 1298"/>
              <a:gd name="T62" fmla="*/ 1161 w 1269"/>
              <a:gd name="T63" fmla="*/ 946 h 1298"/>
              <a:gd name="T64" fmla="*/ 1133 w 1269"/>
              <a:gd name="T65" fmla="*/ 839 h 1298"/>
              <a:gd name="T66" fmla="*/ 1079 w 1269"/>
              <a:gd name="T67" fmla="*/ 680 h 1298"/>
              <a:gd name="T68" fmla="*/ 1031 w 1269"/>
              <a:gd name="T69" fmla="*/ 551 h 1298"/>
              <a:gd name="T70" fmla="*/ 1179 w 1269"/>
              <a:gd name="T71" fmla="*/ 441 h 1298"/>
              <a:gd name="T72" fmla="*/ 1205 w 1269"/>
              <a:gd name="T73" fmla="*/ 433 h 1298"/>
              <a:gd name="T74" fmla="*/ 1235 w 1269"/>
              <a:gd name="T75" fmla="*/ 420 h 1298"/>
              <a:gd name="T76" fmla="*/ 1236 w 1269"/>
              <a:gd name="T77" fmla="*/ 404 h 1298"/>
              <a:gd name="T78" fmla="*/ 1184 w 1269"/>
              <a:gd name="T79" fmla="*/ 303 h 1298"/>
              <a:gd name="T80" fmla="*/ 1175 w 1269"/>
              <a:gd name="T81" fmla="*/ 263 h 1298"/>
              <a:gd name="T82" fmla="*/ 1132 w 1269"/>
              <a:gd name="T83" fmla="*/ 207 h 1298"/>
              <a:gd name="T84" fmla="*/ 1100 w 1269"/>
              <a:gd name="T85" fmla="*/ 166 h 1298"/>
              <a:gd name="T86" fmla="*/ 1022 w 1269"/>
              <a:gd name="T87" fmla="*/ 130 h 1298"/>
              <a:gd name="T88" fmla="*/ 947 w 1269"/>
              <a:gd name="T89" fmla="*/ 109 h 1298"/>
              <a:gd name="T90" fmla="*/ 889 w 1269"/>
              <a:gd name="T91" fmla="*/ 76 h 1298"/>
              <a:gd name="T92" fmla="*/ 861 w 1269"/>
              <a:gd name="T93" fmla="*/ 9 h 1298"/>
              <a:gd name="T94" fmla="*/ 817 w 1269"/>
              <a:gd name="T95" fmla="*/ 2 h 1298"/>
              <a:gd name="T96" fmla="*/ 740 w 1269"/>
              <a:gd name="T97" fmla="*/ 12 h 1298"/>
              <a:gd name="T98" fmla="*/ 723 w 1269"/>
              <a:gd name="T99" fmla="*/ 61 h 1298"/>
              <a:gd name="T100" fmla="*/ 711 w 1269"/>
              <a:gd name="T101" fmla="*/ 102 h 1298"/>
              <a:gd name="T102" fmla="*/ 703 w 1269"/>
              <a:gd name="T103" fmla="*/ 127 h 1298"/>
              <a:gd name="T104" fmla="*/ 746 w 1269"/>
              <a:gd name="T105" fmla="*/ 170 h 1298"/>
              <a:gd name="T106" fmla="*/ 1053 w 1269"/>
              <a:gd name="T107" fmla="*/ 292 h 1298"/>
              <a:gd name="T108" fmla="*/ 1090 w 1269"/>
              <a:gd name="T109" fmla="*/ 300 h 1298"/>
              <a:gd name="T110" fmla="*/ 1120 w 1269"/>
              <a:gd name="T111" fmla="*/ 339 h 1298"/>
              <a:gd name="T112" fmla="*/ 1131 w 1269"/>
              <a:gd name="T113" fmla="*/ 332 h 1298"/>
              <a:gd name="T114" fmla="*/ 1144 w 1269"/>
              <a:gd name="T115" fmla="*/ 363 h 1298"/>
              <a:gd name="T116" fmla="*/ 1150 w 1269"/>
              <a:gd name="T117" fmla="*/ 380 h 1298"/>
              <a:gd name="T118" fmla="*/ 1149 w 1269"/>
              <a:gd name="T119" fmla="*/ 414 h 1298"/>
              <a:gd name="T120" fmla="*/ 1001 w 1269"/>
              <a:gd name="T121" fmla="*/ 513 h 1298"/>
              <a:gd name="T122" fmla="*/ 998 w 1269"/>
              <a:gd name="T123" fmla="*/ 475 h 1298"/>
              <a:gd name="T124" fmla="*/ 987 w 1269"/>
              <a:gd name="T125" fmla="*/ 42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9" h="1298">
                <a:moveTo>
                  <a:pt x="746" y="170"/>
                </a:moveTo>
                <a:lnTo>
                  <a:pt x="746" y="170"/>
                </a:lnTo>
                <a:lnTo>
                  <a:pt x="741" y="172"/>
                </a:lnTo>
                <a:lnTo>
                  <a:pt x="729" y="178"/>
                </a:lnTo>
                <a:lnTo>
                  <a:pt x="722" y="184"/>
                </a:lnTo>
                <a:lnTo>
                  <a:pt x="714" y="190"/>
                </a:lnTo>
                <a:lnTo>
                  <a:pt x="707" y="199"/>
                </a:lnTo>
                <a:lnTo>
                  <a:pt x="700" y="209"/>
                </a:lnTo>
                <a:lnTo>
                  <a:pt x="700" y="209"/>
                </a:lnTo>
                <a:lnTo>
                  <a:pt x="695" y="222"/>
                </a:lnTo>
                <a:lnTo>
                  <a:pt x="689" y="235"/>
                </a:lnTo>
                <a:lnTo>
                  <a:pt x="680" y="266"/>
                </a:lnTo>
                <a:lnTo>
                  <a:pt x="673" y="297"/>
                </a:lnTo>
                <a:lnTo>
                  <a:pt x="668" y="323"/>
                </a:lnTo>
                <a:lnTo>
                  <a:pt x="668" y="323"/>
                </a:lnTo>
                <a:lnTo>
                  <a:pt x="656" y="404"/>
                </a:lnTo>
                <a:lnTo>
                  <a:pt x="644" y="489"/>
                </a:lnTo>
                <a:lnTo>
                  <a:pt x="644" y="489"/>
                </a:lnTo>
                <a:lnTo>
                  <a:pt x="640" y="512"/>
                </a:lnTo>
                <a:lnTo>
                  <a:pt x="642" y="528"/>
                </a:lnTo>
                <a:lnTo>
                  <a:pt x="644" y="540"/>
                </a:lnTo>
                <a:lnTo>
                  <a:pt x="646" y="549"/>
                </a:lnTo>
                <a:lnTo>
                  <a:pt x="646" y="549"/>
                </a:lnTo>
                <a:lnTo>
                  <a:pt x="649" y="553"/>
                </a:lnTo>
                <a:lnTo>
                  <a:pt x="654" y="559"/>
                </a:lnTo>
                <a:lnTo>
                  <a:pt x="666" y="573"/>
                </a:lnTo>
                <a:lnTo>
                  <a:pt x="683" y="588"/>
                </a:lnTo>
                <a:lnTo>
                  <a:pt x="683" y="588"/>
                </a:lnTo>
                <a:lnTo>
                  <a:pt x="685" y="604"/>
                </a:lnTo>
                <a:lnTo>
                  <a:pt x="686" y="616"/>
                </a:lnTo>
                <a:lnTo>
                  <a:pt x="688" y="620"/>
                </a:lnTo>
                <a:lnTo>
                  <a:pt x="689" y="624"/>
                </a:lnTo>
                <a:lnTo>
                  <a:pt x="689" y="624"/>
                </a:lnTo>
                <a:lnTo>
                  <a:pt x="700" y="631"/>
                </a:lnTo>
                <a:lnTo>
                  <a:pt x="702" y="791"/>
                </a:lnTo>
                <a:lnTo>
                  <a:pt x="203" y="1200"/>
                </a:lnTo>
                <a:lnTo>
                  <a:pt x="203" y="1200"/>
                </a:lnTo>
                <a:lnTo>
                  <a:pt x="46" y="1185"/>
                </a:lnTo>
                <a:lnTo>
                  <a:pt x="46" y="1185"/>
                </a:lnTo>
                <a:lnTo>
                  <a:pt x="23" y="1191"/>
                </a:lnTo>
                <a:lnTo>
                  <a:pt x="0" y="1210"/>
                </a:lnTo>
                <a:lnTo>
                  <a:pt x="11" y="1234"/>
                </a:lnTo>
                <a:lnTo>
                  <a:pt x="412" y="1298"/>
                </a:lnTo>
                <a:lnTo>
                  <a:pt x="412" y="1298"/>
                </a:lnTo>
                <a:lnTo>
                  <a:pt x="419" y="1294"/>
                </a:lnTo>
                <a:lnTo>
                  <a:pt x="424" y="1291"/>
                </a:lnTo>
                <a:lnTo>
                  <a:pt x="426" y="1288"/>
                </a:lnTo>
                <a:lnTo>
                  <a:pt x="426" y="1288"/>
                </a:lnTo>
                <a:lnTo>
                  <a:pt x="416" y="1268"/>
                </a:lnTo>
                <a:lnTo>
                  <a:pt x="408" y="1246"/>
                </a:lnTo>
                <a:lnTo>
                  <a:pt x="408" y="1246"/>
                </a:lnTo>
                <a:lnTo>
                  <a:pt x="401" y="1241"/>
                </a:lnTo>
                <a:lnTo>
                  <a:pt x="386" y="1234"/>
                </a:lnTo>
                <a:lnTo>
                  <a:pt x="364" y="1223"/>
                </a:lnTo>
                <a:lnTo>
                  <a:pt x="255" y="1206"/>
                </a:lnTo>
                <a:lnTo>
                  <a:pt x="705" y="819"/>
                </a:lnTo>
                <a:lnTo>
                  <a:pt x="705" y="819"/>
                </a:lnTo>
                <a:lnTo>
                  <a:pt x="703" y="919"/>
                </a:lnTo>
                <a:lnTo>
                  <a:pt x="702" y="992"/>
                </a:lnTo>
                <a:lnTo>
                  <a:pt x="701" y="1018"/>
                </a:lnTo>
                <a:lnTo>
                  <a:pt x="699" y="1034"/>
                </a:lnTo>
                <a:lnTo>
                  <a:pt x="699" y="1034"/>
                </a:lnTo>
                <a:lnTo>
                  <a:pt x="697" y="1041"/>
                </a:lnTo>
                <a:lnTo>
                  <a:pt x="696" y="1050"/>
                </a:lnTo>
                <a:lnTo>
                  <a:pt x="695" y="1065"/>
                </a:lnTo>
                <a:lnTo>
                  <a:pt x="696" y="1086"/>
                </a:lnTo>
                <a:lnTo>
                  <a:pt x="696" y="1086"/>
                </a:lnTo>
                <a:lnTo>
                  <a:pt x="697" y="1096"/>
                </a:lnTo>
                <a:lnTo>
                  <a:pt x="699" y="1105"/>
                </a:lnTo>
                <a:lnTo>
                  <a:pt x="699" y="1105"/>
                </a:lnTo>
                <a:lnTo>
                  <a:pt x="700" y="1109"/>
                </a:lnTo>
                <a:lnTo>
                  <a:pt x="701" y="1110"/>
                </a:lnTo>
                <a:lnTo>
                  <a:pt x="703" y="1113"/>
                </a:lnTo>
                <a:lnTo>
                  <a:pt x="703" y="1115"/>
                </a:lnTo>
                <a:lnTo>
                  <a:pt x="703" y="1115"/>
                </a:lnTo>
                <a:lnTo>
                  <a:pt x="701" y="1125"/>
                </a:lnTo>
                <a:lnTo>
                  <a:pt x="700" y="1133"/>
                </a:lnTo>
                <a:lnTo>
                  <a:pt x="696" y="1141"/>
                </a:lnTo>
                <a:lnTo>
                  <a:pt x="696" y="1141"/>
                </a:lnTo>
                <a:lnTo>
                  <a:pt x="691" y="1150"/>
                </a:lnTo>
                <a:lnTo>
                  <a:pt x="688" y="1165"/>
                </a:lnTo>
                <a:lnTo>
                  <a:pt x="686" y="1172"/>
                </a:lnTo>
                <a:lnTo>
                  <a:pt x="686" y="1178"/>
                </a:lnTo>
                <a:lnTo>
                  <a:pt x="689" y="1184"/>
                </a:lnTo>
                <a:lnTo>
                  <a:pt x="691" y="1188"/>
                </a:lnTo>
                <a:lnTo>
                  <a:pt x="691" y="1188"/>
                </a:lnTo>
                <a:lnTo>
                  <a:pt x="694" y="1189"/>
                </a:lnTo>
                <a:lnTo>
                  <a:pt x="697" y="1190"/>
                </a:lnTo>
                <a:lnTo>
                  <a:pt x="707" y="1191"/>
                </a:lnTo>
                <a:lnTo>
                  <a:pt x="720" y="1191"/>
                </a:lnTo>
                <a:lnTo>
                  <a:pt x="735" y="1190"/>
                </a:lnTo>
                <a:lnTo>
                  <a:pt x="761" y="1187"/>
                </a:lnTo>
                <a:lnTo>
                  <a:pt x="775" y="1183"/>
                </a:lnTo>
                <a:lnTo>
                  <a:pt x="775" y="1183"/>
                </a:lnTo>
                <a:lnTo>
                  <a:pt x="776" y="1182"/>
                </a:lnTo>
                <a:lnTo>
                  <a:pt x="777" y="1177"/>
                </a:lnTo>
                <a:lnTo>
                  <a:pt x="780" y="1164"/>
                </a:lnTo>
                <a:lnTo>
                  <a:pt x="783" y="1144"/>
                </a:lnTo>
                <a:lnTo>
                  <a:pt x="783" y="1144"/>
                </a:lnTo>
                <a:lnTo>
                  <a:pt x="788" y="1142"/>
                </a:lnTo>
                <a:lnTo>
                  <a:pt x="793" y="1138"/>
                </a:lnTo>
                <a:lnTo>
                  <a:pt x="797" y="1133"/>
                </a:lnTo>
                <a:lnTo>
                  <a:pt x="797" y="1133"/>
                </a:lnTo>
                <a:lnTo>
                  <a:pt x="807" y="1112"/>
                </a:lnTo>
                <a:lnTo>
                  <a:pt x="815" y="1099"/>
                </a:lnTo>
                <a:lnTo>
                  <a:pt x="818" y="1090"/>
                </a:lnTo>
                <a:lnTo>
                  <a:pt x="818" y="1090"/>
                </a:lnTo>
                <a:lnTo>
                  <a:pt x="830" y="1029"/>
                </a:lnTo>
                <a:lnTo>
                  <a:pt x="838" y="989"/>
                </a:lnTo>
                <a:lnTo>
                  <a:pt x="841" y="965"/>
                </a:lnTo>
                <a:lnTo>
                  <a:pt x="841" y="965"/>
                </a:lnTo>
                <a:lnTo>
                  <a:pt x="839" y="947"/>
                </a:lnTo>
                <a:lnTo>
                  <a:pt x="835" y="915"/>
                </a:lnTo>
                <a:lnTo>
                  <a:pt x="833" y="880"/>
                </a:lnTo>
                <a:lnTo>
                  <a:pt x="832" y="865"/>
                </a:lnTo>
                <a:lnTo>
                  <a:pt x="833" y="852"/>
                </a:lnTo>
                <a:lnTo>
                  <a:pt x="833" y="852"/>
                </a:lnTo>
                <a:lnTo>
                  <a:pt x="840" y="810"/>
                </a:lnTo>
                <a:lnTo>
                  <a:pt x="847" y="765"/>
                </a:lnTo>
                <a:lnTo>
                  <a:pt x="847" y="765"/>
                </a:lnTo>
                <a:lnTo>
                  <a:pt x="851" y="740"/>
                </a:lnTo>
                <a:lnTo>
                  <a:pt x="856" y="716"/>
                </a:lnTo>
                <a:lnTo>
                  <a:pt x="861" y="690"/>
                </a:lnTo>
                <a:lnTo>
                  <a:pt x="895" y="662"/>
                </a:lnTo>
                <a:lnTo>
                  <a:pt x="895" y="662"/>
                </a:lnTo>
                <a:lnTo>
                  <a:pt x="942" y="731"/>
                </a:lnTo>
                <a:lnTo>
                  <a:pt x="976" y="783"/>
                </a:lnTo>
                <a:lnTo>
                  <a:pt x="989" y="803"/>
                </a:lnTo>
                <a:lnTo>
                  <a:pt x="996" y="815"/>
                </a:lnTo>
                <a:lnTo>
                  <a:pt x="996" y="815"/>
                </a:lnTo>
                <a:lnTo>
                  <a:pt x="1006" y="835"/>
                </a:lnTo>
                <a:lnTo>
                  <a:pt x="1023" y="877"/>
                </a:lnTo>
                <a:lnTo>
                  <a:pt x="1023" y="877"/>
                </a:lnTo>
                <a:lnTo>
                  <a:pt x="1060" y="961"/>
                </a:lnTo>
                <a:lnTo>
                  <a:pt x="1076" y="996"/>
                </a:lnTo>
                <a:lnTo>
                  <a:pt x="1081" y="1009"/>
                </a:lnTo>
                <a:lnTo>
                  <a:pt x="1083" y="1013"/>
                </a:lnTo>
                <a:lnTo>
                  <a:pt x="1083" y="1013"/>
                </a:lnTo>
                <a:lnTo>
                  <a:pt x="1086" y="1030"/>
                </a:lnTo>
                <a:lnTo>
                  <a:pt x="1087" y="1040"/>
                </a:lnTo>
                <a:lnTo>
                  <a:pt x="1088" y="1045"/>
                </a:lnTo>
                <a:lnTo>
                  <a:pt x="1088" y="1045"/>
                </a:lnTo>
                <a:lnTo>
                  <a:pt x="1087" y="1051"/>
                </a:lnTo>
                <a:lnTo>
                  <a:pt x="1086" y="1063"/>
                </a:lnTo>
                <a:lnTo>
                  <a:pt x="1087" y="1070"/>
                </a:lnTo>
                <a:lnTo>
                  <a:pt x="1087" y="1078"/>
                </a:lnTo>
                <a:lnTo>
                  <a:pt x="1090" y="1084"/>
                </a:lnTo>
                <a:lnTo>
                  <a:pt x="1092" y="1089"/>
                </a:lnTo>
                <a:lnTo>
                  <a:pt x="1092" y="1089"/>
                </a:lnTo>
                <a:lnTo>
                  <a:pt x="1097" y="1092"/>
                </a:lnTo>
                <a:lnTo>
                  <a:pt x="1102" y="1093"/>
                </a:lnTo>
                <a:lnTo>
                  <a:pt x="1115" y="1093"/>
                </a:lnTo>
                <a:lnTo>
                  <a:pt x="1123" y="1095"/>
                </a:lnTo>
                <a:lnTo>
                  <a:pt x="1133" y="1097"/>
                </a:lnTo>
                <a:lnTo>
                  <a:pt x="1145" y="1102"/>
                </a:lnTo>
                <a:lnTo>
                  <a:pt x="1159" y="1109"/>
                </a:lnTo>
                <a:lnTo>
                  <a:pt x="1159" y="1109"/>
                </a:lnTo>
                <a:lnTo>
                  <a:pt x="1179" y="1121"/>
                </a:lnTo>
                <a:lnTo>
                  <a:pt x="1189" y="1128"/>
                </a:lnTo>
                <a:lnTo>
                  <a:pt x="1196" y="1131"/>
                </a:lnTo>
                <a:lnTo>
                  <a:pt x="1211" y="1135"/>
                </a:lnTo>
                <a:lnTo>
                  <a:pt x="1211" y="1135"/>
                </a:lnTo>
                <a:lnTo>
                  <a:pt x="1220" y="1136"/>
                </a:lnTo>
                <a:lnTo>
                  <a:pt x="1230" y="1137"/>
                </a:lnTo>
                <a:lnTo>
                  <a:pt x="1240" y="1136"/>
                </a:lnTo>
                <a:lnTo>
                  <a:pt x="1248" y="1135"/>
                </a:lnTo>
                <a:lnTo>
                  <a:pt x="1255" y="1132"/>
                </a:lnTo>
                <a:lnTo>
                  <a:pt x="1261" y="1128"/>
                </a:lnTo>
                <a:lnTo>
                  <a:pt x="1266" y="1125"/>
                </a:lnTo>
                <a:lnTo>
                  <a:pt x="1269" y="1119"/>
                </a:lnTo>
                <a:lnTo>
                  <a:pt x="1269" y="1119"/>
                </a:lnTo>
                <a:lnTo>
                  <a:pt x="1269" y="1116"/>
                </a:lnTo>
                <a:lnTo>
                  <a:pt x="1267" y="1113"/>
                </a:lnTo>
                <a:lnTo>
                  <a:pt x="1264" y="1107"/>
                </a:lnTo>
                <a:lnTo>
                  <a:pt x="1259" y="1099"/>
                </a:lnTo>
                <a:lnTo>
                  <a:pt x="1252" y="1091"/>
                </a:lnTo>
                <a:lnTo>
                  <a:pt x="1236" y="1078"/>
                </a:lnTo>
                <a:lnTo>
                  <a:pt x="1224" y="1068"/>
                </a:lnTo>
                <a:lnTo>
                  <a:pt x="1224" y="1068"/>
                </a:lnTo>
                <a:lnTo>
                  <a:pt x="1198" y="1046"/>
                </a:lnTo>
                <a:lnTo>
                  <a:pt x="1198" y="1046"/>
                </a:lnTo>
                <a:lnTo>
                  <a:pt x="1198" y="1044"/>
                </a:lnTo>
                <a:lnTo>
                  <a:pt x="1201" y="1039"/>
                </a:lnTo>
                <a:lnTo>
                  <a:pt x="1201" y="1029"/>
                </a:lnTo>
                <a:lnTo>
                  <a:pt x="1200" y="1023"/>
                </a:lnTo>
                <a:lnTo>
                  <a:pt x="1198" y="1017"/>
                </a:lnTo>
                <a:lnTo>
                  <a:pt x="1198" y="1017"/>
                </a:lnTo>
                <a:lnTo>
                  <a:pt x="1195" y="1009"/>
                </a:lnTo>
                <a:lnTo>
                  <a:pt x="1190" y="1000"/>
                </a:lnTo>
                <a:lnTo>
                  <a:pt x="1179" y="978"/>
                </a:lnTo>
                <a:lnTo>
                  <a:pt x="1168" y="959"/>
                </a:lnTo>
                <a:lnTo>
                  <a:pt x="1161" y="946"/>
                </a:lnTo>
                <a:lnTo>
                  <a:pt x="1161" y="946"/>
                </a:lnTo>
                <a:lnTo>
                  <a:pt x="1152" y="909"/>
                </a:lnTo>
                <a:lnTo>
                  <a:pt x="1144" y="871"/>
                </a:lnTo>
                <a:lnTo>
                  <a:pt x="1144" y="871"/>
                </a:lnTo>
                <a:lnTo>
                  <a:pt x="1140" y="856"/>
                </a:lnTo>
                <a:lnTo>
                  <a:pt x="1133" y="839"/>
                </a:lnTo>
                <a:lnTo>
                  <a:pt x="1119" y="803"/>
                </a:lnTo>
                <a:lnTo>
                  <a:pt x="1119" y="803"/>
                </a:lnTo>
                <a:lnTo>
                  <a:pt x="1103" y="769"/>
                </a:lnTo>
                <a:lnTo>
                  <a:pt x="1094" y="749"/>
                </a:lnTo>
                <a:lnTo>
                  <a:pt x="1094" y="749"/>
                </a:lnTo>
                <a:lnTo>
                  <a:pt x="1079" y="680"/>
                </a:lnTo>
                <a:lnTo>
                  <a:pt x="1068" y="631"/>
                </a:lnTo>
                <a:lnTo>
                  <a:pt x="1062" y="603"/>
                </a:lnTo>
                <a:lnTo>
                  <a:pt x="1062" y="603"/>
                </a:lnTo>
                <a:lnTo>
                  <a:pt x="1056" y="591"/>
                </a:lnTo>
                <a:lnTo>
                  <a:pt x="1045" y="573"/>
                </a:lnTo>
                <a:lnTo>
                  <a:pt x="1031" y="551"/>
                </a:lnTo>
                <a:lnTo>
                  <a:pt x="1175" y="433"/>
                </a:lnTo>
                <a:lnTo>
                  <a:pt x="1175" y="433"/>
                </a:lnTo>
                <a:lnTo>
                  <a:pt x="1175" y="435"/>
                </a:lnTo>
                <a:lnTo>
                  <a:pt x="1175" y="438"/>
                </a:lnTo>
                <a:lnTo>
                  <a:pt x="1177" y="440"/>
                </a:lnTo>
                <a:lnTo>
                  <a:pt x="1179" y="441"/>
                </a:lnTo>
                <a:lnTo>
                  <a:pt x="1182" y="441"/>
                </a:lnTo>
                <a:lnTo>
                  <a:pt x="1186" y="442"/>
                </a:lnTo>
                <a:lnTo>
                  <a:pt x="1186" y="442"/>
                </a:lnTo>
                <a:lnTo>
                  <a:pt x="1194" y="440"/>
                </a:lnTo>
                <a:lnTo>
                  <a:pt x="1200" y="437"/>
                </a:lnTo>
                <a:lnTo>
                  <a:pt x="1205" y="433"/>
                </a:lnTo>
                <a:lnTo>
                  <a:pt x="1208" y="431"/>
                </a:lnTo>
                <a:lnTo>
                  <a:pt x="1208" y="431"/>
                </a:lnTo>
                <a:lnTo>
                  <a:pt x="1220" y="427"/>
                </a:lnTo>
                <a:lnTo>
                  <a:pt x="1230" y="423"/>
                </a:lnTo>
                <a:lnTo>
                  <a:pt x="1230" y="423"/>
                </a:lnTo>
                <a:lnTo>
                  <a:pt x="1235" y="420"/>
                </a:lnTo>
                <a:lnTo>
                  <a:pt x="1238" y="418"/>
                </a:lnTo>
                <a:lnTo>
                  <a:pt x="1238" y="415"/>
                </a:lnTo>
                <a:lnTo>
                  <a:pt x="1240" y="413"/>
                </a:lnTo>
                <a:lnTo>
                  <a:pt x="1238" y="409"/>
                </a:lnTo>
                <a:lnTo>
                  <a:pt x="1236" y="404"/>
                </a:lnTo>
                <a:lnTo>
                  <a:pt x="1236" y="404"/>
                </a:lnTo>
                <a:lnTo>
                  <a:pt x="1228" y="391"/>
                </a:lnTo>
                <a:lnTo>
                  <a:pt x="1214" y="374"/>
                </a:lnTo>
                <a:lnTo>
                  <a:pt x="1198" y="352"/>
                </a:lnTo>
                <a:lnTo>
                  <a:pt x="1178" y="308"/>
                </a:lnTo>
                <a:lnTo>
                  <a:pt x="1178" y="308"/>
                </a:lnTo>
                <a:lnTo>
                  <a:pt x="1184" y="303"/>
                </a:lnTo>
                <a:lnTo>
                  <a:pt x="1188" y="298"/>
                </a:lnTo>
                <a:lnTo>
                  <a:pt x="1190" y="293"/>
                </a:lnTo>
                <a:lnTo>
                  <a:pt x="1190" y="293"/>
                </a:lnTo>
                <a:lnTo>
                  <a:pt x="1190" y="289"/>
                </a:lnTo>
                <a:lnTo>
                  <a:pt x="1186" y="282"/>
                </a:lnTo>
                <a:lnTo>
                  <a:pt x="1175" y="263"/>
                </a:lnTo>
                <a:lnTo>
                  <a:pt x="1162" y="243"/>
                </a:lnTo>
                <a:lnTo>
                  <a:pt x="1156" y="235"/>
                </a:lnTo>
                <a:lnTo>
                  <a:pt x="1150" y="229"/>
                </a:lnTo>
                <a:lnTo>
                  <a:pt x="1150" y="229"/>
                </a:lnTo>
                <a:lnTo>
                  <a:pt x="1140" y="219"/>
                </a:lnTo>
                <a:lnTo>
                  <a:pt x="1132" y="207"/>
                </a:lnTo>
                <a:lnTo>
                  <a:pt x="1123" y="196"/>
                </a:lnTo>
                <a:lnTo>
                  <a:pt x="1119" y="186"/>
                </a:lnTo>
                <a:lnTo>
                  <a:pt x="1119" y="186"/>
                </a:lnTo>
                <a:lnTo>
                  <a:pt x="1114" y="179"/>
                </a:lnTo>
                <a:lnTo>
                  <a:pt x="1108" y="172"/>
                </a:lnTo>
                <a:lnTo>
                  <a:pt x="1100" y="166"/>
                </a:lnTo>
                <a:lnTo>
                  <a:pt x="1094" y="160"/>
                </a:lnTo>
                <a:lnTo>
                  <a:pt x="1094" y="160"/>
                </a:lnTo>
                <a:lnTo>
                  <a:pt x="1079" y="153"/>
                </a:lnTo>
                <a:lnTo>
                  <a:pt x="1054" y="143"/>
                </a:lnTo>
                <a:lnTo>
                  <a:pt x="1022" y="130"/>
                </a:lnTo>
                <a:lnTo>
                  <a:pt x="1022" y="130"/>
                </a:lnTo>
                <a:lnTo>
                  <a:pt x="1001" y="122"/>
                </a:lnTo>
                <a:lnTo>
                  <a:pt x="985" y="117"/>
                </a:lnTo>
                <a:lnTo>
                  <a:pt x="973" y="115"/>
                </a:lnTo>
                <a:lnTo>
                  <a:pt x="973" y="115"/>
                </a:lnTo>
                <a:lnTo>
                  <a:pt x="961" y="113"/>
                </a:lnTo>
                <a:lnTo>
                  <a:pt x="947" y="109"/>
                </a:lnTo>
                <a:lnTo>
                  <a:pt x="927" y="104"/>
                </a:lnTo>
                <a:lnTo>
                  <a:pt x="893" y="104"/>
                </a:lnTo>
                <a:lnTo>
                  <a:pt x="893" y="104"/>
                </a:lnTo>
                <a:lnTo>
                  <a:pt x="891" y="93"/>
                </a:lnTo>
                <a:lnTo>
                  <a:pt x="889" y="76"/>
                </a:lnTo>
                <a:lnTo>
                  <a:pt x="889" y="76"/>
                </a:lnTo>
                <a:lnTo>
                  <a:pt x="886" y="67"/>
                </a:lnTo>
                <a:lnTo>
                  <a:pt x="881" y="50"/>
                </a:lnTo>
                <a:lnTo>
                  <a:pt x="872" y="22"/>
                </a:lnTo>
                <a:lnTo>
                  <a:pt x="872" y="22"/>
                </a:lnTo>
                <a:lnTo>
                  <a:pt x="868" y="15"/>
                </a:lnTo>
                <a:lnTo>
                  <a:pt x="861" y="9"/>
                </a:lnTo>
                <a:lnTo>
                  <a:pt x="852" y="2"/>
                </a:lnTo>
                <a:lnTo>
                  <a:pt x="847" y="1"/>
                </a:lnTo>
                <a:lnTo>
                  <a:pt x="843" y="0"/>
                </a:lnTo>
                <a:lnTo>
                  <a:pt x="843" y="0"/>
                </a:lnTo>
                <a:lnTo>
                  <a:pt x="830" y="0"/>
                </a:lnTo>
                <a:lnTo>
                  <a:pt x="817" y="2"/>
                </a:lnTo>
                <a:lnTo>
                  <a:pt x="797" y="6"/>
                </a:lnTo>
                <a:lnTo>
                  <a:pt x="797" y="6"/>
                </a:lnTo>
                <a:lnTo>
                  <a:pt x="768" y="7"/>
                </a:lnTo>
                <a:lnTo>
                  <a:pt x="749" y="9"/>
                </a:lnTo>
                <a:lnTo>
                  <a:pt x="743" y="11"/>
                </a:lnTo>
                <a:lnTo>
                  <a:pt x="740" y="12"/>
                </a:lnTo>
                <a:lnTo>
                  <a:pt x="740" y="12"/>
                </a:lnTo>
                <a:lnTo>
                  <a:pt x="736" y="22"/>
                </a:lnTo>
                <a:lnTo>
                  <a:pt x="730" y="36"/>
                </a:lnTo>
                <a:lnTo>
                  <a:pt x="725" y="51"/>
                </a:lnTo>
                <a:lnTo>
                  <a:pt x="724" y="57"/>
                </a:lnTo>
                <a:lnTo>
                  <a:pt x="723" y="61"/>
                </a:lnTo>
                <a:lnTo>
                  <a:pt x="723" y="61"/>
                </a:lnTo>
                <a:lnTo>
                  <a:pt x="723" y="69"/>
                </a:lnTo>
                <a:lnTo>
                  <a:pt x="723" y="78"/>
                </a:lnTo>
                <a:lnTo>
                  <a:pt x="722" y="88"/>
                </a:lnTo>
                <a:lnTo>
                  <a:pt x="722" y="88"/>
                </a:lnTo>
                <a:lnTo>
                  <a:pt x="711" y="102"/>
                </a:lnTo>
                <a:lnTo>
                  <a:pt x="703" y="113"/>
                </a:lnTo>
                <a:lnTo>
                  <a:pt x="701" y="117"/>
                </a:lnTo>
                <a:lnTo>
                  <a:pt x="700" y="121"/>
                </a:lnTo>
                <a:lnTo>
                  <a:pt x="700" y="121"/>
                </a:lnTo>
                <a:lnTo>
                  <a:pt x="701" y="124"/>
                </a:lnTo>
                <a:lnTo>
                  <a:pt x="703" y="127"/>
                </a:lnTo>
                <a:lnTo>
                  <a:pt x="711" y="132"/>
                </a:lnTo>
                <a:lnTo>
                  <a:pt x="718" y="137"/>
                </a:lnTo>
                <a:lnTo>
                  <a:pt x="723" y="139"/>
                </a:lnTo>
                <a:lnTo>
                  <a:pt x="723" y="139"/>
                </a:lnTo>
                <a:lnTo>
                  <a:pt x="737" y="144"/>
                </a:lnTo>
                <a:lnTo>
                  <a:pt x="746" y="170"/>
                </a:lnTo>
                <a:close/>
                <a:moveTo>
                  <a:pt x="1004" y="298"/>
                </a:moveTo>
                <a:lnTo>
                  <a:pt x="1004" y="298"/>
                </a:lnTo>
                <a:lnTo>
                  <a:pt x="1042" y="294"/>
                </a:lnTo>
                <a:lnTo>
                  <a:pt x="1042" y="294"/>
                </a:lnTo>
                <a:lnTo>
                  <a:pt x="1050" y="293"/>
                </a:lnTo>
                <a:lnTo>
                  <a:pt x="1053" y="292"/>
                </a:lnTo>
                <a:lnTo>
                  <a:pt x="1054" y="291"/>
                </a:lnTo>
                <a:lnTo>
                  <a:pt x="1054" y="291"/>
                </a:lnTo>
                <a:lnTo>
                  <a:pt x="1054" y="291"/>
                </a:lnTo>
                <a:lnTo>
                  <a:pt x="1071" y="295"/>
                </a:lnTo>
                <a:lnTo>
                  <a:pt x="1083" y="299"/>
                </a:lnTo>
                <a:lnTo>
                  <a:pt x="1090" y="300"/>
                </a:lnTo>
                <a:lnTo>
                  <a:pt x="1090" y="300"/>
                </a:lnTo>
                <a:lnTo>
                  <a:pt x="1100" y="318"/>
                </a:lnTo>
                <a:lnTo>
                  <a:pt x="1110" y="331"/>
                </a:lnTo>
                <a:lnTo>
                  <a:pt x="1115" y="335"/>
                </a:lnTo>
                <a:lnTo>
                  <a:pt x="1120" y="339"/>
                </a:lnTo>
                <a:lnTo>
                  <a:pt x="1120" y="339"/>
                </a:lnTo>
                <a:lnTo>
                  <a:pt x="1123" y="340"/>
                </a:lnTo>
                <a:lnTo>
                  <a:pt x="1126" y="340"/>
                </a:lnTo>
                <a:lnTo>
                  <a:pt x="1128" y="339"/>
                </a:lnTo>
                <a:lnTo>
                  <a:pt x="1129" y="338"/>
                </a:lnTo>
                <a:lnTo>
                  <a:pt x="1131" y="333"/>
                </a:lnTo>
                <a:lnTo>
                  <a:pt x="1131" y="332"/>
                </a:lnTo>
                <a:lnTo>
                  <a:pt x="1131" y="332"/>
                </a:lnTo>
                <a:lnTo>
                  <a:pt x="1138" y="340"/>
                </a:lnTo>
                <a:lnTo>
                  <a:pt x="1138" y="340"/>
                </a:lnTo>
                <a:lnTo>
                  <a:pt x="1140" y="345"/>
                </a:lnTo>
                <a:lnTo>
                  <a:pt x="1143" y="351"/>
                </a:lnTo>
                <a:lnTo>
                  <a:pt x="1144" y="363"/>
                </a:lnTo>
                <a:lnTo>
                  <a:pt x="1144" y="363"/>
                </a:lnTo>
                <a:lnTo>
                  <a:pt x="1146" y="367"/>
                </a:lnTo>
                <a:lnTo>
                  <a:pt x="1150" y="369"/>
                </a:lnTo>
                <a:lnTo>
                  <a:pt x="1154" y="369"/>
                </a:lnTo>
                <a:lnTo>
                  <a:pt x="1154" y="369"/>
                </a:lnTo>
                <a:lnTo>
                  <a:pt x="1150" y="380"/>
                </a:lnTo>
                <a:lnTo>
                  <a:pt x="1148" y="390"/>
                </a:lnTo>
                <a:lnTo>
                  <a:pt x="1146" y="400"/>
                </a:lnTo>
                <a:lnTo>
                  <a:pt x="1146" y="400"/>
                </a:lnTo>
                <a:lnTo>
                  <a:pt x="1145" y="404"/>
                </a:lnTo>
                <a:lnTo>
                  <a:pt x="1146" y="408"/>
                </a:lnTo>
                <a:lnTo>
                  <a:pt x="1149" y="414"/>
                </a:lnTo>
                <a:lnTo>
                  <a:pt x="1151" y="418"/>
                </a:lnTo>
                <a:lnTo>
                  <a:pt x="1152" y="419"/>
                </a:lnTo>
                <a:lnTo>
                  <a:pt x="1014" y="533"/>
                </a:lnTo>
                <a:lnTo>
                  <a:pt x="1002" y="524"/>
                </a:lnTo>
                <a:lnTo>
                  <a:pt x="1002" y="524"/>
                </a:lnTo>
                <a:lnTo>
                  <a:pt x="1001" y="513"/>
                </a:lnTo>
                <a:lnTo>
                  <a:pt x="1000" y="506"/>
                </a:lnTo>
                <a:lnTo>
                  <a:pt x="999" y="499"/>
                </a:lnTo>
                <a:lnTo>
                  <a:pt x="999" y="499"/>
                </a:lnTo>
                <a:lnTo>
                  <a:pt x="998" y="494"/>
                </a:lnTo>
                <a:lnTo>
                  <a:pt x="998" y="488"/>
                </a:lnTo>
                <a:lnTo>
                  <a:pt x="998" y="475"/>
                </a:lnTo>
                <a:lnTo>
                  <a:pt x="998" y="475"/>
                </a:lnTo>
                <a:lnTo>
                  <a:pt x="995" y="465"/>
                </a:lnTo>
                <a:lnTo>
                  <a:pt x="991" y="449"/>
                </a:lnTo>
                <a:lnTo>
                  <a:pt x="988" y="433"/>
                </a:lnTo>
                <a:lnTo>
                  <a:pt x="987" y="421"/>
                </a:lnTo>
                <a:lnTo>
                  <a:pt x="987" y="421"/>
                </a:lnTo>
                <a:lnTo>
                  <a:pt x="989" y="398"/>
                </a:lnTo>
                <a:lnTo>
                  <a:pt x="995" y="356"/>
                </a:lnTo>
                <a:lnTo>
                  <a:pt x="1004" y="298"/>
                </a:lnTo>
                <a:lnTo>
                  <a:pt x="1004" y="2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201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9">
            <a:extLst>
              <a:ext uri="{FF2B5EF4-FFF2-40B4-BE49-F238E27FC236}">
                <a16:creationId xmlns:a16="http://schemas.microsoft.com/office/drawing/2014/main" id="{A8749E5D-2C66-4906-8890-FED7845E9FCF}"/>
              </a:ext>
            </a:extLst>
          </p:cNvPr>
          <p:cNvSpPr>
            <a:spLocks/>
          </p:cNvSpPr>
          <p:nvPr/>
        </p:nvSpPr>
        <p:spPr bwMode="auto">
          <a:xfrm>
            <a:off x="2065731" y="2748514"/>
            <a:ext cx="1924592" cy="1633998"/>
          </a:xfrm>
          <a:custGeom>
            <a:avLst/>
            <a:gdLst>
              <a:gd name="T0" fmla="*/ 868 w 1616"/>
              <a:gd name="T1" fmla="*/ 582 h 1372"/>
              <a:gd name="T2" fmla="*/ 945 w 1616"/>
              <a:gd name="T3" fmla="*/ 517 h 1372"/>
              <a:gd name="T4" fmla="*/ 1022 w 1616"/>
              <a:gd name="T5" fmla="*/ 465 h 1372"/>
              <a:gd name="T6" fmla="*/ 1067 w 1616"/>
              <a:gd name="T7" fmla="*/ 427 h 1372"/>
              <a:gd name="T8" fmla="*/ 1067 w 1616"/>
              <a:gd name="T9" fmla="*/ 356 h 1372"/>
              <a:gd name="T10" fmla="*/ 1081 w 1616"/>
              <a:gd name="T11" fmla="*/ 257 h 1372"/>
              <a:gd name="T12" fmla="*/ 1091 w 1616"/>
              <a:gd name="T13" fmla="*/ 218 h 1372"/>
              <a:gd name="T14" fmla="*/ 1064 w 1616"/>
              <a:gd name="T15" fmla="*/ 197 h 1372"/>
              <a:gd name="T16" fmla="*/ 1040 w 1616"/>
              <a:gd name="T17" fmla="*/ 167 h 1372"/>
              <a:gd name="T18" fmla="*/ 1043 w 1616"/>
              <a:gd name="T19" fmla="*/ 127 h 1372"/>
              <a:gd name="T20" fmla="*/ 1009 w 1616"/>
              <a:gd name="T21" fmla="*/ 122 h 1372"/>
              <a:gd name="T22" fmla="*/ 994 w 1616"/>
              <a:gd name="T23" fmla="*/ 108 h 1372"/>
              <a:gd name="T24" fmla="*/ 1028 w 1616"/>
              <a:gd name="T25" fmla="*/ 28 h 1372"/>
              <a:gd name="T26" fmla="*/ 1098 w 1616"/>
              <a:gd name="T27" fmla="*/ 0 h 1372"/>
              <a:gd name="T28" fmla="*/ 1164 w 1616"/>
              <a:gd name="T29" fmla="*/ 36 h 1372"/>
              <a:gd name="T30" fmla="*/ 1204 w 1616"/>
              <a:gd name="T31" fmla="*/ 110 h 1372"/>
              <a:gd name="T32" fmla="*/ 1201 w 1616"/>
              <a:gd name="T33" fmla="*/ 126 h 1372"/>
              <a:gd name="T34" fmla="*/ 1193 w 1616"/>
              <a:gd name="T35" fmla="*/ 131 h 1372"/>
              <a:gd name="T36" fmla="*/ 1229 w 1616"/>
              <a:gd name="T37" fmla="*/ 172 h 1372"/>
              <a:gd name="T38" fmla="*/ 1349 w 1616"/>
              <a:gd name="T39" fmla="*/ 303 h 1372"/>
              <a:gd name="T40" fmla="*/ 1362 w 1616"/>
              <a:gd name="T41" fmla="*/ 407 h 1372"/>
              <a:gd name="T42" fmla="*/ 1394 w 1616"/>
              <a:gd name="T43" fmla="*/ 540 h 1372"/>
              <a:gd name="T44" fmla="*/ 1379 w 1616"/>
              <a:gd name="T45" fmla="*/ 566 h 1372"/>
              <a:gd name="T46" fmla="*/ 1382 w 1616"/>
              <a:gd name="T47" fmla="*/ 694 h 1372"/>
              <a:gd name="T48" fmla="*/ 1397 w 1616"/>
              <a:gd name="T49" fmla="*/ 883 h 1372"/>
              <a:gd name="T50" fmla="*/ 1418 w 1616"/>
              <a:gd name="T51" fmla="*/ 925 h 1372"/>
              <a:gd name="T52" fmla="*/ 1566 w 1616"/>
              <a:gd name="T53" fmla="*/ 1167 h 1372"/>
              <a:gd name="T54" fmla="*/ 1580 w 1616"/>
              <a:gd name="T55" fmla="*/ 1225 h 1372"/>
              <a:gd name="T56" fmla="*/ 1616 w 1616"/>
              <a:gd name="T57" fmla="*/ 1298 h 1372"/>
              <a:gd name="T58" fmla="*/ 1507 w 1616"/>
              <a:gd name="T59" fmla="*/ 1365 h 1372"/>
              <a:gd name="T60" fmla="*/ 1423 w 1616"/>
              <a:gd name="T61" fmla="*/ 1360 h 1372"/>
              <a:gd name="T62" fmla="*/ 1417 w 1616"/>
              <a:gd name="T63" fmla="*/ 1332 h 1372"/>
              <a:gd name="T64" fmla="*/ 1466 w 1616"/>
              <a:gd name="T65" fmla="*/ 1309 h 1372"/>
              <a:gd name="T66" fmla="*/ 1497 w 1616"/>
              <a:gd name="T67" fmla="*/ 1273 h 1372"/>
              <a:gd name="T68" fmla="*/ 1471 w 1616"/>
              <a:gd name="T69" fmla="*/ 1245 h 1372"/>
              <a:gd name="T70" fmla="*/ 1386 w 1616"/>
              <a:gd name="T71" fmla="*/ 1113 h 1372"/>
              <a:gd name="T72" fmla="*/ 1274 w 1616"/>
              <a:gd name="T73" fmla="*/ 936 h 1372"/>
              <a:gd name="T74" fmla="*/ 1146 w 1616"/>
              <a:gd name="T75" fmla="*/ 1161 h 1372"/>
              <a:gd name="T76" fmla="*/ 1109 w 1616"/>
              <a:gd name="T77" fmla="*/ 1252 h 1372"/>
              <a:gd name="T78" fmla="*/ 1098 w 1616"/>
              <a:gd name="T79" fmla="*/ 1325 h 1372"/>
              <a:gd name="T80" fmla="*/ 1029 w 1616"/>
              <a:gd name="T81" fmla="*/ 1321 h 1372"/>
              <a:gd name="T82" fmla="*/ 1017 w 1616"/>
              <a:gd name="T83" fmla="*/ 1304 h 1372"/>
              <a:gd name="T84" fmla="*/ 934 w 1616"/>
              <a:gd name="T85" fmla="*/ 1262 h 1372"/>
              <a:gd name="T86" fmla="*/ 924 w 1616"/>
              <a:gd name="T87" fmla="*/ 1216 h 1372"/>
              <a:gd name="T88" fmla="*/ 994 w 1616"/>
              <a:gd name="T89" fmla="*/ 1214 h 1372"/>
              <a:gd name="T90" fmla="*/ 1041 w 1616"/>
              <a:gd name="T91" fmla="*/ 1201 h 1372"/>
              <a:gd name="T92" fmla="*/ 1058 w 1616"/>
              <a:gd name="T93" fmla="*/ 1145 h 1372"/>
              <a:gd name="T94" fmla="*/ 1118 w 1616"/>
              <a:gd name="T95" fmla="*/ 911 h 1372"/>
              <a:gd name="T96" fmla="*/ 1173 w 1616"/>
              <a:gd name="T97" fmla="*/ 643 h 1372"/>
              <a:gd name="T98" fmla="*/ 1120 w 1616"/>
              <a:gd name="T99" fmla="*/ 602 h 1372"/>
              <a:gd name="T100" fmla="*/ 1072 w 1616"/>
              <a:gd name="T101" fmla="*/ 543 h 1372"/>
              <a:gd name="T102" fmla="*/ 981 w 1616"/>
              <a:gd name="T103" fmla="*/ 585 h 1372"/>
              <a:gd name="T104" fmla="*/ 942 w 1616"/>
              <a:gd name="T105" fmla="*/ 613 h 1372"/>
              <a:gd name="T106" fmla="*/ 900 w 1616"/>
              <a:gd name="T107" fmla="*/ 630 h 1372"/>
              <a:gd name="T108" fmla="*/ 894 w 1616"/>
              <a:gd name="T109" fmla="*/ 641 h 1372"/>
              <a:gd name="T110" fmla="*/ 880 w 1616"/>
              <a:gd name="T111" fmla="*/ 645 h 1372"/>
              <a:gd name="T112" fmla="*/ 303 w 1616"/>
              <a:gd name="T113" fmla="*/ 1208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16" h="1372">
                <a:moveTo>
                  <a:pt x="155" y="1189"/>
                </a:moveTo>
                <a:lnTo>
                  <a:pt x="850" y="621"/>
                </a:lnTo>
                <a:lnTo>
                  <a:pt x="850" y="621"/>
                </a:lnTo>
                <a:lnTo>
                  <a:pt x="853" y="612"/>
                </a:lnTo>
                <a:lnTo>
                  <a:pt x="859" y="593"/>
                </a:lnTo>
                <a:lnTo>
                  <a:pt x="859" y="593"/>
                </a:lnTo>
                <a:lnTo>
                  <a:pt x="861" y="589"/>
                </a:lnTo>
                <a:lnTo>
                  <a:pt x="868" y="582"/>
                </a:lnTo>
                <a:lnTo>
                  <a:pt x="886" y="568"/>
                </a:lnTo>
                <a:lnTo>
                  <a:pt x="905" y="553"/>
                </a:lnTo>
                <a:lnTo>
                  <a:pt x="917" y="546"/>
                </a:lnTo>
                <a:lnTo>
                  <a:pt x="917" y="546"/>
                </a:lnTo>
                <a:lnTo>
                  <a:pt x="931" y="535"/>
                </a:lnTo>
                <a:lnTo>
                  <a:pt x="942" y="527"/>
                </a:lnTo>
                <a:lnTo>
                  <a:pt x="942" y="527"/>
                </a:lnTo>
                <a:lnTo>
                  <a:pt x="945" y="517"/>
                </a:lnTo>
                <a:lnTo>
                  <a:pt x="951" y="504"/>
                </a:lnTo>
                <a:lnTo>
                  <a:pt x="951" y="504"/>
                </a:lnTo>
                <a:lnTo>
                  <a:pt x="953" y="501"/>
                </a:lnTo>
                <a:lnTo>
                  <a:pt x="962" y="499"/>
                </a:lnTo>
                <a:lnTo>
                  <a:pt x="983" y="490"/>
                </a:lnTo>
                <a:lnTo>
                  <a:pt x="1014" y="482"/>
                </a:lnTo>
                <a:lnTo>
                  <a:pt x="1014" y="482"/>
                </a:lnTo>
                <a:lnTo>
                  <a:pt x="1022" y="465"/>
                </a:lnTo>
                <a:lnTo>
                  <a:pt x="1029" y="450"/>
                </a:lnTo>
                <a:lnTo>
                  <a:pt x="1037" y="440"/>
                </a:lnTo>
                <a:lnTo>
                  <a:pt x="1037" y="440"/>
                </a:lnTo>
                <a:lnTo>
                  <a:pt x="1040" y="437"/>
                </a:lnTo>
                <a:lnTo>
                  <a:pt x="1045" y="435"/>
                </a:lnTo>
                <a:lnTo>
                  <a:pt x="1056" y="431"/>
                </a:lnTo>
                <a:lnTo>
                  <a:pt x="1064" y="429"/>
                </a:lnTo>
                <a:lnTo>
                  <a:pt x="1067" y="427"/>
                </a:lnTo>
                <a:lnTo>
                  <a:pt x="1067" y="426"/>
                </a:lnTo>
                <a:lnTo>
                  <a:pt x="1067" y="426"/>
                </a:lnTo>
                <a:lnTo>
                  <a:pt x="1067" y="418"/>
                </a:lnTo>
                <a:lnTo>
                  <a:pt x="1067" y="398"/>
                </a:lnTo>
                <a:lnTo>
                  <a:pt x="1068" y="378"/>
                </a:lnTo>
                <a:lnTo>
                  <a:pt x="1067" y="362"/>
                </a:lnTo>
                <a:lnTo>
                  <a:pt x="1067" y="362"/>
                </a:lnTo>
                <a:lnTo>
                  <a:pt x="1067" y="356"/>
                </a:lnTo>
                <a:lnTo>
                  <a:pt x="1068" y="349"/>
                </a:lnTo>
                <a:lnTo>
                  <a:pt x="1073" y="332"/>
                </a:lnTo>
                <a:lnTo>
                  <a:pt x="1078" y="316"/>
                </a:lnTo>
                <a:lnTo>
                  <a:pt x="1081" y="304"/>
                </a:lnTo>
                <a:lnTo>
                  <a:pt x="1081" y="304"/>
                </a:lnTo>
                <a:lnTo>
                  <a:pt x="1081" y="291"/>
                </a:lnTo>
                <a:lnTo>
                  <a:pt x="1081" y="273"/>
                </a:lnTo>
                <a:lnTo>
                  <a:pt x="1081" y="257"/>
                </a:lnTo>
                <a:lnTo>
                  <a:pt x="1083" y="249"/>
                </a:lnTo>
                <a:lnTo>
                  <a:pt x="1084" y="245"/>
                </a:lnTo>
                <a:lnTo>
                  <a:pt x="1084" y="245"/>
                </a:lnTo>
                <a:lnTo>
                  <a:pt x="1089" y="236"/>
                </a:lnTo>
                <a:lnTo>
                  <a:pt x="1095" y="228"/>
                </a:lnTo>
                <a:lnTo>
                  <a:pt x="1103" y="217"/>
                </a:lnTo>
                <a:lnTo>
                  <a:pt x="1103" y="217"/>
                </a:lnTo>
                <a:lnTo>
                  <a:pt x="1091" y="218"/>
                </a:lnTo>
                <a:lnTo>
                  <a:pt x="1083" y="217"/>
                </a:lnTo>
                <a:lnTo>
                  <a:pt x="1078" y="216"/>
                </a:lnTo>
                <a:lnTo>
                  <a:pt x="1075" y="214"/>
                </a:lnTo>
                <a:lnTo>
                  <a:pt x="1075" y="214"/>
                </a:lnTo>
                <a:lnTo>
                  <a:pt x="1072" y="211"/>
                </a:lnTo>
                <a:lnTo>
                  <a:pt x="1069" y="206"/>
                </a:lnTo>
                <a:lnTo>
                  <a:pt x="1067" y="201"/>
                </a:lnTo>
                <a:lnTo>
                  <a:pt x="1064" y="197"/>
                </a:lnTo>
                <a:lnTo>
                  <a:pt x="1064" y="197"/>
                </a:lnTo>
                <a:lnTo>
                  <a:pt x="1057" y="193"/>
                </a:lnTo>
                <a:lnTo>
                  <a:pt x="1055" y="190"/>
                </a:lnTo>
                <a:lnTo>
                  <a:pt x="1054" y="187"/>
                </a:lnTo>
                <a:lnTo>
                  <a:pt x="1047" y="167"/>
                </a:lnTo>
                <a:lnTo>
                  <a:pt x="1047" y="167"/>
                </a:lnTo>
                <a:lnTo>
                  <a:pt x="1043" y="167"/>
                </a:lnTo>
                <a:lnTo>
                  <a:pt x="1040" y="167"/>
                </a:lnTo>
                <a:lnTo>
                  <a:pt x="1039" y="166"/>
                </a:lnTo>
                <a:lnTo>
                  <a:pt x="1039" y="165"/>
                </a:lnTo>
                <a:lnTo>
                  <a:pt x="1039" y="165"/>
                </a:lnTo>
                <a:lnTo>
                  <a:pt x="1043" y="147"/>
                </a:lnTo>
                <a:lnTo>
                  <a:pt x="1045" y="136"/>
                </a:lnTo>
                <a:lnTo>
                  <a:pt x="1045" y="131"/>
                </a:lnTo>
                <a:lnTo>
                  <a:pt x="1045" y="131"/>
                </a:lnTo>
                <a:lnTo>
                  <a:pt x="1043" y="127"/>
                </a:lnTo>
                <a:lnTo>
                  <a:pt x="1040" y="120"/>
                </a:lnTo>
                <a:lnTo>
                  <a:pt x="1037" y="109"/>
                </a:lnTo>
                <a:lnTo>
                  <a:pt x="1037" y="109"/>
                </a:lnTo>
                <a:lnTo>
                  <a:pt x="1026" y="116"/>
                </a:lnTo>
                <a:lnTo>
                  <a:pt x="1017" y="121"/>
                </a:lnTo>
                <a:lnTo>
                  <a:pt x="1012" y="122"/>
                </a:lnTo>
                <a:lnTo>
                  <a:pt x="1009" y="122"/>
                </a:lnTo>
                <a:lnTo>
                  <a:pt x="1009" y="122"/>
                </a:lnTo>
                <a:lnTo>
                  <a:pt x="1001" y="122"/>
                </a:lnTo>
                <a:lnTo>
                  <a:pt x="995" y="120"/>
                </a:lnTo>
                <a:lnTo>
                  <a:pt x="991" y="118"/>
                </a:lnTo>
                <a:lnTo>
                  <a:pt x="989" y="116"/>
                </a:lnTo>
                <a:lnTo>
                  <a:pt x="989" y="114"/>
                </a:lnTo>
                <a:lnTo>
                  <a:pt x="989" y="114"/>
                </a:lnTo>
                <a:lnTo>
                  <a:pt x="991" y="111"/>
                </a:lnTo>
                <a:lnTo>
                  <a:pt x="994" y="108"/>
                </a:lnTo>
                <a:lnTo>
                  <a:pt x="1006" y="98"/>
                </a:lnTo>
                <a:lnTo>
                  <a:pt x="1022" y="86"/>
                </a:lnTo>
                <a:lnTo>
                  <a:pt x="1022" y="86"/>
                </a:lnTo>
                <a:lnTo>
                  <a:pt x="1023" y="59"/>
                </a:lnTo>
                <a:lnTo>
                  <a:pt x="1026" y="40"/>
                </a:lnTo>
                <a:lnTo>
                  <a:pt x="1027" y="33"/>
                </a:lnTo>
                <a:lnTo>
                  <a:pt x="1028" y="28"/>
                </a:lnTo>
                <a:lnTo>
                  <a:pt x="1028" y="28"/>
                </a:lnTo>
                <a:lnTo>
                  <a:pt x="1032" y="26"/>
                </a:lnTo>
                <a:lnTo>
                  <a:pt x="1037" y="21"/>
                </a:lnTo>
                <a:lnTo>
                  <a:pt x="1055" y="12"/>
                </a:lnTo>
                <a:lnTo>
                  <a:pt x="1064" y="7"/>
                </a:lnTo>
                <a:lnTo>
                  <a:pt x="1075" y="4"/>
                </a:lnTo>
                <a:lnTo>
                  <a:pt x="1087" y="1"/>
                </a:lnTo>
                <a:lnTo>
                  <a:pt x="1098" y="0"/>
                </a:lnTo>
                <a:lnTo>
                  <a:pt x="1098" y="0"/>
                </a:lnTo>
                <a:lnTo>
                  <a:pt x="1108" y="1"/>
                </a:lnTo>
                <a:lnTo>
                  <a:pt x="1118" y="4"/>
                </a:lnTo>
                <a:lnTo>
                  <a:pt x="1127" y="7"/>
                </a:lnTo>
                <a:lnTo>
                  <a:pt x="1137" y="11"/>
                </a:lnTo>
                <a:lnTo>
                  <a:pt x="1152" y="21"/>
                </a:lnTo>
                <a:lnTo>
                  <a:pt x="1159" y="28"/>
                </a:lnTo>
                <a:lnTo>
                  <a:pt x="1159" y="28"/>
                </a:lnTo>
                <a:lnTo>
                  <a:pt x="1164" y="36"/>
                </a:lnTo>
                <a:lnTo>
                  <a:pt x="1170" y="50"/>
                </a:lnTo>
                <a:lnTo>
                  <a:pt x="1176" y="67"/>
                </a:lnTo>
                <a:lnTo>
                  <a:pt x="1176" y="67"/>
                </a:lnTo>
                <a:lnTo>
                  <a:pt x="1187" y="81"/>
                </a:lnTo>
                <a:lnTo>
                  <a:pt x="1195" y="93"/>
                </a:lnTo>
                <a:lnTo>
                  <a:pt x="1201" y="103"/>
                </a:lnTo>
                <a:lnTo>
                  <a:pt x="1201" y="103"/>
                </a:lnTo>
                <a:lnTo>
                  <a:pt x="1204" y="110"/>
                </a:lnTo>
                <a:lnTo>
                  <a:pt x="1207" y="115"/>
                </a:lnTo>
                <a:lnTo>
                  <a:pt x="1208" y="119"/>
                </a:lnTo>
                <a:lnTo>
                  <a:pt x="1207" y="120"/>
                </a:lnTo>
                <a:lnTo>
                  <a:pt x="1206" y="120"/>
                </a:lnTo>
                <a:lnTo>
                  <a:pt x="1206" y="120"/>
                </a:lnTo>
                <a:lnTo>
                  <a:pt x="1205" y="120"/>
                </a:lnTo>
                <a:lnTo>
                  <a:pt x="1204" y="122"/>
                </a:lnTo>
                <a:lnTo>
                  <a:pt x="1201" y="126"/>
                </a:lnTo>
                <a:lnTo>
                  <a:pt x="1201" y="131"/>
                </a:lnTo>
                <a:lnTo>
                  <a:pt x="1201" y="131"/>
                </a:lnTo>
                <a:lnTo>
                  <a:pt x="1199" y="130"/>
                </a:lnTo>
                <a:lnTo>
                  <a:pt x="1198" y="128"/>
                </a:lnTo>
                <a:lnTo>
                  <a:pt x="1195" y="128"/>
                </a:lnTo>
                <a:lnTo>
                  <a:pt x="1195" y="128"/>
                </a:lnTo>
                <a:lnTo>
                  <a:pt x="1194" y="130"/>
                </a:lnTo>
                <a:lnTo>
                  <a:pt x="1193" y="131"/>
                </a:lnTo>
                <a:lnTo>
                  <a:pt x="1193" y="131"/>
                </a:lnTo>
                <a:lnTo>
                  <a:pt x="1193" y="133"/>
                </a:lnTo>
                <a:lnTo>
                  <a:pt x="1194" y="137"/>
                </a:lnTo>
                <a:lnTo>
                  <a:pt x="1200" y="149"/>
                </a:lnTo>
                <a:lnTo>
                  <a:pt x="1210" y="165"/>
                </a:lnTo>
                <a:lnTo>
                  <a:pt x="1210" y="165"/>
                </a:lnTo>
                <a:lnTo>
                  <a:pt x="1221" y="168"/>
                </a:lnTo>
                <a:lnTo>
                  <a:pt x="1229" y="172"/>
                </a:lnTo>
                <a:lnTo>
                  <a:pt x="1231" y="173"/>
                </a:lnTo>
                <a:lnTo>
                  <a:pt x="1234" y="176"/>
                </a:lnTo>
                <a:lnTo>
                  <a:pt x="1234" y="176"/>
                </a:lnTo>
                <a:lnTo>
                  <a:pt x="1253" y="196"/>
                </a:lnTo>
                <a:lnTo>
                  <a:pt x="1293" y="237"/>
                </a:lnTo>
                <a:lnTo>
                  <a:pt x="1314" y="260"/>
                </a:lnTo>
                <a:lnTo>
                  <a:pt x="1333" y="283"/>
                </a:lnTo>
                <a:lnTo>
                  <a:pt x="1349" y="303"/>
                </a:lnTo>
                <a:lnTo>
                  <a:pt x="1354" y="311"/>
                </a:lnTo>
                <a:lnTo>
                  <a:pt x="1357" y="317"/>
                </a:lnTo>
                <a:lnTo>
                  <a:pt x="1357" y="317"/>
                </a:lnTo>
                <a:lnTo>
                  <a:pt x="1360" y="331"/>
                </a:lnTo>
                <a:lnTo>
                  <a:pt x="1362" y="345"/>
                </a:lnTo>
                <a:lnTo>
                  <a:pt x="1363" y="361"/>
                </a:lnTo>
                <a:lnTo>
                  <a:pt x="1363" y="377"/>
                </a:lnTo>
                <a:lnTo>
                  <a:pt x="1362" y="407"/>
                </a:lnTo>
                <a:lnTo>
                  <a:pt x="1362" y="429"/>
                </a:lnTo>
                <a:lnTo>
                  <a:pt x="1362" y="429"/>
                </a:lnTo>
                <a:lnTo>
                  <a:pt x="1365" y="440"/>
                </a:lnTo>
                <a:lnTo>
                  <a:pt x="1368" y="454"/>
                </a:lnTo>
                <a:lnTo>
                  <a:pt x="1379" y="489"/>
                </a:lnTo>
                <a:lnTo>
                  <a:pt x="1389" y="522"/>
                </a:lnTo>
                <a:lnTo>
                  <a:pt x="1392" y="534"/>
                </a:lnTo>
                <a:lnTo>
                  <a:pt x="1394" y="540"/>
                </a:lnTo>
                <a:lnTo>
                  <a:pt x="1394" y="540"/>
                </a:lnTo>
                <a:lnTo>
                  <a:pt x="1391" y="544"/>
                </a:lnTo>
                <a:lnTo>
                  <a:pt x="1390" y="547"/>
                </a:lnTo>
                <a:lnTo>
                  <a:pt x="1384" y="551"/>
                </a:lnTo>
                <a:lnTo>
                  <a:pt x="1379" y="553"/>
                </a:lnTo>
                <a:lnTo>
                  <a:pt x="1377" y="555"/>
                </a:lnTo>
                <a:lnTo>
                  <a:pt x="1377" y="555"/>
                </a:lnTo>
                <a:lnTo>
                  <a:pt x="1379" y="566"/>
                </a:lnTo>
                <a:lnTo>
                  <a:pt x="1385" y="592"/>
                </a:lnTo>
                <a:lnTo>
                  <a:pt x="1388" y="608"/>
                </a:lnTo>
                <a:lnTo>
                  <a:pt x="1390" y="626"/>
                </a:lnTo>
                <a:lnTo>
                  <a:pt x="1391" y="644"/>
                </a:lnTo>
                <a:lnTo>
                  <a:pt x="1390" y="660"/>
                </a:lnTo>
                <a:lnTo>
                  <a:pt x="1390" y="660"/>
                </a:lnTo>
                <a:lnTo>
                  <a:pt x="1388" y="677"/>
                </a:lnTo>
                <a:lnTo>
                  <a:pt x="1382" y="694"/>
                </a:lnTo>
                <a:lnTo>
                  <a:pt x="1376" y="711"/>
                </a:lnTo>
                <a:lnTo>
                  <a:pt x="1369" y="727"/>
                </a:lnTo>
                <a:lnTo>
                  <a:pt x="1356" y="751"/>
                </a:lnTo>
                <a:lnTo>
                  <a:pt x="1351" y="760"/>
                </a:lnTo>
                <a:lnTo>
                  <a:pt x="1382" y="872"/>
                </a:lnTo>
                <a:lnTo>
                  <a:pt x="1382" y="872"/>
                </a:lnTo>
                <a:lnTo>
                  <a:pt x="1391" y="878"/>
                </a:lnTo>
                <a:lnTo>
                  <a:pt x="1397" y="883"/>
                </a:lnTo>
                <a:lnTo>
                  <a:pt x="1400" y="885"/>
                </a:lnTo>
                <a:lnTo>
                  <a:pt x="1401" y="889"/>
                </a:lnTo>
                <a:lnTo>
                  <a:pt x="1401" y="889"/>
                </a:lnTo>
                <a:lnTo>
                  <a:pt x="1405" y="897"/>
                </a:lnTo>
                <a:lnTo>
                  <a:pt x="1411" y="907"/>
                </a:lnTo>
                <a:lnTo>
                  <a:pt x="1415" y="918"/>
                </a:lnTo>
                <a:lnTo>
                  <a:pt x="1418" y="925"/>
                </a:lnTo>
                <a:lnTo>
                  <a:pt x="1418" y="925"/>
                </a:lnTo>
                <a:lnTo>
                  <a:pt x="1425" y="941"/>
                </a:lnTo>
                <a:lnTo>
                  <a:pt x="1441" y="971"/>
                </a:lnTo>
                <a:lnTo>
                  <a:pt x="1463" y="1013"/>
                </a:lnTo>
                <a:lnTo>
                  <a:pt x="1463" y="1013"/>
                </a:lnTo>
                <a:lnTo>
                  <a:pt x="1509" y="1081"/>
                </a:lnTo>
                <a:lnTo>
                  <a:pt x="1544" y="1132"/>
                </a:lnTo>
                <a:lnTo>
                  <a:pt x="1566" y="1167"/>
                </a:lnTo>
                <a:lnTo>
                  <a:pt x="1566" y="1167"/>
                </a:lnTo>
                <a:lnTo>
                  <a:pt x="1576" y="1185"/>
                </a:lnTo>
                <a:lnTo>
                  <a:pt x="1584" y="1201"/>
                </a:lnTo>
                <a:lnTo>
                  <a:pt x="1589" y="1212"/>
                </a:lnTo>
                <a:lnTo>
                  <a:pt x="1589" y="1216"/>
                </a:lnTo>
                <a:lnTo>
                  <a:pt x="1589" y="1217"/>
                </a:lnTo>
                <a:lnTo>
                  <a:pt x="1589" y="1217"/>
                </a:lnTo>
                <a:lnTo>
                  <a:pt x="1583" y="1223"/>
                </a:lnTo>
                <a:lnTo>
                  <a:pt x="1580" y="1225"/>
                </a:lnTo>
                <a:lnTo>
                  <a:pt x="1580" y="1225"/>
                </a:lnTo>
                <a:lnTo>
                  <a:pt x="1586" y="1235"/>
                </a:lnTo>
                <a:lnTo>
                  <a:pt x="1599" y="1258"/>
                </a:lnTo>
                <a:lnTo>
                  <a:pt x="1607" y="1270"/>
                </a:lnTo>
                <a:lnTo>
                  <a:pt x="1613" y="1282"/>
                </a:lnTo>
                <a:lnTo>
                  <a:pt x="1616" y="1292"/>
                </a:lnTo>
                <a:lnTo>
                  <a:pt x="1616" y="1296"/>
                </a:lnTo>
                <a:lnTo>
                  <a:pt x="1616" y="1298"/>
                </a:lnTo>
                <a:lnTo>
                  <a:pt x="1616" y="1298"/>
                </a:lnTo>
                <a:lnTo>
                  <a:pt x="1610" y="1304"/>
                </a:lnTo>
                <a:lnTo>
                  <a:pt x="1599" y="1313"/>
                </a:lnTo>
                <a:lnTo>
                  <a:pt x="1566" y="1333"/>
                </a:lnTo>
                <a:lnTo>
                  <a:pt x="1529" y="1354"/>
                </a:lnTo>
                <a:lnTo>
                  <a:pt x="1516" y="1361"/>
                </a:lnTo>
                <a:lnTo>
                  <a:pt x="1507" y="1365"/>
                </a:lnTo>
                <a:lnTo>
                  <a:pt x="1507" y="1365"/>
                </a:lnTo>
                <a:lnTo>
                  <a:pt x="1498" y="1368"/>
                </a:lnTo>
                <a:lnTo>
                  <a:pt x="1488" y="1371"/>
                </a:lnTo>
                <a:lnTo>
                  <a:pt x="1477" y="1372"/>
                </a:lnTo>
                <a:lnTo>
                  <a:pt x="1460" y="1371"/>
                </a:lnTo>
                <a:lnTo>
                  <a:pt x="1460" y="1371"/>
                </a:lnTo>
                <a:lnTo>
                  <a:pt x="1442" y="1367"/>
                </a:lnTo>
                <a:lnTo>
                  <a:pt x="1428" y="1362"/>
                </a:lnTo>
                <a:lnTo>
                  <a:pt x="1423" y="1360"/>
                </a:lnTo>
                <a:lnTo>
                  <a:pt x="1418" y="1356"/>
                </a:lnTo>
                <a:lnTo>
                  <a:pt x="1415" y="1353"/>
                </a:lnTo>
                <a:lnTo>
                  <a:pt x="1413" y="1348"/>
                </a:lnTo>
                <a:lnTo>
                  <a:pt x="1413" y="1348"/>
                </a:lnTo>
                <a:lnTo>
                  <a:pt x="1412" y="1344"/>
                </a:lnTo>
                <a:lnTo>
                  <a:pt x="1412" y="1339"/>
                </a:lnTo>
                <a:lnTo>
                  <a:pt x="1414" y="1336"/>
                </a:lnTo>
                <a:lnTo>
                  <a:pt x="1417" y="1332"/>
                </a:lnTo>
                <a:lnTo>
                  <a:pt x="1425" y="1327"/>
                </a:lnTo>
                <a:lnTo>
                  <a:pt x="1432" y="1323"/>
                </a:lnTo>
                <a:lnTo>
                  <a:pt x="1432" y="1323"/>
                </a:lnTo>
                <a:lnTo>
                  <a:pt x="1449" y="1319"/>
                </a:lnTo>
                <a:lnTo>
                  <a:pt x="1463" y="1315"/>
                </a:lnTo>
                <a:lnTo>
                  <a:pt x="1463" y="1315"/>
                </a:lnTo>
                <a:lnTo>
                  <a:pt x="1465" y="1313"/>
                </a:lnTo>
                <a:lnTo>
                  <a:pt x="1466" y="1309"/>
                </a:lnTo>
                <a:lnTo>
                  <a:pt x="1469" y="1305"/>
                </a:lnTo>
                <a:lnTo>
                  <a:pt x="1474" y="1300"/>
                </a:lnTo>
                <a:lnTo>
                  <a:pt x="1474" y="1300"/>
                </a:lnTo>
                <a:lnTo>
                  <a:pt x="1486" y="1292"/>
                </a:lnTo>
                <a:lnTo>
                  <a:pt x="1492" y="1288"/>
                </a:lnTo>
                <a:lnTo>
                  <a:pt x="1493" y="1285"/>
                </a:lnTo>
                <a:lnTo>
                  <a:pt x="1493" y="1285"/>
                </a:lnTo>
                <a:lnTo>
                  <a:pt x="1497" y="1273"/>
                </a:lnTo>
                <a:lnTo>
                  <a:pt x="1499" y="1264"/>
                </a:lnTo>
                <a:lnTo>
                  <a:pt x="1499" y="1264"/>
                </a:lnTo>
                <a:lnTo>
                  <a:pt x="1494" y="1267"/>
                </a:lnTo>
                <a:lnTo>
                  <a:pt x="1491" y="1267"/>
                </a:lnTo>
                <a:lnTo>
                  <a:pt x="1489" y="1265"/>
                </a:lnTo>
                <a:lnTo>
                  <a:pt x="1488" y="1264"/>
                </a:lnTo>
                <a:lnTo>
                  <a:pt x="1488" y="1264"/>
                </a:lnTo>
                <a:lnTo>
                  <a:pt x="1471" y="1245"/>
                </a:lnTo>
                <a:lnTo>
                  <a:pt x="1437" y="1202"/>
                </a:lnTo>
                <a:lnTo>
                  <a:pt x="1419" y="1178"/>
                </a:lnTo>
                <a:lnTo>
                  <a:pt x="1403" y="1155"/>
                </a:lnTo>
                <a:lnTo>
                  <a:pt x="1392" y="1135"/>
                </a:lnTo>
                <a:lnTo>
                  <a:pt x="1389" y="1126"/>
                </a:lnTo>
                <a:lnTo>
                  <a:pt x="1388" y="1120"/>
                </a:lnTo>
                <a:lnTo>
                  <a:pt x="1388" y="1120"/>
                </a:lnTo>
                <a:lnTo>
                  <a:pt x="1386" y="1113"/>
                </a:lnTo>
                <a:lnTo>
                  <a:pt x="1382" y="1103"/>
                </a:lnTo>
                <a:lnTo>
                  <a:pt x="1369" y="1079"/>
                </a:lnTo>
                <a:lnTo>
                  <a:pt x="1353" y="1050"/>
                </a:lnTo>
                <a:lnTo>
                  <a:pt x="1333" y="1020"/>
                </a:lnTo>
                <a:lnTo>
                  <a:pt x="1298" y="965"/>
                </a:lnTo>
                <a:lnTo>
                  <a:pt x="1281" y="942"/>
                </a:lnTo>
                <a:lnTo>
                  <a:pt x="1274" y="936"/>
                </a:lnTo>
                <a:lnTo>
                  <a:pt x="1274" y="936"/>
                </a:lnTo>
                <a:lnTo>
                  <a:pt x="1259" y="975"/>
                </a:lnTo>
                <a:lnTo>
                  <a:pt x="1248" y="1004"/>
                </a:lnTo>
                <a:lnTo>
                  <a:pt x="1240" y="1026"/>
                </a:lnTo>
                <a:lnTo>
                  <a:pt x="1240" y="1026"/>
                </a:lnTo>
                <a:lnTo>
                  <a:pt x="1234" y="1035"/>
                </a:lnTo>
                <a:lnTo>
                  <a:pt x="1223" y="1052"/>
                </a:lnTo>
                <a:lnTo>
                  <a:pt x="1192" y="1097"/>
                </a:lnTo>
                <a:lnTo>
                  <a:pt x="1146" y="1161"/>
                </a:lnTo>
                <a:lnTo>
                  <a:pt x="1146" y="1161"/>
                </a:lnTo>
                <a:lnTo>
                  <a:pt x="1139" y="1175"/>
                </a:lnTo>
                <a:lnTo>
                  <a:pt x="1130" y="1199"/>
                </a:lnTo>
                <a:lnTo>
                  <a:pt x="1118" y="1231"/>
                </a:lnTo>
                <a:lnTo>
                  <a:pt x="1106" y="1231"/>
                </a:lnTo>
                <a:lnTo>
                  <a:pt x="1106" y="1245"/>
                </a:lnTo>
                <a:lnTo>
                  <a:pt x="1106" y="1245"/>
                </a:lnTo>
                <a:lnTo>
                  <a:pt x="1109" y="1252"/>
                </a:lnTo>
                <a:lnTo>
                  <a:pt x="1112" y="1257"/>
                </a:lnTo>
                <a:lnTo>
                  <a:pt x="1112" y="1259"/>
                </a:lnTo>
                <a:lnTo>
                  <a:pt x="1112" y="1259"/>
                </a:lnTo>
                <a:lnTo>
                  <a:pt x="1108" y="1290"/>
                </a:lnTo>
                <a:lnTo>
                  <a:pt x="1106" y="1310"/>
                </a:lnTo>
                <a:lnTo>
                  <a:pt x="1103" y="1320"/>
                </a:lnTo>
                <a:lnTo>
                  <a:pt x="1103" y="1320"/>
                </a:lnTo>
                <a:lnTo>
                  <a:pt x="1098" y="1325"/>
                </a:lnTo>
                <a:lnTo>
                  <a:pt x="1087" y="1329"/>
                </a:lnTo>
                <a:lnTo>
                  <a:pt x="1081" y="1331"/>
                </a:lnTo>
                <a:lnTo>
                  <a:pt x="1074" y="1333"/>
                </a:lnTo>
                <a:lnTo>
                  <a:pt x="1068" y="1333"/>
                </a:lnTo>
                <a:lnTo>
                  <a:pt x="1062" y="1332"/>
                </a:lnTo>
                <a:lnTo>
                  <a:pt x="1062" y="1332"/>
                </a:lnTo>
                <a:lnTo>
                  <a:pt x="1039" y="1325"/>
                </a:lnTo>
                <a:lnTo>
                  <a:pt x="1029" y="1321"/>
                </a:lnTo>
                <a:lnTo>
                  <a:pt x="1027" y="1320"/>
                </a:lnTo>
                <a:lnTo>
                  <a:pt x="1026" y="1317"/>
                </a:lnTo>
                <a:lnTo>
                  <a:pt x="1026" y="1317"/>
                </a:lnTo>
                <a:lnTo>
                  <a:pt x="1024" y="1314"/>
                </a:lnTo>
                <a:lnTo>
                  <a:pt x="1023" y="1310"/>
                </a:lnTo>
                <a:lnTo>
                  <a:pt x="1021" y="1308"/>
                </a:lnTo>
                <a:lnTo>
                  <a:pt x="1017" y="1304"/>
                </a:lnTo>
                <a:lnTo>
                  <a:pt x="1017" y="1304"/>
                </a:lnTo>
                <a:lnTo>
                  <a:pt x="1010" y="1300"/>
                </a:lnTo>
                <a:lnTo>
                  <a:pt x="1000" y="1298"/>
                </a:lnTo>
                <a:lnTo>
                  <a:pt x="988" y="1293"/>
                </a:lnTo>
                <a:lnTo>
                  <a:pt x="975" y="1287"/>
                </a:lnTo>
                <a:lnTo>
                  <a:pt x="975" y="1287"/>
                </a:lnTo>
                <a:lnTo>
                  <a:pt x="959" y="1279"/>
                </a:lnTo>
                <a:lnTo>
                  <a:pt x="942" y="1268"/>
                </a:lnTo>
                <a:lnTo>
                  <a:pt x="934" y="1262"/>
                </a:lnTo>
                <a:lnTo>
                  <a:pt x="926" y="1256"/>
                </a:lnTo>
                <a:lnTo>
                  <a:pt x="920" y="1248"/>
                </a:lnTo>
                <a:lnTo>
                  <a:pt x="917" y="1240"/>
                </a:lnTo>
                <a:lnTo>
                  <a:pt x="917" y="1240"/>
                </a:lnTo>
                <a:lnTo>
                  <a:pt x="916" y="1231"/>
                </a:lnTo>
                <a:lnTo>
                  <a:pt x="917" y="1225"/>
                </a:lnTo>
                <a:lnTo>
                  <a:pt x="919" y="1219"/>
                </a:lnTo>
                <a:lnTo>
                  <a:pt x="924" y="1216"/>
                </a:lnTo>
                <a:lnTo>
                  <a:pt x="929" y="1212"/>
                </a:lnTo>
                <a:lnTo>
                  <a:pt x="934" y="1211"/>
                </a:lnTo>
                <a:lnTo>
                  <a:pt x="939" y="1210"/>
                </a:lnTo>
                <a:lnTo>
                  <a:pt x="942" y="1208"/>
                </a:lnTo>
                <a:lnTo>
                  <a:pt x="942" y="1208"/>
                </a:lnTo>
                <a:lnTo>
                  <a:pt x="965" y="1211"/>
                </a:lnTo>
                <a:lnTo>
                  <a:pt x="981" y="1212"/>
                </a:lnTo>
                <a:lnTo>
                  <a:pt x="994" y="1214"/>
                </a:lnTo>
                <a:lnTo>
                  <a:pt x="994" y="1214"/>
                </a:lnTo>
                <a:lnTo>
                  <a:pt x="1014" y="1218"/>
                </a:lnTo>
                <a:lnTo>
                  <a:pt x="1020" y="1218"/>
                </a:lnTo>
                <a:lnTo>
                  <a:pt x="1022" y="1217"/>
                </a:lnTo>
                <a:lnTo>
                  <a:pt x="1022" y="1217"/>
                </a:lnTo>
                <a:lnTo>
                  <a:pt x="1032" y="1208"/>
                </a:lnTo>
                <a:lnTo>
                  <a:pt x="1038" y="1202"/>
                </a:lnTo>
                <a:lnTo>
                  <a:pt x="1041" y="1201"/>
                </a:lnTo>
                <a:lnTo>
                  <a:pt x="1041" y="1201"/>
                </a:lnTo>
                <a:lnTo>
                  <a:pt x="1049" y="1201"/>
                </a:lnTo>
                <a:lnTo>
                  <a:pt x="1052" y="1201"/>
                </a:lnTo>
                <a:lnTo>
                  <a:pt x="1054" y="1201"/>
                </a:lnTo>
                <a:lnTo>
                  <a:pt x="1054" y="1201"/>
                </a:lnTo>
                <a:lnTo>
                  <a:pt x="1055" y="1178"/>
                </a:lnTo>
                <a:lnTo>
                  <a:pt x="1056" y="1160"/>
                </a:lnTo>
                <a:lnTo>
                  <a:pt x="1058" y="1145"/>
                </a:lnTo>
                <a:lnTo>
                  <a:pt x="1058" y="1145"/>
                </a:lnTo>
                <a:lnTo>
                  <a:pt x="1069" y="1112"/>
                </a:lnTo>
                <a:lnTo>
                  <a:pt x="1090" y="1052"/>
                </a:lnTo>
                <a:lnTo>
                  <a:pt x="1118" y="972"/>
                </a:lnTo>
                <a:lnTo>
                  <a:pt x="1118" y="972"/>
                </a:lnTo>
                <a:lnTo>
                  <a:pt x="1116" y="944"/>
                </a:lnTo>
                <a:lnTo>
                  <a:pt x="1116" y="921"/>
                </a:lnTo>
                <a:lnTo>
                  <a:pt x="1118" y="911"/>
                </a:lnTo>
                <a:lnTo>
                  <a:pt x="1120" y="902"/>
                </a:lnTo>
                <a:lnTo>
                  <a:pt x="1120" y="902"/>
                </a:lnTo>
                <a:lnTo>
                  <a:pt x="1150" y="820"/>
                </a:lnTo>
                <a:lnTo>
                  <a:pt x="1176" y="750"/>
                </a:lnTo>
                <a:lnTo>
                  <a:pt x="1176" y="750"/>
                </a:lnTo>
                <a:lnTo>
                  <a:pt x="1175" y="696"/>
                </a:lnTo>
                <a:lnTo>
                  <a:pt x="1173" y="643"/>
                </a:lnTo>
                <a:lnTo>
                  <a:pt x="1173" y="643"/>
                </a:lnTo>
                <a:lnTo>
                  <a:pt x="1165" y="630"/>
                </a:lnTo>
                <a:lnTo>
                  <a:pt x="1165" y="630"/>
                </a:lnTo>
                <a:lnTo>
                  <a:pt x="1162" y="624"/>
                </a:lnTo>
                <a:lnTo>
                  <a:pt x="1160" y="613"/>
                </a:lnTo>
                <a:lnTo>
                  <a:pt x="1156" y="599"/>
                </a:lnTo>
                <a:lnTo>
                  <a:pt x="1156" y="599"/>
                </a:lnTo>
                <a:lnTo>
                  <a:pt x="1135" y="602"/>
                </a:lnTo>
                <a:lnTo>
                  <a:pt x="1120" y="602"/>
                </a:lnTo>
                <a:lnTo>
                  <a:pt x="1114" y="601"/>
                </a:lnTo>
                <a:lnTo>
                  <a:pt x="1113" y="601"/>
                </a:lnTo>
                <a:lnTo>
                  <a:pt x="1112" y="599"/>
                </a:lnTo>
                <a:lnTo>
                  <a:pt x="1112" y="599"/>
                </a:lnTo>
                <a:lnTo>
                  <a:pt x="1102" y="561"/>
                </a:lnTo>
                <a:lnTo>
                  <a:pt x="1095" y="527"/>
                </a:lnTo>
                <a:lnTo>
                  <a:pt x="1095" y="527"/>
                </a:lnTo>
                <a:lnTo>
                  <a:pt x="1072" y="543"/>
                </a:lnTo>
                <a:lnTo>
                  <a:pt x="1050" y="558"/>
                </a:lnTo>
                <a:lnTo>
                  <a:pt x="1038" y="564"/>
                </a:lnTo>
                <a:lnTo>
                  <a:pt x="1026" y="572"/>
                </a:lnTo>
                <a:lnTo>
                  <a:pt x="1026" y="572"/>
                </a:lnTo>
                <a:lnTo>
                  <a:pt x="1005" y="580"/>
                </a:lnTo>
                <a:lnTo>
                  <a:pt x="992" y="585"/>
                </a:lnTo>
                <a:lnTo>
                  <a:pt x="983" y="586"/>
                </a:lnTo>
                <a:lnTo>
                  <a:pt x="981" y="585"/>
                </a:lnTo>
                <a:lnTo>
                  <a:pt x="981" y="585"/>
                </a:lnTo>
                <a:lnTo>
                  <a:pt x="975" y="574"/>
                </a:lnTo>
                <a:lnTo>
                  <a:pt x="975" y="568"/>
                </a:lnTo>
                <a:lnTo>
                  <a:pt x="947" y="587"/>
                </a:lnTo>
                <a:lnTo>
                  <a:pt x="947" y="587"/>
                </a:lnTo>
                <a:lnTo>
                  <a:pt x="946" y="597"/>
                </a:lnTo>
                <a:lnTo>
                  <a:pt x="945" y="605"/>
                </a:lnTo>
                <a:lnTo>
                  <a:pt x="942" y="613"/>
                </a:lnTo>
                <a:lnTo>
                  <a:pt x="942" y="613"/>
                </a:lnTo>
                <a:lnTo>
                  <a:pt x="939" y="619"/>
                </a:lnTo>
                <a:lnTo>
                  <a:pt x="935" y="624"/>
                </a:lnTo>
                <a:lnTo>
                  <a:pt x="931" y="628"/>
                </a:lnTo>
                <a:lnTo>
                  <a:pt x="928" y="630"/>
                </a:lnTo>
                <a:lnTo>
                  <a:pt x="928" y="630"/>
                </a:lnTo>
                <a:lnTo>
                  <a:pt x="912" y="630"/>
                </a:lnTo>
                <a:lnTo>
                  <a:pt x="900" y="630"/>
                </a:lnTo>
                <a:lnTo>
                  <a:pt x="900" y="630"/>
                </a:lnTo>
                <a:lnTo>
                  <a:pt x="900" y="631"/>
                </a:lnTo>
                <a:lnTo>
                  <a:pt x="901" y="635"/>
                </a:lnTo>
                <a:lnTo>
                  <a:pt x="900" y="637"/>
                </a:lnTo>
                <a:lnTo>
                  <a:pt x="899" y="638"/>
                </a:lnTo>
                <a:lnTo>
                  <a:pt x="897" y="641"/>
                </a:lnTo>
                <a:lnTo>
                  <a:pt x="894" y="641"/>
                </a:lnTo>
                <a:lnTo>
                  <a:pt x="894" y="641"/>
                </a:lnTo>
                <a:lnTo>
                  <a:pt x="885" y="642"/>
                </a:lnTo>
                <a:lnTo>
                  <a:pt x="884" y="642"/>
                </a:lnTo>
                <a:lnTo>
                  <a:pt x="883" y="641"/>
                </a:lnTo>
                <a:lnTo>
                  <a:pt x="883" y="641"/>
                </a:lnTo>
                <a:lnTo>
                  <a:pt x="883" y="641"/>
                </a:lnTo>
                <a:lnTo>
                  <a:pt x="883" y="641"/>
                </a:lnTo>
                <a:lnTo>
                  <a:pt x="883" y="643"/>
                </a:lnTo>
                <a:lnTo>
                  <a:pt x="880" y="645"/>
                </a:lnTo>
                <a:lnTo>
                  <a:pt x="878" y="647"/>
                </a:lnTo>
                <a:lnTo>
                  <a:pt x="878" y="647"/>
                </a:lnTo>
                <a:lnTo>
                  <a:pt x="871" y="647"/>
                </a:lnTo>
                <a:lnTo>
                  <a:pt x="863" y="647"/>
                </a:lnTo>
                <a:lnTo>
                  <a:pt x="855" y="647"/>
                </a:lnTo>
                <a:lnTo>
                  <a:pt x="232" y="1165"/>
                </a:lnTo>
                <a:lnTo>
                  <a:pt x="275" y="1165"/>
                </a:lnTo>
                <a:lnTo>
                  <a:pt x="303" y="1208"/>
                </a:lnTo>
                <a:lnTo>
                  <a:pt x="50" y="1292"/>
                </a:lnTo>
                <a:lnTo>
                  <a:pt x="22" y="1292"/>
                </a:lnTo>
                <a:lnTo>
                  <a:pt x="0" y="1268"/>
                </a:lnTo>
                <a:lnTo>
                  <a:pt x="28" y="1231"/>
                </a:lnTo>
                <a:lnTo>
                  <a:pt x="155" y="118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1ACCC25E-AA9F-4285-8933-0DB3AA3A3493}"/>
              </a:ext>
            </a:extLst>
          </p:cNvPr>
          <p:cNvSpPr>
            <a:spLocks/>
          </p:cNvSpPr>
          <p:nvPr/>
        </p:nvSpPr>
        <p:spPr bwMode="auto">
          <a:xfrm>
            <a:off x="484608" y="2772929"/>
            <a:ext cx="1327922" cy="1585168"/>
          </a:xfrm>
          <a:custGeom>
            <a:avLst/>
            <a:gdLst>
              <a:gd name="T0" fmla="*/ 242 w 1115"/>
              <a:gd name="T1" fmla="*/ 1284 h 1331"/>
              <a:gd name="T2" fmla="*/ 708 w 1115"/>
              <a:gd name="T3" fmla="*/ 579 h 1331"/>
              <a:gd name="T4" fmla="*/ 729 w 1115"/>
              <a:gd name="T5" fmla="*/ 554 h 1331"/>
              <a:gd name="T6" fmla="*/ 738 w 1115"/>
              <a:gd name="T7" fmla="*/ 509 h 1331"/>
              <a:gd name="T8" fmla="*/ 753 w 1115"/>
              <a:gd name="T9" fmla="*/ 507 h 1331"/>
              <a:gd name="T10" fmla="*/ 775 w 1115"/>
              <a:gd name="T11" fmla="*/ 521 h 1331"/>
              <a:gd name="T12" fmla="*/ 755 w 1115"/>
              <a:gd name="T13" fmla="*/ 560 h 1331"/>
              <a:gd name="T14" fmla="*/ 747 w 1115"/>
              <a:gd name="T15" fmla="*/ 628 h 1331"/>
              <a:gd name="T16" fmla="*/ 737 w 1115"/>
              <a:gd name="T17" fmla="*/ 745 h 1331"/>
              <a:gd name="T18" fmla="*/ 747 w 1115"/>
              <a:gd name="T19" fmla="*/ 833 h 1331"/>
              <a:gd name="T20" fmla="*/ 850 w 1115"/>
              <a:gd name="T21" fmla="*/ 1019 h 1331"/>
              <a:gd name="T22" fmla="*/ 806 w 1115"/>
              <a:gd name="T23" fmla="*/ 1109 h 1331"/>
              <a:gd name="T24" fmla="*/ 807 w 1115"/>
              <a:gd name="T25" fmla="*/ 1129 h 1331"/>
              <a:gd name="T26" fmla="*/ 819 w 1115"/>
              <a:gd name="T27" fmla="*/ 1136 h 1331"/>
              <a:gd name="T28" fmla="*/ 864 w 1115"/>
              <a:gd name="T29" fmla="*/ 1130 h 1331"/>
              <a:gd name="T30" fmla="*/ 886 w 1115"/>
              <a:gd name="T31" fmla="*/ 1119 h 1331"/>
              <a:gd name="T32" fmla="*/ 876 w 1115"/>
              <a:gd name="T33" fmla="*/ 1155 h 1331"/>
              <a:gd name="T34" fmla="*/ 939 w 1115"/>
              <a:gd name="T35" fmla="*/ 1168 h 1331"/>
              <a:gd name="T36" fmla="*/ 965 w 1115"/>
              <a:gd name="T37" fmla="*/ 1149 h 1331"/>
              <a:gd name="T38" fmla="*/ 977 w 1115"/>
              <a:gd name="T39" fmla="*/ 1095 h 1331"/>
              <a:gd name="T40" fmla="*/ 979 w 1115"/>
              <a:gd name="T41" fmla="*/ 958 h 1331"/>
              <a:gd name="T42" fmla="*/ 977 w 1115"/>
              <a:gd name="T43" fmla="*/ 855 h 1331"/>
              <a:gd name="T44" fmla="*/ 991 w 1115"/>
              <a:gd name="T45" fmla="*/ 749 h 1331"/>
              <a:gd name="T46" fmla="*/ 1017 w 1115"/>
              <a:gd name="T47" fmla="*/ 615 h 1331"/>
              <a:gd name="T48" fmla="*/ 1014 w 1115"/>
              <a:gd name="T49" fmla="*/ 517 h 1331"/>
              <a:gd name="T50" fmla="*/ 1040 w 1115"/>
              <a:gd name="T51" fmla="*/ 545 h 1331"/>
              <a:gd name="T52" fmla="*/ 1035 w 1115"/>
              <a:gd name="T53" fmla="*/ 595 h 1331"/>
              <a:gd name="T54" fmla="*/ 1040 w 1115"/>
              <a:gd name="T55" fmla="*/ 620 h 1331"/>
              <a:gd name="T56" fmla="*/ 1051 w 1115"/>
              <a:gd name="T57" fmla="*/ 609 h 1331"/>
              <a:gd name="T58" fmla="*/ 1051 w 1115"/>
              <a:gd name="T59" fmla="*/ 646 h 1331"/>
              <a:gd name="T60" fmla="*/ 1064 w 1115"/>
              <a:gd name="T61" fmla="*/ 632 h 1331"/>
              <a:gd name="T62" fmla="*/ 1068 w 1115"/>
              <a:gd name="T63" fmla="*/ 642 h 1331"/>
              <a:gd name="T64" fmla="*/ 1080 w 1115"/>
              <a:gd name="T65" fmla="*/ 637 h 1331"/>
              <a:gd name="T66" fmla="*/ 1092 w 1115"/>
              <a:gd name="T67" fmla="*/ 607 h 1331"/>
              <a:gd name="T68" fmla="*/ 1093 w 1115"/>
              <a:gd name="T69" fmla="*/ 559 h 1331"/>
              <a:gd name="T70" fmla="*/ 1089 w 1115"/>
              <a:gd name="T71" fmla="*/ 521 h 1331"/>
              <a:gd name="T72" fmla="*/ 1102 w 1115"/>
              <a:gd name="T73" fmla="*/ 515 h 1331"/>
              <a:gd name="T74" fmla="*/ 1111 w 1115"/>
              <a:gd name="T75" fmla="*/ 493 h 1331"/>
              <a:gd name="T76" fmla="*/ 1115 w 1115"/>
              <a:gd name="T77" fmla="*/ 485 h 1331"/>
              <a:gd name="T78" fmla="*/ 1080 w 1115"/>
              <a:gd name="T79" fmla="*/ 341 h 1331"/>
              <a:gd name="T80" fmla="*/ 1037 w 1115"/>
              <a:gd name="T81" fmla="*/ 192 h 1331"/>
              <a:gd name="T82" fmla="*/ 1016 w 1115"/>
              <a:gd name="T83" fmla="*/ 163 h 1331"/>
              <a:gd name="T84" fmla="*/ 916 w 1115"/>
              <a:gd name="T85" fmla="*/ 125 h 1331"/>
              <a:gd name="T86" fmla="*/ 895 w 1115"/>
              <a:gd name="T87" fmla="*/ 78 h 1331"/>
              <a:gd name="T88" fmla="*/ 856 w 1115"/>
              <a:gd name="T89" fmla="*/ 11 h 1331"/>
              <a:gd name="T90" fmla="*/ 798 w 1115"/>
              <a:gd name="T91" fmla="*/ 0 h 1331"/>
              <a:gd name="T92" fmla="*/ 754 w 1115"/>
              <a:gd name="T93" fmla="*/ 22 h 1331"/>
              <a:gd name="T94" fmla="*/ 744 w 1115"/>
              <a:gd name="T95" fmla="*/ 44 h 1331"/>
              <a:gd name="T96" fmla="*/ 737 w 1115"/>
              <a:gd name="T97" fmla="*/ 106 h 1331"/>
              <a:gd name="T98" fmla="*/ 732 w 1115"/>
              <a:gd name="T99" fmla="*/ 125 h 1331"/>
              <a:gd name="T100" fmla="*/ 764 w 1115"/>
              <a:gd name="T101" fmla="*/ 125 h 1331"/>
              <a:gd name="T102" fmla="*/ 796 w 1115"/>
              <a:gd name="T103" fmla="*/ 161 h 1331"/>
              <a:gd name="T104" fmla="*/ 747 w 1115"/>
              <a:gd name="T105" fmla="*/ 203 h 1331"/>
              <a:gd name="T106" fmla="*/ 715 w 1115"/>
              <a:gd name="T107" fmla="*/ 325 h 1331"/>
              <a:gd name="T108" fmla="*/ 701 w 1115"/>
              <a:gd name="T109" fmla="*/ 391 h 1331"/>
              <a:gd name="T110" fmla="*/ 678 w 1115"/>
              <a:gd name="T111" fmla="*/ 464 h 1331"/>
              <a:gd name="T112" fmla="*/ 681 w 1115"/>
              <a:gd name="T113" fmla="*/ 485 h 1331"/>
              <a:gd name="T114" fmla="*/ 683 w 1115"/>
              <a:gd name="T115" fmla="*/ 532 h 1331"/>
              <a:gd name="T116" fmla="*/ 50 w 1115"/>
              <a:gd name="T117" fmla="*/ 1269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15" h="1331">
                <a:moveTo>
                  <a:pt x="2" y="1312"/>
                </a:moveTo>
                <a:lnTo>
                  <a:pt x="426" y="1331"/>
                </a:lnTo>
                <a:lnTo>
                  <a:pt x="424" y="1303"/>
                </a:lnTo>
                <a:lnTo>
                  <a:pt x="373" y="1289"/>
                </a:lnTo>
                <a:lnTo>
                  <a:pt x="242" y="1284"/>
                </a:lnTo>
                <a:lnTo>
                  <a:pt x="702" y="579"/>
                </a:lnTo>
                <a:lnTo>
                  <a:pt x="702" y="579"/>
                </a:lnTo>
                <a:lnTo>
                  <a:pt x="703" y="579"/>
                </a:lnTo>
                <a:lnTo>
                  <a:pt x="704" y="580"/>
                </a:lnTo>
                <a:lnTo>
                  <a:pt x="708" y="579"/>
                </a:lnTo>
                <a:lnTo>
                  <a:pt x="713" y="577"/>
                </a:lnTo>
                <a:lnTo>
                  <a:pt x="713" y="577"/>
                </a:lnTo>
                <a:lnTo>
                  <a:pt x="719" y="571"/>
                </a:lnTo>
                <a:lnTo>
                  <a:pt x="724" y="563"/>
                </a:lnTo>
                <a:lnTo>
                  <a:pt x="729" y="554"/>
                </a:lnTo>
                <a:lnTo>
                  <a:pt x="732" y="543"/>
                </a:lnTo>
                <a:lnTo>
                  <a:pt x="732" y="543"/>
                </a:lnTo>
                <a:lnTo>
                  <a:pt x="736" y="531"/>
                </a:lnTo>
                <a:lnTo>
                  <a:pt x="737" y="520"/>
                </a:lnTo>
                <a:lnTo>
                  <a:pt x="738" y="509"/>
                </a:lnTo>
                <a:lnTo>
                  <a:pt x="738" y="509"/>
                </a:lnTo>
                <a:lnTo>
                  <a:pt x="743" y="509"/>
                </a:lnTo>
                <a:lnTo>
                  <a:pt x="748" y="508"/>
                </a:lnTo>
                <a:lnTo>
                  <a:pt x="753" y="507"/>
                </a:lnTo>
                <a:lnTo>
                  <a:pt x="753" y="507"/>
                </a:lnTo>
                <a:lnTo>
                  <a:pt x="757" y="502"/>
                </a:lnTo>
                <a:lnTo>
                  <a:pt x="761" y="494"/>
                </a:lnTo>
                <a:lnTo>
                  <a:pt x="766" y="485"/>
                </a:lnTo>
                <a:lnTo>
                  <a:pt x="775" y="521"/>
                </a:lnTo>
                <a:lnTo>
                  <a:pt x="775" y="521"/>
                </a:lnTo>
                <a:lnTo>
                  <a:pt x="764" y="537"/>
                </a:lnTo>
                <a:lnTo>
                  <a:pt x="758" y="549"/>
                </a:lnTo>
                <a:lnTo>
                  <a:pt x="755" y="555"/>
                </a:lnTo>
                <a:lnTo>
                  <a:pt x="755" y="560"/>
                </a:lnTo>
                <a:lnTo>
                  <a:pt x="755" y="560"/>
                </a:lnTo>
                <a:lnTo>
                  <a:pt x="757" y="569"/>
                </a:lnTo>
                <a:lnTo>
                  <a:pt x="758" y="582"/>
                </a:lnTo>
                <a:lnTo>
                  <a:pt x="758" y="596"/>
                </a:lnTo>
                <a:lnTo>
                  <a:pt x="758" y="596"/>
                </a:lnTo>
                <a:lnTo>
                  <a:pt x="747" y="628"/>
                </a:lnTo>
                <a:lnTo>
                  <a:pt x="740" y="653"/>
                </a:lnTo>
                <a:lnTo>
                  <a:pt x="737" y="665"/>
                </a:lnTo>
                <a:lnTo>
                  <a:pt x="736" y="674"/>
                </a:lnTo>
                <a:lnTo>
                  <a:pt x="736" y="674"/>
                </a:lnTo>
                <a:lnTo>
                  <a:pt x="737" y="745"/>
                </a:lnTo>
                <a:lnTo>
                  <a:pt x="738" y="789"/>
                </a:lnTo>
                <a:lnTo>
                  <a:pt x="740" y="807"/>
                </a:lnTo>
                <a:lnTo>
                  <a:pt x="741" y="819"/>
                </a:lnTo>
                <a:lnTo>
                  <a:pt x="741" y="819"/>
                </a:lnTo>
                <a:lnTo>
                  <a:pt x="747" y="833"/>
                </a:lnTo>
                <a:lnTo>
                  <a:pt x="759" y="860"/>
                </a:lnTo>
                <a:lnTo>
                  <a:pt x="792" y="928"/>
                </a:lnTo>
                <a:lnTo>
                  <a:pt x="839" y="1019"/>
                </a:lnTo>
                <a:lnTo>
                  <a:pt x="850" y="1019"/>
                </a:lnTo>
                <a:lnTo>
                  <a:pt x="850" y="1019"/>
                </a:lnTo>
                <a:lnTo>
                  <a:pt x="819" y="1094"/>
                </a:lnTo>
                <a:lnTo>
                  <a:pt x="819" y="1094"/>
                </a:lnTo>
                <a:lnTo>
                  <a:pt x="816" y="1100"/>
                </a:lnTo>
                <a:lnTo>
                  <a:pt x="810" y="1106"/>
                </a:lnTo>
                <a:lnTo>
                  <a:pt x="806" y="1109"/>
                </a:lnTo>
                <a:lnTo>
                  <a:pt x="805" y="1113"/>
                </a:lnTo>
                <a:lnTo>
                  <a:pt x="804" y="1118"/>
                </a:lnTo>
                <a:lnTo>
                  <a:pt x="805" y="1122"/>
                </a:lnTo>
                <a:lnTo>
                  <a:pt x="805" y="1122"/>
                </a:lnTo>
                <a:lnTo>
                  <a:pt x="807" y="1129"/>
                </a:lnTo>
                <a:lnTo>
                  <a:pt x="807" y="1132"/>
                </a:lnTo>
                <a:lnTo>
                  <a:pt x="809" y="1134"/>
                </a:lnTo>
                <a:lnTo>
                  <a:pt x="810" y="1134"/>
                </a:lnTo>
                <a:lnTo>
                  <a:pt x="819" y="1136"/>
                </a:lnTo>
                <a:lnTo>
                  <a:pt x="819" y="1136"/>
                </a:lnTo>
                <a:lnTo>
                  <a:pt x="826" y="1137"/>
                </a:lnTo>
                <a:lnTo>
                  <a:pt x="833" y="1137"/>
                </a:lnTo>
                <a:lnTo>
                  <a:pt x="846" y="1135"/>
                </a:lnTo>
                <a:lnTo>
                  <a:pt x="857" y="1132"/>
                </a:lnTo>
                <a:lnTo>
                  <a:pt x="864" y="1130"/>
                </a:lnTo>
                <a:lnTo>
                  <a:pt x="864" y="1130"/>
                </a:lnTo>
                <a:lnTo>
                  <a:pt x="869" y="1129"/>
                </a:lnTo>
                <a:lnTo>
                  <a:pt x="878" y="1125"/>
                </a:lnTo>
                <a:lnTo>
                  <a:pt x="886" y="1119"/>
                </a:lnTo>
                <a:lnTo>
                  <a:pt x="886" y="1119"/>
                </a:lnTo>
                <a:lnTo>
                  <a:pt x="882" y="1132"/>
                </a:lnTo>
                <a:lnTo>
                  <a:pt x="880" y="1143"/>
                </a:lnTo>
                <a:lnTo>
                  <a:pt x="878" y="1149"/>
                </a:lnTo>
                <a:lnTo>
                  <a:pt x="878" y="1149"/>
                </a:lnTo>
                <a:lnTo>
                  <a:pt x="876" y="1155"/>
                </a:lnTo>
                <a:lnTo>
                  <a:pt x="876" y="1162"/>
                </a:lnTo>
                <a:lnTo>
                  <a:pt x="878" y="1170"/>
                </a:lnTo>
                <a:lnTo>
                  <a:pt x="878" y="1170"/>
                </a:lnTo>
                <a:lnTo>
                  <a:pt x="913" y="1169"/>
                </a:lnTo>
                <a:lnTo>
                  <a:pt x="939" y="1168"/>
                </a:lnTo>
                <a:lnTo>
                  <a:pt x="953" y="1166"/>
                </a:lnTo>
                <a:lnTo>
                  <a:pt x="953" y="1166"/>
                </a:lnTo>
                <a:lnTo>
                  <a:pt x="955" y="1165"/>
                </a:lnTo>
                <a:lnTo>
                  <a:pt x="959" y="1162"/>
                </a:lnTo>
                <a:lnTo>
                  <a:pt x="965" y="1149"/>
                </a:lnTo>
                <a:lnTo>
                  <a:pt x="971" y="1136"/>
                </a:lnTo>
                <a:lnTo>
                  <a:pt x="976" y="1125"/>
                </a:lnTo>
                <a:lnTo>
                  <a:pt x="976" y="1125"/>
                </a:lnTo>
                <a:lnTo>
                  <a:pt x="977" y="1112"/>
                </a:lnTo>
                <a:lnTo>
                  <a:pt x="977" y="1095"/>
                </a:lnTo>
                <a:lnTo>
                  <a:pt x="976" y="1074"/>
                </a:lnTo>
                <a:lnTo>
                  <a:pt x="980" y="1072"/>
                </a:lnTo>
                <a:lnTo>
                  <a:pt x="980" y="1072"/>
                </a:lnTo>
                <a:lnTo>
                  <a:pt x="979" y="1008"/>
                </a:lnTo>
                <a:lnTo>
                  <a:pt x="979" y="958"/>
                </a:lnTo>
                <a:lnTo>
                  <a:pt x="980" y="924"/>
                </a:lnTo>
                <a:lnTo>
                  <a:pt x="980" y="924"/>
                </a:lnTo>
                <a:lnTo>
                  <a:pt x="982" y="912"/>
                </a:lnTo>
                <a:lnTo>
                  <a:pt x="980" y="895"/>
                </a:lnTo>
                <a:lnTo>
                  <a:pt x="977" y="855"/>
                </a:lnTo>
                <a:lnTo>
                  <a:pt x="970" y="804"/>
                </a:lnTo>
                <a:lnTo>
                  <a:pt x="970" y="804"/>
                </a:lnTo>
                <a:lnTo>
                  <a:pt x="979" y="781"/>
                </a:lnTo>
                <a:lnTo>
                  <a:pt x="988" y="763"/>
                </a:lnTo>
                <a:lnTo>
                  <a:pt x="991" y="749"/>
                </a:lnTo>
                <a:lnTo>
                  <a:pt x="991" y="749"/>
                </a:lnTo>
                <a:lnTo>
                  <a:pt x="1005" y="683"/>
                </a:lnTo>
                <a:lnTo>
                  <a:pt x="1013" y="642"/>
                </a:lnTo>
                <a:lnTo>
                  <a:pt x="1017" y="615"/>
                </a:lnTo>
                <a:lnTo>
                  <a:pt x="1017" y="615"/>
                </a:lnTo>
                <a:lnTo>
                  <a:pt x="1018" y="597"/>
                </a:lnTo>
                <a:lnTo>
                  <a:pt x="1018" y="574"/>
                </a:lnTo>
                <a:lnTo>
                  <a:pt x="1017" y="543"/>
                </a:lnTo>
                <a:lnTo>
                  <a:pt x="1017" y="543"/>
                </a:lnTo>
                <a:lnTo>
                  <a:pt x="1014" y="517"/>
                </a:lnTo>
                <a:lnTo>
                  <a:pt x="1028" y="504"/>
                </a:lnTo>
                <a:lnTo>
                  <a:pt x="1028" y="504"/>
                </a:lnTo>
                <a:lnTo>
                  <a:pt x="1040" y="513"/>
                </a:lnTo>
                <a:lnTo>
                  <a:pt x="1040" y="545"/>
                </a:lnTo>
                <a:lnTo>
                  <a:pt x="1040" y="545"/>
                </a:lnTo>
                <a:lnTo>
                  <a:pt x="1039" y="549"/>
                </a:lnTo>
                <a:lnTo>
                  <a:pt x="1036" y="560"/>
                </a:lnTo>
                <a:lnTo>
                  <a:pt x="1036" y="560"/>
                </a:lnTo>
                <a:lnTo>
                  <a:pt x="1035" y="573"/>
                </a:lnTo>
                <a:lnTo>
                  <a:pt x="1035" y="595"/>
                </a:lnTo>
                <a:lnTo>
                  <a:pt x="1035" y="605"/>
                </a:lnTo>
                <a:lnTo>
                  <a:pt x="1035" y="613"/>
                </a:lnTo>
                <a:lnTo>
                  <a:pt x="1036" y="619"/>
                </a:lnTo>
                <a:lnTo>
                  <a:pt x="1037" y="620"/>
                </a:lnTo>
                <a:lnTo>
                  <a:pt x="1040" y="620"/>
                </a:lnTo>
                <a:lnTo>
                  <a:pt x="1040" y="620"/>
                </a:lnTo>
                <a:lnTo>
                  <a:pt x="1045" y="618"/>
                </a:lnTo>
                <a:lnTo>
                  <a:pt x="1048" y="614"/>
                </a:lnTo>
                <a:lnTo>
                  <a:pt x="1051" y="609"/>
                </a:lnTo>
                <a:lnTo>
                  <a:pt x="1051" y="609"/>
                </a:lnTo>
                <a:lnTo>
                  <a:pt x="1048" y="628"/>
                </a:lnTo>
                <a:lnTo>
                  <a:pt x="1048" y="640"/>
                </a:lnTo>
                <a:lnTo>
                  <a:pt x="1048" y="645"/>
                </a:lnTo>
                <a:lnTo>
                  <a:pt x="1051" y="646"/>
                </a:lnTo>
                <a:lnTo>
                  <a:pt x="1051" y="646"/>
                </a:lnTo>
                <a:lnTo>
                  <a:pt x="1053" y="646"/>
                </a:lnTo>
                <a:lnTo>
                  <a:pt x="1056" y="645"/>
                </a:lnTo>
                <a:lnTo>
                  <a:pt x="1060" y="640"/>
                </a:lnTo>
                <a:lnTo>
                  <a:pt x="1064" y="632"/>
                </a:lnTo>
                <a:lnTo>
                  <a:pt x="1064" y="632"/>
                </a:lnTo>
                <a:lnTo>
                  <a:pt x="1064" y="634"/>
                </a:lnTo>
                <a:lnTo>
                  <a:pt x="1064" y="637"/>
                </a:lnTo>
                <a:lnTo>
                  <a:pt x="1064" y="640"/>
                </a:lnTo>
                <a:lnTo>
                  <a:pt x="1065" y="641"/>
                </a:lnTo>
                <a:lnTo>
                  <a:pt x="1068" y="642"/>
                </a:lnTo>
                <a:lnTo>
                  <a:pt x="1070" y="643"/>
                </a:lnTo>
                <a:lnTo>
                  <a:pt x="1070" y="643"/>
                </a:lnTo>
                <a:lnTo>
                  <a:pt x="1074" y="642"/>
                </a:lnTo>
                <a:lnTo>
                  <a:pt x="1076" y="641"/>
                </a:lnTo>
                <a:lnTo>
                  <a:pt x="1080" y="637"/>
                </a:lnTo>
                <a:lnTo>
                  <a:pt x="1082" y="634"/>
                </a:lnTo>
                <a:lnTo>
                  <a:pt x="1086" y="625"/>
                </a:lnTo>
                <a:lnTo>
                  <a:pt x="1089" y="618"/>
                </a:lnTo>
                <a:lnTo>
                  <a:pt x="1089" y="618"/>
                </a:lnTo>
                <a:lnTo>
                  <a:pt x="1092" y="607"/>
                </a:lnTo>
                <a:lnTo>
                  <a:pt x="1094" y="591"/>
                </a:lnTo>
                <a:lnTo>
                  <a:pt x="1095" y="576"/>
                </a:lnTo>
                <a:lnTo>
                  <a:pt x="1095" y="565"/>
                </a:lnTo>
                <a:lnTo>
                  <a:pt x="1095" y="565"/>
                </a:lnTo>
                <a:lnTo>
                  <a:pt x="1093" y="559"/>
                </a:lnTo>
                <a:lnTo>
                  <a:pt x="1091" y="554"/>
                </a:lnTo>
                <a:lnTo>
                  <a:pt x="1087" y="549"/>
                </a:lnTo>
                <a:lnTo>
                  <a:pt x="1089" y="521"/>
                </a:lnTo>
                <a:lnTo>
                  <a:pt x="1089" y="521"/>
                </a:lnTo>
                <a:lnTo>
                  <a:pt x="1089" y="521"/>
                </a:lnTo>
                <a:lnTo>
                  <a:pt x="1089" y="522"/>
                </a:lnTo>
                <a:lnTo>
                  <a:pt x="1092" y="521"/>
                </a:lnTo>
                <a:lnTo>
                  <a:pt x="1098" y="517"/>
                </a:lnTo>
                <a:lnTo>
                  <a:pt x="1098" y="517"/>
                </a:lnTo>
                <a:lnTo>
                  <a:pt x="1102" y="515"/>
                </a:lnTo>
                <a:lnTo>
                  <a:pt x="1105" y="510"/>
                </a:lnTo>
                <a:lnTo>
                  <a:pt x="1109" y="503"/>
                </a:lnTo>
                <a:lnTo>
                  <a:pt x="1111" y="496"/>
                </a:lnTo>
                <a:lnTo>
                  <a:pt x="1111" y="493"/>
                </a:lnTo>
                <a:lnTo>
                  <a:pt x="1111" y="493"/>
                </a:lnTo>
                <a:lnTo>
                  <a:pt x="1112" y="493"/>
                </a:lnTo>
                <a:lnTo>
                  <a:pt x="1114" y="493"/>
                </a:lnTo>
                <a:lnTo>
                  <a:pt x="1115" y="493"/>
                </a:lnTo>
                <a:lnTo>
                  <a:pt x="1115" y="491"/>
                </a:lnTo>
                <a:lnTo>
                  <a:pt x="1115" y="485"/>
                </a:lnTo>
                <a:lnTo>
                  <a:pt x="1115" y="485"/>
                </a:lnTo>
                <a:lnTo>
                  <a:pt x="1109" y="464"/>
                </a:lnTo>
                <a:lnTo>
                  <a:pt x="1106" y="453"/>
                </a:lnTo>
                <a:lnTo>
                  <a:pt x="1106" y="453"/>
                </a:lnTo>
                <a:lnTo>
                  <a:pt x="1080" y="341"/>
                </a:lnTo>
                <a:lnTo>
                  <a:pt x="1058" y="257"/>
                </a:lnTo>
                <a:lnTo>
                  <a:pt x="1048" y="223"/>
                </a:lnTo>
                <a:lnTo>
                  <a:pt x="1042" y="203"/>
                </a:lnTo>
                <a:lnTo>
                  <a:pt x="1042" y="203"/>
                </a:lnTo>
                <a:lnTo>
                  <a:pt x="1037" y="192"/>
                </a:lnTo>
                <a:lnTo>
                  <a:pt x="1033" y="182"/>
                </a:lnTo>
                <a:lnTo>
                  <a:pt x="1028" y="176"/>
                </a:lnTo>
                <a:lnTo>
                  <a:pt x="1024" y="170"/>
                </a:lnTo>
                <a:lnTo>
                  <a:pt x="1019" y="166"/>
                </a:lnTo>
                <a:lnTo>
                  <a:pt x="1016" y="163"/>
                </a:lnTo>
                <a:lnTo>
                  <a:pt x="1006" y="158"/>
                </a:lnTo>
                <a:lnTo>
                  <a:pt x="1006" y="158"/>
                </a:lnTo>
                <a:lnTo>
                  <a:pt x="987" y="151"/>
                </a:lnTo>
                <a:lnTo>
                  <a:pt x="956" y="140"/>
                </a:lnTo>
                <a:lnTo>
                  <a:pt x="916" y="125"/>
                </a:lnTo>
                <a:lnTo>
                  <a:pt x="895" y="102"/>
                </a:lnTo>
                <a:lnTo>
                  <a:pt x="895" y="102"/>
                </a:lnTo>
                <a:lnTo>
                  <a:pt x="895" y="92"/>
                </a:lnTo>
                <a:lnTo>
                  <a:pt x="895" y="78"/>
                </a:lnTo>
                <a:lnTo>
                  <a:pt x="895" y="78"/>
                </a:lnTo>
                <a:lnTo>
                  <a:pt x="893" y="73"/>
                </a:lnTo>
                <a:lnTo>
                  <a:pt x="890" y="65"/>
                </a:lnTo>
                <a:lnTo>
                  <a:pt x="878" y="43"/>
                </a:lnTo>
                <a:lnTo>
                  <a:pt x="863" y="22"/>
                </a:lnTo>
                <a:lnTo>
                  <a:pt x="856" y="11"/>
                </a:lnTo>
                <a:lnTo>
                  <a:pt x="856" y="11"/>
                </a:lnTo>
                <a:lnTo>
                  <a:pt x="845" y="6"/>
                </a:lnTo>
                <a:lnTo>
                  <a:pt x="827" y="3"/>
                </a:lnTo>
                <a:lnTo>
                  <a:pt x="806" y="0"/>
                </a:lnTo>
                <a:lnTo>
                  <a:pt x="798" y="0"/>
                </a:lnTo>
                <a:lnTo>
                  <a:pt x="792" y="3"/>
                </a:lnTo>
                <a:lnTo>
                  <a:pt x="792" y="3"/>
                </a:lnTo>
                <a:lnTo>
                  <a:pt x="780" y="8"/>
                </a:lnTo>
                <a:lnTo>
                  <a:pt x="766" y="15"/>
                </a:lnTo>
                <a:lnTo>
                  <a:pt x="754" y="22"/>
                </a:lnTo>
                <a:lnTo>
                  <a:pt x="750" y="26"/>
                </a:lnTo>
                <a:lnTo>
                  <a:pt x="747" y="31"/>
                </a:lnTo>
                <a:lnTo>
                  <a:pt x="747" y="31"/>
                </a:lnTo>
                <a:lnTo>
                  <a:pt x="744" y="36"/>
                </a:lnTo>
                <a:lnTo>
                  <a:pt x="744" y="44"/>
                </a:lnTo>
                <a:lnTo>
                  <a:pt x="744" y="63"/>
                </a:lnTo>
                <a:lnTo>
                  <a:pt x="747" y="89"/>
                </a:lnTo>
                <a:lnTo>
                  <a:pt x="747" y="89"/>
                </a:lnTo>
                <a:lnTo>
                  <a:pt x="743" y="94"/>
                </a:lnTo>
                <a:lnTo>
                  <a:pt x="737" y="106"/>
                </a:lnTo>
                <a:lnTo>
                  <a:pt x="734" y="112"/>
                </a:lnTo>
                <a:lnTo>
                  <a:pt x="731" y="118"/>
                </a:lnTo>
                <a:lnTo>
                  <a:pt x="731" y="123"/>
                </a:lnTo>
                <a:lnTo>
                  <a:pt x="731" y="124"/>
                </a:lnTo>
                <a:lnTo>
                  <a:pt x="732" y="125"/>
                </a:lnTo>
                <a:lnTo>
                  <a:pt x="732" y="125"/>
                </a:lnTo>
                <a:lnTo>
                  <a:pt x="740" y="126"/>
                </a:lnTo>
                <a:lnTo>
                  <a:pt x="747" y="126"/>
                </a:lnTo>
                <a:lnTo>
                  <a:pt x="755" y="125"/>
                </a:lnTo>
                <a:lnTo>
                  <a:pt x="764" y="125"/>
                </a:lnTo>
                <a:lnTo>
                  <a:pt x="764" y="125"/>
                </a:lnTo>
                <a:lnTo>
                  <a:pt x="771" y="126"/>
                </a:lnTo>
                <a:lnTo>
                  <a:pt x="778" y="128"/>
                </a:lnTo>
                <a:lnTo>
                  <a:pt x="783" y="130"/>
                </a:lnTo>
                <a:lnTo>
                  <a:pt x="796" y="161"/>
                </a:lnTo>
                <a:lnTo>
                  <a:pt x="796" y="161"/>
                </a:lnTo>
                <a:lnTo>
                  <a:pt x="776" y="177"/>
                </a:lnTo>
                <a:lnTo>
                  <a:pt x="759" y="190"/>
                </a:lnTo>
                <a:lnTo>
                  <a:pt x="752" y="198"/>
                </a:lnTo>
                <a:lnTo>
                  <a:pt x="747" y="203"/>
                </a:lnTo>
                <a:lnTo>
                  <a:pt x="747" y="203"/>
                </a:lnTo>
                <a:lnTo>
                  <a:pt x="742" y="212"/>
                </a:lnTo>
                <a:lnTo>
                  <a:pt x="737" y="229"/>
                </a:lnTo>
                <a:lnTo>
                  <a:pt x="726" y="276"/>
                </a:lnTo>
                <a:lnTo>
                  <a:pt x="715" y="325"/>
                </a:lnTo>
                <a:lnTo>
                  <a:pt x="711" y="356"/>
                </a:lnTo>
                <a:lnTo>
                  <a:pt x="711" y="356"/>
                </a:lnTo>
                <a:lnTo>
                  <a:pt x="709" y="365"/>
                </a:lnTo>
                <a:lnTo>
                  <a:pt x="707" y="373"/>
                </a:lnTo>
                <a:lnTo>
                  <a:pt x="701" y="391"/>
                </a:lnTo>
                <a:lnTo>
                  <a:pt x="695" y="408"/>
                </a:lnTo>
                <a:lnTo>
                  <a:pt x="691" y="421"/>
                </a:lnTo>
                <a:lnTo>
                  <a:pt x="691" y="421"/>
                </a:lnTo>
                <a:lnTo>
                  <a:pt x="683" y="448"/>
                </a:lnTo>
                <a:lnTo>
                  <a:pt x="678" y="464"/>
                </a:lnTo>
                <a:lnTo>
                  <a:pt x="677" y="470"/>
                </a:lnTo>
                <a:lnTo>
                  <a:pt x="677" y="476"/>
                </a:lnTo>
                <a:lnTo>
                  <a:pt x="677" y="476"/>
                </a:lnTo>
                <a:lnTo>
                  <a:pt x="678" y="480"/>
                </a:lnTo>
                <a:lnTo>
                  <a:pt x="681" y="485"/>
                </a:lnTo>
                <a:lnTo>
                  <a:pt x="688" y="494"/>
                </a:lnTo>
                <a:lnTo>
                  <a:pt x="696" y="504"/>
                </a:lnTo>
                <a:lnTo>
                  <a:pt x="696" y="504"/>
                </a:lnTo>
                <a:lnTo>
                  <a:pt x="683" y="532"/>
                </a:lnTo>
                <a:lnTo>
                  <a:pt x="683" y="532"/>
                </a:lnTo>
                <a:lnTo>
                  <a:pt x="679" y="544"/>
                </a:lnTo>
                <a:lnTo>
                  <a:pt x="674" y="563"/>
                </a:lnTo>
                <a:lnTo>
                  <a:pt x="668" y="590"/>
                </a:lnTo>
                <a:lnTo>
                  <a:pt x="201" y="1278"/>
                </a:lnTo>
                <a:lnTo>
                  <a:pt x="50" y="1269"/>
                </a:lnTo>
                <a:lnTo>
                  <a:pt x="0" y="1284"/>
                </a:lnTo>
                <a:lnTo>
                  <a:pt x="0" y="1306"/>
                </a:lnTo>
                <a:lnTo>
                  <a:pt x="2" y="131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921F0726-E682-4DC0-8FA4-6020B51BE007}"/>
              </a:ext>
            </a:extLst>
          </p:cNvPr>
          <p:cNvSpPr>
            <a:spLocks/>
          </p:cNvSpPr>
          <p:nvPr/>
        </p:nvSpPr>
        <p:spPr bwMode="auto">
          <a:xfrm>
            <a:off x="4159029" y="2734957"/>
            <a:ext cx="1499420" cy="1608986"/>
          </a:xfrm>
          <a:custGeom>
            <a:avLst/>
            <a:gdLst>
              <a:gd name="T0" fmla="*/ 667 w 1259"/>
              <a:gd name="T1" fmla="*/ 252 h 1351"/>
              <a:gd name="T2" fmla="*/ 618 w 1259"/>
              <a:gd name="T3" fmla="*/ 334 h 1351"/>
              <a:gd name="T4" fmla="*/ 584 w 1259"/>
              <a:gd name="T5" fmla="*/ 420 h 1351"/>
              <a:gd name="T6" fmla="*/ 573 w 1259"/>
              <a:gd name="T7" fmla="*/ 539 h 1351"/>
              <a:gd name="T8" fmla="*/ 17 w 1259"/>
              <a:gd name="T9" fmla="*/ 1 h 1351"/>
              <a:gd name="T10" fmla="*/ 4 w 1259"/>
              <a:gd name="T11" fmla="*/ 6 h 1351"/>
              <a:gd name="T12" fmla="*/ 576 w 1259"/>
              <a:gd name="T13" fmla="*/ 659 h 1351"/>
              <a:gd name="T14" fmla="*/ 570 w 1259"/>
              <a:gd name="T15" fmla="*/ 722 h 1351"/>
              <a:gd name="T16" fmla="*/ 611 w 1259"/>
              <a:gd name="T17" fmla="*/ 804 h 1351"/>
              <a:gd name="T18" fmla="*/ 638 w 1259"/>
              <a:gd name="T19" fmla="*/ 873 h 1351"/>
              <a:gd name="T20" fmla="*/ 661 w 1259"/>
              <a:gd name="T21" fmla="*/ 950 h 1351"/>
              <a:gd name="T22" fmla="*/ 454 w 1259"/>
              <a:gd name="T23" fmla="*/ 1065 h 1351"/>
              <a:gd name="T24" fmla="*/ 392 w 1259"/>
              <a:gd name="T25" fmla="*/ 1078 h 1351"/>
              <a:gd name="T26" fmla="*/ 376 w 1259"/>
              <a:gd name="T27" fmla="*/ 1087 h 1351"/>
              <a:gd name="T28" fmla="*/ 381 w 1259"/>
              <a:gd name="T29" fmla="*/ 1150 h 1351"/>
              <a:gd name="T30" fmla="*/ 411 w 1259"/>
              <a:gd name="T31" fmla="*/ 1248 h 1351"/>
              <a:gd name="T32" fmla="*/ 438 w 1259"/>
              <a:gd name="T33" fmla="*/ 1285 h 1351"/>
              <a:gd name="T34" fmla="*/ 456 w 1259"/>
              <a:gd name="T35" fmla="*/ 1271 h 1351"/>
              <a:gd name="T36" fmla="*/ 501 w 1259"/>
              <a:gd name="T37" fmla="*/ 1171 h 1351"/>
              <a:gd name="T38" fmla="*/ 573 w 1259"/>
              <a:gd name="T39" fmla="*/ 1143 h 1351"/>
              <a:gd name="T40" fmla="*/ 628 w 1259"/>
              <a:gd name="T41" fmla="*/ 1235 h 1351"/>
              <a:gd name="T42" fmla="*/ 608 w 1259"/>
              <a:gd name="T43" fmla="*/ 1282 h 1351"/>
              <a:gd name="T44" fmla="*/ 605 w 1259"/>
              <a:gd name="T45" fmla="*/ 1334 h 1351"/>
              <a:gd name="T46" fmla="*/ 645 w 1259"/>
              <a:gd name="T47" fmla="*/ 1342 h 1351"/>
              <a:gd name="T48" fmla="*/ 790 w 1259"/>
              <a:gd name="T49" fmla="*/ 1343 h 1351"/>
              <a:gd name="T50" fmla="*/ 813 w 1259"/>
              <a:gd name="T51" fmla="*/ 1329 h 1351"/>
              <a:gd name="T52" fmla="*/ 807 w 1259"/>
              <a:gd name="T53" fmla="*/ 1319 h 1351"/>
              <a:gd name="T54" fmla="*/ 732 w 1259"/>
              <a:gd name="T55" fmla="*/ 1265 h 1351"/>
              <a:gd name="T56" fmla="*/ 795 w 1259"/>
              <a:gd name="T57" fmla="*/ 1149 h 1351"/>
              <a:gd name="T58" fmla="*/ 835 w 1259"/>
              <a:gd name="T59" fmla="*/ 1036 h 1351"/>
              <a:gd name="T60" fmla="*/ 830 w 1259"/>
              <a:gd name="T61" fmla="*/ 1002 h 1351"/>
              <a:gd name="T62" fmla="*/ 1030 w 1259"/>
              <a:gd name="T63" fmla="*/ 1173 h 1351"/>
              <a:gd name="T64" fmla="*/ 1058 w 1259"/>
              <a:gd name="T65" fmla="*/ 1153 h 1351"/>
              <a:gd name="T66" fmla="*/ 807 w 1259"/>
              <a:gd name="T67" fmla="*/ 785 h 1351"/>
              <a:gd name="T68" fmla="*/ 788 w 1259"/>
              <a:gd name="T69" fmla="*/ 737 h 1351"/>
              <a:gd name="T70" fmla="*/ 785 w 1259"/>
              <a:gd name="T71" fmla="*/ 706 h 1351"/>
              <a:gd name="T72" fmla="*/ 805 w 1259"/>
              <a:gd name="T73" fmla="*/ 645 h 1351"/>
              <a:gd name="T74" fmla="*/ 826 w 1259"/>
              <a:gd name="T75" fmla="*/ 626 h 1351"/>
              <a:gd name="T76" fmla="*/ 825 w 1259"/>
              <a:gd name="T77" fmla="*/ 464 h 1351"/>
              <a:gd name="T78" fmla="*/ 830 w 1259"/>
              <a:gd name="T79" fmla="*/ 315 h 1351"/>
              <a:gd name="T80" fmla="*/ 842 w 1259"/>
              <a:gd name="T81" fmla="*/ 305 h 1351"/>
              <a:gd name="T82" fmla="*/ 840 w 1259"/>
              <a:gd name="T83" fmla="*/ 263 h 1351"/>
              <a:gd name="T84" fmla="*/ 847 w 1259"/>
              <a:gd name="T85" fmla="*/ 246 h 1351"/>
              <a:gd name="T86" fmla="*/ 842 w 1259"/>
              <a:gd name="T87" fmla="*/ 211 h 1351"/>
              <a:gd name="T88" fmla="*/ 859 w 1259"/>
              <a:gd name="T89" fmla="*/ 178 h 1351"/>
              <a:gd name="T90" fmla="*/ 870 w 1259"/>
              <a:gd name="T91" fmla="*/ 108 h 1351"/>
              <a:gd name="T92" fmla="*/ 903 w 1259"/>
              <a:gd name="T93" fmla="*/ 100 h 1351"/>
              <a:gd name="T94" fmla="*/ 917 w 1259"/>
              <a:gd name="T95" fmla="*/ 75 h 1351"/>
              <a:gd name="T96" fmla="*/ 909 w 1259"/>
              <a:gd name="T97" fmla="*/ 62 h 1351"/>
              <a:gd name="T98" fmla="*/ 859 w 1259"/>
              <a:gd name="T99" fmla="*/ 51 h 1351"/>
              <a:gd name="T100" fmla="*/ 829 w 1259"/>
              <a:gd name="T101" fmla="*/ 15 h 1351"/>
              <a:gd name="T102" fmla="*/ 748 w 1259"/>
              <a:gd name="T103" fmla="*/ 28 h 1351"/>
              <a:gd name="T104" fmla="*/ 720 w 1259"/>
              <a:gd name="T105" fmla="*/ 61 h 1351"/>
              <a:gd name="T106" fmla="*/ 710 w 1259"/>
              <a:gd name="T107" fmla="*/ 108 h 1351"/>
              <a:gd name="T108" fmla="*/ 726 w 1259"/>
              <a:gd name="T109" fmla="*/ 185 h 1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59" h="1351">
                <a:moveTo>
                  <a:pt x="726" y="185"/>
                </a:moveTo>
                <a:lnTo>
                  <a:pt x="710" y="218"/>
                </a:lnTo>
                <a:lnTo>
                  <a:pt x="710" y="218"/>
                </a:lnTo>
                <a:lnTo>
                  <a:pt x="685" y="236"/>
                </a:lnTo>
                <a:lnTo>
                  <a:pt x="667" y="252"/>
                </a:lnTo>
                <a:lnTo>
                  <a:pt x="659" y="258"/>
                </a:lnTo>
                <a:lnTo>
                  <a:pt x="654" y="263"/>
                </a:lnTo>
                <a:lnTo>
                  <a:pt x="654" y="263"/>
                </a:lnTo>
                <a:lnTo>
                  <a:pt x="640" y="288"/>
                </a:lnTo>
                <a:lnTo>
                  <a:pt x="618" y="334"/>
                </a:lnTo>
                <a:lnTo>
                  <a:pt x="596" y="380"/>
                </a:lnTo>
                <a:lnTo>
                  <a:pt x="585" y="403"/>
                </a:lnTo>
                <a:lnTo>
                  <a:pt x="585" y="403"/>
                </a:lnTo>
                <a:lnTo>
                  <a:pt x="584" y="409"/>
                </a:lnTo>
                <a:lnTo>
                  <a:pt x="584" y="420"/>
                </a:lnTo>
                <a:lnTo>
                  <a:pt x="584" y="447"/>
                </a:lnTo>
                <a:lnTo>
                  <a:pt x="585" y="490"/>
                </a:lnTo>
                <a:lnTo>
                  <a:pt x="585" y="490"/>
                </a:lnTo>
                <a:lnTo>
                  <a:pt x="581" y="507"/>
                </a:lnTo>
                <a:lnTo>
                  <a:pt x="573" y="539"/>
                </a:lnTo>
                <a:lnTo>
                  <a:pt x="561" y="584"/>
                </a:lnTo>
                <a:lnTo>
                  <a:pt x="561" y="596"/>
                </a:lnTo>
                <a:lnTo>
                  <a:pt x="18" y="1"/>
                </a:lnTo>
                <a:lnTo>
                  <a:pt x="18" y="1"/>
                </a:lnTo>
                <a:lnTo>
                  <a:pt x="17" y="1"/>
                </a:lnTo>
                <a:lnTo>
                  <a:pt x="13" y="0"/>
                </a:lnTo>
                <a:lnTo>
                  <a:pt x="9" y="1"/>
                </a:lnTo>
                <a:lnTo>
                  <a:pt x="7" y="2"/>
                </a:lnTo>
                <a:lnTo>
                  <a:pt x="4" y="6"/>
                </a:lnTo>
                <a:lnTo>
                  <a:pt x="4" y="6"/>
                </a:lnTo>
                <a:lnTo>
                  <a:pt x="1" y="12"/>
                </a:lnTo>
                <a:lnTo>
                  <a:pt x="0" y="17"/>
                </a:lnTo>
                <a:lnTo>
                  <a:pt x="0" y="21"/>
                </a:lnTo>
                <a:lnTo>
                  <a:pt x="576" y="659"/>
                </a:lnTo>
                <a:lnTo>
                  <a:pt x="576" y="659"/>
                </a:lnTo>
                <a:lnTo>
                  <a:pt x="572" y="684"/>
                </a:lnTo>
                <a:lnTo>
                  <a:pt x="570" y="705"/>
                </a:lnTo>
                <a:lnTo>
                  <a:pt x="570" y="714"/>
                </a:lnTo>
                <a:lnTo>
                  <a:pt x="570" y="722"/>
                </a:lnTo>
                <a:lnTo>
                  <a:pt x="570" y="722"/>
                </a:lnTo>
                <a:lnTo>
                  <a:pt x="572" y="730"/>
                </a:lnTo>
                <a:lnTo>
                  <a:pt x="577" y="740"/>
                </a:lnTo>
                <a:lnTo>
                  <a:pt x="590" y="765"/>
                </a:lnTo>
                <a:lnTo>
                  <a:pt x="604" y="789"/>
                </a:lnTo>
                <a:lnTo>
                  <a:pt x="611" y="804"/>
                </a:lnTo>
                <a:lnTo>
                  <a:pt x="611" y="804"/>
                </a:lnTo>
                <a:lnTo>
                  <a:pt x="619" y="831"/>
                </a:lnTo>
                <a:lnTo>
                  <a:pt x="630" y="860"/>
                </a:lnTo>
                <a:lnTo>
                  <a:pt x="630" y="860"/>
                </a:lnTo>
                <a:lnTo>
                  <a:pt x="638" y="873"/>
                </a:lnTo>
                <a:lnTo>
                  <a:pt x="650" y="891"/>
                </a:lnTo>
                <a:lnTo>
                  <a:pt x="665" y="914"/>
                </a:lnTo>
                <a:lnTo>
                  <a:pt x="665" y="914"/>
                </a:lnTo>
                <a:lnTo>
                  <a:pt x="663" y="935"/>
                </a:lnTo>
                <a:lnTo>
                  <a:pt x="661" y="950"/>
                </a:lnTo>
                <a:lnTo>
                  <a:pt x="658" y="960"/>
                </a:lnTo>
                <a:lnTo>
                  <a:pt x="658" y="960"/>
                </a:lnTo>
                <a:lnTo>
                  <a:pt x="651" y="972"/>
                </a:lnTo>
                <a:lnTo>
                  <a:pt x="646" y="981"/>
                </a:lnTo>
                <a:lnTo>
                  <a:pt x="454" y="1065"/>
                </a:lnTo>
                <a:lnTo>
                  <a:pt x="454" y="1065"/>
                </a:lnTo>
                <a:lnTo>
                  <a:pt x="404" y="1076"/>
                </a:lnTo>
                <a:lnTo>
                  <a:pt x="404" y="1076"/>
                </a:lnTo>
                <a:lnTo>
                  <a:pt x="397" y="1078"/>
                </a:lnTo>
                <a:lnTo>
                  <a:pt x="392" y="1078"/>
                </a:lnTo>
                <a:lnTo>
                  <a:pt x="385" y="1078"/>
                </a:lnTo>
                <a:lnTo>
                  <a:pt x="382" y="1078"/>
                </a:lnTo>
                <a:lnTo>
                  <a:pt x="380" y="1080"/>
                </a:lnTo>
                <a:lnTo>
                  <a:pt x="376" y="1087"/>
                </a:lnTo>
                <a:lnTo>
                  <a:pt x="376" y="1087"/>
                </a:lnTo>
                <a:lnTo>
                  <a:pt x="375" y="1091"/>
                </a:lnTo>
                <a:lnTo>
                  <a:pt x="374" y="1097"/>
                </a:lnTo>
                <a:lnTo>
                  <a:pt x="375" y="1111"/>
                </a:lnTo>
                <a:lnTo>
                  <a:pt x="377" y="1130"/>
                </a:lnTo>
                <a:lnTo>
                  <a:pt x="381" y="1150"/>
                </a:lnTo>
                <a:lnTo>
                  <a:pt x="393" y="1206"/>
                </a:lnTo>
                <a:lnTo>
                  <a:pt x="393" y="1206"/>
                </a:lnTo>
                <a:lnTo>
                  <a:pt x="394" y="1212"/>
                </a:lnTo>
                <a:lnTo>
                  <a:pt x="399" y="1222"/>
                </a:lnTo>
                <a:lnTo>
                  <a:pt x="411" y="1248"/>
                </a:lnTo>
                <a:lnTo>
                  <a:pt x="420" y="1262"/>
                </a:lnTo>
                <a:lnTo>
                  <a:pt x="427" y="1274"/>
                </a:lnTo>
                <a:lnTo>
                  <a:pt x="433" y="1281"/>
                </a:lnTo>
                <a:lnTo>
                  <a:pt x="435" y="1283"/>
                </a:lnTo>
                <a:lnTo>
                  <a:pt x="438" y="1285"/>
                </a:lnTo>
                <a:lnTo>
                  <a:pt x="438" y="1285"/>
                </a:lnTo>
                <a:lnTo>
                  <a:pt x="445" y="1283"/>
                </a:lnTo>
                <a:lnTo>
                  <a:pt x="450" y="1281"/>
                </a:lnTo>
                <a:lnTo>
                  <a:pt x="454" y="1277"/>
                </a:lnTo>
                <a:lnTo>
                  <a:pt x="456" y="1271"/>
                </a:lnTo>
                <a:lnTo>
                  <a:pt x="456" y="1271"/>
                </a:lnTo>
                <a:lnTo>
                  <a:pt x="464" y="1202"/>
                </a:lnTo>
                <a:lnTo>
                  <a:pt x="468" y="1183"/>
                </a:lnTo>
                <a:lnTo>
                  <a:pt x="468" y="1183"/>
                </a:lnTo>
                <a:lnTo>
                  <a:pt x="501" y="1171"/>
                </a:lnTo>
                <a:lnTo>
                  <a:pt x="526" y="1162"/>
                </a:lnTo>
                <a:lnTo>
                  <a:pt x="544" y="1156"/>
                </a:lnTo>
                <a:lnTo>
                  <a:pt x="544" y="1156"/>
                </a:lnTo>
                <a:lnTo>
                  <a:pt x="554" y="1153"/>
                </a:lnTo>
                <a:lnTo>
                  <a:pt x="573" y="1143"/>
                </a:lnTo>
                <a:lnTo>
                  <a:pt x="623" y="1115"/>
                </a:lnTo>
                <a:lnTo>
                  <a:pt x="691" y="1076"/>
                </a:lnTo>
                <a:lnTo>
                  <a:pt x="691" y="1076"/>
                </a:lnTo>
                <a:lnTo>
                  <a:pt x="628" y="1235"/>
                </a:lnTo>
                <a:lnTo>
                  <a:pt x="628" y="1235"/>
                </a:lnTo>
                <a:lnTo>
                  <a:pt x="616" y="1259"/>
                </a:lnTo>
                <a:lnTo>
                  <a:pt x="611" y="1269"/>
                </a:lnTo>
                <a:lnTo>
                  <a:pt x="608" y="1275"/>
                </a:lnTo>
                <a:lnTo>
                  <a:pt x="608" y="1275"/>
                </a:lnTo>
                <a:lnTo>
                  <a:pt x="608" y="1282"/>
                </a:lnTo>
                <a:lnTo>
                  <a:pt x="608" y="1286"/>
                </a:lnTo>
                <a:lnTo>
                  <a:pt x="608" y="1286"/>
                </a:lnTo>
                <a:lnTo>
                  <a:pt x="606" y="1308"/>
                </a:lnTo>
                <a:lnTo>
                  <a:pt x="605" y="1323"/>
                </a:lnTo>
                <a:lnTo>
                  <a:pt x="605" y="1334"/>
                </a:lnTo>
                <a:lnTo>
                  <a:pt x="605" y="1334"/>
                </a:lnTo>
                <a:lnTo>
                  <a:pt x="605" y="1335"/>
                </a:lnTo>
                <a:lnTo>
                  <a:pt x="608" y="1337"/>
                </a:lnTo>
                <a:lnTo>
                  <a:pt x="617" y="1339"/>
                </a:lnTo>
                <a:lnTo>
                  <a:pt x="645" y="1342"/>
                </a:lnTo>
                <a:lnTo>
                  <a:pt x="673" y="1343"/>
                </a:lnTo>
                <a:lnTo>
                  <a:pt x="686" y="1343"/>
                </a:lnTo>
                <a:lnTo>
                  <a:pt x="686" y="1343"/>
                </a:lnTo>
                <a:lnTo>
                  <a:pt x="748" y="1343"/>
                </a:lnTo>
                <a:lnTo>
                  <a:pt x="790" y="1343"/>
                </a:lnTo>
                <a:lnTo>
                  <a:pt x="803" y="1342"/>
                </a:lnTo>
                <a:lnTo>
                  <a:pt x="809" y="1340"/>
                </a:lnTo>
                <a:lnTo>
                  <a:pt x="809" y="1340"/>
                </a:lnTo>
                <a:lnTo>
                  <a:pt x="812" y="1335"/>
                </a:lnTo>
                <a:lnTo>
                  <a:pt x="813" y="1329"/>
                </a:lnTo>
                <a:lnTo>
                  <a:pt x="813" y="1326"/>
                </a:lnTo>
                <a:lnTo>
                  <a:pt x="812" y="1323"/>
                </a:lnTo>
                <a:lnTo>
                  <a:pt x="811" y="1321"/>
                </a:lnTo>
                <a:lnTo>
                  <a:pt x="807" y="1319"/>
                </a:lnTo>
                <a:lnTo>
                  <a:pt x="807" y="1319"/>
                </a:lnTo>
                <a:lnTo>
                  <a:pt x="783" y="1312"/>
                </a:lnTo>
                <a:lnTo>
                  <a:pt x="766" y="1308"/>
                </a:lnTo>
                <a:lnTo>
                  <a:pt x="734" y="1286"/>
                </a:lnTo>
                <a:lnTo>
                  <a:pt x="732" y="1265"/>
                </a:lnTo>
                <a:lnTo>
                  <a:pt x="732" y="1265"/>
                </a:lnTo>
                <a:lnTo>
                  <a:pt x="743" y="1253"/>
                </a:lnTo>
                <a:lnTo>
                  <a:pt x="750" y="1243"/>
                </a:lnTo>
                <a:lnTo>
                  <a:pt x="755" y="1236"/>
                </a:lnTo>
                <a:lnTo>
                  <a:pt x="755" y="1236"/>
                </a:lnTo>
                <a:lnTo>
                  <a:pt x="795" y="1149"/>
                </a:lnTo>
                <a:lnTo>
                  <a:pt x="820" y="1090"/>
                </a:lnTo>
                <a:lnTo>
                  <a:pt x="830" y="1068"/>
                </a:lnTo>
                <a:lnTo>
                  <a:pt x="834" y="1055"/>
                </a:lnTo>
                <a:lnTo>
                  <a:pt x="834" y="1055"/>
                </a:lnTo>
                <a:lnTo>
                  <a:pt x="835" y="1036"/>
                </a:lnTo>
                <a:lnTo>
                  <a:pt x="835" y="1027"/>
                </a:lnTo>
                <a:lnTo>
                  <a:pt x="835" y="1027"/>
                </a:lnTo>
                <a:lnTo>
                  <a:pt x="835" y="1019"/>
                </a:lnTo>
                <a:lnTo>
                  <a:pt x="832" y="1011"/>
                </a:lnTo>
                <a:lnTo>
                  <a:pt x="830" y="1002"/>
                </a:lnTo>
                <a:lnTo>
                  <a:pt x="829" y="999"/>
                </a:lnTo>
                <a:lnTo>
                  <a:pt x="829" y="999"/>
                </a:lnTo>
                <a:lnTo>
                  <a:pt x="826" y="964"/>
                </a:lnTo>
                <a:lnTo>
                  <a:pt x="823" y="930"/>
                </a:lnTo>
                <a:lnTo>
                  <a:pt x="1030" y="1173"/>
                </a:lnTo>
                <a:lnTo>
                  <a:pt x="853" y="1332"/>
                </a:lnTo>
                <a:lnTo>
                  <a:pt x="876" y="1351"/>
                </a:lnTo>
                <a:lnTo>
                  <a:pt x="1259" y="1018"/>
                </a:lnTo>
                <a:lnTo>
                  <a:pt x="1242" y="1002"/>
                </a:lnTo>
                <a:lnTo>
                  <a:pt x="1058" y="1153"/>
                </a:lnTo>
                <a:lnTo>
                  <a:pt x="820" y="889"/>
                </a:lnTo>
                <a:lnTo>
                  <a:pt x="820" y="889"/>
                </a:lnTo>
                <a:lnTo>
                  <a:pt x="815" y="843"/>
                </a:lnTo>
                <a:lnTo>
                  <a:pt x="811" y="809"/>
                </a:lnTo>
                <a:lnTo>
                  <a:pt x="807" y="785"/>
                </a:lnTo>
                <a:lnTo>
                  <a:pt x="807" y="785"/>
                </a:lnTo>
                <a:lnTo>
                  <a:pt x="802" y="769"/>
                </a:lnTo>
                <a:lnTo>
                  <a:pt x="796" y="754"/>
                </a:lnTo>
                <a:lnTo>
                  <a:pt x="788" y="737"/>
                </a:lnTo>
                <a:lnTo>
                  <a:pt x="788" y="737"/>
                </a:lnTo>
                <a:lnTo>
                  <a:pt x="789" y="731"/>
                </a:lnTo>
                <a:lnTo>
                  <a:pt x="790" y="724"/>
                </a:lnTo>
                <a:lnTo>
                  <a:pt x="790" y="724"/>
                </a:lnTo>
                <a:lnTo>
                  <a:pt x="789" y="717"/>
                </a:lnTo>
                <a:lnTo>
                  <a:pt x="785" y="706"/>
                </a:lnTo>
                <a:lnTo>
                  <a:pt x="779" y="691"/>
                </a:lnTo>
                <a:lnTo>
                  <a:pt x="788" y="650"/>
                </a:lnTo>
                <a:lnTo>
                  <a:pt x="788" y="650"/>
                </a:lnTo>
                <a:lnTo>
                  <a:pt x="792" y="649"/>
                </a:lnTo>
                <a:lnTo>
                  <a:pt x="805" y="645"/>
                </a:lnTo>
                <a:lnTo>
                  <a:pt x="811" y="643"/>
                </a:lnTo>
                <a:lnTo>
                  <a:pt x="818" y="638"/>
                </a:lnTo>
                <a:lnTo>
                  <a:pt x="823" y="633"/>
                </a:lnTo>
                <a:lnTo>
                  <a:pt x="826" y="626"/>
                </a:lnTo>
                <a:lnTo>
                  <a:pt x="826" y="626"/>
                </a:lnTo>
                <a:lnTo>
                  <a:pt x="828" y="620"/>
                </a:lnTo>
                <a:lnTo>
                  <a:pt x="829" y="608"/>
                </a:lnTo>
                <a:lnTo>
                  <a:pt x="829" y="569"/>
                </a:lnTo>
                <a:lnTo>
                  <a:pt x="828" y="519"/>
                </a:lnTo>
                <a:lnTo>
                  <a:pt x="825" y="464"/>
                </a:lnTo>
                <a:lnTo>
                  <a:pt x="820" y="361"/>
                </a:lnTo>
                <a:lnTo>
                  <a:pt x="818" y="315"/>
                </a:lnTo>
                <a:lnTo>
                  <a:pt x="818" y="315"/>
                </a:lnTo>
                <a:lnTo>
                  <a:pt x="822" y="315"/>
                </a:lnTo>
                <a:lnTo>
                  <a:pt x="830" y="315"/>
                </a:lnTo>
                <a:lnTo>
                  <a:pt x="837" y="312"/>
                </a:lnTo>
                <a:lnTo>
                  <a:pt x="841" y="311"/>
                </a:lnTo>
                <a:lnTo>
                  <a:pt x="842" y="309"/>
                </a:lnTo>
                <a:lnTo>
                  <a:pt x="842" y="309"/>
                </a:lnTo>
                <a:lnTo>
                  <a:pt x="842" y="305"/>
                </a:lnTo>
                <a:lnTo>
                  <a:pt x="840" y="300"/>
                </a:lnTo>
                <a:lnTo>
                  <a:pt x="836" y="288"/>
                </a:lnTo>
                <a:lnTo>
                  <a:pt x="829" y="274"/>
                </a:lnTo>
                <a:lnTo>
                  <a:pt x="829" y="274"/>
                </a:lnTo>
                <a:lnTo>
                  <a:pt x="840" y="263"/>
                </a:lnTo>
                <a:lnTo>
                  <a:pt x="847" y="255"/>
                </a:lnTo>
                <a:lnTo>
                  <a:pt x="849" y="252"/>
                </a:lnTo>
                <a:lnTo>
                  <a:pt x="851" y="251"/>
                </a:lnTo>
                <a:lnTo>
                  <a:pt x="851" y="251"/>
                </a:lnTo>
                <a:lnTo>
                  <a:pt x="847" y="246"/>
                </a:lnTo>
                <a:lnTo>
                  <a:pt x="838" y="237"/>
                </a:lnTo>
                <a:lnTo>
                  <a:pt x="826" y="226"/>
                </a:lnTo>
                <a:lnTo>
                  <a:pt x="835" y="213"/>
                </a:lnTo>
                <a:lnTo>
                  <a:pt x="835" y="213"/>
                </a:lnTo>
                <a:lnTo>
                  <a:pt x="842" y="211"/>
                </a:lnTo>
                <a:lnTo>
                  <a:pt x="851" y="207"/>
                </a:lnTo>
                <a:lnTo>
                  <a:pt x="851" y="207"/>
                </a:lnTo>
                <a:lnTo>
                  <a:pt x="852" y="203"/>
                </a:lnTo>
                <a:lnTo>
                  <a:pt x="854" y="197"/>
                </a:lnTo>
                <a:lnTo>
                  <a:pt x="859" y="178"/>
                </a:lnTo>
                <a:lnTo>
                  <a:pt x="868" y="142"/>
                </a:lnTo>
                <a:lnTo>
                  <a:pt x="868" y="142"/>
                </a:lnTo>
                <a:lnTo>
                  <a:pt x="869" y="132"/>
                </a:lnTo>
                <a:lnTo>
                  <a:pt x="870" y="120"/>
                </a:lnTo>
                <a:lnTo>
                  <a:pt x="870" y="108"/>
                </a:lnTo>
                <a:lnTo>
                  <a:pt x="870" y="108"/>
                </a:lnTo>
                <a:lnTo>
                  <a:pt x="876" y="107"/>
                </a:lnTo>
                <a:lnTo>
                  <a:pt x="888" y="104"/>
                </a:lnTo>
                <a:lnTo>
                  <a:pt x="895" y="103"/>
                </a:lnTo>
                <a:lnTo>
                  <a:pt x="903" y="100"/>
                </a:lnTo>
                <a:lnTo>
                  <a:pt x="907" y="97"/>
                </a:lnTo>
                <a:lnTo>
                  <a:pt x="911" y="92"/>
                </a:lnTo>
                <a:lnTo>
                  <a:pt x="911" y="92"/>
                </a:lnTo>
                <a:lnTo>
                  <a:pt x="915" y="84"/>
                </a:lnTo>
                <a:lnTo>
                  <a:pt x="917" y="75"/>
                </a:lnTo>
                <a:lnTo>
                  <a:pt x="917" y="71"/>
                </a:lnTo>
                <a:lnTo>
                  <a:pt x="916" y="68"/>
                </a:lnTo>
                <a:lnTo>
                  <a:pt x="914" y="65"/>
                </a:lnTo>
                <a:lnTo>
                  <a:pt x="909" y="62"/>
                </a:lnTo>
                <a:lnTo>
                  <a:pt x="909" y="62"/>
                </a:lnTo>
                <a:lnTo>
                  <a:pt x="903" y="59"/>
                </a:lnTo>
                <a:lnTo>
                  <a:pt x="895" y="57"/>
                </a:lnTo>
                <a:lnTo>
                  <a:pt x="878" y="53"/>
                </a:lnTo>
                <a:lnTo>
                  <a:pt x="859" y="51"/>
                </a:lnTo>
                <a:lnTo>
                  <a:pt x="859" y="51"/>
                </a:lnTo>
                <a:lnTo>
                  <a:pt x="846" y="33"/>
                </a:lnTo>
                <a:lnTo>
                  <a:pt x="836" y="21"/>
                </a:lnTo>
                <a:lnTo>
                  <a:pt x="832" y="16"/>
                </a:lnTo>
                <a:lnTo>
                  <a:pt x="829" y="15"/>
                </a:lnTo>
                <a:lnTo>
                  <a:pt x="829" y="15"/>
                </a:lnTo>
                <a:lnTo>
                  <a:pt x="815" y="15"/>
                </a:lnTo>
                <a:lnTo>
                  <a:pt x="790" y="18"/>
                </a:lnTo>
                <a:lnTo>
                  <a:pt x="774" y="21"/>
                </a:lnTo>
                <a:lnTo>
                  <a:pt x="761" y="24"/>
                </a:lnTo>
                <a:lnTo>
                  <a:pt x="748" y="28"/>
                </a:lnTo>
                <a:lnTo>
                  <a:pt x="738" y="34"/>
                </a:lnTo>
                <a:lnTo>
                  <a:pt x="738" y="34"/>
                </a:lnTo>
                <a:lnTo>
                  <a:pt x="731" y="41"/>
                </a:lnTo>
                <a:lnTo>
                  <a:pt x="725" y="51"/>
                </a:lnTo>
                <a:lnTo>
                  <a:pt x="720" y="61"/>
                </a:lnTo>
                <a:lnTo>
                  <a:pt x="716" y="73"/>
                </a:lnTo>
                <a:lnTo>
                  <a:pt x="713" y="84"/>
                </a:lnTo>
                <a:lnTo>
                  <a:pt x="711" y="93"/>
                </a:lnTo>
                <a:lnTo>
                  <a:pt x="710" y="108"/>
                </a:lnTo>
                <a:lnTo>
                  <a:pt x="710" y="108"/>
                </a:lnTo>
                <a:lnTo>
                  <a:pt x="711" y="119"/>
                </a:lnTo>
                <a:lnTo>
                  <a:pt x="714" y="132"/>
                </a:lnTo>
                <a:lnTo>
                  <a:pt x="716" y="149"/>
                </a:lnTo>
                <a:lnTo>
                  <a:pt x="721" y="149"/>
                </a:lnTo>
                <a:lnTo>
                  <a:pt x="726" y="18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D2B20D12-506B-4B81-AD60-3C39043BF5F9}"/>
              </a:ext>
            </a:extLst>
          </p:cNvPr>
          <p:cNvSpPr>
            <a:spLocks/>
          </p:cNvSpPr>
          <p:nvPr/>
        </p:nvSpPr>
        <p:spPr bwMode="auto">
          <a:xfrm>
            <a:off x="5832322" y="2784243"/>
            <a:ext cx="1660200" cy="1562540"/>
          </a:xfrm>
          <a:custGeom>
            <a:avLst/>
            <a:gdLst>
              <a:gd name="T0" fmla="*/ 1 w 1394"/>
              <a:gd name="T1" fmla="*/ 775 h 1312"/>
              <a:gd name="T2" fmla="*/ 12 w 1394"/>
              <a:gd name="T3" fmla="*/ 792 h 1312"/>
              <a:gd name="T4" fmla="*/ 589 w 1394"/>
              <a:gd name="T5" fmla="*/ 735 h 1312"/>
              <a:gd name="T6" fmla="*/ 629 w 1394"/>
              <a:gd name="T7" fmla="*/ 730 h 1312"/>
              <a:gd name="T8" fmla="*/ 629 w 1394"/>
              <a:gd name="T9" fmla="*/ 860 h 1312"/>
              <a:gd name="T10" fmla="*/ 612 w 1394"/>
              <a:gd name="T11" fmla="*/ 1096 h 1312"/>
              <a:gd name="T12" fmla="*/ 598 w 1394"/>
              <a:gd name="T13" fmla="*/ 1171 h 1312"/>
              <a:gd name="T14" fmla="*/ 548 w 1394"/>
              <a:gd name="T15" fmla="*/ 1223 h 1312"/>
              <a:gd name="T16" fmla="*/ 470 w 1394"/>
              <a:gd name="T17" fmla="*/ 1264 h 1312"/>
              <a:gd name="T18" fmla="*/ 471 w 1394"/>
              <a:gd name="T19" fmla="*/ 1283 h 1312"/>
              <a:gd name="T20" fmla="*/ 539 w 1394"/>
              <a:gd name="T21" fmla="*/ 1308 h 1312"/>
              <a:gd name="T22" fmla="*/ 677 w 1394"/>
              <a:gd name="T23" fmla="*/ 1306 h 1312"/>
              <a:gd name="T24" fmla="*/ 689 w 1394"/>
              <a:gd name="T25" fmla="*/ 1281 h 1312"/>
              <a:gd name="T26" fmla="*/ 692 w 1394"/>
              <a:gd name="T27" fmla="*/ 1264 h 1312"/>
              <a:gd name="T28" fmla="*/ 677 w 1394"/>
              <a:gd name="T29" fmla="*/ 1162 h 1312"/>
              <a:gd name="T30" fmla="*/ 794 w 1394"/>
              <a:gd name="T31" fmla="*/ 890 h 1312"/>
              <a:gd name="T32" fmla="*/ 909 w 1394"/>
              <a:gd name="T33" fmla="*/ 1062 h 1312"/>
              <a:gd name="T34" fmla="*/ 990 w 1394"/>
              <a:gd name="T35" fmla="*/ 1206 h 1312"/>
              <a:gd name="T36" fmla="*/ 982 w 1394"/>
              <a:gd name="T37" fmla="*/ 1258 h 1312"/>
              <a:gd name="T38" fmla="*/ 968 w 1394"/>
              <a:gd name="T39" fmla="*/ 1303 h 1312"/>
              <a:gd name="T40" fmla="*/ 990 w 1394"/>
              <a:gd name="T41" fmla="*/ 1308 h 1312"/>
              <a:gd name="T42" fmla="*/ 1071 w 1394"/>
              <a:gd name="T43" fmla="*/ 1264 h 1312"/>
              <a:gd name="T44" fmla="*/ 1112 w 1394"/>
              <a:gd name="T45" fmla="*/ 1206 h 1312"/>
              <a:gd name="T46" fmla="*/ 1104 w 1394"/>
              <a:gd name="T47" fmla="*/ 1166 h 1312"/>
              <a:gd name="T48" fmla="*/ 1061 w 1394"/>
              <a:gd name="T49" fmla="*/ 1124 h 1312"/>
              <a:gd name="T50" fmla="*/ 979 w 1394"/>
              <a:gd name="T51" fmla="*/ 954 h 1312"/>
              <a:gd name="T52" fmla="*/ 953 w 1394"/>
              <a:gd name="T53" fmla="*/ 684 h 1312"/>
              <a:gd name="T54" fmla="*/ 1054 w 1394"/>
              <a:gd name="T55" fmla="*/ 552 h 1312"/>
              <a:gd name="T56" fmla="*/ 934 w 1394"/>
              <a:gd name="T57" fmla="*/ 615 h 1312"/>
              <a:gd name="T58" fmla="*/ 946 w 1394"/>
              <a:gd name="T59" fmla="*/ 597 h 1312"/>
              <a:gd name="T60" fmla="*/ 953 w 1394"/>
              <a:gd name="T61" fmla="*/ 556 h 1312"/>
              <a:gd name="T62" fmla="*/ 963 w 1394"/>
              <a:gd name="T63" fmla="*/ 512 h 1312"/>
              <a:gd name="T64" fmla="*/ 953 w 1394"/>
              <a:gd name="T65" fmla="*/ 370 h 1312"/>
              <a:gd name="T66" fmla="*/ 932 w 1394"/>
              <a:gd name="T67" fmla="*/ 270 h 1312"/>
              <a:gd name="T68" fmla="*/ 892 w 1394"/>
              <a:gd name="T69" fmla="*/ 212 h 1312"/>
              <a:gd name="T70" fmla="*/ 881 w 1394"/>
              <a:gd name="T71" fmla="*/ 195 h 1312"/>
              <a:gd name="T72" fmla="*/ 867 w 1394"/>
              <a:gd name="T73" fmla="*/ 174 h 1312"/>
              <a:gd name="T74" fmla="*/ 875 w 1394"/>
              <a:gd name="T75" fmla="*/ 150 h 1312"/>
              <a:gd name="T76" fmla="*/ 862 w 1394"/>
              <a:gd name="T77" fmla="*/ 117 h 1312"/>
              <a:gd name="T78" fmla="*/ 875 w 1394"/>
              <a:gd name="T79" fmla="*/ 64 h 1312"/>
              <a:gd name="T80" fmla="*/ 831 w 1394"/>
              <a:gd name="T81" fmla="*/ 17 h 1312"/>
              <a:gd name="T82" fmla="*/ 747 w 1394"/>
              <a:gd name="T83" fmla="*/ 0 h 1312"/>
              <a:gd name="T84" fmla="*/ 720 w 1394"/>
              <a:gd name="T85" fmla="*/ 13 h 1312"/>
              <a:gd name="T86" fmla="*/ 703 w 1394"/>
              <a:gd name="T87" fmla="*/ 64 h 1312"/>
              <a:gd name="T88" fmla="*/ 657 w 1394"/>
              <a:gd name="T89" fmla="*/ 64 h 1312"/>
              <a:gd name="T90" fmla="*/ 670 w 1394"/>
              <a:gd name="T91" fmla="*/ 87 h 1312"/>
              <a:gd name="T92" fmla="*/ 713 w 1394"/>
              <a:gd name="T93" fmla="*/ 108 h 1312"/>
              <a:gd name="T94" fmla="*/ 700 w 1394"/>
              <a:gd name="T95" fmla="*/ 138 h 1312"/>
              <a:gd name="T96" fmla="*/ 707 w 1394"/>
              <a:gd name="T97" fmla="*/ 157 h 1312"/>
              <a:gd name="T98" fmla="*/ 720 w 1394"/>
              <a:gd name="T99" fmla="*/ 179 h 1312"/>
              <a:gd name="T100" fmla="*/ 730 w 1394"/>
              <a:gd name="T101" fmla="*/ 192 h 1312"/>
              <a:gd name="T102" fmla="*/ 741 w 1394"/>
              <a:gd name="T103" fmla="*/ 212 h 1312"/>
              <a:gd name="T104" fmla="*/ 733 w 1394"/>
              <a:gd name="T105" fmla="*/ 229 h 1312"/>
              <a:gd name="T106" fmla="*/ 712 w 1394"/>
              <a:gd name="T107" fmla="*/ 289 h 1312"/>
              <a:gd name="T108" fmla="*/ 681 w 1394"/>
              <a:gd name="T109" fmla="*/ 369 h 1312"/>
              <a:gd name="T110" fmla="*/ 663 w 1394"/>
              <a:gd name="T111" fmla="*/ 505 h 1312"/>
              <a:gd name="T112" fmla="*/ 666 w 1394"/>
              <a:gd name="T113" fmla="*/ 603 h 1312"/>
              <a:gd name="T114" fmla="*/ 669 w 1394"/>
              <a:gd name="T115" fmla="*/ 614 h 1312"/>
              <a:gd name="T116" fmla="*/ 588 w 1394"/>
              <a:gd name="T117" fmla="*/ 697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4" h="1312">
                <a:moveTo>
                  <a:pt x="588" y="697"/>
                </a:moveTo>
                <a:lnTo>
                  <a:pt x="12" y="769"/>
                </a:lnTo>
                <a:lnTo>
                  <a:pt x="12" y="769"/>
                </a:lnTo>
                <a:lnTo>
                  <a:pt x="10" y="770"/>
                </a:lnTo>
                <a:lnTo>
                  <a:pt x="3" y="772"/>
                </a:lnTo>
                <a:lnTo>
                  <a:pt x="1" y="775"/>
                </a:lnTo>
                <a:lnTo>
                  <a:pt x="0" y="779"/>
                </a:lnTo>
                <a:lnTo>
                  <a:pt x="0" y="782"/>
                </a:lnTo>
                <a:lnTo>
                  <a:pt x="2" y="786"/>
                </a:lnTo>
                <a:lnTo>
                  <a:pt x="2" y="786"/>
                </a:lnTo>
                <a:lnTo>
                  <a:pt x="7" y="791"/>
                </a:lnTo>
                <a:lnTo>
                  <a:pt x="12" y="792"/>
                </a:lnTo>
                <a:lnTo>
                  <a:pt x="14" y="792"/>
                </a:lnTo>
                <a:lnTo>
                  <a:pt x="16" y="792"/>
                </a:lnTo>
                <a:lnTo>
                  <a:pt x="578" y="724"/>
                </a:lnTo>
                <a:lnTo>
                  <a:pt x="578" y="724"/>
                </a:lnTo>
                <a:lnTo>
                  <a:pt x="583" y="730"/>
                </a:lnTo>
                <a:lnTo>
                  <a:pt x="589" y="735"/>
                </a:lnTo>
                <a:lnTo>
                  <a:pt x="599" y="739"/>
                </a:lnTo>
                <a:lnTo>
                  <a:pt x="599" y="739"/>
                </a:lnTo>
                <a:lnTo>
                  <a:pt x="604" y="739"/>
                </a:lnTo>
                <a:lnTo>
                  <a:pt x="610" y="737"/>
                </a:lnTo>
                <a:lnTo>
                  <a:pt x="621" y="734"/>
                </a:lnTo>
                <a:lnTo>
                  <a:pt x="629" y="730"/>
                </a:lnTo>
                <a:lnTo>
                  <a:pt x="633" y="728"/>
                </a:lnTo>
                <a:lnTo>
                  <a:pt x="650" y="724"/>
                </a:lnTo>
                <a:lnTo>
                  <a:pt x="650" y="724"/>
                </a:lnTo>
                <a:lnTo>
                  <a:pt x="640" y="783"/>
                </a:lnTo>
                <a:lnTo>
                  <a:pt x="633" y="829"/>
                </a:lnTo>
                <a:lnTo>
                  <a:pt x="629" y="860"/>
                </a:lnTo>
                <a:lnTo>
                  <a:pt x="629" y="860"/>
                </a:lnTo>
                <a:lnTo>
                  <a:pt x="623" y="979"/>
                </a:lnTo>
                <a:lnTo>
                  <a:pt x="618" y="1055"/>
                </a:lnTo>
                <a:lnTo>
                  <a:pt x="615" y="1081"/>
                </a:lnTo>
                <a:lnTo>
                  <a:pt x="614" y="1090"/>
                </a:lnTo>
                <a:lnTo>
                  <a:pt x="612" y="1096"/>
                </a:lnTo>
                <a:lnTo>
                  <a:pt x="612" y="1096"/>
                </a:lnTo>
                <a:lnTo>
                  <a:pt x="610" y="1103"/>
                </a:lnTo>
                <a:lnTo>
                  <a:pt x="608" y="1114"/>
                </a:lnTo>
                <a:lnTo>
                  <a:pt x="603" y="1138"/>
                </a:lnTo>
                <a:lnTo>
                  <a:pt x="600" y="1161"/>
                </a:lnTo>
                <a:lnTo>
                  <a:pt x="598" y="1171"/>
                </a:lnTo>
                <a:lnTo>
                  <a:pt x="595" y="1176"/>
                </a:lnTo>
                <a:lnTo>
                  <a:pt x="595" y="1176"/>
                </a:lnTo>
                <a:lnTo>
                  <a:pt x="586" y="1188"/>
                </a:lnTo>
                <a:lnTo>
                  <a:pt x="569" y="1203"/>
                </a:lnTo>
                <a:lnTo>
                  <a:pt x="548" y="1223"/>
                </a:lnTo>
                <a:lnTo>
                  <a:pt x="548" y="1223"/>
                </a:lnTo>
                <a:lnTo>
                  <a:pt x="535" y="1229"/>
                </a:lnTo>
                <a:lnTo>
                  <a:pt x="507" y="1241"/>
                </a:lnTo>
                <a:lnTo>
                  <a:pt x="491" y="1248"/>
                </a:lnTo>
                <a:lnTo>
                  <a:pt x="478" y="1257"/>
                </a:lnTo>
                <a:lnTo>
                  <a:pt x="473" y="1260"/>
                </a:lnTo>
                <a:lnTo>
                  <a:pt x="470" y="1264"/>
                </a:lnTo>
                <a:lnTo>
                  <a:pt x="467" y="1268"/>
                </a:lnTo>
                <a:lnTo>
                  <a:pt x="467" y="1270"/>
                </a:lnTo>
                <a:lnTo>
                  <a:pt x="467" y="1270"/>
                </a:lnTo>
                <a:lnTo>
                  <a:pt x="468" y="1279"/>
                </a:lnTo>
                <a:lnTo>
                  <a:pt x="470" y="1281"/>
                </a:lnTo>
                <a:lnTo>
                  <a:pt x="471" y="1283"/>
                </a:lnTo>
                <a:lnTo>
                  <a:pt x="479" y="1288"/>
                </a:lnTo>
                <a:lnTo>
                  <a:pt x="497" y="1298"/>
                </a:lnTo>
                <a:lnTo>
                  <a:pt x="497" y="1298"/>
                </a:lnTo>
                <a:lnTo>
                  <a:pt x="505" y="1300"/>
                </a:lnTo>
                <a:lnTo>
                  <a:pt x="514" y="1303"/>
                </a:lnTo>
                <a:lnTo>
                  <a:pt x="539" y="1308"/>
                </a:lnTo>
                <a:lnTo>
                  <a:pt x="566" y="1310"/>
                </a:lnTo>
                <a:lnTo>
                  <a:pt x="597" y="1312"/>
                </a:lnTo>
                <a:lnTo>
                  <a:pt x="626" y="1312"/>
                </a:lnTo>
                <a:lnTo>
                  <a:pt x="651" y="1311"/>
                </a:lnTo>
                <a:lnTo>
                  <a:pt x="669" y="1309"/>
                </a:lnTo>
                <a:lnTo>
                  <a:pt x="677" y="1306"/>
                </a:lnTo>
                <a:lnTo>
                  <a:pt x="680" y="1304"/>
                </a:lnTo>
                <a:lnTo>
                  <a:pt x="680" y="1304"/>
                </a:lnTo>
                <a:lnTo>
                  <a:pt x="684" y="1299"/>
                </a:lnTo>
                <a:lnTo>
                  <a:pt x="686" y="1293"/>
                </a:lnTo>
                <a:lnTo>
                  <a:pt x="689" y="1287"/>
                </a:lnTo>
                <a:lnTo>
                  <a:pt x="689" y="1281"/>
                </a:lnTo>
                <a:lnTo>
                  <a:pt x="690" y="1271"/>
                </a:lnTo>
                <a:lnTo>
                  <a:pt x="690" y="1268"/>
                </a:lnTo>
                <a:lnTo>
                  <a:pt x="690" y="1268"/>
                </a:lnTo>
                <a:lnTo>
                  <a:pt x="690" y="1268"/>
                </a:lnTo>
                <a:lnTo>
                  <a:pt x="691" y="1268"/>
                </a:lnTo>
                <a:lnTo>
                  <a:pt x="692" y="1264"/>
                </a:lnTo>
                <a:lnTo>
                  <a:pt x="693" y="1257"/>
                </a:lnTo>
                <a:lnTo>
                  <a:pt x="693" y="1257"/>
                </a:lnTo>
                <a:lnTo>
                  <a:pt x="691" y="1237"/>
                </a:lnTo>
                <a:lnTo>
                  <a:pt x="685" y="1208"/>
                </a:lnTo>
                <a:lnTo>
                  <a:pt x="679" y="1179"/>
                </a:lnTo>
                <a:lnTo>
                  <a:pt x="677" y="1162"/>
                </a:lnTo>
                <a:lnTo>
                  <a:pt x="677" y="1162"/>
                </a:lnTo>
                <a:lnTo>
                  <a:pt x="681" y="1148"/>
                </a:lnTo>
                <a:lnTo>
                  <a:pt x="695" y="1115"/>
                </a:lnTo>
                <a:lnTo>
                  <a:pt x="736" y="1022"/>
                </a:lnTo>
                <a:lnTo>
                  <a:pt x="794" y="890"/>
                </a:lnTo>
                <a:lnTo>
                  <a:pt x="794" y="890"/>
                </a:lnTo>
                <a:lnTo>
                  <a:pt x="833" y="946"/>
                </a:lnTo>
                <a:lnTo>
                  <a:pt x="863" y="992"/>
                </a:lnTo>
                <a:lnTo>
                  <a:pt x="885" y="1028"/>
                </a:lnTo>
                <a:lnTo>
                  <a:pt x="885" y="1028"/>
                </a:lnTo>
                <a:lnTo>
                  <a:pt x="894" y="1042"/>
                </a:lnTo>
                <a:lnTo>
                  <a:pt x="909" y="1062"/>
                </a:lnTo>
                <a:lnTo>
                  <a:pt x="942" y="1103"/>
                </a:lnTo>
                <a:lnTo>
                  <a:pt x="983" y="1153"/>
                </a:lnTo>
                <a:lnTo>
                  <a:pt x="983" y="1153"/>
                </a:lnTo>
                <a:lnTo>
                  <a:pt x="985" y="1177"/>
                </a:lnTo>
                <a:lnTo>
                  <a:pt x="990" y="1206"/>
                </a:lnTo>
                <a:lnTo>
                  <a:pt x="990" y="1206"/>
                </a:lnTo>
                <a:lnTo>
                  <a:pt x="995" y="1223"/>
                </a:lnTo>
                <a:lnTo>
                  <a:pt x="997" y="1231"/>
                </a:lnTo>
                <a:lnTo>
                  <a:pt x="997" y="1235"/>
                </a:lnTo>
                <a:lnTo>
                  <a:pt x="996" y="1236"/>
                </a:lnTo>
                <a:lnTo>
                  <a:pt x="996" y="1236"/>
                </a:lnTo>
                <a:lnTo>
                  <a:pt x="982" y="1258"/>
                </a:lnTo>
                <a:lnTo>
                  <a:pt x="966" y="1281"/>
                </a:lnTo>
                <a:lnTo>
                  <a:pt x="966" y="1281"/>
                </a:lnTo>
                <a:lnTo>
                  <a:pt x="966" y="1283"/>
                </a:lnTo>
                <a:lnTo>
                  <a:pt x="965" y="1288"/>
                </a:lnTo>
                <a:lnTo>
                  <a:pt x="966" y="1298"/>
                </a:lnTo>
                <a:lnTo>
                  <a:pt x="968" y="1303"/>
                </a:lnTo>
                <a:lnTo>
                  <a:pt x="969" y="1308"/>
                </a:lnTo>
                <a:lnTo>
                  <a:pt x="973" y="1310"/>
                </a:lnTo>
                <a:lnTo>
                  <a:pt x="977" y="1311"/>
                </a:lnTo>
                <a:lnTo>
                  <a:pt x="977" y="1311"/>
                </a:lnTo>
                <a:lnTo>
                  <a:pt x="982" y="1310"/>
                </a:lnTo>
                <a:lnTo>
                  <a:pt x="990" y="1308"/>
                </a:lnTo>
                <a:lnTo>
                  <a:pt x="1012" y="1298"/>
                </a:lnTo>
                <a:lnTo>
                  <a:pt x="1035" y="1287"/>
                </a:lnTo>
                <a:lnTo>
                  <a:pt x="1054" y="1277"/>
                </a:lnTo>
                <a:lnTo>
                  <a:pt x="1054" y="1277"/>
                </a:lnTo>
                <a:lnTo>
                  <a:pt x="1061" y="1271"/>
                </a:lnTo>
                <a:lnTo>
                  <a:pt x="1071" y="1264"/>
                </a:lnTo>
                <a:lnTo>
                  <a:pt x="1092" y="1243"/>
                </a:lnTo>
                <a:lnTo>
                  <a:pt x="1107" y="1224"/>
                </a:lnTo>
                <a:lnTo>
                  <a:pt x="1112" y="1217"/>
                </a:lnTo>
                <a:lnTo>
                  <a:pt x="1115" y="1213"/>
                </a:lnTo>
                <a:lnTo>
                  <a:pt x="1115" y="1213"/>
                </a:lnTo>
                <a:lnTo>
                  <a:pt x="1112" y="1206"/>
                </a:lnTo>
                <a:lnTo>
                  <a:pt x="1106" y="1196"/>
                </a:lnTo>
                <a:lnTo>
                  <a:pt x="1098" y="1183"/>
                </a:lnTo>
                <a:lnTo>
                  <a:pt x="1098" y="1183"/>
                </a:lnTo>
                <a:lnTo>
                  <a:pt x="1101" y="1176"/>
                </a:lnTo>
                <a:lnTo>
                  <a:pt x="1104" y="1170"/>
                </a:lnTo>
                <a:lnTo>
                  <a:pt x="1104" y="1166"/>
                </a:lnTo>
                <a:lnTo>
                  <a:pt x="1104" y="1166"/>
                </a:lnTo>
                <a:lnTo>
                  <a:pt x="1103" y="1164"/>
                </a:lnTo>
                <a:lnTo>
                  <a:pt x="1098" y="1159"/>
                </a:lnTo>
                <a:lnTo>
                  <a:pt x="1081" y="1143"/>
                </a:lnTo>
                <a:lnTo>
                  <a:pt x="1071" y="1134"/>
                </a:lnTo>
                <a:lnTo>
                  <a:pt x="1061" y="1124"/>
                </a:lnTo>
                <a:lnTo>
                  <a:pt x="1053" y="1113"/>
                </a:lnTo>
                <a:lnTo>
                  <a:pt x="1047" y="1102"/>
                </a:lnTo>
                <a:lnTo>
                  <a:pt x="1047" y="1102"/>
                </a:lnTo>
                <a:lnTo>
                  <a:pt x="1014" y="1030"/>
                </a:lnTo>
                <a:lnTo>
                  <a:pt x="979" y="954"/>
                </a:lnTo>
                <a:lnTo>
                  <a:pt x="979" y="954"/>
                </a:lnTo>
                <a:lnTo>
                  <a:pt x="966" y="923"/>
                </a:lnTo>
                <a:lnTo>
                  <a:pt x="954" y="890"/>
                </a:lnTo>
                <a:lnTo>
                  <a:pt x="943" y="862"/>
                </a:lnTo>
                <a:lnTo>
                  <a:pt x="939" y="849"/>
                </a:lnTo>
                <a:lnTo>
                  <a:pt x="939" y="849"/>
                </a:lnTo>
                <a:lnTo>
                  <a:pt x="953" y="684"/>
                </a:lnTo>
                <a:lnTo>
                  <a:pt x="1222" y="667"/>
                </a:lnTo>
                <a:lnTo>
                  <a:pt x="1381" y="752"/>
                </a:lnTo>
                <a:lnTo>
                  <a:pt x="1394" y="735"/>
                </a:lnTo>
                <a:lnTo>
                  <a:pt x="1387" y="711"/>
                </a:lnTo>
                <a:lnTo>
                  <a:pt x="1074" y="542"/>
                </a:lnTo>
                <a:lnTo>
                  <a:pt x="1054" y="552"/>
                </a:lnTo>
                <a:lnTo>
                  <a:pt x="1060" y="576"/>
                </a:lnTo>
                <a:lnTo>
                  <a:pt x="1149" y="633"/>
                </a:lnTo>
                <a:lnTo>
                  <a:pt x="949" y="657"/>
                </a:lnTo>
                <a:lnTo>
                  <a:pt x="932" y="614"/>
                </a:lnTo>
                <a:lnTo>
                  <a:pt x="932" y="614"/>
                </a:lnTo>
                <a:lnTo>
                  <a:pt x="934" y="615"/>
                </a:lnTo>
                <a:lnTo>
                  <a:pt x="936" y="615"/>
                </a:lnTo>
                <a:lnTo>
                  <a:pt x="938" y="616"/>
                </a:lnTo>
                <a:lnTo>
                  <a:pt x="940" y="614"/>
                </a:lnTo>
                <a:lnTo>
                  <a:pt x="943" y="611"/>
                </a:lnTo>
                <a:lnTo>
                  <a:pt x="944" y="605"/>
                </a:lnTo>
                <a:lnTo>
                  <a:pt x="946" y="597"/>
                </a:lnTo>
                <a:lnTo>
                  <a:pt x="946" y="597"/>
                </a:lnTo>
                <a:lnTo>
                  <a:pt x="949" y="571"/>
                </a:lnTo>
                <a:lnTo>
                  <a:pt x="949" y="559"/>
                </a:lnTo>
                <a:lnTo>
                  <a:pt x="949" y="559"/>
                </a:lnTo>
                <a:lnTo>
                  <a:pt x="950" y="557"/>
                </a:lnTo>
                <a:lnTo>
                  <a:pt x="953" y="556"/>
                </a:lnTo>
                <a:lnTo>
                  <a:pt x="955" y="556"/>
                </a:lnTo>
                <a:lnTo>
                  <a:pt x="957" y="553"/>
                </a:lnTo>
                <a:lnTo>
                  <a:pt x="960" y="550"/>
                </a:lnTo>
                <a:lnTo>
                  <a:pt x="962" y="542"/>
                </a:lnTo>
                <a:lnTo>
                  <a:pt x="962" y="530"/>
                </a:lnTo>
                <a:lnTo>
                  <a:pt x="963" y="512"/>
                </a:lnTo>
                <a:lnTo>
                  <a:pt x="963" y="512"/>
                </a:lnTo>
                <a:lnTo>
                  <a:pt x="961" y="466"/>
                </a:lnTo>
                <a:lnTo>
                  <a:pt x="957" y="421"/>
                </a:lnTo>
                <a:lnTo>
                  <a:pt x="955" y="386"/>
                </a:lnTo>
                <a:lnTo>
                  <a:pt x="953" y="370"/>
                </a:lnTo>
                <a:lnTo>
                  <a:pt x="953" y="370"/>
                </a:lnTo>
                <a:lnTo>
                  <a:pt x="950" y="356"/>
                </a:lnTo>
                <a:lnTo>
                  <a:pt x="944" y="326"/>
                </a:lnTo>
                <a:lnTo>
                  <a:pt x="938" y="293"/>
                </a:lnTo>
                <a:lnTo>
                  <a:pt x="936" y="280"/>
                </a:lnTo>
                <a:lnTo>
                  <a:pt x="932" y="270"/>
                </a:lnTo>
                <a:lnTo>
                  <a:pt x="932" y="270"/>
                </a:lnTo>
                <a:lnTo>
                  <a:pt x="926" y="254"/>
                </a:lnTo>
                <a:lnTo>
                  <a:pt x="916" y="239"/>
                </a:lnTo>
                <a:lnTo>
                  <a:pt x="907" y="224"/>
                </a:lnTo>
                <a:lnTo>
                  <a:pt x="899" y="215"/>
                </a:lnTo>
                <a:lnTo>
                  <a:pt x="899" y="215"/>
                </a:lnTo>
                <a:lnTo>
                  <a:pt x="892" y="212"/>
                </a:lnTo>
                <a:lnTo>
                  <a:pt x="885" y="208"/>
                </a:lnTo>
                <a:lnTo>
                  <a:pt x="875" y="206"/>
                </a:lnTo>
                <a:lnTo>
                  <a:pt x="875" y="206"/>
                </a:lnTo>
                <a:lnTo>
                  <a:pt x="877" y="203"/>
                </a:lnTo>
                <a:lnTo>
                  <a:pt x="880" y="199"/>
                </a:lnTo>
                <a:lnTo>
                  <a:pt x="881" y="195"/>
                </a:lnTo>
                <a:lnTo>
                  <a:pt x="881" y="191"/>
                </a:lnTo>
                <a:lnTo>
                  <a:pt x="881" y="189"/>
                </a:lnTo>
                <a:lnTo>
                  <a:pt x="879" y="185"/>
                </a:lnTo>
                <a:lnTo>
                  <a:pt x="879" y="185"/>
                </a:lnTo>
                <a:lnTo>
                  <a:pt x="869" y="178"/>
                </a:lnTo>
                <a:lnTo>
                  <a:pt x="867" y="174"/>
                </a:lnTo>
                <a:lnTo>
                  <a:pt x="865" y="172"/>
                </a:lnTo>
                <a:lnTo>
                  <a:pt x="865" y="172"/>
                </a:lnTo>
                <a:lnTo>
                  <a:pt x="865" y="169"/>
                </a:lnTo>
                <a:lnTo>
                  <a:pt x="867" y="167"/>
                </a:lnTo>
                <a:lnTo>
                  <a:pt x="870" y="160"/>
                </a:lnTo>
                <a:lnTo>
                  <a:pt x="875" y="150"/>
                </a:lnTo>
                <a:lnTo>
                  <a:pt x="875" y="145"/>
                </a:lnTo>
                <a:lnTo>
                  <a:pt x="875" y="142"/>
                </a:lnTo>
                <a:lnTo>
                  <a:pt x="875" y="142"/>
                </a:lnTo>
                <a:lnTo>
                  <a:pt x="871" y="133"/>
                </a:lnTo>
                <a:lnTo>
                  <a:pt x="868" y="126"/>
                </a:lnTo>
                <a:lnTo>
                  <a:pt x="862" y="117"/>
                </a:lnTo>
                <a:lnTo>
                  <a:pt x="862" y="117"/>
                </a:lnTo>
                <a:lnTo>
                  <a:pt x="869" y="93"/>
                </a:lnTo>
                <a:lnTo>
                  <a:pt x="874" y="75"/>
                </a:lnTo>
                <a:lnTo>
                  <a:pt x="875" y="68"/>
                </a:lnTo>
                <a:lnTo>
                  <a:pt x="875" y="64"/>
                </a:lnTo>
                <a:lnTo>
                  <a:pt x="875" y="64"/>
                </a:lnTo>
                <a:lnTo>
                  <a:pt x="873" y="61"/>
                </a:lnTo>
                <a:lnTo>
                  <a:pt x="868" y="56"/>
                </a:lnTo>
                <a:lnTo>
                  <a:pt x="856" y="41"/>
                </a:lnTo>
                <a:lnTo>
                  <a:pt x="841" y="27"/>
                </a:lnTo>
                <a:lnTo>
                  <a:pt x="831" y="17"/>
                </a:lnTo>
                <a:lnTo>
                  <a:pt x="831" y="17"/>
                </a:lnTo>
                <a:lnTo>
                  <a:pt x="825" y="13"/>
                </a:lnTo>
                <a:lnTo>
                  <a:pt x="817" y="10"/>
                </a:lnTo>
                <a:lnTo>
                  <a:pt x="804" y="7"/>
                </a:lnTo>
                <a:lnTo>
                  <a:pt x="790" y="5"/>
                </a:lnTo>
                <a:lnTo>
                  <a:pt x="764" y="1"/>
                </a:lnTo>
                <a:lnTo>
                  <a:pt x="747" y="0"/>
                </a:lnTo>
                <a:lnTo>
                  <a:pt x="747" y="0"/>
                </a:lnTo>
                <a:lnTo>
                  <a:pt x="738" y="1"/>
                </a:lnTo>
                <a:lnTo>
                  <a:pt x="730" y="5"/>
                </a:lnTo>
                <a:lnTo>
                  <a:pt x="724" y="10"/>
                </a:lnTo>
                <a:lnTo>
                  <a:pt x="721" y="12"/>
                </a:lnTo>
                <a:lnTo>
                  <a:pt x="720" y="13"/>
                </a:lnTo>
                <a:lnTo>
                  <a:pt x="720" y="13"/>
                </a:lnTo>
                <a:lnTo>
                  <a:pt x="718" y="27"/>
                </a:lnTo>
                <a:lnTo>
                  <a:pt x="716" y="36"/>
                </a:lnTo>
                <a:lnTo>
                  <a:pt x="713" y="44"/>
                </a:lnTo>
                <a:lnTo>
                  <a:pt x="713" y="44"/>
                </a:lnTo>
                <a:lnTo>
                  <a:pt x="703" y="64"/>
                </a:lnTo>
                <a:lnTo>
                  <a:pt x="703" y="64"/>
                </a:lnTo>
                <a:lnTo>
                  <a:pt x="696" y="63"/>
                </a:lnTo>
                <a:lnTo>
                  <a:pt x="679" y="62"/>
                </a:lnTo>
                <a:lnTo>
                  <a:pt x="669" y="62"/>
                </a:lnTo>
                <a:lnTo>
                  <a:pt x="662" y="62"/>
                </a:lnTo>
                <a:lnTo>
                  <a:pt x="657" y="64"/>
                </a:lnTo>
                <a:lnTo>
                  <a:pt x="656" y="65"/>
                </a:lnTo>
                <a:lnTo>
                  <a:pt x="656" y="68"/>
                </a:lnTo>
                <a:lnTo>
                  <a:pt x="656" y="68"/>
                </a:lnTo>
                <a:lnTo>
                  <a:pt x="658" y="71"/>
                </a:lnTo>
                <a:lnTo>
                  <a:pt x="662" y="76"/>
                </a:lnTo>
                <a:lnTo>
                  <a:pt x="670" y="87"/>
                </a:lnTo>
                <a:lnTo>
                  <a:pt x="681" y="96"/>
                </a:lnTo>
                <a:lnTo>
                  <a:pt x="690" y="102"/>
                </a:lnTo>
                <a:lnTo>
                  <a:pt x="690" y="102"/>
                </a:lnTo>
                <a:lnTo>
                  <a:pt x="704" y="105"/>
                </a:lnTo>
                <a:lnTo>
                  <a:pt x="710" y="107"/>
                </a:lnTo>
                <a:lnTo>
                  <a:pt x="713" y="108"/>
                </a:lnTo>
                <a:lnTo>
                  <a:pt x="713" y="108"/>
                </a:lnTo>
                <a:lnTo>
                  <a:pt x="712" y="113"/>
                </a:lnTo>
                <a:lnTo>
                  <a:pt x="707" y="121"/>
                </a:lnTo>
                <a:lnTo>
                  <a:pt x="702" y="131"/>
                </a:lnTo>
                <a:lnTo>
                  <a:pt x="701" y="134"/>
                </a:lnTo>
                <a:lnTo>
                  <a:pt x="700" y="138"/>
                </a:lnTo>
                <a:lnTo>
                  <a:pt x="700" y="138"/>
                </a:lnTo>
                <a:lnTo>
                  <a:pt x="701" y="144"/>
                </a:lnTo>
                <a:lnTo>
                  <a:pt x="703" y="150"/>
                </a:lnTo>
                <a:lnTo>
                  <a:pt x="707" y="155"/>
                </a:lnTo>
                <a:lnTo>
                  <a:pt x="707" y="155"/>
                </a:lnTo>
                <a:lnTo>
                  <a:pt x="707" y="157"/>
                </a:lnTo>
                <a:lnTo>
                  <a:pt x="710" y="165"/>
                </a:lnTo>
                <a:lnTo>
                  <a:pt x="710" y="165"/>
                </a:lnTo>
                <a:lnTo>
                  <a:pt x="713" y="169"/>
                </a:lnTo>
                <a:lnTo>
                  <a:pt x="716" y="173"/>
                </a:lnTo>
                <a:lnTo>
                  <a:pt x="719" y="176"/>
                </a:lnTo>
                <a:lnTo>
                  <a:pt x="720" y="179"/>
                </a:lnTo>
                <a:lnTo>
                  <a:pt x="720" y="179"/>
                </a:lnTo>
                <a:lnTo>
                  <a:pt x="723" y="183"/>
                </a:lnTo>
                <a:lnTo>
                  <a:pt x="725" y="186"/>
                </a:lnTo>
                <a:lnTo>
                  <a:pt x="729" y="191"/>
                </a:lnTo>
                <a:lnTo>
                  <a:pt x="730" y="192"/>
                </a:lnTo>
                <a:lnTo>
                  <a:pt x="730" y="192"/>
                </a:lnTo>
                <a:lnTo>
                  <a:pt x="733" y="192"/>
                </a:lnTo>
                <a:lnTo>
                  <a:pt x="739" y="195"/>
                </a:lnTo>
                <a:lnTo>
                  <a:pt x="747" y="199"/>
                </a:lnTo>
                <a:lnTo>
                  <a:pt x="747" y="199"/>
                </a:lnTo>
                <a:lnTo>
                  <a:pt x="743" y="207"/>
                </a:lnTo>
                <a:lnTo>
                  <a:pt x="741" y="212"/>
                </a:lnTo>
                <a:lnTo>
                  <a:pt x="737" y="215"/>
                </a:lnTo>
                <a:lnTo>
                  <a:pt x="737" y="215"/>
                </a:lnTo>
                <a:lnTo>
                  <a:pt x="735" y="218"/>
                </a:lnTo>
                <a:lnTo>
                  <a:pt x="733" y="222"/>
                </a:lnTo>
                <a:lnTo>
                  <a:pt x="733" y="229"/>
                </a:lnTo>
                <a:lnTo>
                  <a:pt x="733" y="229"/>
                </a:lnTo>
                <a:lnTo>
                  <a:pt x="731" y="248"/>
                </a:lnTo>
                <a:lnTo>
                  <a:pt x="729" y="259"/>
                </a:lnTo>
                <a:lnTo>
                  <a:pt x="727" y="266"/>
                </a:lnTo>
                <a:lnTo>
                  <a:pt x="727" y="266"/>
                </a:lnTo>
                <a:lnTo>
                  <a:pt x="721" y="274"/>
                </a:lnTo>
                <a:lnTo>
                  <a:pt x="712" y="289"/>
                </a:lnTo>
                <a:lnTo>
                  <a:pt x="701" y="311"/>
                </a:lnTo>
                <a:lnTo>
                  <a:pt x="695" y="324"/>
                </a:lnTo>
                <a:lnTo>
                  <a:pt x="690" y="337"/>
                </a:lnTo>
                <a:lnTo>
                  <a:pt x="690" y="337"/>
                </a:lnTo>
                <a:lnTo>
                  <a:pt x="685" y="352"/>
                </a:lnTo>
                <a:lnTo>
                  <a:pt x="681" y="369"/>
                </a:lnTo>
                <a:lnTo>
                  <a:pt x="674" y="406"/>
                </a:lnTo>
                <a:lnTo>
                  <a:pt x="669" y="436"/>
                </a:lnTo>
                <a:lnTo>
                  <a:pt x="666" y="452"/>
                </a:lnTo>
                <a:lnTo>
                  <a:pt x="666" y="452"/>
                </a:lnTo>
                <a:lnTo>
                  <a:pt x="664" y="470"/>
                </a:lnTo>
                <a:lnTo>
                  <a:pt x="663" y="505"/>
                </a:lnTo>
                <a:lnTo>
                  <a:pt x="663" y="556"/>
                </a:lnTo>
                <a:lnTo>
                  <a:pt x="663" y="556"/>
                </a:lnTo>
                <a:lnTo>
                  <a:pt x="663" y="573"/>
                </a:lnTo>
                <a:lnTo>
                  <a:pt x="663" y="586"/>
                </a:lnTo>
                <a:lnTo>
                  <a:pt x="663" y="586"/>
                </a:lnTo>
                <a:lnTo>
                  <a:pt x="666" y="603"/>
                </a:lnTo>
                <a:lnTo>
                  <a:pt x="666" y="603"/>
                </a:lnTo>
                <a:lnTo>
                  <a:pt x="668" y="609"/>
                </a:lnTo>
                <a:lnTo>
                  <a:pt x="669" y="611"/>
                </a:lnTo>
                <a:lnTo>
                  <a:pt x="670" y="613"/>
                </a:lnTo>
                <a:lnTo>
                  <a:pt x="669" y="614"/>
                </a:lnTo>
                <a:lnTo>
                  <a:pt x="669" y="614"/>
                </a:lnTo>
                <a:lnTo>
                  <a:pt x="651" y="633"/>
                </a:lnTo>
                <a:lnTo>
                  <a:pt x="629" y="657"/>
                </a:lnTo>
                <a:lnTo>
                  <a:pt x="629" y="657"/>
                </a:lnTo>
                <a:lnTo>
                  <a:pt x="606" y="680"/>
                </a:lnTo>
                <a:lnTo>
                  <a:pt x="588" y="697"/>
                </a:lnTo>
                <a:lnTo>
                  <a:pt x="588" y="69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FCE75953-D951-436F-8064-4BE0E99FF80B}"/>
              </a:ext>
            </a:extLst>
          </p:cNvPr>
          <p:cNvSpPr>
            <a:spLocks/>
          </p:cNvSpPr>
          <p:nvPr/>
        </p:nvSpPr>
        <p:spPr bwMode="auto">
          <a:xfrm>
            <a:off x="7840269" y="2951270"/>
            <a:ext cx="1660201" cy="1176360"/>
          </a:xfrm>
          <a:custGeom>
            <a:avLst/>
            <a:gdLst>
              <a:gd name="T0" fmla="*/ 1766 w 1798"/>
              <a:gd name="T1" fmla="*/ 497 h 1274"/>
              <a:gd name="T2" fmla="*/ 1770 w 1798"/>
              <a:gd name="T3" fmla="*/ 585 h 1274"/>
              <a:gd name="T4" fmla="*/ 1683 w 1798"/>
              <a:gd name="T5" fmla="*/ 817 h 1274"/>
              <a:gd name="T6" fmla="*/ 1789 w 1798"/>
              <a:gd name="T7" fmla="*/ 1178 h 1274"/>
              <a:gd name="T8" fmla="*/ 1796 w 1798"/>
              <a:gd name="T9" fmla="*/ 1229 h 1274"/>
              <a:gd name="T10" fmla="*/ 1761 w 1798"/>
              <a:gd name="T11" fmla="*/ 1249 h 1274"/>
              <a:gd name="T12" fmla="*/ 1622 w 1798"/>
              <a:gd name="T13" fmla="*/ 1274 h 1274"/>
              <a:gd name="T14" fmla="*/ 1570 w 1798"/>
              <a:gd name="T15" fmla="*/ 1263 h 1274"/>
              <a:gd name="T16" fmla="*/ 1569 w 1798"/>
              <a:gd name="T17" fmla="*/ 1234 h 1274"/>
              <a:gd name="T18" fmla="*/ 1611 w 1798"/>
              <a:gd name="T19" fmla="*/ 1219 h 1274"/>
              <a:gd name="T20" fmla="*/ 1643 w 1798"/>
              <a:gd name="T21" fmla="*/ 1177 h 1274"/>
              <a:gd name="T22" fmla="*/ 1576 w 1798"/>
              <a:gd name="T23" fmla="*/ 1082 h 1274"/>
              <a:gd name="T24" fmla="*/ 1535 w 1798"/>
              <a:gd name="T25" fmla="*/ 1212 h 1274"/>
              <a:gd name="T26" fmla="*/ 1385 w 1798"/>
              <a:gd name="T27" fmla="*/ 1211 h 1274"/>
              <a:gd name="T28" fmla="*/ 1328 w 1798"/>
              <a:gd name="T29" fmla="*/ 1203 h 1274"/>
              <a:gd name="T30" fmla="*/ 1321 w 1798"/>
              <a:gd name="T31" fmla="*/ 1177 h 1274"/>
              <a:gd name="T32" fmla="*/ 1368 w 1798"/>
              <a:gd name="T33" fmla="*/ 1157 h 1274"/>
              <a:gd name="T34" fmla="*/ 1448 w 1798"/>
              <a:gd name="T35" fmla="*/ 1096 h 1274"/>
              <a:gd name="T36" fmla="*/ 1455 w 1798"/>
              <a:gd name="T37" fmla="*/ 932 h 1274"/>
              <a:gd name="T38" fmla="*/ 1469 w 1798"/>
              <a:gd name="T39" fmla="*/ 740 h 1274"/>
              <a:gd name="T40" fmla="*/ 1524 w 1798"/>
              <a:gd name="T41" fmla="*/ 629 h 1274"/>
              <a:gd name="T42" fmla="*/ 1554 w 1798"/>
              <a:gd name="T43" fmla="*/ 531 h 1274"/>
              <a:gd name="T44" fmla="*/ 1503 w 1798"/>
              <a:gd name="T45" fmla="*/ 505 h 1274"/>
              <a:gd name="T46" fmla="*/ 1417 w 1798"/>
              <a:gd name="T47" fmla="*/ 554 h 1274"/>
              <a:gd name="T48" fmla="*/ 1327 w 1798"/>
              <a:gd name="T49" fmla="*/ 666 h 1274"/>
              <a:gd name="T50" fmla="*/ 1339 w 1798"/>
              <a:gd name="T51" fmla="*/ 677 h 1274"/>
              <a:gd name="T52" fmla="*/ 1327 w 1798"/>
              <a:gd name="T53" fmla="*/ 704 h 1274"/>
              <a:gd name="T54" fmla="*/ 1281 w 1798"/>
              <a:gd name="T55" fmla="*/ 720 h 1274"/>
              <a:gd name="T56" fmla="*/ 1248 w 1798"/>
              <a:gd name="T57" fmla="*/ 714 h 1274"/>
              <a:gd name="T58" fmla="*/ 17 w 1798"/>
              <a:gd name="T59" fmla="*/ 1139 h 1274"/>
              <a:gd name="T60" fmla="*/ 2 w 1798"/>
              <a:gd name="T61" fmla="*/ 1098 h 1274"/>
              <a:gd name="T62" fmla="*/ 1242 w 1798"/>
              <a:gd name="T63" fmla="*/ 688 h 1274"/>
              <a:gd name="T64" fmla="*/ 1296 w 1798"/>
              <a:gd name="T65" fmla="*/ 586 h 1274"/>
              <a:gd name="T66" fmla="*/ 1294 w 1798"/>
              <a:gd name="T67" fmla="*/ 569 h 1274"/>
              <a:gd name="T68" fmla="*/ 1313 w 1798"/>
              <a:gd name="T69" fmla="*/ 531 h 1274"/>
              <a:gd name="T70" fmla="*/ 1352 w 1798"/>
              <a:gd name="T71" fmla="*/ 430 h 1274"/>
              <a:gd name="T72" fmla="*/ 1369 w 1798"/>
              <a:gd name="T73" fmla="*/ 341 h 1274"/>
              <a:gd name="T74" fmla="*/ 1380 w 1798"/>
              <a:gd name="T75" fmla="*/ 287 h 1274"/>
              <a:gd name="T76" fmla="*/ 1388 w 1798"/>
              <a:gd name="T77" fmla="*/ 224 h 1274"/>
              <a:gd name="T78" fmla="*/ 1368 w 1798"/>
              <a:gd name="T79" fmla="*/ 210 h 1274"/>
              <a:gd name="T80" fmla="*/ 1327 w 1798"/>
              <a:gd name="T81" fmla="*/ 208 h 1274"/>
              <a:gd name="T82" fmla="*/ 1316 w 1798"/>
              <a:gd name="T83" fmla="*/ 191 h 1274"/>
              <a:gd name="T84" fmla="*/ 1296 w 1798"/>
              <a:gd name="T85" fmla="*/ 185 h 1274"/>
              <a:gd name="T86" fmla="*/ 1241 w 1798"/>
              <a:gd name="T87" fmla="*/ 212 h 1274"/>
              <a:gd name="T88" fmla="*/ 1218 w 1798"/>
              <a:gd name="T89" fmla="*/ 191 h 1274"/>
              <a:gd name="T90" fmla="*/ 1237 w 1798"/>
              <a:gd name="T91" fmla="*/ 141 h 1274"/>
              <a:gd name="T92" fmla="*/ 1210 w 1798"/>
              <a:gd name="T93" fmla="*/ 110 h 1274"/>
              <a:gd name="T94" fmla="*/ 1223 w 1798"/>
              <a:gd name="T95" fmla="*/ 63 h 1274"/>
              <a:gd name="T96" fmla="*/ 1253 w 1798"/>
              <a:gd name="T97" fmla="*/ 19 h 1274"/>
              <a:gd name="T98" fmla="*/ 1307 w 1798"/>
              <a:gd name="T99" fmla="*/ 0 h 1274"/>
              <a:gd name="T100" fmla="*/ 1354 w 1798"/>
              <a:gd name="T101" fmla="*/ 11 h 1274"/>
              <a:gd name="T102" fmla="*/ 1450 w 1798"/>
              <a:gd name="T103" fmla="*/ 71 h 1274"/>
              <a:gd name="T104" fmla="*/ 1526 w 1798"/>
              <a:gd name="T105" fmla="*/ 68 h 1274"/>
              <a:gd name="T106" fmla="*/ 1615 w 1798"/>
              <a:gd name="T107" fmla="*/ 134 h 1274"/>
              <a:gd name="T108" fmla="*/ 1674 w 1798"/>
              <a:gd name="T109" fmla="*/ 226 h 1274"/>
              <a:gd name="T110" fmla="*/ 1750 w 1798"/>
              <a:gd name="T111" fmla="*/ 380 h 1274"/>
              <a:gd name="T112" fmla="*/ 1752 w 1798"/>
              <a:gd name="T113" fmla="*/ 405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98" h="1274">
                <a:moveTo>
                  <a:pt x="1735" y="427"/>
                </a:moveTo>
                <a:lnTo>
                  <a:pt x="1735" y="427"/>
                </a:lnTo>
                <a:lnTo>
                  <a:pt x="1744" y="443"/>
                </a:lnTo>
                <a:lnTo>
                  <a:pt x="1753" y="461"/>
                </a:lnTo>
                <a:lnTo>
                  <a:pt x="1762" y="484"/>
                </a:lnTo>
                <a:lnTo>
                  <a:pt x="1766" y="497"/>
                </a:lnTo>
                <a:lnTo>
                  <a:pt x="1770" y="511"/>
                </a:lnTo>
                <a:lnTo>
                  <a:pt x="1772" y="525"/>
                </a:lnTo>
                <a:lnTo>
                  <a:pt x="1773" y="540"/>
                </a:lnTo>
                <a:lnTo>
                  <a:pt x="1775" y="556"/>
                </a:lnTo>
                <a:lnTo>
                  <a:pt x="1773" y="570"/>
                </a:lnTo>
                <a:lnTo>
                  <a:pt x="1770" y="585"/>
                </a:lnTo>
                <a:lnTo>
                  <a:pt x="1765" y="599"/>
                </a:lnTo>
                <a:lnTo>
                  <a:pt x="1765" y="599"/>
                </a:lnTo>
                <a:lnTo>
                  <a:pt x="1738" y="666"/>
                </a:lnTo>
                <a:lnTo>
                  <a:pt x="1710" y="738"/>
                </a:lnTo>
                <a:lnTo>
                  <a:pt x="1689" y="798"/>
                </a:lnTo>
                <a:lnTo>
                  <a:pt x="1683" y="817"/>
                </a:lnTo>
                <a:lnTo>
                  <a:pt x="1680" y="827"/>
                </a:lnTo>
                <a:lnTo>
                  <a:pt x="1680" y="827"/>
                </a:lnTo>
                <a:lnTo>
                  <a:pt x="1681" y="849"/>
                </a:lnTo>
                <a:lnTo>
                  <a:pt x="1685" y="889"/>
                </a:lnTo>
                <a:lnTo>
                  <a:pt x="1691" y="942"/>
                </a:lnTo>
                <a:lnTo>
                  <a:pt x="1789" y="1178"/>
                </a:lnTo>
                <a:lnTo>
                  <a:pt x="1789" y="1178"/>
                </a:lnTo>
                <a:lnTo>
                  <a:pt x="1794" y="1195"/>
                </a:lnTo>
                <a:lnTo>
                  <a:pt x="1796" y="1209"/>
                </a:lnTo>
                <a:lnTo>
                  <a:pt x="1798" y="1221"/>
                </a:lnTo>
                <a:lnTo>
                  <a:pt x="1798" y="1221"/>
                </a:lnTo>
                <a:lnTo>
                  <a:pt x="1796" y="1229"/>
                </a:lnTo>
                <a:lnTo>
                  <a:pt x="1796" y="1232"/>
                </a:lnTo>
                <a:lnTo>
                  <a:pt x="1793" y="1236"/>
                </a:lnTo>
                <a:lnTo>
                  <a:pt x="1787" y="1241"/>
                </a:lnTo>
                <a:lnTo>
                  <a:pt x="1787" y="1241"/>
                </a:lnTo>
                <a:lnTo>
                  <a:pt x="1778" y="1244"/>
                </a:lnTo>
                <a:lnTo>
                  <a:pt x="1761" y="1249"/>
                </a:lnTo>
                <a:lnTo>
                  <a:pt x="1713" y="1260"/>
                </a:lnTo>
                <a:lnTo>
                  <a:pt x="1686" y="1266"/>
                </a:lnTo>
                <a:lnTo>
                  <a:pt x="1661" y="1270"/>
                </a:lnTo>
                <a:lnTo>
                  <a:pt x="1639" y="1272"/>
                </a:lnTo>
                <a:lnTo>
                  <a:pt x="1622" y="1274"/>
                </a:lnTo>
                <a:lnTo>
                  <a:pt x="1622" y="1274"/>
                </a:lnTo>
                <a:lnTo>
                  <a:pt x="1600" y="1272"/>
                </a:lnTo>
                <a:lnTo>
                  <a:pt x="1584" y="1270"/>
                </a:lnTo>
                <a:lnTo>
                  <a:pt x="1575" y="1266"/>
                </a:lnTo>
                <a:lnTo>
                  <a:pt x="1571" y="1264"/>
                </a:lnTo>
                <a:lnTo>
                  <a:pt x="1570" y="1263"/>
                </a:lnTo>
                <a:lnTo>
                  <a:pt x="1570" y="1263"/>
                </a:lnTo>
                <a:lnTo>
                  <a:pt x="1568" y="1257"/>
                </a:lnTo>
                <a:lnTo>
                  <a:pt x="1565" y="1252"/>
                </a:lnTo>
                <a:lnTo>
                  <a:pt x="1564" y="1247"/>
                </a:lnTo>
                <a:lnTo>
                  <a:pt x="1564" y="1242"/>
                </a:lnTo>
                <a:lnTo>
                  <a:pt x="1565" y="1237"/>
                </a:lnTo>
                <a:lnTo>
                  <a:pt x="1569" y="1234"/>
                </a:lnTo>
                <a:lnTo>
                  <a:pt x="1576" y="1230"/>
                </a:lnTo>
                <a:lnTo>
                  <a:pt x="1576" y="1230"/>
                </a:lnTo>
                <a:lnTo>
                  <a:pt x="1589" y="1225"/>
                </a:lnTo>
                <a:lnTo>
                  <a:pt x="1599" y="1224"/>
                </a:lnTo>
                <a:lnTo>
                  <a:pt x="1605" y="1221"/>
                </a:lnTo>
                <a:lnTo>
                  <a:pt x="1611" y="1219"/>
                </a:lnTo>
                <a:lnTo>
                  <a:pt x="1611" y="1219"/>
                </a:lnTo>
                <a:lnTo>
                  <a:pt x="1621" y="1212"/>
                </a:lnTo>
                <a:lnTo>
                  <a:pt x="1632" y="1200"/>
                </a:lnTo>
                <a:lnTo>
                  <a:pt x="1647" y="1186"/>
                </a:lnTo>
                <a:lnTo>
                  <a:pt x="1647" y="1186"/>
                </a:lnTo>
                <a:lnTo>
                  <a:pt x="1643" y="1177"/>
                </a:lnTo>
                <a:lnTo>
                  <a:pt x="1639" y="1171"/>
                </a:lnTo>
                <a:lnTo>
                  <a:pt x="1637" y="1167"/>
                </a:lnTo>
                <a:lnTo>
                  <a:pt x="1637" y="1167"/>
                </a:lnTo>
                <a:lnTo>
                  <a:pt x="1626" y="1152"/>
                </a:lnTo>
                <a:lnTo>
                  <a:pt x="1605" y="1123"/>
                </a:lnTo>
                <a:lnTo>
                  <a:pt x="1576" y="1082"/>
                </a:lnTo>
                <a:lnTo>
                  <a:pt x="1563" y="1183"/>
                </a:lnTo>
                <a:lnTo>
                  <a:pt x="1557" y="1200"/>
                </a:lnTo>
                <a:lnTo>
                  <a:pt x="1557" y="1200"/>
                </a:lnTo>
                <a:lnTo>
                  <a:pt x="1548" y="1206"/>
                </a:lnTo>
                <a:lnTo>
                  <a:pt x="1540" y="1211"/>
                </a:lnTo>
                <a:lnTo>
                  <a:pt x="1535" y="1212"/>
                </a:lnTo>
                <a:lnTo>
                  <a:pt x="1529" y="1213"/>
                </a:lnTo>
                <a:lnTo>
                  <a:pt x="1529" y="1213"/>
                </a:lnTo>
                <a:lnTo>
                  <a:pt x="1503" y="1213"/>
                </a:lnTo>
                <a:lnTo>
                  <a:pt x="1459" y="1212"/>
                </a:lnTo>
                <a:lnTo>
                  <a:pt x="1413" y="1211"/>
                </a:lnTo>
                <a:lnTo>
                  <a:pt x="1385" y="1211"/>
                </a:lnTo>
                <a:lnTo>
                  <a:pt x="1385" y="1211"/>
                </a:lnTo>
                <a:lnTo>
                  <a:pt x="1368" y="1211"/>
                </a:lnTo>
                <a:lnTo>
                  <a:pt x="1350" y="1209"/>
                </a:lnTo>
                <a:lnTo>
                  <a:pt x="1341" y="1208"/>
                </a:lnTo>
                <a:lnTo>
                  <a:pt x="1334" y="1206"/>
                </a:lnTo>
                <a:lnTo>
                  <a:pt x="1328" y="1203"/>
                </a:lnTo>
                <a:lnTo>
                  <a:pt x="1324" y="1200"/>
                </a:lnTo>
                <a:lnTo>
                  <a:pt x="1324" y="1200"/>
                </a:lnTo>
                <a:lnTo>
                  <a:pt x="1321" y="1191"/>
                </a:lnTo>
                <a:lnTo>
                  <a:pt x="1319" y="1184"/>
                </a:lnTo>
                <a:lnTo>
                  <a:pt x="1319" y="1180"/>
                </a:lnTo>
                <a:lnTo>
                  <a:pt x="1321" y="1177"/>
                </a:lnTo>
                <a:lnTo>
                  <a:pt x="1323" y="1174"/>
                </a:lnTo>
                <a:lnTo>
                  <a:pt x="1327" y="1172"/>
                </a:lnTo>
                <a:lnTo>
                  <a:pt x="1327" y="1172"/>
                </a:lnTo>
                <a:lnTo>
                  <a:pt x="1339" y="1167"/>
                </a:lnTo>
                <a:lnTo>
                  <a:pt x="1353" y="1162"/>
                </a:lnTo>
                <a:lnTo>
                  <a:pt x="1368" y="1157"/>
                </a:lnTo>
                <a:lnTo>
                  <a:pt x="1379" y="1152"/>
                </a:lnTo>
                <a:lnTo>
                  <a:pt x="1379" y="1152"/>
                </a:lnTo>
                <a:lnTo>
                  <a:pt x="1393" y="1142"/>
                </a:lnTo>
                <a:lnTo>
                  <a:pt x="1416" y="1122"/>
                </a:lnTo>
                <a:lnTo>
                  <a:pt x="1448" y="1096"/>
                </a:lnTo>
                <a:lnTo>
                  <a:pt x="1448" y="1096"/>
                </a:lnTo>
                <a:lnTo>
                  <a:pt x="1448" y="1083"/>
                </a:lnTo>
                <a:lnTo>
                  <a:pt x="1448" y="1046"/>
                </a:lnTo>
                <a:lnTo>
                  <a:pt x="1448" y="1046"/>
                </a:lnTo>
                <a:lnTo>
                  <a:pt x="1448" y="1028"/>
                </a:lnTo>
                <a:lnTo>
                  <a:pt x="1449" y="1000"/>
                </a:lnTo>
                <a:lnTo>
                  <a:pt x="1455" y="932"/>
                </a:lnTo>
                <a:lnTo>
                  <a:pt x="1461" y="867"/>
                </a:lnTo>
                <a:lnTo>
                  <a:pt x="1463" y="833"/>
                </a:lnTo>
                <a:lnTo>
                  <a:pt x="1463" y="833"/>
                </a:lnTo>
                <a:lnTo>
                  <a:pt x="1467" y="783"/>
                </a:lnTo>
                <a:lnTo>
                  <a:pt x="1468" y="754"/>
                </a:lnTo>
                <a:lnTo>
                  <a:pt x="1469" y="740"/>
                </a:lnTo>
                <a:lnTo>
                  <a:pt x="1469" y="740"/>
                </a:lnTo>
                <a:lnTo>
                  <a:pt x="1471" y="732"/>
                </a:lnTo>
                <a:lnTo>
                  <a:pt x="1477" y="719"/>
                </a:lnTo>
                <a:lnTo>
                  <a:pt x="1496" y="681"/>
                </a:lnTo>
                <a:lnTo>
                  <a:pt x="1524" y="629"/>
                </a:lnTo>
                <a:lnTo>
                  <a:pt x="1524" y="629"/>
                </a:lnTo>
                <a:lnTo>
                  <a:pt x="1526" y="615"/>
                </a:lnTo>
                <a:lnTo>
                  <a:pt x="1529" y="602"/>
                </a:lnTo>
                <a:lnTo>
                  <a:pt x="1532" y="588"/>
                </a:lnTo>
                <a:lnTo>
                  <a:pt x="1532" y="588"/>
                </a:lnTo>
                <a:lnTo>
                  <a:pt x="1545" y="554"/>
                </a:lnTo>
                <a:lnTo>
                  <a:pt x="1554" y="531"/>
                </a:lnTo>
                <a:lnTo>
                  <a:pt x="1554" y="512"/>
                </a:lnTo>
                <a:lnTo>
                  <a:pt x="1554" y="512"/>
                </a:lnTo>
                <a:lnTo>
                  <a:pt x="1538" y="510"/>
                </a:lnTo>
                <a:lnTo>
                  <a:pt x="1511" y="506"/>
                </a:lnTo>
                <a:lnTo>
                  <a:pt x="1511" y="506"/>
                </a:lnTo>
                <a:lnTo>
                  <a:pt x="1503" y="505"/>
                </a:lnTo>
                <a:lnTo>
                  <a:pt x="1496" y="504"/>
                </a:lnTo>
                <a:lnTo>
                  <a:pt x="1480" y="496"/>
                </a:lnTo>
                <a:lnTo>
                  <a:pt x="1463" y="488"/>
                </a:lnTo>
                <a:lnTo>
                  <a:pt x="1463" y="488"/>
                </a:lnTo>
                <a:lnTo>
                  <a:pt x="1437" y="527"/>
                </a:lnTo>
                <a:lnTo>
                  <a:pt x="1417" y="554"/>
                </a:lnTo>
                <a:lnTo>
                  <a:pt x="1410" y="564"/>
                </a:lnTo>
                <a:lnTo>
                  <a:pt x="1407" y="569"/>
                </a:lnTo>
                <a:lnTo>
                  <a:pt x="1407" y="569"/>
                </a:lnTo>
                <a:lnTo>
                  <a:pt x="1354" y="605"/>
                </a:lnTo>
                <a:lnTo>
                  <a:pt x="1335" y="621"/>
                </a:lnTo>
                <a:lnTo>
                  <a:pt x="1327" y="666"/>
                </a:lnTo>
                <a:lnTo>
                  <a:pt x="1327" y="666"/>
                </a:lnTo>
                <a:lnTo>
                  <a:pt x="1329" y="667"/>
                </a:lnTo>
                <a:lnTo>
                  <a:pt x="1334" y="669"/>
                </a:lnTo>
                <a:lnTo>
                  <a:pt x="1336" y="672"/>
                </a:lnTo>
                <a:lnTo>
                  <a:pt x="1339" y="674"/>
                </a:lnTo>
                <a:lnTo>
                  <a:pt x="1339" y="677"/>
                </a:lnTo>
                <a:lnTo>
                  <a:pt x="1338" y="679"/>
                </a:lnTo>
                <a:lnTo>
                  <a:pt x="1338" y="679"/>
                </a:lnTo>
                <a:lnTo>
                  <a:pt x="1334" y="686"/>
                </a:lnTo>
                <a:lnTo>
                  <a:pt x="1331" y="696"/>
                </a:lnTo>
                <a:lnTo>
                  <a:pt x="1329" y="700"/>
                </a:lnTo>
                <a:lnTo>
                  <a:pt x="1327" y="704"/>
                </a:lnTo>
                <a:lnTo>
                  <a:pt x="1323" y="707"/>
                </a:lnTo>
                <a:lnTo>
                  <a:pt x="1318" y="709"/>
                </a:lnTo>
                <a:lnTo>
                  <a:pt x="1300" y="714"/>
                </a:lnTo>
                <a:lnTo>
                  <a:pt x="1300" y="714"/>
                </a:lnTo>
                <a:lnTo>
                  <a:pt x="1296" y="715"/>
                </a:lnTo>
                <a:lnTo>
                  <a:pt x="1281" y="720"/>
                </a:lnTo>
                <a:lnTo>
                  <a:pt x="1281" y="720"/>
                </a:lnTo>
                <a:lnTo>
                  <a:pt x="1273" y="720"/>
                </a:lnTo>
                <a:lnTo>
                  <a:pt x="1267" y="720"/>
                </a:lnTo>
                <a:lnTo>
                  <a:pt x="1261" y="719"/>
                </a:lnTo>
                <a:lnTo>
                  <a:pt x="1255" y="718"/>
                </a:lnTo>
                <a:lnTo>
                  <a:pt x="1248" y="714"/>
                </a:lnTo>
                <a:lnTo>
                  <a:pt x="1244" y="712"/>
                </a:lnTo>
                <a:lnTo>
                  <a:pt x="380" y="1019"/>
                </a:lnTo>
                <a:lnTo>
                  <a:pt x="388" y="1071"/>
                </a:lnTo>
                <a:lnTo>
                  <a:pt x="28" y="1139"/>
                </a:lnTo>
                <a:lnTo>
                  <a:pt x="17" y="1139"/>
                </a:lnTo>
                <a:lnTo>
                  <a:pt x="17" y="1139"/>
                </a:lnTo>
                <a:lnTo>
                  <a:pt x="7" y="1122"/>
                </a:lnTo>
                <a:lnTo>
                  <a:pt x="1" y="1110"/>
                </a:lnTo>
                <a:lnTo>
                  <a:pt x="0" y="1104"/>
                </a:lnTo>
                <a:lnTo>
                  <a:pt x="0" y="1100"/>
                </a:lnTo>
                <a:lnTo>
                  <a:pt x="0" y="1100"/>
                </a:lnTo>
                <a:lnTo>
                  <a:pt x="2" y="1098"/>
                </a:lnTo>
                <a:lnTo>
                  <a:pt x="7" y="1093"/>
                </a:lnTo>
                <a:lnTo>
                  <a:pt x="20" y="1081"/>
                </a:lnTo>
                <a:lnTo>
                  <a:pt x="41" y="1065"/>
                </a:lnTo>
                <a:lnTo>
                  <a:pt x="241" y="1033"/>
                </a:lnTo>
                <a:lnTo>
                  <a:pt x="1242" y="688"/>
                </a:lnTo>
                <a:lnTo>
                  <a:pt x="1242" y="688"/>
                </a:lnTo>
                <a:lnTo>
                  <a:pt x="1248" y="672"/>
                </a:lnTo>
                <a:lnTo>
                  <a:pt x="1254" y="658"/>
                </a:lnTo>
                <a:lnTo>
                  <a:pt x="1261" y="644"/>
                </a:lnTo>
                <a:lnTo>
                  <a:pt x="1261" y="644"/>
                </a:lnTo>
                <a:lnTo>
                  <a:pt x="1283" y="608"/>
                </a:lnTo>
                <a:lnTo>
                  <a:pt x="1296" y="586"/>
                </a:lnTo>
                <a:lnTo>
                  <a:pt x="1296" y="586"/>
                </a:lnTo>
                <a:lnTo>
                  <a:pt x="1295" y="585"/>
                </a:lnTo>
                <a:lnTo>
                  <a:pt x="1294" y="582"/>
                </a:lnTo>
                <a:lnTo>
                  <a:pt x="1293" y="576"/>
                </a:lnTo>
                <a:lnTo>
                  <a:pt x="1293" y="574"/>
                </a:lnTo>
                <a:lnTo>
                  <a:pt x="1294" y="569"/>
                </a:lnTo>
                <a:lnTo>
                  <a:pt x="1294" y="569"/>
                </a:lnTo>
                <a:lnTo>
                  <a:pt x="1299" y="559"/>
                </a:lnTo>
                <a:lnTo>
                  <a:pt x="1305" y="548"/>
                </a:lnTo>
                <a:lnTo>
                  <a:pt x="1311" y="539"/>
                </a:lnTo>
                <a:lnTo>
                  <a:pt x="1313" y="531"/>
                </a:lnTo>
                <a:lnTo>
                  <a:pt x="1313" y="531"/>
                </a:lnTo>
                <a:lnTo>
                  <a:pt x="1317" y="520"/>
                </a:lnTo>
                <a:lnTo>
                  <a:pt x="1324" y="501"/>
                </a:lnTo>
                <a:lnTo>
                  <a:pt x="1334" y="477"/>
                </a:lnTo>
                <a:lnTo>
                  <a:pt x="1344" y="451"/>
                </a:lnTo>
                <a:lnTo>
                  <a:pt x="1344" y="451"/>
                </a:lnTo>
                <a:lnTo>
                  <a:pt x="1352" y="430"/>
                </a:lnTo>
                <a:lnTo>
                  <a:pt x="1359" y="413"/>
                </a:lnTo>
                <a:lnTo>
                  <a:pt x="1365" y="399"/>
                </a:lnTo>
                <a:lnTo>
                  <a:pt x="1368" y="391"/>
                </a:lnTo>
                <a:lnTo>
                  <a:pt x="1368" y="391"/>
                </a:lnTo>
                <a:lnTo>
                  <a:pt x="1369" y="359"/>
                </a:lnTo>
                <a:lnTo>
                  <a:pt x="1369" y="341"/>
                </a:lnTo>
                <a:lnTo>
                  <a:pt x="1370" y="334"/>
                </a:lnTo>
                <a:lnTo>
                  <a:pt x="1370" y="332"/>
                </a:lnTo>
                <a:lnTo>
                  <a:pt x="1370" y="332"/>
                </a:lnTo>
                <a:lnTo>
                  <a:pt x="1385" y="306"/>
                </a:lnTo>
                <a:lnTo>
                  <a:pt x="1385" y="306"/>
                </a:lnTo>
                <a:lnTo>
                  <a:pt x="1380" y="287"/>
                </a:lnTo>
                <a:lnTo>
                  <a:pt x="1379" y="272"/>
                </a:lnTo>
                <a:lnTo>
                  <a:pt x="1377" y="265"/>
                </a:lnTo>
                <a:lnTo>
                  <a:pt x="1379" y="260"/>
                </a:lnTo>
                <a:lnTo>
                  <a:pt x="1379" y="260"/>
                </a:lnTo>
                <a:lnTo>
                  <a:pt x="1386" y="235"/>
                </a:lnTo>
                <a:lnTo>
                  <a:pt x="1388" y="224"/>
                </a:lnTo>
                <a:lnTo>
                  <a:pt x="1388" y="220"/>
                </a:lnTo>
                <a:lnTo>
                  <a:pt x="1387" y="219"/>
                </a:lnTo>
                <a:lnTo>
                  <a:pt x="1387" y="219"/>
                </a:lnTo>
                <a:lnTo>
                  <a:pt x="1376" y="218"/>
                </a:lnTo>
                <a:lnTo>
                  <a:pt x="1368" y="217"/>
                </a:lnTo>
                <a:lnTo>
                  <a:pt x="1368" y="210"/>
                </a:lnTo>
                <a:lnTo>
                  <a:pt x="1333" y="200"/>
                </a:lnTo>
                <a:lnTo>
                  <a:pt x="1333" y="200"/>
                </a:lnTo>
                <a:lnTo>
                  <a:pt x="1331" y="204"/>
                </a:lnTo>
                <a:lnTo>
                  <a:pt x="1329" y="207"/>
                </a:lnTo>
                <a:lnTo>
                  <a:pt x="1328" y="208"/>
                </a:lnTo>
                <a:lnTo>
                  <a:pt x="1327" y="208"/>
                </a:lnTo>
                <a:lnTo>
                  <a:pt x="1327" y="208"/>
                </a:lnTo>
                <a:lnTo>
                  <a:pt x="1325" y="207"/>
                </a:lnTo>
                <a:lnTo>
                  <a:pt x="1324" y="206"/>
                </a:lnTo>
                <a:lnTo>
                  <a:pt x="1322" y="200"/>
                </a:lnTo>
                <a:lnTo>
                  <a:pt x="1318" y="194"/>
                </a:lnTo>
                <a:lnTo>
                  <a:pt x="1316" y="191"/>
                </a:lnTo>
                <a:lnTo>
                  <a:pt x="1313" y="189"/>
                </a:lnTo>
                <a:lnTo>
                  <a:pt x="1313" y="189"/>
                </a:lnTo>
                <a:lnTo>
                  <a:pt x="1305" y="183"/>
                </a:lnTo>
                <a:lnTo>
                  <a:pt x="1302" y="180"/>
                </a:lnTo>
                <a:lnTo>
                  <a:pt x="1302" y="180"/>
                </a:lnTo>
                <a:lnTo>
                  <a:pt x="1296" y="185"/>
                </a:lnTo>
                <a:lnTo>
                  <a:pt x="1281" y="197"/>
                </a:lnTo>
                <a:lnTo>
                  <a:pt x="1264" y="208"/>
                </a:lnTo>
                <a:lnTo>
                  <a:pt x="1256" y="212"/>
                </a:lnTo>
                <a:lnTo>
                  <a:pt x="1250" y="213"/>
                </a:lnTo>
                <a:lnTo>
                  <a:pt x="1250" y="213"/>
                </a:lnTo>
                <a:lnTo>
                  <a:pt x="1241" y="212"/>
                </a:lnTo>
                <a:lnTo>
                  <a:pt x="1231" y="207"/>
                </a:lnTo>
                <a:lnTo>
                  <a:pt x="1226" y="204"/>
                </a:lnTo>
                <a:lnTo>
                  <a:pt x="1223" y="201"/>
                </a:lnTo>
                <a:lnTo>
                  <a:pt x="1220" y="196"/>
                </a:lnTo>
                <a:lnTo>
                  <a:pt x="1218" y="191"/>
                </a:lnTo>
                <a:lnTo>
                  <a:pt x="1218" y="191"/>
                </a:lnTo>
                <a:lnTo>
                  <a:pt x="1216" y="185"/>
                </a:lnTo>
                <a:lnTo>
                  <a:pt x="1219" y="179"/>
                </a:lnTo>
                <a:lnTo>
                  <a:pt x="1221" y="171"/>
                </a:lnTo>
                <a:lnTo>
                  <a:pt x="1225" y="163"/>
                </a:lnTo>
                <a:lnTo>
                  <a:pt x="1232" y="150"/>
                </a:lnTo>
                <a:lnTo>
                  <a:pt x="1237" y="141"/>
                </a:lnTo>
                <a:lnTo>
                  <a:pt x="1237" y="141"/>
                </a:lnTo>
                <a:lnTo>
                  <a:pt x="1236" y="139"/>
                </a:lnTo>
                <a:lnTo>
                  <a:pt x="1233" y="135"/>
                </a:lnTo>
                <a:lnTo>
                  <a:pt x="1224" y="126"/>
                </a:lnTo>
                <a:lnTo>
                  <a:pt x="1214" y="115"/>
                </a:lnTo>
                <a:lnTo>
                  <a:pt x="1210" y="110"/>
                </a:lnTo>
                <a:lnTo>
                  <a:pt x="1209" y="106"/>
                </a:lnTo>
                <a:lnTo>
                  <a:pt x="1209" y="106"/>
                </a:lnTo>
                <a:lnTo>
                  <a:pt x="1209" y="100"/>
                </a:lnTo>
                <a:lnTo>
                  <a:pt x="1210" y="93"/>
                </a:lnTo>
                <a:lnTo>
                  <a:pt x="1223" y="63"/>
                </a:lnTo>
                <a:lnTo>
                  <a:pt x="1223" y="63"/>
                </a:lnTo>
                <a:lnTo>
                  <a:pt x="1231" y="43"/>
                </a:lnTo>
                <a:lnTo>
                  <a:pt x="1237" y="31"/>
                </a:lnTo>
                <a:lnTo>
                  <a:pt x="1241" y="28"/>
                </a:lnTo>
                <a:lnTo>
                  <a:pt x="1244" y="24"/>
                </a:lnTo>
                <a:lnTo>
                  <a:pt x="1253" y="19"/>
                </a:lnTo>
                <a:lnTo>
                  <a:pt x="1253" y="19"/>
                </a:lnTo>
                <a:lnTo>
                  <a:pt x="1265" y="12"/>
                </a:lnTo>
                <a:lnTo>
                  <a:pt x="1277" y="6"/>
                </a:lnTo>
                <a:lnTo>
                  <a:pt x="1284" y="3"/>
                </a:lnTo>
                <a:lnTo>
                  <a:pt x="1292" y="1"/>
                </a:lnTo>
                <a:lnTo>
                  <a:pt x="1299" y="0"/>
                </a:lnTo>
                <a:lnTo>
                  <a:pt x="1307" y="0"/>
                </a:lnTo>
                <a:lnTo>
                  <a:pt x="1307" y="0"/>
                </a:lnTo>
                <a:lnTo>
                  <a:pt x="1324" y="0"/>
                </a:lnTo>
                <a:lnTo>
                  <a:pt x="1338" y="2"/>
                </a:lnTo>
                <a:lnTo>
                  <a:pt x="1347" y="6"/>
                </a:lnTo>
                <a:lnTo>
                  <a:pt x="1354" y="11"/>
                </a:lnTo>
                <a:lnTo>
                  <a:pt x="1354" y="11"/>
                </a:lnTo>
                <a:lnTo>
                  <a:pt x="1373" y="34"/>
                </a:lnTo>
                <a:lnTo>
                  <a:pt x="1387" y="52"/>
                </a:lnTo>
                <a:lnTo>
                  <a:pt x="1428" y="65"/>
                </a:lnTo>
                <a:lnTo>
                  <a:pt x="1442" y="74"/>
                </a:lnTo>
                <a:lnTo>
                  <a:pt x="1442" y="74"/>
                </a:lnTo>
                <a:lnTo>
                  <a:pt x="1450" y="71"/>
                </a:lnTo>
                <a:lnTo>
                  <a:pt x="1473" y="65"/>
                </a:lnTo>
                <a:lnTo>
                  <a:pt x="1486" y="64"/>
                </a:lnTo>
                <a:lnTo>
                  <a:pt x="1500" y="63"/>
                </a:lnTo>
                <a:lnTo>
                  <a:pt x="1514" y="64"/>
                </a:lnTo>
                <a:lnTo>
                  <a:pt x="1520" y="66"/>
                </a:lnTo>
                <a:lnTo>
                  <a:pt x="1526" y="68"/>
                </a:lnTo>
                <a:lnTo>
                  <a:pt x="1526" y="68"/>
                </a:lnTo>
                <a:lnTo>
                  <a:pt x="1540" y="75"/>
                </a:lnTo>
                <a:lnTo>
                  <a:pt x="1558" y="87"/>
                </a:lnTo>
                <a:lnTo>
                  <a:pt x="1576" y="100"/>
                </a:lnTo>
                <a:lnTo>
                  <a:pt x="1597" y="116"/>
                </a:lnTo>
                <a:lnTo>
                  <a:pt x="1615" y="134"/>
                </a:lnTo>
                <a:lnTo>
                  <a:pt x="1632" y="151"/>
                </a:lnTo>
                <a:lnTo>
                  <a:pt x="1646" y="168"/>
                </a:lnTo>
                <a:lnTo>
                  <a:pt x="1651" y="175"/>
                </a:lnTo>
                <a:lnTo>
                  <a:pt x="1655" y="183"/>
                </a:lnTo>
                <a:lnTo>
                  <a:pt x="1655" y="183"/>
                </a:lnTo>
                <a:lnTo>
                  <a:pt x="1674" y="226"/>
                </a:lnTo>
                <a:lnTo>
                  <a:pt x="1698" y="284"/>
                </a:lnTo>
                <a:lnTo>
                  <a:pt x="1729" y="358"/>
                </a:lnTo>
                <a:lnTo>
                  <a:pt x="1729" y="358"/>
                </a:lnTo>
                <a:lnTo>
                  <a:pt x="1733" y="363"/>
                </a:lnTo>
                <a:lnTo>
                  <a:pt x="1744" y="374"/>
                </a:lnTo>
                <a:lnTo>
                  <a:pt x="1750" y="380"/>
                </a:lnTo>
                <a:lnTo>
                  <a:pt x="1754" y="386"/>
                </a:lnTo>
                <a:lnTo>
                  <a:pt x="1756" y="392"/>
                </a:lnTo>
                <a:lnTo>
                  <a:pt x="1756" y="395"/>
                </a:lnTo>
                <a:lnTo>
                  <a:pt x="1756" y="397"/>
                </a:lnTo>
                <a:lnTo>
                  <a:pt x="1756" y="397"/>
                </a:lnTo>
                <a:lnTo>
                  <a:pt x="1752" y="405"/>
                </a:lnTo>
                <a:lnTo>
                  <a:pt x="1744" y="415"/>
                </a:lnTo>
                <a:lnTo>
                  <a:pt x="1735" y="427"/>
                </a:lnTo>
                <a:lnTo>
                  <a:pt x="1735" y="42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B4E1B7B5-F663-4080-B1D1-03B2EEA0444A}"/>
              </a:ext>
            </a:extLst>
          </p:cNvPr>
          <p:cNvSpPr>
            <a:spLocks noEditPoints="1"/>
          </p:cNvSpPr>
          <p:nvPr/>
        </p:nvSpPr>
        <p:spPr bwMode="auto">
          <a:xfrm>
            <a:off x="367895" y="5309774"/>
            <a:ext cx="1613752" cy="1065432"/>
          </a:xfrm>
          <a:custGeom>
            <a:avLst/>
            <a:gdLst>
              <a:gd name="T0" fmla="*/ 1037 w 1810"/>
              <a:gd name="T1" fmla="*/ 502 h 1195"/>
              <a:gd name="T2" fmla="*/ 1022 w 1810"/>
              <a:gd name="T3" fmla="*/ 577 h 1195"/>
              <a:gd name="T4" fmla="*/ 970 w 1810"/>
              <a:gd name="T5" fmla="*/ 657 h 1195"/>
              <a:gd name="T6" fmla="*/ 333 w 1810"/>
              <a:gd name="T7" fmla="*/ 984 h 1195"/>
              <a:gd name="T8" fmla="*/ 980 w 1810"/>
              <a:gd name="T9" fmla="*/ 694 h 1195"/>
              <a:gd name="T10" fmla="*/ 1038 w 1810"/>
              <a:gd name="T11" fmla="*/ 678 h 1195"/>
              <a:gd name="T12" fmla="*/ 1095 w 1810"/>
              <a:gd name="T13" fmla="*/ 632 h 1195"/>
              <a:gd name="T14" fmla="*/ 1173 w 1810"/>
              <a:gd name="T15" fmla="*/ 602 h 1195"/>
              <a:gd name="T16" fmla="*/ 1213 w 1810"/>
              <a:gd name="T17" fmla="*/ 599 h 1195"/>
              <a:gd name="T18" fmla="*/ 1268 w 1810"/>
              <a:gd name="T19" fmla="*/ 517 h 1195"/>
              <a:gd name="T20" fmla="*/ 1384 w 1810"/>
              <a:gd name="T21" fmla="*/ 436 h 1195"/>
              <a:gd name="T22" fmla="*/ 1441 w 1810"/>
              <a:gd name="T23" fmla="*/ 490 h 1195"/>
              <a:gd name="T24" fmla="*/ 1374 w 1810"/>
              <a:gd name="T25" fmla="*/ 660 h 1195"/>
              <a:gd name="T26" fmla="*/ 1353 w 1810"/>
              <a:gd name="T27" fmla="*/ 1069 h 1195"/>
              <a:gd name="T28" fmla="*/ 1294 w 1810"/>
              <a:gd name="T29" fmla="*/ 1121 h 1195"/>
              <a:gd name="T30" fmla="*/ 1245 w 1810"/>
              <a:gd name="T31" fmla="*/ 1132 h 1195"/>
              <a:gd name="T32" fmla="*/ 1244 w 1810"/>
              <a:gd name="T33" fmla="*/ 1160 h 1195"/>
              <a:gd name="T34" fmla="*/ 1325 w 1810"/>
              <a:gd name="T35" fmla="*/ 1176 h 1195"/>
              <a:gd name="T36" fmla="*/ 1417 w 1810"/>
              <a:gd name="T37" fmla="*/ 1166 h 1195"/>
              <a:gd name="T38" fmla="*/ 1468 w 1810"/>
              <a:gd name="T39" fmla="*/ 1154 h 1195"/>
              <a:gd name="T40" fmla="*/ 1482 w 1810"/>
              <a:gd name="T41" fmla="*/ 1065 h 1195"/>
              <a:gd name="T42" fmla="*/ 1495 w 1810"/>
              <a:gd name="T43" fmla="*/ 906 h 1195"/>
              <a:gd name="T44" fmla="*/ 1552 w 1810"/>
              <a:gd name="T45" fmla="*/ 657 h 1195"/>
              <a:gd name="T46" fmla="*/ 1647 w 1810"/>
              <a:gd name="T47" fmla="*/ 834 h 1195"/>
              <a:gd name="T48" fmla="*/ 1708 w 1810"/>
              <a:gd name="T49" fmla="*/ 1012 h 1195"/>
              <a:gd name="T50" fmla="*/ 1701 w 1810"/>
              <a:gd name="T51" fmla="*/ 1069 h 1195"/>
              <a:gd name="T52" fmla="*/ 1652 w 1810"/>
              <a:gd name="T53" fmla="*/ 1140 h 1195"/>
              <a:gd name="T54" fmla="*/ 1632 w 1810"/>
              <a:gd name="T55" fmla="*/ 1180 h 1195"/>
              <a:gd name="T56" fmla="*/ 1665 w 1810"/>
              <a:gd name="T57" fmla="*/ 1195 h 1195"/>
              <a:gd name="T58" fmla="*/ 1762 w 1810"/>
              <a:gd name="T59" fmla="*/ 1182 h 1195"/>
              <a:gd name="T60" fmla="*/ 1808 w 1810"/>
              <a:gd name="T61" fmla="*/ 1160 h 1195"/>
              <a:gd name="T62" fmla="*/ 1810 w 1810"/>
              <a:gd name="T63" fmla="*/ 1075 h 1195"/>
              <a:gd name="T64" fmla="*/ 1771 w 1810"/>
              <a:gd name="T65" fmla="*/ 941 h 1195"/>
              <a:gd name="T66" fmla="*/ 1756 w 1810"/>
              <a:gd name="T67" fmla="*/ 811 h 1195"/>
              <a:gd name="T68" fmla="*/ 1719 w 1810"/>
              <a:gd name="T69" fmla="*/ 622 h 1195"/>
              <a:gd name="T70" fmla="*/ 1715 w 1810"/>
              <a:gd name="T71" fmla="*/ 459 h 1195"/>
              <a:gd name="T72" fmla="*/ 1693 w 1810"/>
              <a:gd name="T73" fmla="*/ 366 h 1195"/>
              <a:gd name="T74" fmla="*/ 1665 w 1810"/>
              <a:gd name="T75" fmla="*/ 339 h 1195"/>
              <a:gd name="T76" fmla="*/ 1635 w 1810"/>
              <a:gd name="T77" fmla="*/ 269 h 1195"/>
              <a:gd name="T78" fmla="*/ 1534 w 1810"/>
              <a:gd name="T79" fmla="*/ 155 h 1195"/>
              <a:gd name="T80" fmla="*/ 1430 w 1810"/>
              <a:gd name="T81" fmla="*/ 111 h 1195"/>
              <a:gd name="T82" fmla="*/ 1257 w 1810"/>
              <a:gd name="T83" fmla="*/ 63 h 1195"/>
              <a:gd name="T84" fmla="*/ 1225 w 1810"/>
              <a:gd name="T85" fmla="*/ 43 h 1195"/>
              <a:gd name="T86" fmla="*/ 1166 w 1810"/>
              <a:gd name="T87" fmla="*/ 0 h 1195"/>
              <a:gd name="T88" fmla="*/ 1097 w 1810"/>
              <a:gd name="T89" fmla="*/ 12 h 1195"/>
              <a:gd name="T90" fmla="*/ 1050 w 1810"/>
              <a:gd name="T91" fmla="*/ 63 h 1195"/>
              <a:gd name="T92" fmla="*/ 1061 w 1810"/>
              <a:gd name="T93" fmla="*/ 138 h 1195"/>
              <a:gd name="T94" fmla="*/ 1040 w 1810"/>
              <a:gd name="T95" fmla="*/ 188 h 1195"/>
              <a:gd name="T96" fmla="*/ 1096 w 1810"/>
              <a:gd name="T97" fmla="*/ 154 h 1195"/>
              <a:gd name="T98" fmla="*/ 1110 w 1810"/>
              <a:gd name="T99" fmla="*/ 184 h 1195"/>
              <a:gd name="T100" fmla="*/ 1141 w 1810"/>
              <a:gd name="T101" fmla="*/ 202 h 1195"/>
              <a:gd name="T102" fmla="*/ 1198 w 1810"/>
              <a:gd name="T103" fmla="*/ 438 h 1195"/>
              <a:gd name="T104" fmla="*/ 1194 w 1810"/>
              <a:gd name="T105" fmla="*/ 465 h 1195"/>
              <a:gd name="T106" fmla="*/ 1166 w 1810"/>
              <a:gd name="T107" fmla="*/ 547 h 1195"/>
              <a:gd name="T108" fmla="*/ 1062 w 1810"/>
              <a:gd name="T109" fmla="*/ 602 h 1195"/>
              <a:gd name="T110" fmla="*/ 1107 w 1810"/>
              <a:gd name="T111" fmla="*/ 559 h 1195"/>
              <a:gd name="T112" fmla="*/ 1198 w 1810"/>
              <a:gd name="T113" fmla="*/ 438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10" h="1195">
                <a:moveTo>
                  <a:pt x="1167" y="208"/>
                </a:moveTo>
                <a:lnTo>
                  <a:pt x="1167" y="208"/>
                </a:lnTo>
                <a:lnTo>
                  <a:pt x="1077" y="396"/>
                </a:lnTo>
                <a:lnTo>
                  <a:pt x="1077" y="396"/>
                </a:lnTo>
                <a:lnTo>
                  <a:pt x="1066" y="424"/>
                </a:lnTo>
                <a:lnTo>
                  <a:pt x="1050" y="464"/>
                </a:lnTo>
                <a:lnTo>
                  <a:pt x="1037" y="502"/>
                </a:lnTo>
                <a:lnTo>
                  <a:pt x="1033" y="516"/>
                </a:lnTo>
                <a:lnTo>
                  <a:pt x="1032" y="523"/>
                </a:lnTo>
                <a:lnTo>
                  <a:pt x="1032" y="523"/>
                </a:lnTo>
                <a:lnTo>
                  <a:pt x="1032" y="534"/>
                </a:lnTo>
                <a:lnTo>
                  <a:pt x="1032" y="535"/>
                </a:lnTo>
                <a:lnTo>
                  <a:pt x="1022" y="577"/>
                </a:lnTo>
                <a:lnTo>
                  <a:pt x="1022" y="577"/>
                </a:lnTo>
                <a:lnTo>
                  <a:pt x="1012" y="586"/>
                </a:lnTo>
                <a:lnTo>
                  <a:pt x="1003" y="596"/>
                </a:lnTo>
                <a:lnTo>
                  <a:pt x="994" y="605"/>
                </a:lnTo>
                <a:lnTo>
                  <a:pt x="994" y="605"/>
                </a:lnTo>
                <a:lnTo>
                  <a:pt x="987" y="620"/>
                </a:lnTo>
                <a:lnTo>
                  <a:pt x="979" y="637"/>
                </a:lnTo>
                <a:lnTo>
                  <a:pt x="970" y="657"/>
                </a:lnTo>
                <a:lnTo>
                  <a:pt x="216" y="987"/>
                </a:lnTo>
                <a:lnTo>
                  <a:pt x="55" y="1029"/>
                </a:lnTo>
                <a:lnTo>
                  <a:pt x="0" y="1059"/>
                </a:lnTo>
                <a:lnTo>
                  <a:pt x="13" y="1096"/>
                </a:lnTo>
                <a:lnTo>
                  <a:pt x="31" y="1102"/>
                </a:lnTo>
                <a:lnTo>
                  <a:pt x="339" y="1035"/>
                </a:lnTo>
                <a:lnTo>
                  <a:pt x="333" y="984"/>
                </a:lnTo>
                <a:lnTo>
                  <a:pt x="297" y="978"/>
                </a:lnTo>
                <a:lnTo>
                  <a:pt x="970" y="682"/>
                </a:lnTo>
                <a:lnTo>
                  <a:pt x="970" y="682"/>
                </a:lnTo>
                <a:lnTo>
                  <a:pt x="974" y="688"/>
                </a:lnTo>
                <a:lnTo>
                  <a:pt x="977" y="691"/>
                </a:lnTo>
                <a:lnTo>
                  <a:pt x="979" y="692"/>
                </a:lnTo>
                <a:lnTo>
                  <a:pt x="980" y="694"/>
                </a:lnTo>
                <a:lnTo>
                  <a:pt x="980" y="694"/>
                </a:lnTo>
                <a:lnTo>
                  <a:pt x="989" y="691"/>
                </a:lnTo>
                <a:lnTo>
                  <a:pt x="998" y="690"/>
                </a:lnTo>
                <a:lnTo>
                  <a:pt x="998" y="690"/>
                </a:lnTo>
                <a:lnTo>
                  <a:pt x="1015" y="686"/>
                </a:lnTo>
                <a:lnTo>
                  <a:pt x="1028" y="682"/>
                </a:lnTo>
                <a:lnTo>
                  <a:pt x="1038" y="678"/>
                </a:lnTo>
                <a:lnTo>
                  <a:pt x="1038" y="678"/>
                </a:lnTo>
                <a:lnTo>
                  <a:pt x="1039" y="675"/>
                </a:lnTo>
                <a:lnTo>
                  <a:pt x="1041" y="673"/>
                </a:lnTo>
                <a:lnTo>
                  <a:pt x="1043" y="666"/>
                </a:lnTo>
                <a:lnTo>
                  <a:pt x="1044" y="657"/>
                </a:lnTo>
                <a:lnTo>
                  <a:pt x="1044" y="657"/>
                </a:lnTo>
                <a:lnTo>
                  <a:pt x="1095" y="632"/>
                </a:lnTo>
                <a:lnTo>
                  <a:pt x="1132" y="616"/>
                </a:lnTo>
                <a:lnTo>
                  <a:pt x="1147" y="610"/>
                </a:lnTo>
                <a:lnTo>
                  <a:pt x="1155" y="608"/>
                </a:lnTo>
                <a:lnTo>
                  <a:pt x="1155" y="608"/>
                </a:lnTo>
                <a:lnTo>
                  <a:pt x="1164" y="608"/>
                </a:lnTo>
                <a:lnTo>
                  <a:pt x="1169" y="605"/>
                </a:lnTo>
                <a:lnTo>
                  <a:pt x="1173" y="602"/>
                </a:lnTo>
                <a:lnTo>
                  <a:pt x="1173" y="602"/>
                </a:lnTo>
                <a:lnTo>
                  <a:pt x="1189" y="604"/>
                </a:lnTo>
                <a:lnTo>
                  <a:pt x="1201" y="604"/>
                </a:lnTo>
                <a:lnTo>
                  <a:pt x="1206" y="604"/>
                </a:lnTo>
                <a:lnTo>
                  <a:pt x="1210" y="602"/>
                </a:lnTo>
                <a:lnTo>
                  <a:pt x="1210" y="602"/>
                </a:lnTo>
                <a:lnTo>
                  <a:pt x="1213" y="599"/>
                </a:lnTo>
                <a:lnTo>
                  <a:pt x="1216" y="594"/>
                </a:lnTo>
                <a:lnTo>
                  <a:pt x="1222" y="582"/>
                </a:lnTo>
                <a:lnTo>
                  <a:pt x="1228" y="565"/>
                </a:lnTo>
                <a:lnTo>
                  <a:pt x="1234" y="563"/>
                </a:lnTo>
                <a:lnTo>
                  <a:pt x="1232" y="535"/>
                </a:lnTo>
                <a:lnTo>
                  <a:pt x="1232" y="535"/>
                </a:lnTo>
                <a:lnTo>
                  <a:pt x="1268" y="517"/>
                </a:lnTo>
                <a:lnTo>
                  <a:pt x="1268" y="517"/>
                </a:lnTo>
                <a:lnTo>
                  <a:pt x="1275" y="512"/>
                </a:lnTo>
                <a:lnTo>
                  <a:pt x="1288" y="501"/>
                </a:lnTo>
                <a:lnTo>
                  <a:pt x="1321" y="471"/>
                </a:lnTo>
                <a:lnTo>
                  <a:pt x="1365" y="430"/>
                </a:lnTo>
                <a:lnTo>
                  <a:pt x="1365" y="430"/>
                </a:lnTo>
                <a:lnTo>
                  <a:pt x="1384" y="436"/>
                </a:lnTo>
                <a:lnTo>
                  <a:pt x="1401" y="442"/>
                </a:lnTo>
                <a:lnTo>
                  <a:pt x="1413" y="448"/>
                </a:lnTo>
                <a:lnTo>
                  <a:pt x="1413" y="448"/>
                </a:lnTo>
                <a:lnTo>
                  <a:pt x="1431" y="456"/>
                </a:lnTo>
                <a:lnTo>
                  <a:pt x="1441" y="460"/>
                </a:lnTo>
                <a:lnTo>
                  <a:pt x="1441" y="490"/>
                </a:lnTo>
                <a:lnTo>
                  <a:pt x="1441" y="490"/>
                </a:lnTo>
                <a:lnTo>
                  <a:pt x="1422" y="535"/>
                </a:lnTo>
                <a:lnTo>
                  <a:pt x="1406" y="573"/>
                </a:lnTo>
                <a:lnTo>
                  <a:pt x="1393" y="602"/>
                </a:lnTo>
                <a:lnTo>
                  <a:pt x="1393" y="602"/>
                </a:lnTo>
                <a:lnTo>
                  <a:pt x="1386" y="616"/>
                </a:lnTo>
                <a:lnTo>
                  <a:pt x="1380" y="637"/>
                </a:lnTo>
                <a:lnTo>
                  <a:pt x="1374" y="660"/>
                </a:lnTo>
                <a:lnTo>
                  <a:pt x="1368" y="685"/>
                </a:lnTo>
                <a:lnTo>
                  <a:pt x="1360" y="734"/>
                </a:lnTo>
                <a:lnTo>
                  <a:pt x="1355" y="763"/>
                </a:lnTo>
                <a:lnTo>
                  <a:pt x="1355" y="763"/>
                </a:lnTo>
                <a:lnTo>
                  <a:pt x="1354" y="820"/>
                </a:lnTo>
                <a:lnTo>
                  <a:pt x="1354" y="924"/>
                </a:lnTo>
                <a:lnTo>
                  <a:pt x="1353" y="1069"/>
                </a:lnTo>
                <a:lnTo>
                  <a:pt x="1353" y="1069"/>
                </a:lnTo>
                <a:lnTo>
                  <a:pt x="1328" y="1093"/>
                </a:lnTo>
                <a:lnTo>
                  <a:pt x="1310" y="1111"/>
                </a:lnTo>
                <a:lnTo>
                  <a:pt x="1303" y="1117"/>
                </a:lnTo>
                <a:lnTo>
                  <a:pt x="1298" y="1120"/>
                </a:lnTo>
                <a:lnTo>
                  <a:pt x="1298" y="1120"/>
                </a:lnTo>
                <a:lnTo>
                  <a:pt x="1294" y="1121"/>
                </a:lnTo>
                <a:lnTo>
                  <a:pt x="1288" y="1122"/>
                </a:lnTo>
                <a:lnTo>
                  <a:pt x="1276" y="1122"/>
                </a:lnTo>
                <a:lnTo>
                  <a:pt x="1263" y="1123"/>
                </a:lnTo>
                <a:lnTo>
                  <a:pt x="1257" y="1125"/>
                </a:lnTo>
                <a:lnTo>
                  <a:pt x="1252" y="1126"/>
                </a:lnTo>
                <a:lnTo>
                  <a:pt x="1252" y="1126"/>
                </a:lnTo>
                <a:lnTo>
                  <a:pt x="1245" y="1132"/>
                </a:lnTo>
                <a:lnTo>
                  <a:pt x="1242" y="1136"/>
                </a:lnTo>
                <a:lnTo>
                  <a:pt x="1240" y="1139"/>
                </a:lnTo>
                <a:lnTo>
                  <a:pt x="1239" y="1144"/>
                </a:lnTo>
                <a:lnTo>
                  <a:pt x="1239" y="1149"/>
                </a:lnTo>
                <a:lnTo>
                  <a:pt x="1240" y="1154"/>
                </a:lnTo>
                <a:lnTo>
                  <a:pt x="1244" y="1160"/>
                </a:lnTo>
                <a:lnTo>
                  <a:pt x="1244" y="1160"/>
                </a:lnTo>
                <a:lnTo>
                  <a:pt x="1246" y="1162"/>
                </a:lnTo>
                <a:lnTo>
                  <a:pt x="1250" y="1165"/>
                </a:lnTo>
                <a:lnTo>
                  <a:pt x="1261" y="1168"/>
                </a:lnTo>
                <a:lnTo>
                  <a:pt x="1273" y="1172"/>
                </a:lnTo>
                <a:lnTo>
                  <a:pt x="1287" y="1174"/>
                </a:lnTo>
                <a:lnTo>
                  <a:pt x="1311" y="1176"/>
                </a:lnTo>
                <a:lnTo>
                  <a:pt x="1325" y="1176"/>
                </a:lnTo>
                <a:lnTo>
                  <a:pt x="1325" y="1176"/>
                </a:lnTo>
                <a:lnTo>
                  <a:pt x="1337" y="1173"/>
                </a:lnTo>
                <a:lnTo>
                  <a:pt x="1357" y="1169"/>
                </a:lnTo>
                <a:lnTo>
                  <a:pt x="1379" y="1167"/>
                </a:lnTo>
                <a:lnTo>
                  <a:pt x="1393" y="1166"/>
                </a:lnTo>
                <a:lnTo>
                  <a:pt x="1393" y="1166"/>
                </a:lnTo>
                <a:lnTo>
                  <a:pt x="1417" y="1166"/>
                </a:lnTo>
                <a:lnTo>
                  <a:pt x="1434" y="1165"/>
                </a:lnTo>
                <a:lnTo>
                  <a:pt x="1447" y="1163"/>
                </a:lnTo>
                <a:lnTo>
                  <a:pt x="1447" y="1163"/>
                </a:lnTo>
                <a:lnTo>
                  <a:pt x="1463" y="1157"/>
                </a:lnTo>
                <a:lnTo>
                  <a:pt x="1466" y="1156"/>
                </a:lnTo>
                <a:lnTo>
                  <a:pt x="1468" y="1155"/>
                </a:lnTo>
                <a:lnTo>
                  <a:pt x="1468" y="1154"/>
                </a:lnTo>
                <a:lnTo>
                  <a:pt x="1468" y="1154"/>
                </a:lnTo>
                <a:lnTo>
                  <a:pt x="1466" y="1142"/>
                </a:lnTo>
                <a:lnTo>
                  <a:pt x="1464" y="1115"/>
                </a:lnTo>
                <a:lnTo>
                  <a:pt x="1462" y="1077"/>
                </a:lnTo>
                <a:lnTo>
                  <a:pt x="1462" y="1077"/>
                </a:lnTo>
                <a:lnTo>
                  <a:pt x="1474" y="1071"/>
                </a:lnTo>
                <a:lnTo>
                  <a:pt x="1482" y="1065"/>
                </a:lnTo>
                <a:lnTo>
                  <a:pt x="1486" y="1063"/>
                </a:lnTo>
                <a:lnTo>
                  <a:pt x="1486" y="1063"/>
                </a:lnTo>
                <a:lnTo>
                  <a:pt x="1488" y="1033"/>
                </a:lnTo>
                <a:lnTo>
                  <a:pt x="1489" y="1002"/>
                </a:lnTo>
                <a:lnTo>
                  <a:pt x="1489" y="1002"/>
                </a:lnTo>
                <a:lnTo>
                  <a:pt x="1491" y="972"/>
                </a:lnTo>
                <a:lnTo>
                  <a:pt x="1495" y="906"/>
                </a:lnTo>
                <a:lnTo>
                  <a:pt x="1501" y="838"/>
                </a:lnTo>
                <a:lnTo>
                  <a:pt x="1505" y="812"/>
                </a:lnTo>
                <a:lnTo>
                  <a:pt x="1508" y="799"/>
                </a:lnTo>
                <a:lnTo>
                  <a:pt x="1508" y="799"/>
                </a:lnTo>
                <a:lnTo>
                  <a:pt x="1517" y="770"/>
                </a:lnTo>
                <a:lnTo>
                  <a:pt x="1532" y="722"/>
                </a:lnTo>
                <a:lnTo>
                  <a:pt x="1552" y="657"/>
                </a:lnTo>
                <a:lnTo>
                  <a:pt x="1552" y="657"/>
                </a:lnTo>
                <a:lnTo>
                  <a:pt x="1598" y="735"/>
                </a:lnTo>
                <a:lnTo>
                  <a:pt x="1629" y="791"/>
                </a:lnTo>
                <a:lnTo>
                  <a:pt x="1639" y="811"/>
                </a:lnTo>
                <a:lnTo>
                  <a:pt x="1643" y="821"/>
                </a:lnTo>
                <a:lnTo>
                  <a:pt x="1643" y="821"/>
                </a:lnTo>
                <a:lnTo>
                  <a:pt x="1647" y="834"/>
                </a:lnTo>
                <a:lnTo>
                  <a:pt x="1653" y="856"/>
                </a:lnTo>
                <a:lnTo>
                  <a:pt x="1665" y="896"/>
                </a:lnTo>
                <a:lnTo>
                  <a:pt x="1665" y="896"/>
                </a:lnTo>
                <a:lnTo>
                  <a:pt x="1673" y="920"/>
                </a:lnTo>
                <a:lnTo>
                  <a:pt x="1689" y="959"/>
                </a:lnTo>
                <a:lnTo>
                  <a:pt x="1704" y="998"/>
                </a:lnTo>
                <a:lnTo>
                  <a:pt x="1708" y="1012"/>
                </a:lnTo>
                <a:lnTo>
                  <a:pt x="1710" y="1021"/>
                </a:lnTo>
                <a:lnTo>
                  <a:pt x="1710" y="1021"/>
                </a:lnTo>
                <a:lnTo>
                  <a:pt x="1708" y="1034"/>
                </a:lnTo>
                <a:lnTo>
                  <a:pt x="1706" y="1050"/>
                </a:lnTo>
                <a:lnTo>
                  <a:pt x="1704" y="1062"/>
                </a:lnTo>
                <a:lnTo>
                  <a:pt x="1701" y="1069"/>
                </a:lnTo>
                <a:lnTo>
                  <a:pt x="1701" y="1069"/>
                </a:lnTo>
                <a:lnTo>
                  <a:pt x="1699" y="1074"/>
                </a:lnTo>
                <a:lnTo>
                  <a:pt x="1698" y="1080"/>
                </a:lnTo>
                <a:lnTo>
                  <a:pt x="1695" y="1090"/>
                </a:lnTo>
                <a:lnTo>
                  <a:pt x="1698" y="1093"/>
                </a:lnTo>
                <a:lnTo>
                  <a:pt x="1698" y="1093"/>
                </a:lnTo>
                <a:lnTo>
                  <a:pt x="1672" y="1120"/>
                </a:lnTo>
                <a:lnTo>
                  <a:pt x="1652" y="1140"/>
                </a:lnTo>
                <a:lnTo>
                  <a:pt x="1641" y="1154"/>
                </a:lnTo>
                <a:lnTo>
                  <a:pt x="1641" y="1154"/>
                </a:lnTo>
                <a:lnTo>
                  <a:pt x="1633" y="1167"/>
                </a:lnTo>
                <a:lnTo>
                  <a:pt x="1631" y="1173"/>
                </a:lnTo>
                <a:lnTo>
                  <a:pt x="1631" y="1178"/>
                </a:lnTo>
                <a:lnTo>
                  <a:pt x="1631" y="1178"/>
                </a:lnTo>
                <a:lnTo>
                  <a:pt x="1632" y="1180"/>
                </a:lnTo>
                <a:lnTo>
                  <a:pt x="1635" y="1183"/>
                </a:lnTo>
                <a:lnTo>
                  <a:pt x="1639" y="1186"/>
                </a:lnTo>
                <a:lnTo>
                  <a:pt x="1646" y="1190"/>
                </a:lnTo>
                <a:lnTo>
                  <a:pt x="1653" y="1194"/>
                </a:lnTo>
                <a:lnTo>
                  <a:pt x="1653" y="1194"/>
                </a:lnTo>
                <a:lnTo>
                  <a:pt x="1658" y="1194"/>
                </a:lnTo>
                <a:lnTo>
                  <a:pt x="1665" y="1195"/>
                </a:lnTo>
                <a:lnTo>
                  <a:pt x="1684" y="1195"/>
                </a:lnTo>
                <a:lnTo>
                  <a:pt x="1719" y="1194"/>
                </a:lnTo>
                <a:lnTo>
                  <a:pt x="1719" y="1194"/>
                </a:lnTo>
                <a:lnTo>
                  <a:pt x="1730" y="1191"/>
                </a:lnTo>
                <a:lnTo>
                  <a:pt x="1742" y="1188"/>
                </a:lnTo>
                <a:lnTo>
                  <a:pt x="1753" y="1184"/>
                </a:lnTo>
                <a:lnTo>
                  <a:pt x="1762" y="1182"/>
                </a:lnTo>
                <a:lnTo>
                  <a:pt x="1762" y="1182"/>
                </a:lnTo>
                <a:lnTo>
                  <a:pt x="1774" y="1178"/>
                </a:lnTo>
                <a:lnTo>
                  <a:pt x="1788" y="1172"/>
                </a:lnTo>
                <a:lnTo>
                  <a:pt x="1802" y="1165"/>
                </a:lnTo>
                <a:lnTo>
                  <a:pt x="1805" y="1162"/>
                </a:lnTo>
                <a:lnTo>
                  <a:pt x="1808" y="1160"/>
                </a:lnTo>
                <a:lnTo>
                  <a:pt x="1808" y="1160"/>
                </a:lnTo>
                <a:lnTo>
                  <a:pt x="1807" y="1145"/>
                </a:lnTo>
                <a:lnTo>
                  <a:pt x="1802" y="1117"/>
                </a:lnTo>
                <a:lnTo>
                  <a:pt x="1798" y="1090"/>
                </a:lnTo>
                <a:lnTo>
                  <a:pt x="1796" y="1077"/>
                </a:lnTo>
                <a:lnTo>
                  <a:pt x="1796" y="1077"/>
                </a:lnTo>
                <a:lnTo>
                  <a:pt x="1810" y="1075"/>
                </a:lnTo>
                <a:lnTo>
                  <a:pt x="1810" y="1075"/>
                </a:lnTo>
                <a:lnTo>
                  <a:pt x="1808" y="1062"/>
                </a:lnTo>
                <a:lnTo>
                  <a:pt x="1799" y="1029"/>
                </a:lnTo>
                <a:lnTo>
                  <a:pt x="1790" y="990"/>
                </a:lnTo>
                <a:lnTo>
                  <a:pt x="1784" y="972"/>
                </a:lnTo>
                <a:lnTo>
                  <a:pt x="1777" y="956"/>
                </a:lnTo>
                <a:lnTo>
                  <a:pt x="1777" y="956"/>
                </a:lnTo>
                <a:lnTo>
                  <a:pt x="1771" y="941"/>
                </a:lnTo>
                <a:lnTo>
                  <a:pt x="1768" y="922"/>
                </a:lnTo>
                <a:lnTo>
                  <a:pt x="1764" y="901"/>
                </a:lnTo>
                <a:lnTo>
                  <a:pt x="1762" y="878"/>
                </a:lnTo>
                <a:lnTo>
                  <a:pt x="1758" y="838"/>
                </a:lnTo>
                <a:lnTo>
                  <a:pt x="1757" y="822"/>
                </a:lnTo>
                <a:lnTo>
                  <a:pt x="1756" y="811"/>
                </a:lnTo>
                <a:lnTo>
                  <a:pt x="1756" y="811"/>
                </a:lnTo>
                <a:lnTo>
                  <a:pt x="1750" y="792"/>
                </a:lnTo>
                <a:lnTo>
                  <a:pt x="1741" y="768"/>
                </a:lnTo>
                <a:lnTo>
                  <a:pt x="1733" y="745"/>
                </a:lnTo>
                <a:lnTo>
                  <a:pt x="1730" y="736"/>
                </a:lnTo>
                <a:lnTo>
                  <a:pt x="1729" y="730"/>
                </a:lnTo>
                <a:lnTo>
                  <a:pt x="1729" y="730"/>
                </a:lnTo>
                <a:lnTo>
                  <a:pt x="1719" y="622"/>
                </a:lnTo>
                <a:lnTo>
                  <a:pt x="1715" y="551"/>
                </a:lnTo>
                <a:lnTo>
                  <a:pt x="1713" y="525"/>
                </a:lnTo>
                <a:lnTo>
                  <a:pt x="1713" y="511"/>
                </a:lnTo>
                <a:lnTo>
                  <a:pt x="1713" y="511"/>
                </a:lnTo>
                <a:lnTo>
                  <a:pt x="1715" y="504"/>
                </a:lnTo>
                <a:lnTo>
                  <a:pt x="1716" y="491"/>
                </a:lnTo>
                <a:lnTo>
                  <a:pt x="1715" y="459"/>
                </a:lnTo>
                <a:lnTo>
                  <a:pt x="1713" y="441"/>
                </a:lnTo>
                <a:lnTo>
                  <a:pt x="1711" y="422"/>
                </a:lnTo>
                <a:lnTo>
                  <a:pt x="1708" y="405"/>
                </a:lnTo>
                <a:lnTo>
                  <a:pt x="1704" y="390"/>
                </a:lnTo>
                <a:lnTo>
                  <a:pt x="1704" y="390"/>
                </a:lnTo>
                <a:lnTo>
                  <a:pt x="1699" y="376"/>
                </a:lnTo>
                <a:lnTo>
                  <a:pt x="1693" y="366"/>
                </a:lnTo>
                <a:lnTo>
                  <a:pt x="1687" y="357"/>
                </a:lnTo>
                <a:lnTo>
                  <a:pt x="1681" y="350"/>
                </a:lnTo>
                <a:lnTo>
                  <a:pt x="1675" y="344"/>
                </a:lnTo>
                <a:lnTo>
                  <a:pt x="1670" y="341"/>
                </a:lnTo>
                <a:lnTo>
                  <a:pt x="1666" y="339"/>
                </a:lnTo>
                <a:lnTo>
                  <a:pt x="1665" y="339"/>
                </a:lnTo>
                <a:lnTo>
                  <a:pt x="1665" y="339"/>
                </a:lnTo>
                <a:lnTo>
                  <a:pt x="1662" y="338"/>
                </a:lnTo>
                <a:lnTo>
                  <a:pt x="1660" y="333"/>
                </a:lnTo>
                <a:lnTo>
                  <a:pt x="1652" y="320"/>
                </a:lnTo>
                <a:lnTo>
                  <a:pt x="1641" y="299"/>
                </a:lnTo>
                <a:lnTo>
                  <a:pt x="1641" y="299"/>
                </a:lnTo>
                <a:lnTo>
                  <a:pt x="1635" y="269"/>
                </a:lnTo>
                <a:lnTo>
                  <a:pt x="1635" y="269"/>
                </a:lnTo>
                <a:lnTo>
                  <a:pt x="1631" y="261"/>
                </a:lnTo>
                <a:lnTo>
                  <a:pt x="1621" y="247"/>
                </a:lnTo>
                <a:lnTo>
                  <a:pt x="1608" y="229"/>
                </a:lnTo>
                <a:lnTo>
                  <a:pt x="1590" y="208"/>
                </a:lnTo>
                <a:lnTo>
                  <a:pt x="1569" y="186"/>
                </a:lnTo>
                <a:lnTo>
                  <a:pt x="1546" y="165"/>
                </a:lnTo>
                <a:lnTo>
                  <a:pt x="1534" y="155"/>
                </a:lnTo>
                <a:lnTo>
                  <a:pt x="1521" y="146"/>
                </a:lnTo>
                <a:lnTo>
                  <a:pt x="1508" y="139"/>
                </a:lnTo>
                <a:lnTo>
                  <a:pt x="1495" y="133"/>
                </a:lnTo>
                <a:lnTo>
                  <a:pt x="1495" y="133"/>
                </a:lnTo>
                <a:lnTo>
                  <a:pt x="1481" y="127"/>
                </a:lnTo>
                <a:lnTo>
                  <a:pt x="1465" y="121"/>
                </a:lnTo>
                <a:lnTo>
                  <a:pt x="1430" y="111"/>
                </a:lnTo>
                <a:lnTo>
                  <a:pt x="1394" y="102"/>
                </a:lnTo>
                <a:lnTo>
                  <a:pt x="1356" y="94"/>
                </a:lnTo>
                <a:lnTo>
                  <a:pt x="1296" y="82"/>
                </a:lnTo>
                <a:lnTo>
                  <a:pt x="1270" y="77"/>
                </a:lnTo>
                <a:lnTo>
                  <a:pt x="1270" y="77"/>
                </a:lnTo>
                <a:lnTo>
                  <a:pt x="1264" y="70"/>
                </a:lnTo>
                <a:lnTo>
                  <a:pt x="1257" y="63"/>
                </a:lnTo>
                <a:lnTo>
                  <a:pt x="1250" y="57"/>
                </a:lnTo>
                <a:lnTo>
                  <a:pt x="1250" y="57"/>
                </a:lnTo>
                <a:lnTo>
                  <a:pt x="1236" y="48"/>
                </a:lnTo>
                <a:lnTo>
                  <a:pt x="1232" y="46"/>
                </a:lnTo>
                <a:lnTo>
                  <a:pt x="1228" y="45"/>
                </a:lnTo>
                <a:lnTo>
                  <a:pt x="1228" y="45"/>
                </a:lnTo>
                <a:lnTo>
                  <a:pt x="1225" y="43"/>
                </a:lnTo>
                <a:lnTo>
                  <a:pt x="1221" y="39"/>
                </a:lnTo>
                <a:lnTo>
                  <a:pt x="1206" y="27"/>
                </a:lnTo>
                <a:lnTo>
                  <a:pt x="1189" y="12"/>
                </a:lnTo>
                <a:lnTo>
                  <a:pt x="1181" y="6"/>
                </a:lnTo>
                <a:lnTo>
                  <a:pt x="1173" y="2"/>
                </a:lnTo>
                <a:lnTo>
                  <a:pt x="1173" y="2"/>
                </a:lnTo>
                <a:lnTo>
                  <a:pt x="1166" y="0"/>
                </a:lnTo>
                <a:lnTo>
                  <a:pt x="1158" y="0"/>
                </a:lnTo>
                <a:lnTo>
                  <a:pt x="1148" y="0"/>
                </a:lnTo>
                <a:lnTo>
                  <a:pt x="1138" y="0"/>
                </a:lnTo>
                <a:lnTo>
                  <a:pt x="1119" y="4"/>
                </a:lnTo>
                <a:lnTo>
                  <a:pt x="1104" y="8"/>
                </a:lnTo>
                <a:lnTo>
                  <a:pt x="1104" y="8"/>
                </a:lnTo>
                <a:lnTo>
                  <a:pt x="1097" y="12"/>
                </a:lnTo>
                <a:lnTo>
                  <a:pt x="1089" y="17"/>
                </a:lnTo>
                <a:lnTo>
                  <a:pt x="1079" y="24"/>
                </a:lnTo>
                <a:lnTo>
                  <a:pt x="1071" y="33"/>
                </a:lnTo>
                <a:lnTo>
                  <a:pt x="1062" y="41"/>
                </a:lnTo>
                <a:lnTo>
                  <a:pt x="1055" y="50"/>
                </a:lnTo>
                <a:lnTo>
                  <a:pt x="1051" y="57"/>
                </a:lnTo>
                <a:lnTo>
                  <a:pt x="1050" y="63"/>
                </a:lnTo>
                <a:lnTo>
                  <a:pt x="1050" y="63"/>
                </a:lnTo>
                <a:lnTo>
                  <a:pt x="1050" y="70"/>
                </a:lnTo>
                <a:lnTo>
                  <a:pt x="1052" y="79"/>
                </a:lnTo>
                <a:lnTo>
                  <a:pt x="1058" y="102"/>
                </a:lnTo>
                <a:lnTo>
                  <a:pt x="1068" y="129"/>
                </a:lnTo>
                <a:lnTo>
                  <a:pt x="1068" y="129"/>
                </a:lnTo>
                <a:lnTo>
                  <a:pt x="1061" y="138"/>
                </a:lnTo>
                <a:lnTo>
                  <a:pt x="1048" y="157"/>
                </a:lnTo>
                <a:lnTo>
                  <a:pt x="1041" y="168"/>
                </a:lnTo>
                <a:lnTo>
                  <a:pt x="1037" y="178"/>
                </a:lnTo>
                <a:lnTo>
                  <a:pt x="1037" y="182"/>
                </a:lnTo>
                <a:lnTo>
                  <a:pt x="1037" y="184"/>
                </a:lnTo>
                <a:lnTo>
                  <a:pt x="1038" y="186"/>
                </a:lnTo>
                <a:lnTo>
                  <a:pt x="1040" y="188"/>
                </a:lnTo>
                <a:lnTo>
                  <a:pt x="1040" y="188"/>
                </a:lnTo>
                <a:lnTo>
                  <a:pt x="1044" y="186"/>
                </a:lnTo>
                <a:lnTo>
                  <a:pt x="1049" y="186"/>
                </a:lnTo>
                <a:lnTo>
                  <a:pt x="1058" y="182"/>
                </a:lnTo>
                <a:lnTo>
                  <a:pt x="1068" y="175"/>
                </a:lnTo>
                <a:lnTo>
                  <a:pt x="1079" y="168"/>
                </a:lnTo>
                <a:lnTo>
                  <a:pt x="1096" y="154"/>
                </a:lnTo>
                <a:lnTo>
                  <a:pt x="1104" y="148"/>
                </a:lnTo>
                <a:lnTo>
                  <a:pt x="1104" y="148"/>
                </a:lnTo>
                <a:lnTo>
                  <a:pt x="1104" y="165"/>
                </a:lnTo>
                <a:lnTo>
                  <a:pt x="1107" y="178"/>
                </a:lnTo>
                <a:lnTo>
                  <a:pt x="1108" y="182"/>
                </a:lnTo>
                <a:lnTo>
                  <a:pt x="1110" y="184"/>
                </a:lnTo>
                <a:lnTo>
                  <a:pt x="1110" y="184"/>
                </a:lnTo>
                <a:lnTo>
                  <a:pt x="1115" y="185"/>
                </a:lnTo>
                <a:lnTo>
                  <a:pt x="1121" y="185"/>
                </a:lnTo>
                <a:lnTo>
                  <a:pt x="1129" y="184"/>
                </a:lnTo>
                <a:lnTo>
                  <a:pt x="1129" y="184"/>
                </a:lnTo>
                <a:lnTo>
                  <a:pt x="1131" y="191"/>
                </a:lnTo>
                <a:lnTo>
                  <a:pt x="1136" y="197"/>
                </a:lnTo>
                <a:lnTo>
                  <a:pt x="1141" y="202"/>
                </a:lnTo>
                <a:lnTo>
                  <a:pt x="1141" y="202"/>
                </a:lnTo>
                <a:lnTo>
                  <a:pt x="1143" y="205"/>
                </a:lnTo>
                <a:lnTo>
                  <a:pt x="1148" y="206"/>
                </a:lnTo>
                <a:lnTo>
                  <a:pt x="1156" y="207"/>
                </a:lnTo>
                <a:lnTo>
                  <a:pt x="1167" y="208"/>
                </a:lnTo>
                <a:lnTo>
                  <a:pt x="1167" y="208"/>
                </a:lnTo>
                <a:close/>
                <a:moveTo>
                  <a:pt x="1198" y="438"/>
                </a:moveTo>
                <a:lnTo>
                  <a:pt x="1198" y="438"/>
                </a:lnTo>
                <a:lnTo>
                  <a:pt x="1200" y="436"/>
                </a:lnTo>
                <a:lnTo>
                  <a:pt x="1201" y="436"/>
                </a:lnTo>
                <a:lnTo>
                  <a:pt x="1207" y="444"/>
                </a:lnTo>
                <a:lnTo>
                  <a:pt x="1207" y="444"/>
                </a:lnTo>
                <a:lnTo>
                  <a:pt x="1200" y="456"/>
                </a:lnTo>
                <a:lnTo>
                  <a:pt x="1194" y="465"/>
                </a:lnTo>
                <a:lnTo>
                  <a:pt x="1192" y="472"/>
                </a:lnTo>
                <a:lnTo>
                  <a:pt x="1192" y="505"/>
                </a:lnTo>
                <a:lnTo>
                  <a:pt x="1192" y="505"/>
                </a:lnTo>
                <a:lnTo>
                  <a:pt x="1187" y="516"/>
                </a:lnTo>
                <a:lnTo>
                  <a:pt x="1179" y="527"/>
                </a:lnTo>
                <a:lnTo>
                  <a:pt x="1179" y="527"/>
                </a:lnTo>
                <a:lnTo>
                  <a:pt x="1166" y="547"/>
                </a:lnTo>
                <a:lnTo>
                  <a:pt x="1153" y="569"/>
                </a:lnTo>
                <a:lnTo>
                  <a:pt x="1153" y="569"/>
                </a:lnTo>
                <a:lnTo>
                  <a:pt x="1149" y="581"/>
                </a:lnTo>
                <a:lnTo>
                  <a:pt x="1058" y="623"/>
                </a:lnTo>
                <a:lnTo>
                  <a:pt x="1058" y="623"/>
                </a:lnTo>
                <a:lnTo>
                  <a:pt x="1062" y="602"/>
                </a:lnTo>
                <a:lnTo>
                  <a:pt x="1062" y="602"/>
                </a:lnTo>
                <a:lnTo>
                  <a:pt x="1062" y="594"/>
                </a:lnTo>
                <a:lnTo>
                  <a:pt x="1062" y="590"/>
                </a:lnTo>
                <a:lnTo>
                  <a:pt x="1062" y="590"/>
                </a:lnTo>
                <a:lnTo>
                  <a:pt x="1077" y="565"/>
                </a:lnTo>
                <a:lnTo>
                  <a:pt x="1077" y="565"/>
                </a:lnTo>
                <a:lnTo>
                  <a:pt x="1087" y="564"/>
                </a:lnTo>
                <a:lnTo>
                  <a:pt x="1107" y="559"/>
                </a:lnTo>
                <a:lnTo>
                  <a:pt x="1107" y="559"/>
                </a:lnTo>
                <a:lnTo>
                  <a:pt x="1110" y="558"/>
                </a:lnTo>
                <a:lnTo>
                  <a:pt x="1114" y="554"/>
                </a:lnTo>
                <a:lnTo>
                  <a:pt x="1126" y="540"/>
                </a:lnTo>
                <a:lnTo>
                  <a:pt x="1156" y="500"/>
                </a:lnTo>
                <a:lnTo>
                  <a:pt x="1198" y="438"/>
                </a:lnTo>
                <a:lnTo>
                  <a:pt x="1198" y="43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8957C596-D65F-420B-A2B4-50A0049A73BB}"/>
              </a:ext>
            </a:extLst>
          </p:cNvPr>
          <p:cNvSpPr>
            <a:spLocks noEditPoints="1"/>
          </p:cNvSpPr>
          <p:nvPr/>
        </p:nvSpPr>
        <p:spPr bwMode="auto">
          <a:xfrm>
            <a:off x="2282422" y="4881949"/>
            <a:ext cx="1613752" cy="1441060"/>
          </a:xfrm>
          <a:custGeom>
            <a:avLst/>
            <a:gdLst>
              <a:gd name="T0" fmla="*/ 488 w 1355"/>
              <a:gd name="T1" fmla="*/ 591 h 1210"/>
              <a:gd name="T2" fmla="*/ 1133 w 1355"/>
              <a:gd name="T3" fmla="*/ 1064 h 1210"/>
              <a:gd name="T4" fmla="*/ 1335 w 1355"/>
              <a:gd name="T5" fmla="*/ 1177 h 1210"/>
              <a:gd name="T6" fmla="*/ 1343 w 1355"/>
              <a:gd name="T7" fmla="*/ 1109 h 1210"/>
              <a:gd name="T8" fmla="*/ 512 w 1355"/>
              <a:gd name="T9" fmla="*/ 564 h 1210"/>
              <a:gd name="T10" fmla="*/ 494 w 1355"/>
              <a:gd name="T11" fmla="*/ 536 h 1210"/>
              <a:gd name="T12" fmla="*/ 470 w 1355"/>
              <a:gd name="T13" fmla="*/ 445 h 1210"/>
              <a:gd name="T14" fmla="*/ 458 w 1355"/>
              <a:gd name="T15" fmla="*/ 368 h 1210"/>
              <a:gd name="T16" fmla="*/ 403 w 1355"/>
              <a:gd name="T17" fmla="*/ 273 h 1210"/>
              <a:gd name="T18" fmla="*/ 374 w 1355"/>
              <a:gd name="T19" fmla="*/ 216 h 1210"/>
              <a:gd name="T20" fmla="*/ 351 w 1355"/>
              <a:gd name="T21" fmla="*/ 189 h 1210"/>
              <a:gd name="T22" fmla="*/ 369 w 1355"/>
              <a:gd name="T23" fmla="*/ 164 h 1210"/>
              <a:gd name="T24" fmla="*/ 373 w 1355"/>
              <a:gd name="T25" fmla="*/ 134 h 1210"/>
              <a:gd name="T26" fmla="*/ 375 w 1355"/>
              <a:gd name="T27" fmla="*/ 122 h 1210"/>
              <a:gd name="T28" fmla="*/ 373 w 1355"/>
              <a:gd name="T29" fmla="*/ 76 h 1210"/>
              <a:gd name="T30" fmla="*/ 401 w 1355"/>
              <a:gd name="T31" fmla="*/ 65 h 1210"/>
              <a:gd name="T32" fmla="*/ 375 w 1355"/>
              <a:gd name="T33" fmla="*/ 49 h 1210"/>
              <a:gd name="T34" fmla="*/ 363 w 1355"/>
              <a:gd name="T35" fmla="*/ 9 h 1210"/>
              <a:gd name="T36" fmla="*/ 297 w 1355"/>
              <a:gd name="T37" fmla="*/ 3 h 1210"/>
              <a:gd name="T38" fmla="*/ 254 w 1355"/>
              <a:gd name="T39" fmla="*/ 21 h 1210"/>
              <a:gd name="T40" fmla="*/ 234 w 1355"/>
              <a:gd name="T41" fmla="*/ 60 h 1210"/>
              <a:gd name="T42" fmla="*/ 236 w 1355"/>
              <a:gd name="T43" fmla="*/ 100 h 1210"/>
              <a:gd name="T44" fmla="*/ 245 w 1355"/>
              <a:gd name="T45" fmla="*/ 122 h 1210"/>
              <a:gd name="T46" fmla="*/ 176 w 1355"/>
              <a:gd name="T47" fmla="*/ 152 h 1210"/>
              <a:gd name="T48" fmla="*/ 55 w 1355"/>
              <a:gd name="T49" fmla="*/ 233 h 1210"/>
              <a:gd name="T50" fmla="*/ 6 w 1355"/>
              <a:gd name="T51" fmla="*/ 267 h 1210"/>
              <a:gd name="T52" fmla="*/ 3 w 1355"/>
              <a:gd name="T53" fmla="*/ 312 h 1210"/>
              <a:gd name="T54" fmla="*/ 28 w 1355"/>
              <a:gd name="T55" fmla="*/ 360 h 1210"/>
              <a:gd name="T56" fmla="*/ 105 w 1355"/>
              <a:gd name="T57" fmla="*/ 379 h 1210"/>
              <a:gd name="T58" fmla="*/ 108 w 1355"/>
              <a:gd name="T59" fmla="*/ 462 h 1210"/>
              <a:gd name="T60" fmla="*/ 78 w 1355"/>
              <a:gd name="T61" fmla="*/ 535 h 1210"/>
              <a:gd name="T62" fmla="*/ 99 w 1355"/>
              <a:gd name="T63" fmla="*/ 546 h 1210"/>
              <a:gd name="T64" fmla="*/ 109 w 1355"/>
              <a:gd name="T65" fmla="*/ 676 h 1210"/>
              <a:gd name="T66" fmla="*/ 165 w 1355"/>
              <a:gd name="T67" fmla="*/ 817 h 1210"/>
              <a:gd name="T68" fmla="*/ 162 w 1355"/>
              <a:gd name="T69" fmla="*/ 868 h 1210"/>
              <a:gd name="T70" fmla="*/ 139 w 1355"/>
              <a:gd name="T71" fmla="*/ 899 h 1210"/>
              <a:gd name="T72" fmla="*/ 120 w 1355"/>
              <a:gd name="T73" fmla="*/ 982 h 1210"/>
              <a:gd name="T74" fmla="*/ 108 w 1355"/>
              <a:gd name="T75" fmla="*/ 1192 h 1210"/>
              <a:gd name="T76" fmla="*/ 253 w 1355"/>
              <a:gd name="T77" fmla="*/ 1203 h 1210"/>
              <a:gd name="T78" fmla="*/ 352 w 1355"/>
              <a:gd name="T79" fmla="*/ 1210 h 1210"/>
              <a:gd name="T80" fmla="*/ 401 w 1355"/>
              <a:gd name="T81" fmla="*/ 1186 h 1210"/>
              <a:gd name="T82" fmla="*/ 402 w 1355"/>
              <a:gd name="T83" fmla="*/ 1170 h 1210"/>
              <a:gd name="T84" fmla="*/ 373 w 1355"/>
              <a:gd name="T85" fmla="*/ 1149 h 1210"/>
              <a:gd name="T86" fmla="*/ 349 w 1355"/>
              <a:gd name="T87" fmla="*/ 1064 h 1210"/>
              <a:gd name="T88" fmla="*/ 327 w 1355"/>
              <a:gd name="T89" fmla="*/ 725 h 1210"/>
              <a:gd name="T90" fmla="*/ 339 w 1355"/>
              <a:gd name="T91" fmla="*/ 653 h 1210"/>
              <a:gd name="T92" fmla="*/ 426 w 1355"/>
              <a:gd name="T93" fmla="*/ 558 h 1210"/>
              <a:gd name="T94" fmla="*/ 427 w 1355"/>
              <a:gd name="T95" fmla="*/ 578 h 1210"/>
              <a:gd name="T96" fmla="*/ 459 w 1355"/>
              <a:gd name="T97" fmla="*/ 582 h 1210"/>
              <a:gd name="T98" fmla="*/ 461 w 1355"/>
              <a:gd name="T99" fmla="*/ 594 h 1210"/>
              <a:gd name="T100" fmla="*/ 373 w 1355"/>
              <a:gd name="T101" fmla="*/ 474 h 1210"/>
              <a:gd name="T102" fmla="*/ 380 w 1355"/>
              <a:gd name="T103" fmla="*/ 423 h 1210"/>
              <a:gd name="T104" fmla="*/ 384 w 1355"/>
              <a:gd name="T105" fmla="*/ 430 h 1210"/>
              <a:gd name="T106" fmla="*/ 397 w 1355"/>
              <a:gd name="T107" fmla="*/ 503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55" h="1210">
                <a:moveTo>
                  <a:pt x="464" y="594"/>
                </a:moveTo>
                <a:lnTo>
                  <a:pt x="464" y="594"/>
                </a:lnTo>
                <a:lnTo>
                  <a:pt x="478" y="593"/>
                </a:lnTo>
                <a:lnTo>
                  <a:pt x="488" y="592"/>
                </a:lnTo>
                <a:lnTo>
                  <a:pt x="488" y="591"/>
                </a:lnTo>
                <a:lnTo>
                  <a:pt x="488" y="591"/>
                </a:lnTo>
                <a:lnTo>
                  <a:pt x="488" y="592"/>
                </a:lnTo>
                <a:lnTo>
                  <a:pt x="488" y="592"/>
                </a:lnTo>
                <a:lnTo>
                  <a:pt x="596" y="668"/>
                </a:lnTo>
                <a:lnTo>
                  <a:pt x="824" y="830"/>
                </a:lnTo>
                <a:lnTo>
                  <a:pt x="1155" y="1064"/>
                </a:lnTo>
                <a:lnTo>
                  <a:pt x="1133" y="1064"/>
                </a:lnTo>
                <a:lnTo>
                  <a:pt x="1109" y="1109"/>
                </a:lnTo>
                <a:lnTo>
                  <a:pt x="1315" y="1185"/>
                </a:lnTo>
                <a:lnTo>
                  <a:pt x="1315" y="1185"/>
                </a:lnTo>
                <a:lnTo>
                  <a:pt x="1326" y="1181"/>
                </a:lnTo>
                <a:lnTo>
                  <a:pt x="1333" y="1178"/>
                </a:lnTo>
                <a:lnTo>
                  <a:pt x="1335" y="1177"/>
                </a:lnTo>
                <a:lnTo>
                  <a:pt x="1337" y="1177"/>
                </a:lnTo>
                <a:lnTo>
                  <a:pt x="1337" y="1177"/>
                </a:lnTo>
                <a:lnTo>
                  <a:pt x="1339" y="1169"/>
                </a:lnTo>
                <a:lnTo>
                  <a:pt x="1345" y="1158"/>
                </a:lnTo>
                <a:lnTo>
                  <a:pt x="1355" y="1143"/>
                </a:lnTo>
                <a:lnTo>
                  <a:pt x="1343" y="1109"/>
                </a:lnTo>
                <a:lnTo>
                  <a:pt x="1215" y="1070"/>
                </a:lnTo>
                <a:lnTo>
                  <a:pt x="512" y="582"/>
                </a:lnTo>
                <a:lnTo>
                  <a:pt x="512" y="582"/>
                </a:lnTo>
                <a:lnTo>
                  <a:pt x="512" y="576"/>
                </a:lnTo>
                <a:lnTo>
                  <a:pt x="512" y="570"/>
                </a:lnTo>
                <a:lnTo>
                  <a:pt x="512" y="564"/>
                </a:lnTo>
                <a:lnTo>
                  <a:pt x="512" y="564"/>
                </a:lnTo>
                <a:lnTo>
                  <a:pt x="511" y="560"/>
                </a:lnTo>
                <a:lnTo>
                  <a:pt x="509" y="557"/>
                </a:lnTo>
                <a:lnTo>
                  <a:pt x="502" y="548"/>
                </a:lnTo>
                <a:lnTo>
                  <a:pt x="496" y="541"/>
                </a:lnTo>
                <a:lnTo>
                  <a:pt x="494" y="536"/>
                </a:lnTo>
                <a:lnTo>
                  <a:pt x="494" y="536"/>
                </a:lnTo>
                <a:lnTo>
                  <a:pt x="482" y="491"/>
                </a:lnTo>
                <a:lnTo>
                  <a:pt x="482" y="491"/>
                </a:lnTo>
                <a:lnTo>
                  <a:pt x="475" y="468"/>
                </a:lnTo>
                <a:lnTo>
                  <a:pt x="471" y="454"/>
                </a:lnTo>
                <a:lnTo>
                  <a:pt x="470" y="445"/>
                </a:lnTo>
                <a:lnTo>
                  <a:pt x="470" y="445"/>
                </a:lnTo>
                <a:lnTo>
                  <a:pt x="472" y="406"/>
                </a:lnTo>
                <a:lnTo>
                  <a:pt x="472" y="406"/>
                </a:lnTo>
                <a:lnTo>
                  <a:pt x="471" y="402"/>
                </a:lnTo>
                <a:lnTo>
                  <a:pt x="466" y="388"/>
                </a:lnTo>
                <a:lnTo>
                  <a:pt x="458" y="368"/>
                </a:lnTo>
                <a:lnTo>
                  <a:pt x="450" y="356"/>
                </a:lnTo>
                <a:lnTo>
                  <a:pt x="442" y="342"/>
                </a:lnTo>
                <a:lnTo>
                  <a:pt x="442" y="342"/>
                </a:lnTo>
                <a:lnTo>
                  <a:pt x="426" y="316"/>
                </a:lnTo>
                <a:lnTo>
                  <a:pt x="414" y="294"/>
                </a:lnTo>
                <a:lnTo>
                  <a:pt x="403" y="273"/>
                </a:lnTo>
                <a:lnTo>
                  <a:pt x="403" y="273"/>
                </a:lnTo>
                <a:lnTo>
                  <a:pt x="397" y="261"/>
                </a:lnTo>
                <a:lnTo>
                  <a:pt x="387" y="239"/>
                </a:lnTo>
                <a:lnTo>
                  <a:pt x="387" y="239"/>
                </a:lnTo>
                <a:lnTo>
                  <a:pt x="381" y="227"/>
                </a:lnTo>
                <a:lnTo>
                  <a:pt x="374" y="216"/>
                </a:lnTo>
                <a:lnTo>
                  <a:pt x="367" y="207"/>
                </a:lnTo>
                <a:lnTo>
                  <a:pt x="367" y="207"/>
                </a:lnTo>
                <a:lnTo>
                  <a:pt x="358" y="198"/>
                </a:lnTo>
                <a:lnTo>
                  <a:pt x="354" y="192"/>
                </a:lnTo>
                <a:lnTo>
                  <a:pt x="351" y="189"/>
                </a:lnTo>
                <a:lnTo>
                  <a:pt x="351" y="189"/>
                </a:lnTo>
                <a:lnTo>
                  <a:pt x="352" y="181"/>
                </a:lnTo>
                <a:lnTo>
                  <a:pt x="355" y="176"/>
                </a:lnTo>
                <a:lnTo>
                  <a:pt x="355" y="176"/>
                </a:lnTo>
                <a:lnTo>
                  <a:pt x="360" y="173"/>
                </a:lnTo>
                <a:lnTo>
                  <a:pt x="364" y="169"/>
                </a:lnTo>
                <a:lnTo>
                  <a:pt x="369" y="164"/>
                </a:lnTo>
                <a:lnTo>
                  <a:pt x="369" y="164"/>
                </a:lnTo>
                <a:lnTo>
                  <a:pt x="371" y="161"/>
                </a:lnTo>
                <a:lnTo>
                  <a:pt x="372" y="156"/>
                </a:lnTo>
                <a:lnTo>
                  <a:pt x="373" y="146"/>
                </a:lnTo>
                <a:lnTo>
                  <a:pt x="373" y="138"/>
                </a:lnTo>
                <a:lnTo>
                  <a:pt x="373" y="134"/>
                </a:lnTo>
                <a:lnTo>
                  <a:pt x="373" y="134"/>
                </a:lnTo>
                <a:lnTo>
                  <a:pt x="373" y="132"/>
                </a:lnTo>
                <a:lnTo>
                  <a:pt x="374" y="130"/>
                </a:lnTo>
                <a:lnTo>
                  <a:pt x="375" y="127"/>
                </a:lnTo>
                <a:lnTo>
                  <a:pt x="375" y="122"/>
                </a:lnTo>
                <a:lnTo>
                  <a:pt x="375" y="122"/>
                </a:lnTo>
                <a:lnTo>
                  <a:pt x="373" y="109"/>
                </a:lnTo>
                <a:lnTo>
                  <a:pt x="373" y="100"/>
                </a:lnTo>
                <a:lnTo>
                  <a:pt x="373" y="100"/>
                </a:lnTo>
                <a:lnTo>
                  <a:pt x="373" y="87"/>
                </a:lnTo>
                <a:lnTo>
                  <a:pt x="373" y="76"/>
                </a:lnTo>
                <a:lnTo>
                  <a:pt x="373" y="76"/>
                </a:lnTo>
                <a:lnTo>
                  <a:pt x="390" y="75"/>
                </a:lnTo>
                <a:lnTo>
                  <a:pt x="403" y="74"/>
                </a:lnTo>
                <a:lnTo>
                  <a:pt x="409" y="72"/>
                </a:lnTo>
                <a:lnTo>
                  <a:pt x="409" y="72"/>
                </a:lnTo>
                <a:lnTo>
                  <a:pt x="407" y="70"/>
                </a:lnTo>
                <a:lnTo>
                  <a:pt x="401" y="65"/>
                </a:lnTo>
                <a:lnTo>
                  <a:pt x="394" y="60"/>
                </a:lnTo>
                <a:lnTo>
                  <a:pt x="387" y="58"/>
                </a:lnTo>
                <a:lnTo>
                  <a:pt x="387" y="58"/>
                </a:lnTo>
                <a:lnTo>
                  <a:pt x="375" y="54"/>
                </a:lnTo>
                <a:lnTo>
                  <a:pt x="375" y="54"/>
                </a:lnTo>
                <a:lnTo>
                  <a:pt x="375" y="49"/>
                </a:lnTo>
                <a:lnTo>
                  <a:pt x="375" y="37"/>
                </a:lnTo>
                <a:lnTo>
                  <a:pt x="374" y="30"/>
                </a:lnTo>
                <a:lnTo>
                  <a:pt x="372" y="23"/>
                </a:lnTo>
                <a:lnTo>
                  <a:pt x="368" y="15"/>
                </a:lnTo>
                <a:lnTo>
                  <a:pt x="363" y="9"/>
                </a:lnTo>
                <a:lnTo>
                  <a:pt x="363" y="9"/>
                </a:lnTo>
                <a:lnTo>
                  <a:pt x="356" y="5"/>
                </a:lnTo>
                <a:lnTo>
                  <a:pt x="348" y="2"/>
                </a:lnTo>
                <a:lnTo>
                  <a:pt x="338" y="0"/>
                </a:lnTo>
                <a:lnTo>
                  <a:pt x="327" y="0"/>
                </a:lnTo>
                <a:lnTo>
                  <a:pt x="309" y="1"/>
                </a:lnTo>
                <a:lnTo>
                  <a:pt x="297" y="3"/>
                </a:lnTo>
                <a:lnTo>
                  <a:pt x="297" y="3"/>
                </a:lnTo>
                <a:lnTo>
                  <a:pt x="287" y="6"/>
                </a:lnTo>
                <a:lnTo>
                  <a:pt x="275" y="11"/>
                </a:lnTo>
                <a:lnTo>
                  <a:pt x="263" y="15"/>
                </a:lnTo>
                <a:lnTo>
                  <a:pt x="254" y="21"/>
                </a:lnTo>
                <a:lnTo>
                  <a:pt x="254" y="21"/>
                </a:lnTo>
                <a:lnTo>
                  <a:pt x="247" y="29"/>
                </a:lnTo>
                <a:lnTo>
                  <a:pt x="241" y="37"/>
                </a:lnTo>
                <a:lnTo>
                  <a:pt x="235" y="46"/>
                </a:lnTo>
                <a:lnTo>
                  <a:pt x="233" y="52"/>
                </a:lnTo>
                <a:lnTo>
                  <a:pt x="233" y="52"/>
                </a:lnTo>
                <a:lnTo>
                  <a:pt x="234" y="60"/>
                </a:lnTo>
                <a:lnTo>
                  <a:pt x="236" y="72"/>
                </a:lnTo>
                <a:lnTo>
                  <a:pt x="239" y="88"/>
                </a:lnTo>
                <a:lnTo>
                  <a:pt x="239" y="88"/>
                </a:lnTo>
                <a:lnTo>
                  <a:pt x="237" y="90"/>
                </a:lnTo>
                <a:lnTo>
                  <a:pt x="236" y="94"/>
                </a:lnTo>
                <a:lnTo>
                  <a:pt x="236" y="100"/>
                </a:lnTo>
                <a:lnTo>
                  <a:pt x="236" y="100"/>
                </a:lnTo>
                <a:lnTo>
                  <a:pt x="237" y="107"/>
                </a:lnTo>
                <a:lnTo>
                  <a:pt x="241" y="113"/>
                </a:lnTo>
                <a:lnTo>
                  <a:pt x="245" y="118"/>
                </a:lnTo>
                <a:lnTo>
                  <a:pt x="245" y="122"/>
                </a:lnTo>
                <a:lnTo>
                  <a:pt x="245" y="122"/>
                </a:lnTo>
                <a:lnTo>
                  <a:pt x="246" y="124"/>
                </a:lnTo>
                <a:lnTo>
                  <a:pt x="248" y="127"/>
                </a:lnTo>
                <a:lnTo>
                  <a:pt x="251" y="130"/>
                </a:lnTo>
                <a:lnTo>
                  <a:pt x="251" y="130"/>
                </a:lnTo>
                <a:lnTo>
                  <a:pt x="218" y="139"/>
                </a:lnTo>
                <a:lnTo>
                  <a:pt x="176" y="152"/>
                </a:lnTo>
                <a:lnTo>
                  <a:pt x="176" y="152"/>
                </a:lnTo>
                <a:lnTo>
                  <a:pt x="167" y="156"/>
                </a:lnTo>
                <a:lnTo>
                  <a:pt x="151" y="166"/>
                </a:lnTo>
                <a:lnTo>
                  <a:pt x="111" y="193"/>
                </a:lnTo>
                <a:lnTo>
                  <a:pt x="55" y="233"/>
                </a:lnTo>
                <a:lnTo>
                  <a:pt x="55" y="233"/>
                </a:lnTo>
                <a:lnTo>
                  <a:pt x="47" y="237"/>
                </a:lnTo>
                <a:lnTo>
                  <a:pt x="33" y="243"/>
                </a:lnTo>
                <a:lnTo>
                  <a:pt x="26" y="248"/>
                </a:lnTo>
                <a:lnTo>
                  <a:pt x="18" y="253"/>
                </a:lnTo>
                <a:lnTo>
                  <a:pt x="11" y="260"/>
                </a:lnTo>
                <a:lnTo>
                  <a:pt x="6" y="267"/>
                </a:lnTo>
                <a:lnTo>
                  <a:pt x="6" y="267"/>
                </a:lnTo>
                <a:lnTo>
                  <a:pt x="4" y="271"/>
                </a:lnTo>
                <a:lnTo>
                  <a:pt x="3" y="276"/>
                </a:lnTo>
                <a:lnTo>
                  <a:pt x="0" y="287"/>
                </a:lnTo>
                <a:lnTo>
                  <a:pt x="1" y="299"/>
                </a:lnTo>
                <a:lnTo>
                  <a:pt x="3" y="312"/>
                </a:lnTo>
                <a:lnTo>
                  <a:pt x="6" y="324"/>
                </a:lnTo>
                <a:lnTo>
                  <a:pt x="10" y="336"/>
                </a:lnTo>
                <a:lnTo>
                  <a:pt x="15" y="346"/>
                </a:lnTo>
                <a:lnTo>
                  <a:pt x="21" y="354"/>
                </a:lnTo>
                <a:lnTo>
                  <a:pt x="21" y="354"/>
                </a:lnTo>
                <a:lnTo>
                  <a:pt x="28" y="360"/>
                </a:lnTo>
                <a:lnTo>
                  <a:pt x="36" y="365"/>
                </a:lnTo>
                <a:lnTo>
                  <a:pt x="46" y="369"/>
                </a:lnTo>
                <a:lnTo>
                  <a:pt x="56" y="370"/>
                </a:lnTo>
                <a:lnTo>
                  <a:pt x="72" y="373"/>
                </a:lnTo>
                <a:lnTo>
                  <a:pt x="79" y="373"/>
                </a:lnTo>
                <a:lnTo>
                  <a:pt x="105" y="379"/>
                </a:lnTo>
                <a:lnTo>
                  <a:pt x="105" y="379"/>
                </a:lnTo>
                <a:lnTo>
                  <a:pt x="108" y="388"/>
                </a:lnTo>
                <a:lnTo>
                  <a:pt x="110" y="411"/>
                </a:lnTo>
                <a:lnTo>
                  <a:pt x="110" y="427"/>
                </a:lnTo>
                <a:lnTo>
                  <a:pt x="110" y="444"/>
                </a:lnTo>
                <a:lnTo>
                  <a:pt x="108" y="462"/>
                </a:lnTo>
                <a:lnTo>
                  <a:pt x="103" y="479"/>
                </a:lnTo>
                <a:lnTo>
                  <a:pt x="103" y="479"/>
                </a:lnTo>
                <a:lnTo>
                  <a:pt x="97" y="495"/>
                </a:lnTo>
                <a:lnTo>
                  <a:pt x="91" y="507"/>
                </a:lnTo>
                <a:lnTo>
                  <a:pt x="82" y="524"/>
                </a:lnTo>
                <a:lnTo>
                  <a:pt x="78" y="535"/>
                </a:lnTo>
                <a:lnTo>
                  <a:pt x="78" y="537"/>
                </a:lnTo>
                <a:lnTo>
                  <a:pt x="79" y="540"/>
                </a:lnTo>
                <a:lnTo>
                  <a:pt x="79" y="540"/>
                </a:lnTo>
                <a:lnTo>
                  <a:pt x="84" y="542"/>
                </a:lnTo>
                <a:lnTo>
                  <a:pt x="91" y="545"/>
                </a:lnTo>
                <a:lnTo>
                  <a:pt x="99" y="546"/>
                </a:lnTo>
                <a:lnTo>
                  <a:pt x="99" y="546"/>
                </a:lnTo>
                <a:lnTo>
                  <a:pt x="103" y="604"/>
                </a:lnTo>
                <a:lnTo>
                  <a:pt x="105" y="647"/>
                </a:lnTo>
                <a:lnTo>
                  <a:pt x="107" y="664"/>
                </a:lnTo>
                <a:lnTo>
                  <a:pt x="109" y="676"/>
                </a:lnTo>
                <a:lnTo>
                  <a:pt x="109" y="676"/>
                </a:lnTo>
                <a:lnTo>
                  <a:pt x="113" y="687"/>
                </a:lnTo>
                <a:lnTo>
                  <a:pt x="120" y="706"/>
                </a:lnTo>
                <a:lnTo>
                  <a:pt x="141" y="753"/>
                </a:lnTo>
                <a:lnTo>
                  <a:pt x="151" y="777"/>
                </a:lnTo>
                <a:lnTo>
                  <a:pt x="160" y="799"/>
                </a:lnTo>
                <a:lnTo>
                  <a:pt x="165" y="817"/>
                </a:lnTo>
                <a:lnTo>
                  <a:pt x="166" y="823"/>
                </a:lnTo>
                <a:lnTo>
                  <a:pt x="166" y="828"/>
                </a:lnTo>
                <a:lnTo>
                  <a:pt x="166" y="828"/>
                </a:lnTo>
                <a:lnTo>
                  <a:pt x="165" y="841"/>
                </a:lnTo>
                <a:lnTo>
                  <a:pt x="164" y="856"/>
                </a:lnTo>
                <a:lnTo>
                  <a:pt x="162" y="868"/>
                </a:lnTo>
                <a:lnTo>
                  <a:pt x="161" y="871"/>
                </a:lnTo>
                <a:lnTo>
                  <a:pt x="160" y="873"/>
                </a:lnTo>
                <a:lnTo>
                  <a:pt x="160" y="873"/>
                </a:lnTo>
                <a:lnTo>
                  <a:pt x="155" y="879"/>
                </a:lnTo>
                <a:lnTo>
                  <a:pt x="145" y="891"/>
                </a:lnTo>
                <a:lnTo>
                  <a:pt x="139" y="899"/>
                </a:lnTo>
                <a:lnTo>
                  <a:pt x="134" y="909"/>
                </a:lnTo>
                <a:lnTo>
                  <a:pt x="130" y="920"/>
                </a:lnTo>
                <a:lnTo>
                  <a:pt x="127" y="931"/>
                </a:lnTo>
                <a:lnTo>
                  <a:pt x="127" y="931"/>
                </a:lnTo>
                <a:lnTo>
                  <a:pt x="124" y="950"/>
                </a:lnTo>
                <a:lnTo>
                  <a:pt x="120" y="982"/>
                </a:lnTo>
                <a:lnTo>
                  <a:pt x="110" y="1064"/>
                </a:lnTo>
                <a:lnTo>
                  <a:pt x="99" y="1177"/>
                </a:lnTo>
                <a:lnTo>
                  <a:pt x="105" y="1179"/>
                </a:lnTo>
                <a:lnTo>
                  <a:pt x="105" y="1179"/>
                </a:lnTo>
                <a:lnTo>
                  <a:pt x="107" y="1186"/>
                </a:lnTo>
                <a:lnTo>
                  <a:pt x="108" y="1192"/>
                </a:lnTo>
                <a:lnTo>
                  <a:pt x="109" y="1195"/>
                </a:lnTo>
                <a:lnTo>
                  <a:pt x="109" y="1195"/>
                </a:lnTo>
                <a:lnTo>
                  <a:pt x="242" y="1191"/>
                </a:lnTo>
                <a:lnTo>
                  <a:pt x="251" y="1201"/>
                </a:lnTo>
                <a:lnTo>
                  <a:pt x="251" y="1201"/>
                </a:lnTo>
                <a:lnTo>
                  <a:pt x="253" y="1203"/>
                </a:lnTo>
                <a:lnTo>
                  <a:pt x="256" y="1206"/>
                </a:lnTo>
                <a:lnTo>
                  <a:pt x="260" y="1207"/>
                </a:lnTo>
                <a:lnTo>
                  <a:pt x="260" y="1207"/>
                </a:lnTo>
                <a:lnTo>
                  <a:pt x="308" y="1209"/>
                </a:lnTo>
                <a:lnTo>
                  <a:pt x="340" y="1210"/>
                </a:lnTo>
                <a:lnTo>
                  <a:pt x="352" y="1210"/>
                </a:lnTo>
                <a:lnTo>
                  <a:pt x="361" y="1209"/>
                </a:lnTo>
                <a:lnTo>
                  <a:pt x="361" y="1209"/>
                </a:lnTo>
                <a:lnTo>
                  <a:pt x="374" y="1204"/>
                </a:lnTo>
                <a:lnTo>
                  <a:pt x="389" y="1196"/>
                </a:lnTo>
                <a:lnTo>
                  <a:pt x="396" y="1191"/>
                </a:lnTo>
                <a:lnTo>
                  <a:pt x="401" y="1186"/>
                </a:lnTo>
                <a:lnTo>
                  <a:pt x="404" y="1183"/>
                </a:lnTo>
                <a:lnTo>
                  <a:pt x="406" y="1179"/>
                </a:lnTo>
                <a:lnTo>
                  <a:pt x="406" y="1179"/>
                </a:lnTo>
                <a:lnTo>
                  <a:pt x="406" y="1174"/>
                </a:lnTo>
                <a:lnTo>
                  <a:pt x="404" y="1172"/>
                </a:lnTo>
                <a:lnTo>
                  <a:pt x="402" y="1170"/>
                </a:lnTo>
                <a:lnTo>
                  <a:pt x="397" y="1167"/>
                </a:lnTo>
                <a:lnTo>
                  <a:pt x="397" y="1167"/>
                </a:lnTo>
                <a:lnTo>
                  <a:pt x="389" y="1163"/>
                </a:lnTo>
                <a:lnTo>
                  <a:pt x="381" y="1158"/>
                </a:lnTo>
                <a:lnTo>
                  <a:pt x="377" y="1154"/>
                </a:lnTo>
                <a:lnTo>
                  <a:pt x="373" y="1149"/>
                </a:lnTo>
                <a:lnTo>
                  <a:pt x="373" y="1149"/>
                </a:lnTo>
                <a:lnTo>
                  <a:pt x="343" y="1097"/>
                </a:lnTo>
                <a:lnTo>
                  <a:pt x="343" y="1097"/>
                </a:lnTo>
                <a:lnTo>
                  <a:pt x="345" y="1085"/>
                </a:lnTo>
                <a:lnTo>
                  <a:pt x="348" y="1074"/>
                </a:lnTo>
                <a:lnTo>
                  <a:pt x="349" y="1064"/>
                </a:lnTo>
                <a:lnTo>
                  <a:pt x="351" y="854"/>
                </a:lnTo>
                <a:lnTo>
                  <a:pt x="351" y="854"/>
                </a:lnTo>
                <a:lnTo>
                  <a:pt x="351" y="828"/>
                </a:lnTo>
                <a:lnTo>
                  <a:pt x="351" y="810"/>
                </a:lnTo>
                <a:lnTo>
                  <a:pt x="351" y="810"/>
                </a:lnTo>
                <a:lnTo>
                  <a:pt x="327" y="725"/>
                </a:lnTo>
                <a:lnTo>
                  <a:pt x="327" y="725"/>
                </a:lnTo>
                <a:lnTo>
                  <a:pt x="332" y="707"/>
                </a:lnTo>
                <a:lnTo>
                  <a:pt x="337" y="690"/>
                </a:lnTo>
                <a:lnTo>
                  <a:pt x="339" y="673"/>
                </a:lnTo>
                <a:lnTo>
                  <a:pt x="339" y="673"/>
                </a:lnTo>
                <a:lnTo>
                  <a:pt x="339" y="653"/>
                </a:lnTo>
                <a:lnTo>
                  <a:pt x="338" y="632"/>
                </a:lnTo>
                <a:lnTo>
                  <a:pt x="337" y="606"/>
                </a:lnTo>
                <a:lnTo>
                  <a:pt x="361" y="503"/>
                </a:lnTo>
                <a:lnTo>
                  <a:pt x="427" y="554"/>
                </a:lnTo>
                <a:lnTo>
                  <a:pt x="427" y="554"/>
                </a:lnTo>
                <a:lnTo>
                  <a:pt x="426" y="558"/>
                </a:lnTo>
                <a:lnTo>
                  <a:pt x="424" y="566"/>
                </a:lnTo>
                <a:lnTo>
                  <a:pt x="424" y="570"/>
                </a:lnTo>
                <a:lnTo>
                  <a:pt x="424" y="575"/>
                </a:lnTo>
                <a:lnTo>
                  <a:pt x="425" y="577"/>
                </a:lnTo>
                <a:lnTo>
                  <a:pt x="427" y="578"/>
                </a:lnTo>
                <a:lnTo>
                  <a:pt x="427" y="578"/>
                </a:lnTo>
                <a:lnTo>
                  <a:pt x="435" y="580"/>
                </a:lnTo>
                <a:lnTo>
                  <a:pt x="442" y="578"/>
                </a:lnTo>
                <a:lnTo>
                  <a:pt x="452" y="576"/>
                </a:lnTo>
                <a:lnTo>
                  <a:pt x="452" y="576"/>
                </a:lnTo>
                <a:lnTo>
                  <a:pt x="455" y="580"/>
                </a:lnTo>
                <a:lnTo>
                  <a:pt x="459" y="582"/>
                </a:lnTo>
                <a:lnTo>
                  <a:pt x="460" y="584"/>
                </a:lnTo>
                <a:lnTo>
                  <a:pt x="460" y="584"/>
                </a:lnTo>
                <a:lnTo>
                  <a:pt x="459" y="591"/>
                </a:lnTo>
                <a:lnTo>
                  <a:pt x="459" y="592"/>
                </a:lnTo>
                <a:lnTo>
                  <a:pt x="459" y="593"/>
                </a:lnTo>
                <a:lnTo>
                  <a:pt x="461" y="594"/>
                </a:lnTo>
                <a:lnTo>
                  <a:pt x="464" y="594"/>
                </a:lnTo>
                <a:lnTo>
                  <a:pt x="464" y="594"/>
                </a:lnTo>
                <a:close/>
                <a:moveTo>
                  <a:pt x="397" y="503"/>
                </a:moveTo>
                <a:lnTo>
                  <a:pt x="373" y="482"/>
                </a:lnTo>
                <a:lnTo>
                  <a:pt x="373" y="482"/>
                </a:lnTo>
                <a:lnTo>
                  <a:pt x="373" y="474"/>
                </a:lnTo>
                <a:lnTo>
                  <a:pt x="374" y="467"/>
                </a:lnTo>
                <a:lnTo>
                  <a:pt x="375" y="461"/>
                </a:lnTo>
                <a:lnTo>
                  <a:pt x="375" y="461"/>
                </a:lnTo>
                <a:lnTo>
                  <a:pt x="378" y="450"/>
                </a:lnTo>
                <a:lnTo>
                  <a:pt x="379" y="437"/>
                </a:lnTo>
                <a:lnTo>
                  <a:pt x="380" y="423"/>
                </a:lnTo>
                <a:lnTo>
                  <a:pt x="380" y="420"/>
                </a:lnTo>
                <a:lnTo>
                  <a:pt x="381" y="419"/>
                </a:lnTo>
                <a:lnTo>
                  <a:pt x="381" y="419"/>
                </a:lnTo>
                <a:lnTo>
                  <a:pt x="383" y="420"/>
                </a:lnTo>
                <a:lnTo>
                  <a:pt x="383" y="421"/>
                </a:lnTo>
                <a:lnTo>
                  <a:pt x="384" y="430"/>
                </a:lnTo>
                <a:lnTo>
                  <a:pt x="385" y="445"/>
                </a:lnTo>
                <a:lnTo>
                  <a:pt x="385" y="445"/>
                </a:lnTo>
                <a:lnTo>
                  <a:pt x="386" y="457"/>
                </a:lnTo>
                <a:lnTo>
                  <a:pt x="391" y="477"/>
                </a:lnTo>
                <a:lnTo>
                  <a:pt x="397" y="503"/>
                </a:lnTo>
                <a:lnTo>
                  <a:pt x="397" y="50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7">
            <a:extLst>
              <a:ext uri="{FF2B5EF4-FFF2-40B4-BE49-F238E27FC236}">
                <a16:creationId xmlns:a16="http://schemas.microsoft.com/office/drawing/2014/main" id="{E978D420-52B7-4B58-AC2C-97B6BB6932B3}"/>
              </a:ext>
            </a:extLst>
          </p:cNvPr>
          <p:cNvSpPr>
            <a:spLocks noEditPoints="1"/>
          </p:cNvSpPr>
          <p:nvPr/>
        </p:nvSpPr>
        <p:spPr bwMode="auto">
          <a:xfrm>
            <a:off x="4291979" y="4749158"/>
            <a:ext cx="1378385" cy="1545864"/>
          </a:xfrm>
          <a:custGeom>
            <a:avLst/>
            <a:gdLst>
              <a:gd name="T0" fmla="*/ 684 w 1037"/>
              <a:gd name="T1" fmla="*/ 731 h 1163"/>
              <a:gd name="T2" fmla="*/ 692 w 1037"/>
              <a:gd name="T3" fmla="*/ 784 h 1163"/>
              <a:gd name="T4" fmla="*/ 692 w 1037"/>
              <a:gd name="T5" fmla="*/ 909 h 1163"/>
              <a:gd name="T6" fmla="*/ 712 w 1037"/>
              <a:gd name="T7" fmla="*/ 1009 h 1163"/>
              <a:gd name="T8" fmla="*/ 722 w 1037"/>
              <a:gd name="T9" fmla="*/ 1020 h 1163"/>
              <a:gd name="T10" fmla="*/ 726 w 1037"/>
              <a:gd name="T11" fmla="*/ 1055 h 1163"/>
              <a:gd name="T12" fmla="*/ 810 w 1037"/>
              <a:gd name="T13" fmla="*/ 1069 h 1163"/>
              <a:gd name="T14" fmla="*/ 854 w 1037"/>
              <a:gd name="T15" fmla="*/ 1066 h 1163"/>
              <a:gd name="T16" fmla="*/ 867 w 1037"/>
              <a:gd name="T17" fmla="*/ 1046 h 1163"/>
              <a:gd name="T18" fmla="*/ 891 w 1037"/>
              <a:gd name="T19" fmla="*/ 1031 h 1163"/>
              <a:gd name="T20" fmla="*/ 903 w 1037"/>
              <a:gd name="T21" fmla="*/ 1016 h 1163"/>
              <a:gd name="T22" fmla="*/ 886 w 1037"/>
              <a:gd name="T23" fmla="*/ 998 h 1163"/>
              <a:gd name="T24" fmla="*/ 850 w 1037"/>
              <a:gd name="T25" fmla="*/ 972 h 1163"/>
              <a:gd name="T26" fmla="*/ 844 w 1037"/>
              <a:gd name="T27" fmla="*/ 922 h 1163"/>
              <a:gd name="T28" fmla="*/ 841 w 1037"/>
              <a:gd name="T29" fmla="*/ 880 h 1163"/>
              <a:gd name="T30" fmla="*/ 888 w 1037"/>
              <a:gd name="T31" fmla="*/ 652 h 1163"/>
              <a:gd name="T32" fmla="*/ 892 w 1037"/>
              <a:gd name="T33" fmla="*/ 567 h 1163"/>
              <a:gd name="T34" fmla="*/ 974 w 1037"/>
              <a:gd name="T35" fmla="*/ 460 h 1163"/>
              <a:gd name="T36" fmla="*/ 1005 w 1037"/>
              <a:gd name="T37" fmla="*/ 459 h 1163"/>
              <a:gd name="T38" fmla="*/ 1011 w 1037"/>
              <a:gd name="T39" fmla="*/ 458 h 1163"/>
              <a:gd name="T40" fmla="*/ 1019 w 1037"/>
              <a:gd name="T41" fmla="*/ 454 h 1163"/>
              <a:gd name="T42" fmla="*/ 1026 w 1037"/>
              <a:gd name="T43" fmla="*/ 445 h 1163"/>
              <a:gd name="T44" fmla="*/ 1034 w 1037"/>
              <a:gd name="T45" fmla="*/ 425 h 1163"/>
              <a:gd name="T46" fmla="*/ 1023 w 1037"/>
              <a:gd name="T47" fmla="*/ 392 h 1163"/>
              <a:gd name="T48" fmla="*/ 1029 w 1037"/>
              <a:gd name="T49" fmla="*/ 355 h 1163"/>
              <a:gd name="T50" fmla="*/ 1036 w 1037"/>
              <a:gd name="T51" fmla="*/ 343 h 1163"/>
              <a:gd name="T52" fmla="*/ 1025 w 1037"/>
              <a:gd name="T53" fmla="*/ 286 h 1163"/>
              <a:gd name="T54" fmla="*/ 1009 w 1037"/>
              <a:gd name="T55" fmla="*/ 230 h 1163"/>
              <a:gd name="T56" fmla="*/ 948 w 1037"/>
              <a:gd name="T57" fmla="*/ 168 h 1163"/>
              <a:gd name="T58" fmla="*/ 916 w 1037"/>
              <a:gd name="T59" fmla="*/ 136 h 1163"/>
              <a:gd name="T60" fmla="*/ 883 w 1037"/>
              <a:gd name="T61" fmla="*/ 109 h 1163"/>
              <a:gd name="T62" fmla="*/ 894 w 1037"/>
              <a:gd name="T63" fmla="*/ 102 h 1163"/>
              <a:gd name="T64" fmla="*/ 880 w 1037"/>
              <a:gd name="T65" fmla="*/ 35 h 1163"/>
              <a:gd name="T66" fmla="*/ 863 w 1037"/>
              <a:gd name="T67" fmla="*/ 12 h 1163"/>
              <a:gd name="T68" fmla="*/ 812 w 1037"/>
              <a:gd name="T69" fmla="*/ 0 h 1163"/>
              <a:gd name="T70" fmla="*/ 764 w 1037"/>
              <a:gd name="T71" fmla="*/ 24 h 1163"/>
              <a:gd name="T72" fmla="*/ 749 w 1037"/>
              <a:gd name="T73" fmla="*/ 57 h 1163"/>
              <a:gd name="T74" fmla="*/ 749 w 1037"/>
              <a:gd name="T75" fmla="*/ 90 h 1163"/>
              <a:gd name="T76" fmla="*/ 739 w 1037"/>
              <a:gd name="T77" fmla="*/ 106 h 1163"/>
              <a:gd name="T78" fmla="*/ 749 w 1037"/>
              <a:gd name="T79" fmla="*/ 137 h 1163"/>
              <a:gd name="T80" fmla="*/ 683 w 1037"/>
              <a:gd name="T81" fmla="*/ 218 h 1163"/>
              <a:gd name="T82" fmla="*/ 656 w 1037"/>
              <a:gd name="T83" fmla="*/ 286 h 1163"/>
              <a:gd name="T84" fmla="*/ 643 w 1037"/>
              <a:gd name="T85" fmla="*/ 442 h 1163"/>
              <a:gd name="T86" fmla="*/ 664 w 1037"/>
              <a:gd name="T87" fmla="*/ 534 h 1163"/>
              <a:gd name="T88" fmla="*/ 673 w 1037"/>
              <a:gd name="T89" fmla="*/ 557 h 1163"/>
              <a:gd name="T90" fmla="*/ 675 w 1037"/>
              <a:gd name="T91" fmla="*/ 683 h 1163"/>
              <a:gd name="T92" fmla="*/ 312 w 1037"/>
              <a:gd name="T93" fmla="*/ 1163 h 1163"/>
              <a:gd name="T94" fmla="*/ 922 w 1037"/>
              <a:gd name="T95" fmla="*/ 315 h 1163"/>
              <a:gd name="T96" fmla="*/ 957 w 1037"/>
              <a:gd name="T97" fmla="*/ 330 h 1163"/>
              <a:gd name="T98" fmla="*/ 961 w 1037"/>
              <a:gd name="T99" fmla="*/ 354 h 1163"/>
              <a:gd name="T100" fmla="*/ 961 w 1037"/>
              <a:gd name="T101" fmla="*/ 386 h 1163"/>
              <a:gd name="T102" fmla="*/ 961 w 1037"/>
              <a:gd name="T103" fmla="*/ 423 h 1163"/>
              <a:gd name="T104" fmla="*/ 893 w 1037"/>
              <a:gd name="T105" fmla="*/ 457 h 1163"/>
              <a:gd name="T106" fmla="*/ 916 w 1037"/>
              <a:gd name="T107" fmla="*/ 436 h 1163"/>
              <a:gd name="T108" fmla="*/ 922 w 1037"/>
              <a:gd name="T109" fmla="*/ 315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37" h="1163">
                <a:moveTo>
                  <a:pt x="679" y="705"/>
                </a:moveTo>
                <a:lnTo>
                  <a:pt x="679" y="705"/>
                </a:lnTo>
                <a:lnTo>
                  <a:pt x="681" y="717"/>
                </a:lnTo>
                <a:lnTo>
                  <a:pt x="684" y="727"/>
                </a:lnTo>
                <a:lnTo>
                  <a:pt x="684" y="731"/>
                </a:lnTo>
                <a:lnTo>
                  <a:pt x="684" y="731"/>
                </a:lnTo>
                <a:lnTo>
                  <a:pt x="685" y="739"/>
                </a:lnTo>
                <a:lnTo>
                  <a:pt x="687" y="752"/>
                </a:lnTo>
                <a:lnTo>
                  <a:pt x="690" y="769"/>
                </a:lnTo>
                <a:lnTo>
                  <a:pt x="692" y="784"/>
                </a:lnTo>
                <a:lnTo>
                  <a:pt x="692" y="784"/>
                </a:lnTo>
                <a:lnTo>
                  <a:pt x="692" y="803"/>
                </a:lnTo>
                <a:lnTo>
                  <a:pt x="692" y="827"/>
                </a:lnTo>
                <a:lnTo>
                  <a:pt x="692" y="866"/>
                </a:lnTo>
                <a:lnTo>
                  <a:pt x="692" y="909"/>
                </a:lnTo>
                <a:lnTo>
                  <a:pt x="692" y="909"/>
                </a:lnTo>
                <a:lnTo>
                  <a:pt x="701" y="957"/>
                </a:lnTo>
                <a:lnTo>
                  <a:pt x="712" y="1006"/>
                </a:lnTo>
                <a:lnTo>
                  <a:pt x="712" y="1006"/>
                </a:lnTo>
                <a:lnTo>
                  <a:pt x="712" y="1009"/>
                </a:lnTo>
                <a:lnTo>
                  <a:pt x="713" y="1011"/>
                </a:lnTo>
                <a:lnTo>
                  <a:pt x="716" y="1014"/>
                </a:lnTo>
                <a:lnTo>
                  <a:pt x="720" y="1017"/>
                </a:lnTo>
                <a:lnTo>
                  <a:pt x="722" y="1020"/>
                </a:lnTo>
                <a:lnTo>
                  <a:pt x="722" y="1020"/>
                </a:lnTo>
                <a:lnTo>
                  <a:pt x="722" y="1035"/>
                </a:lnTo>
                <a:lnTo>
                  <a:pt x="722" y="1050"/>
                </a:lnTo>
                <a:lnTo>
                  <a:pt x="722" y="1050"/>
                </a:lnTo>
                <a:lnTo>
                  <a:pt x="724" y="1052"/>
                </a:lnTo>
                <a:lnTo>
                  <a:pt x="726" y="1055"/>
                </a:lnTo>
                <a:lnTo>
                  <a:pt x="736" y="1058"/>
                </a:lnTo>
                <a:lnTo>
                  <a:pt x="736" y="1058"/>
                </a:lnTo>
                <a:lnTo>
                  <a:pt x="748" y="1061"/>
                </a:lnTo>
                <a:lnTo>
                  <a:pt x="768" y="1063"/>
                </a:lnTo>
                <a:lnTo>
                  <a:pt x="810" y="1069"/>
                </a:lnTo>
                <a:lnTo>
                  <a:pt x="810" y="1069"/>
                </a:lnTo>
                <a:lnTo>
                  <a:pt x="827" y="1069"/>
                </a:lnTo>
                <a:lnTo>
                  <a:pt x="841" y="1069"/>
                </a:lnTo>
                <a:lnTo>
                  <a:pt x="848" y="1068"/>
                </a:lnTo>
                <a:lnTo>
                  <a:pt x="854" y="1066"/>
                </a:lnTo>
                <a:lnTo>
                  <a:pt x="859" y="1063"/>
                </a:lnTo>
                <a:lnTo>
                  <a:pt x="862" y="1061"/>
                </a:lnTo>
                <a:lnTo>
                  <a:pt x="862" y="1061"/>
                </a:lnTo>
                <a:lnTo>
                  <a:pt x="865" y="1054"/>
                </a:lnTo>
                <a:lnTo>
                  <a:pt x="867" y="1046"/>
                </a:lnTo>
                <a:lnTo>
                  <a:pt x="868" y="1039"/>
                </a:lnTo>
                <a:lnTo>
                  <a:pt x="868" y="1039"/>
                </a:lnTo>
                <a:lnTo>
                  <a:pt x="873" y="1038"/>
                </a:lnTo>
                <a:lnTo>
                  <a:pt x="885" y="1033"/>
                </a:lnTo>
                <a:lnTo>
                  <a:pt x="891" y="1031"/>
                </a:lnTo>
                <a:lnTo>
                  <a:pt x="897" y="1027"/>
                </a:lnTo>
                <a:lnTo>
                  <a:pt x="900" y="1023"/>
                </a:lnTo>
                <a:lnTo>
                  <a:pt x="903" y="1020"/>
                </a:lnTo>
                <a:lnTo>
                  <a:pt x="903" y="1020"/>
                </a:lnTo>
                <a:lnTo>
                  <a:pt x="903" y="1016"/>
                </a:lnTo>
                <a:lnTo>
                  <a:pt x="900" y="1011"/>
                </a:lnTo>
                <a:lnTo>
                  <a:pt x="896" y="1005"/>
                </a:lnTo>
                <a:lnTo>
                  <a:pt x="890" y="999"/>
                </a:lnTo>
                <a:lnTo>
                  <a:pt x="886" y="998"/>
                </a:lnTo>
                <a:lnTo>
                  <a:pt x="886" y="998"/>
                </a:lnTo>
                <a:lnTo>
                  <a:pt x="868" y="987"/>
                </a:lnTo>
                <a:lnTo>
                  <a:pt x="856" y="980"/>
                </a:lnTo>
                <a:lnTo>
                  <a:pt x="851" y="976"/>
                </a:lnTo>
                <a:lnTo>
                  <a:pt x="851" y="976"/>
                </a:lnTo>
                <a:lnTo>
                  <a:pt x="850" y="972"/>
                </a:lnTo>
                <a:lnTo>
                  <a:pt x="847" y="964"/>
                </a:lnTo>
                <a:lnTo>
                  <a:pt x="842" y="954"/>
                </a:lnTo>
                <a:lnTo>
                  <a:pt x="842" y="954"/>
                </a:lnTo>
                <a:lnTo>
                  <a:pt x="844" y="936"/>
                </a:lnTo>
                <a:lnTo>
                  <a:pt x="844" y="922"/>
                </a:lnTo>
                <a:lnTo>
                  <a:pt x="845" y="909"/>
                </a:lnTo>
                <a:lnTo>
                  <a:pt x="845" y="909"/>
                </a:lnTo>
                <a:lnTo>
                  <a:pt x="846" y="905"/>
                </a:lnTo>
                <a:lnTo>
                  <a:pt x="845" y="897"/>
                </a:lnTo>
                <a:lnTo>
                  <a:pt x="841" y="880"/>
                </a:lnTo>
                <a:lnTo>
                  <a:pt x="837" y="859"/>
                </a:lnTo>
                <a:lnTo>
                  <a:pt x="837" y="859"/>
                </a:lnTo>
                <a:lnTo>
                  <a:pt x="863" y="758"/>
                </a:lnTo>
                <a:lnTo>
                  <a:pt x="881" y="682"/>
                </a:lnTo>
                <a:lnTo>
                  <a:pt x="888" y="652"/>
                </a:lnTo>
                <a:lnTo>
                  <a:pt x="892" y="631"/>
                </a:lnTo>
                <a:lnTo>
                  <a:pt x="892" y="631"/>
                </a:lnTo>
                <a:lnTo>
                  <a:pt x="893" y="615"/>
                </a:lnTo>
                <a:lnTo>
                  <a:pt x="893" y="600"/>
                </a:lnTo>
                <a:lnTo>
                  <a:pt x="892" y="567"/>
                </a:lnTo>
                <a:lnTo>
                  <a:pt x="891" y="541"/>
                </a:lnTo>
                <a:lnTo>
                  <a:pt x="890" y="532"/>
                </a:lnTo>
                <a:lnTo>
                  <a:pt x="890" y="532"/>
                </a:lnTo>
                <a:lnTo>
                  <a:pt x="974" y="460"/>
                </a:lnTo>
                <a:lnTo>
                  <a:pt x="974" y="460"/>
                </a:lnTo>
                <a:lnTo>
                  <a:pt x="978" y="460"/>
                </a:lnTo>
                <a:lnTo>
                  <a:pt x="992" y="460"/>
                </a:lnTo>
                <a:lnTo>
                  <a:pt x="992" y="460"/>
                </a:lnTo>
                <a:lnTo>
                  <a:pt x="1001" y="460"/>
                </a:lnTo>
                <a:lnTo>
                  <a:pt x="1005" y="459"/>
                </a:lnTo>
                <a:lnTo>
                  <a:pt x="1006" y="458"/>
                </a:lnTo>
                <a:lnTo>
                  <a:pt x="1007" y="458"/>
                </a:lnTo>
                <a:lnTo>
                  <a:pt x="1007" y="458"/>
                </a:lnTo>
                <a:lnTo>
                  <a:pt x="1009" y="458"/>
                </a:lnTo>
                <a:lnTo>
                  <a:pt x="1011" y="458"/>
                </a:lnTo>
                <a:lnTo>
                  <a:pt x="1015" y="458"/>
                </a:lnTo>
                <a:lnTo>
                  <a:pt x="1015" y="458"/>
                </a:lnTo>
                <a:lnTo>
                  <a:pt x="1017" y="458"/>
                </a:lnTo>
                <a:lnTo>
                  <a:pt x="1018" y="458"/>
                </a:lnTo>
                <a:lnTo>
                  <a:pt x="1019" y="454"/>
                </a:lnTo>
                <a:lnTo>
                  <a:pt x="1018" y="449"/>
                </a:lnTo>
                <a:lnTo>
                  <a:pt x="1018" y="449"/>
                </a:lnTo>
                <a:lnTo>
                  <a:pt x="1020" y="448"/>
                </a:lnTo>
                <a:lnTo>
                  <a:pt x="1026" y="445"/>
                </a:lnTo>
                <a:lnTo>
                  <a:pt x="1026" y="445"/>
                </a:lnTo>
                <a:lnTo>
                  <a:pt x="1028" y="442"/>
                </a:lnTo>
                <a:lnTo>
                  <a:pt x="1029" y="438"/>
                </a:lnTo>
                <a:lnTo>
                  <a:pt x="1029" y="434"/>
                </a:lnTo>
                <a:lnTo>
                  <a:pt x="1034" y="425"/>
                </a:lnTo>
                <a:lnTo>
                  <a:pt x="1034" y="425"/>
                </a:lnTo>
                <a:lnTo>
                  <a:pt x="1035" y="423"/>
                </a:lnTo>
                <a:lnTo>
                  <a:pt x="1034" y="419"/>
                </a:lnTo>
                <a:lnTo>
                  <a:pt x="1030" y="409"/>
                </a:lnTo>
                <a:lnTo>
                  <a:pt x="1023" y="392"/>
                </a:lnTo>
                <a:lnTo>
                  <a:pt x="1023" y="392"/>
                </a:lnTo>
                <a:lnTo>
                  <a:pt x="1021" y="388"/>
                </a:lnTo>
                <a:lnTo>
                  <a:pt x="1020" y="386"/>
                </a:lnTo>
                <a:lnTo>
                  <a:pt x="1023" y="356"/>
                </a:lnTo>
                <a:lnTo>
                  <a:pt x="1023" y="356"/>
                </a:lnTo>
                <a:lnTo>
                  <a:pt x="1029" y="355"/>
                </a:lnTo>
                <a:lnTo>
                  <a:pt x="1034" y="354"/>
                </a:lnTo>
                <a:lnTo>
                  <a:pt x="1037" y="351"/>
                </a:lnTo>
                <a:lnTo>
                  <a:pt x="1037" y="351"/>
                </a:lnTo>
                <a:lnTo>
                  <a:pt x="1037" y="349"/>
                </a:lnTo>
                <a:lnTo>
                  <a:pt x="1036" y="343"/>
                </a:lnTo>
                <a:lnTo>
                  <a:pt x="1032" y="325"/>
                </a:lnTo>
                <a:lnTo>
                  <a:pt x="1028" y="307"/>
                </a:lnTo>
                <a:lnTo>
                  <a:pt x="1026" y="293"/>
                </a:lnTo>
                <a:lnTo>
                  <a:pt x="1026" y="293"/>
                </a:lnTo>
                <a:lnTo>
                  <a:pt x="1025" y="286"/>
                </a:lnTo>
                <a:lnTo>
                  <a:pt x="1024" y="279"/>
                </a:lnTo>
                <a:lnTo>
                  <a:pt x="1020" y="267"/>
                </a:lnTo>
                <a:lnTo>
                  <a:pt x="1020" y="267"/>
                </a:lnTo>
                <a:lnTo>
                  <a:pt x="1015" y="247"/>
                </a:lnTo>
                <a:lnTo>
                  <a:pt x="1009" y="230"/>
                </a:lnTo>
                <a:lnTo>
                  <a:pt x="1009" y="230"/>
                </a:lnTo>
                <a:lnTo>
                  <a:pt x="985" y="211"/>
                </a:lnTo>
                <a:lnTo>
                  <a:pt x="963" y="193"/>
                </a:lnTo>
                <a:lnTo>
                  <a:pt x="963" y="193"/>
                </a:lnTo>
                <a:lnTo>
                  <a:pt x="948" y="168"/>
                </a:lnTo>
                <a:lnTo>
                  <a:pt x="936" y="150"/>
                </a:lnTo>
                <a:lnTo>
                  <a:pt x="931" y="144"/>
                </a:lnTo>
                <a:lnTo>
                  <a:pt x="927" y="141"/>
                </a:lnTo>
                <a:lnTo>
                  <a:pt x="927" y="141"/>
                </a:lnTo>
                <a:lnTo>
                  <a:pt x="916" y="136"/>
                </a:lnTo>
                <a:lnTo>
                  <a:pt x="900" y="130"/>
                </a:lnTo>
                <a:lnTo>
                  <a:pt x="879" y="124"/>
                </a:lnTo>
                <a:lnTo>
                  <a:pt x="875" y="110"/>
                </a:lnTo>
                <a:lnTo>
                  <a:pt x="875" y="110"/>
                </a:lnTo>
                <a:lnTo>
                  <a:pt x="883" y="109"/>
                </a:lnTo>
                <a:lnTo>
                  <a:pt x="890" y="109"/>
                </a:lnTo>
                <a:lnTo>
                  <a:pt x="894" y="107"/>
                </a:lnTo>
                <a:lnTo>
                  <a:pt x="894" y="107"/>
                </a:lnTo>
                <a:lnTo>
                  <a:pt x="896" y="106"/>
                </a:lnTo>
                <a:lnTo>
                  <a:pt x="894" y="102"/>
                </a:lnTo>
                <a:lnTo>
                  <a:pt x="890" y="92"/>
                </a:lnTo>
                <a:lnTo>
                  <a:pt x="881" y="80"/>
                </a:lnTo>
                <a:lnTo>
                  <a:pt x="881" y="80"/>
                </a:lnTo>
                <a:lnTo>
                  <a:pt x="880" y="55"/>
                </a:lnTo>
                <a:lnTo>
                  <a:pt x="880" y="35"/>
                </a:lnTo>
                <a:lnTo>
                  <a:pt x="879" y="22"/>
                </a:lnTo>
                <a:lnTo>
                  <a:pt x="879" y="22"/>
                </a:lnTo>
                <a:lnTo>
                  <a:pt x="876" y="20"/>
                </a:lnTo>
                <a:lnTo>
                  <a:pt x="870" y="16"/>
                </a:lnTo>
                <a:lnTo>
                  <a:pt x="863" y="12"/>
                </a:lnTo>
                <a:lnTo>
                  <a:pt x="853" y="9"/>
                </a:lnTo>
                <a:lnTo>
                  <a:pt x="833" y="3"/>
                </a:lnTo>
                <a:lnTo>
                  <a:pt x="822" y="1"/>
                </a:lnTo>
                <a:lnTo>
                  <a:pt x="812" y="0"/>
                </a:lnTo>
                <a:lnTo>
                  <a:pt x="812" y="0"/>
                </a:lnTo>
                <a:lnTo>
                  <a:pt x="804" y="1"/>
                </a:lnTo>
                <a:lnTo>
                  <a:pt x="793" y="5"/>
                </a:lnTo>
                <a:lnTo>
                  <a:pt x="783" y="11"/>
                </a:lnTo>
                <a:lnTo>
                  <a:pt x="773" y="17"/>
                </a:lnTo>
                <a:lnTo>
                  <a:pt x="764" y="24"/>
                </a:lnTo>
                <a:lnTo>
                  <a:pt x="756" y="32"/>
                </a:lnTo>
                <a:lnTo>
                  <a:pt x="752" y="39"/>
                </a:lnTo>
                <a:lnTo>
                  <a:pt x="749" y="44"/>
                </a:lnTo>
                <a:lnTo>
                  <a:pt x="749" y="44"/>
                </a:lnTo>
                <a:lnTo>
                  <a:pt x="749" y="57"/>
                </a:lnTo>
                <a:lnTo>
                  <a:pt x="750" y="73"/>
                </a:lnTo>
                <a:lnTo>
                  <a:pt x="753" y="91"/>
                </a:lnTo>
                <a:lnTo>
                  <a:pt x="753" y="91"/>
                </a:lnTo>
                <a:lnTo>
                  <a:pt x="752" y="90"/>
                </a:lnTo>
                <a:lnTo>
                  <a:pt x="749" y="90"/>
                </a:lnTo>
                <a:lnTo>
                  <a:pt x="745" y="91"/>
                </a:lnTo>
                <a:lnTo>
                  <a:pt x="742" y="96"/>
                </a:lnTo>
                <a:lnTo>
                  <a:pt x="742" y="96"/>
                </a:lnTo>
                <a:lnTo>
                  <a:pt x="739" y="101"/>
                </a:lnTo>
                <a:lnTo>
                  <a:pt x="739" y="106"/>
                </a:lnTo>
                <a:lnTo>
                  <a:pt x="741" y="110"/>
                </a:lnTo>
                <a:lnTo>
                  <a:pt x="743" y="115"/>
                </a:lnTo>
                <a:lnTo>
                  <a:pt x="748" y="124"/>
                </a:lnTo>
                <a:lnTo>
                  <a:pt x="749" y="126"/>
                </a:lnTo>
                <a:lnTo>
                  <a:pt x="749" y="137"/>
                </a:lnTo>
                <a:lnTo>
                  <a:pt x="749" y="137"/>
                </a:lnTo>
                <a:lnTo>
                  <a:pt x="738" y="150"/>
                </a:lnTo>
                <a:lnTo>
                  <a:pt x="712" y="182"/>
                </a:lnTo>
                <a:lnTo>
                  <a:pt x="696" y="200"/>
                </a:lnTo>
                <a:lnTo>
                  <a:pt x="683" y="218"/>
                </a:lnTo>
                <a:lnTo>
                  <a:pt x="672" y="234"/>
                </a:lnTo>
                <a:lnTo>
                  <a:pt x="664" y="247"/>
                </a:lnTo>
                <a:lnTo>
                  <a:pt x="664" y="247"/>
                </a:lnTo>
                <a:lnTo>
                  <a:pt x="661" y="263"/>
                </a:lnTo>
                <a:lnTo>
                  <a:pt x="656" y="286"/>
                </a:lnTo>
                <a:lnTo>
                  <a:pt x="652" y="314"/>
                </a:lnTo>
                <a:lnTo>
                  <a:pt x="649" y="344"/>
                </a:lnTo>
                <a:lnTo>
                  <a:pt x="644" y="402"/>
                </a:lnTo>
                <a:lnTo>
                  <a:pt x="643" y="425"/>
                </a:lnTo>
                <a:lnTo>
                  <a:pt x="643" y="442"/>
                </a:lnTo>
                <a:lnTo>
                  <a:pt x="643" y="442"/>
                </a:lnTo>
                <a:lnTo>
                  <a:pt x="645" y="454"/>
                </a:lnTo>
                <a:lnTo>
                  <a:pt x="647" y="469"/>
                </a:lnTo>
                <a:lnTo>
                  <a:pt x="655" y="499"/>
                </a:lnTo>
                <a:lnTo>
                  <a:pt x="664" y="534"/>
                </a:lnTo>
                <a:lnTo>
                  <a:pt x="664" y="534"/>
                </a:lnTo>
                <a:lnTo>
                  <a:pt x="668" y="546"/>
                </a:lnTo>
                <a:lnTo>
                  <a:pt x="670" y="554"/>
                </a:lnTo>
                <a:lnTo>
                  <a:pt x="672" y="556"/>
                </a:lnTo>
                <a:lnTo>
                  <a:pt x="673" y="557"/>
                </a:lnTo>
                <a:lnTo>
                  <a:pt x="673" y="557"/>
                </a:lnTo>
                <a:lnTo>
                  <a:pt x="674" y="562"/>
                </a:lnTo>
                <a:lnTo>
                  <a:pt x="674" y="577"/>
                </a:lnTo>
                <a:lnTo>
                  <a:pt x="675" y="620"/>
                </a:lnTo>
                <a:lnTo>
                  <a:pt x="675" y="683"/>
                </a:lnTo>
                <a:lnTo>
                  <a:pt x="156" y="1102"/>
                </a:lnTo>
                <a:lnTo>
                  <a:pt x="19" y="1091"/>
                </a:lnTo>
                <a:lnTo>
                  <a:pt x="0" y="1102"/>
                </a:lnTo>
                <a:lnTo>
                  <a:pt x="0" y="1118"/>
                </a:lnTo>
                <a:lnTo>
                  <a:pt x="312" y="1163"/>
                </a:lnTo>
                <a:lnTo>
                  <a:pt x="312" y="1141"/>
                </a:lnTo>
                <a:lnTo>
                  <a:pt x="265" y="1118"/>
                </a:lnTo>
                <a:lnTo>
                  <a:pt x="197" y="1110"/>
                </a:lnTo>
                <a:lnTo>
                  <a:pt x="679" y="705"/>
                </a:lnTo>
                <a:close/>
                <a:moveTo>
                  <a:pt x="922" y="315"/>
                </a:moveTo>
                <a:lnTo>
                  <a:pt x="946" y="315"/>
                </a:lnTo>
                <a:lnTo>
                  <a:pt x="946" y="315"/>
                </a:lnTo>
                <a:lnTo>
                  <a:pt x="957" y="327"/>
                </a:lnTo>
                <a:lnTo>
                  <a:pt x="957" y="327"/>
                </a:lnTo>
                <a:lnTo>
                  <a:pt x="957" y="330"/>
                </a:lnTo>
                <a:lnTo>
                  <a:pt x="957" y="334"/>
                </a:lnTo>
                <a:lnTo>
                  <a:pt x="957" y="349"/>
                </a:lnTo>
                <a:lnTo>
                  <a:pt x="957" y="349"/>
                </a:lnTo>
                <a:lnTo>
                  <a:pt x="959" y="353"/>
                </a:lnTo>
                <a:lnTo>
                  <a:pt x="961" y="354"/>
                </a:lnTo>
                <a:lnTo>
                  <a:pt x="962" y="354"/>
                </a:lnTo>
                <a:lnTo>
                  <a:pt x="963" y="354"/>
                </a:lnTo>
                <a:lnTo>
                  <a:pt x="963" y="378"/>
                </a:lnTo>
                <a:lnTo>
                  <a:pt x="963" y="378"/>
                </a:lnTo>
                <a:lnTo>
                  <a:pt x="961" y="386"/>
                </a:lnTo>
                <a:lnTo>
                  <a:pt x="960" y="394"/>
                </a:lnTo>
                <a:lnTo>
                  <a:pt x="960" y="401"/>
                </a:lnTo>
                <a:lnTo>
                  <a:pt x="960" y="401"/>
                </a:lnTo>
                <a:lnTo>
                  <a:pt x="961" y="409"/>
                </a:lnTo>
                <a:lnTo>
                  <a:pt x="961" y="423"/>
                </a:lnTo>
                <a:lnTo>
                  <a:pt x="960" y="438"/>
                </a:lnTo>
                <a:lnTo>
                  <a:pt x="892" y="497"/>
                </a:lnTo>
                <a:lnTo>
                  <a:pt x="890" y="458"/>
                </a:lnTo>
                <a:lnTo>
                  <a:pt x="890" y="458"/>
                </a:lnTo>
                <a:lnTo>
                  <a:pt x="893" y="457"/>
                </a:lnTo>
                <a:lnTo>
                  <a:pt x="900" y="452"/>
                </a:lnTo>
                <a:lnTo>
                  <a:pt x="910" y="446"/>
                </a:lnTo>
                <a:lnTo>
                  <a:pt x="914" y="441"/>
                </a:lnTo>
                <a:lnTo>
                  <a:pt x="916" y="436"/>
                </a:lnTo>
                <a:lnTo>
                  <a:pt x="916" y="436"/>
                </a:lnTo>
                <a:lnTo>
                  <a:pt x="919" y="426"/>
                </a:lnTo>
                <a:lnTo>
                  <a:pt x="920" y="412"/>
                </a:lnTo>
                <a:lnTo>
                  <a:pt x="921" y="371"/>
                </a:lnTo>
                <a:lnTo>
                  <a:pt x="922" y="315"/>
                </a:lnTo>
                <a:lnTo>
                  <a:pt x="922" y="3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8">
            <a:extLst>
              <a:ext uri="{FF2B5EF4-FFF2-40B4-BE49-F238E27FC236}">
                <a16:creationId xmlns:a16="http://schemas.microsoft.com/office/drawing/2014/main" id="{68840FFA-FB76-477A-B16B-4747690C3D3F}"/>
              </a:ext>
            </a:extLst>
          </p:cNvPr>
          <p:cNvSpPr>
            <a:spLocks/>
          </p:cNvSpPr>
          <p:nvPr/>
        </p:nvSpPr>
        <p:spPr bwMode="auto">
          <a:xfrm>
            <a:off x="6060288" y="4891868"/>
            <a:ext cx="1494023" cy="1417659"/>
          </a:xfrm>
          <a:custGeom>
            <a:avLst/>
            <a:gdLst>
              <a:gd name="T0" fmla="*/ 41 w 1213"/>
              <a:gd name="T1" fmla="*/ 198 h 1151"/>
              <a:gd name="T2" fmla="*/ 9 w 1213"/>
              <a:gd name="T3" fmla="*/ 376 h 1151"/>
              <a:gd name="T4" fmla="*/ 1 w 1213"/>
              <a:gd name="T5" fmla="*/ 445 h 1151"/>
              <a:gd name="T6" fmla="*/ 8 w 1213"/>
              <a:gd name="T7" fmla="*/ 463 h 1151"/>
              <a:gd name="T8" fmla="*/ 3 w 1213"/>
              <a:gd name="T9" fmla="*/ 537 h 1151"/>
              <a:gd name="T10" fmla="*/ 49 w 1213"/>
              <a:gd name="T11" fmla="*/ 686 h 1151"/>
              <a:gd name="T12" fmla="*/ 60 w 1213"/>
              <a:gd name="T13" fmla="*/ 704 h 1151"/>
              <a:gd name="T14" fmla="*/ 63 w 1213"/>
              <a:gd name="T15" fmla="*/ 744 h 1151"/>
              <a:gd name="T16" fmla="*/ 36 w 1213"/>
              <a:gd name="T17" fmla="*/ 859 h 1151"/>
              <a:gd name="T18" fmla="*/ 26 w 1213"/>
              <a:gd name="T19" fmla="*/ 940 h 1151"/>
              <a:gd name="T20" fmla="*/ 26 w 1213"/>
              <a:gd name="T21" fmla="*/ 1052 h 1151"/>
              <a:gd name="T22" fmla="*/ 45 w 1213"/>
              <a:gd name="T23" fmla="*/ 1069 h 1151"/>
              <a:gd name="T24" fmla="*/ 126 w 1213"/>
              <a:gd name="T25" fmla="*/ 1076 h 1151"/>
              <a:gd name="T26" fmla="*/ 199 w 1213"/>
              <a:gd name="T27" fmla="*/ 1082 h 1151"/>
              <a:gd name="T28" fmla="*/ 226 w 1213"/>
              <a:gd name="T29" fmla="*/ 1069 h 1151"/>
              <a:gd name="T30" fmla="*/ 230 w 1213"/>
              <a:gd name="T31" fmla="*/ 1047 h 1151"/>
              <a:gd name="T32" fmla="*/ 199 w 1213"/>
              <a:gd name="T33" fmla="*/ 1025 h 1151"/>
              <a:gd name="T34" fmla="*/ 201 w 1213"/>
              <a:gd name="T35" fmla="*/ 1000 h 1151"/>
              <a:gd name="T36" fmla="*/ 193 w 1213"/>
              <a:gd name="T37" fmla="*/ 888 h 1151"/>
              <a:gd name="T38" fmla="*/ 195 w 1213"/>
              <a:gd name="T39" fmla="*/ 779 h 1151"/>
              <a:gd name="T40" fmla="*/ 202 w 1213"/>
              <a:gd name="T41" fmla="*/ 646 h 1151"/>
              <a:gd name="T42" fmla="*/ 199 w 1213"/>
              <a:gd name="T43" fmla="*/ 600 h 1151"/>
              <a:gd name="T44" fmla="*/ 1070 w 1213"/>
              <a:gd name="T45" fmla="*/ 1066 h 1151"/>
              <a:gd name="T46" fmla="*/ 1089 w 1213"/>
              <a:gd name="T47" fmla="*/ 1110 h 1151"/>
              <a:gd name="T48" fmla="*/ 1069 w 1213"/>
              <a:gd name="T49" fmla="*/ 1140 h 1151"/>
              <a:gd name="T50" fmla="*/ 1076 w 1213"/>
              <a:gd name="T51" fmla="*/ 1149 h 1151"/>
              <a:gd name="T52" fmla="*/ 1179 w 1213"/>
              <a:gd name="T53" fmla="*/ 1111 h 1151"/>
              <a:gd name="T54" fmla="*/ 1211 w 1213"/>
              <a:gd name="T55" fmla="*/ 1074 h 1151"/>
              <a:gd name="T56" fmla="*/ 1202 w 1213"/>
              <a:gd name="T57" fmla="*/ 1055 h 1151"/>
              <a:gd name="T58" fmla="*/ 1139 w 1213"/>
              <a:gd name="T59" fmla="*/ 1072 h 1151"/>
              <a:gd name="T60" fmla="*/ 186 w 1213"/>
              <a:gd name="T61" fmla="*/ 526 h 1151"/>
              <a:gd name="T62" fmla="*/ 195 w 1213"/>
              <a:gd name="T63" fmla="*/ 524 h 1151"/>
              <a:gd name="T64" fmla="*/ 216 w 1213"/>
              <a:gd name="T65" fmla="*/ 478 h 1151"/>
              <a:gd name="T66" fmla="*/ 237 w 1213"/>
              <a:gd name="T67" fmla="*/ 501 h 1151"/>
              <a:gd name="T68" fmla="*/ 252 w 1213"/>
              <a:gd name="T69" fmla="*/ 534 h 1151"/>
              <a:gd name="T70" fmla="*/ 258 w 1213"/>
              <a:gd name="T71" fmla="*/ 565 h 1151"/>
              <a:gd name="T72" fmla="*/ 271 w 1213"/>
              <a:gd name="T73" fmla="*/ 563 h 1151"/>
              <a:gd name="T74" fmla="*/ 277 w 1213"/>
              <a:gd name="T75" fmla="*/ 549 h 1151"/>
              <a:gd name="T76" fmla="*/ 273 w 1213"/>
              <a:gd name="T77" fmla="*/ 567 h 1151"/>
              <a:gd name="T78" fmla="*/ 271 w 1213"/>
              <a:gd name="T79" fmla="*/ 584 h 1151"/>
              <a:gd name="T80" fmla="*/ 284 w 1213"/>
              <a:gd name="T81" fmla="*/ 582 h 1151"/>
              <a:gd name="T82" fmla="*/ 294 w 1213"/>
              <a:gd name="T83" fmla="*/ 578 h 1151"/>
              <a:gd name="T84" fmla="*/ 298 w 1213"/>
              <a:gd name="T85" fmla="*/ 529 h 1151"/>
              <a:gd name="T86" fmla="*/ 300 w 1213"/>
              <a:gd name="T87" fmla="*/ 492 h 1151"/>
              <a:gd name="T88" fmla="*/ 285 w 1213"/>
              <a:gd name="T89" fmla="*/ 415 h 1151"/>
              <a:gd name="T90" fmla="*/ 273 w 1213"/>
              <a:gd name="T91" fmla="*/ 302 h 1151"/>
              <a:gd name="T92" fmla="*/ 261 w 1213"/>
              <a:gd name="T93" fmla="*/ 199 h 1151"/>
              <a:gd name="T94" fmla="*/ 248 w 1213"/>
              <a:gd name="T95" fmla="*/ 180 h 1151"/>
              <a:gd name="T96" fmla="*/ 232 w 1213"/>
              <a:gd name="T97" fmla="*/ 165 h 1151"/>
              <a:gd name="T98" fmla="*/ 252 w 1213"/>
              <a:gd name="T99" fmla="*/ 150 h 1151"/>
              <a:gd name="T100" fmla="*/ 262 w 1213"/>
              <a:gd name="T101" fmla="*/ 138 h 1151"/>
              <a:gd name="T102" fmla="*/ 272 w 1213"/>
              <a:gd name="T103" fmla="*/ 134 h 1151"/>
              <a:gd name="T104" fmla="*/ 288 w 1213"/>
              <a:gd name="T105" fmla="*/ 113 h 1151"/>
              <a:gd name="T106" fmla="*/ 325 w 1213"/>
              <a:gd name="T107" fmla="*/ 111 h 1151"/>
              <a:gd name="T108" fmla="*/ 340 w 1213"/>
              <a:gd name="T109" fmla="*/ 102 h 1151"/>
              <a:gd name="T110" fmla="*/ 305 w 1213"/>
              <a:gd name="T111" fmla="*/ 61 h 1151"/>
              <a:gd name="T112" fmla="*/ 299 w 1213"/>
              <a:gd name="T113" fmla="*/ 20 h 1151"/>
              <a:gd name="T114" fmla="*/ 258 w 1213"/>
              <a:gd name="T115" fmla="*/ 3 h 1151"/>
              <a:gd name="T116" fmla="*/ 210 w 1213"/>
              <a:gd name="T117" fmla="*/ 1 h 1151"/>
              <a:gd name="T118" fmla="*/ 183 w 1213"/>
              <a:gd name="T119" fmla="*/ 18 h 1151"/>
              <a:gd name="T120" fmla="*/ 158 w 1213"/>
              <a:gd name="T121" fmla="*/ 64 h 1151"/>
              <a:gd name="T122" fmla="*/ 156 w 1213"/>
              <a:gd name="T123" fmla="*/ 78 h 1151"/>
              <a:gd name="T124" fmla="*/ 151 w 1213"/>
              <a:gd name="T125" fmla="*/ 102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13" h="1151">
                <a:moveTo>
                  <a:pt x="151" y="102"/>
                </a:moveTo>
                <a:lnTo>
                  <a:pt x="151" y="102"/>
                </a:lnTo>
                <a:lnTo>
                  <a:pt x="147" y="127"/>
                </a:lnTo>
                <a:lnTo>
                  <a:pt x="41" y="198"/>
                </a:lnTo>
                <a:lnTo>
                  <a:pt x="41" y="198"/>
                </a:lnTo>
                <a:lnTo>
                  <a:pt x="29" y="261"/>
                </a:lnTo>
                <a:lnTo>
                  <a:pt x="14" y="337"/>
                </a:lnTo>
                <a:lnTo>
                  <a:pt x="14" y="337"/>
                </a:lnTo>
                <a:lnTo>
                  <a:pt x="12" y="354"/>
                </a:lnTo>
                <a:lnTo>
                  <a:pt x="9" y="376"/>
                </a:lnTo>
                <a:lnTo>
                  <a:pt x="8" y="409"/>
                </a:lnTo>
                <a:lnTo>
                  <a:pt x="8" y="409"/>
                </a:lnTo>
                <a:lnTo>
                  <a:pt x="7" y="418"/>
                </a:lnTo>
                <a:lnTo>
                  <a:pt x="3" y="432"/>
                </a:lnTo>
                <a:lnTo>
                  <a:pt x="1" y="445"/>
                </a:lnTo>
                <a:lnTo>
                  <a:pt x="0" y="452"/>
                </a:lnTo>
                <a:lnTo>
                  <a:pt x="0" y="452"/>
                </a:lnTo>
                <a:lnTo>
                  <a:pt x="2" y="457"/>
                </a:lnTo>
                <a:lnTo>
                  <a:pt x="5" y="461"/>
                </a:lnTo>
                <a:lnTo>
                  <a:pt x="8" y="463"/>
                </a:lnTo>
                <a:lnTo>
                  <a:pt x="8" y="463"/>
                </a:lnTo>
                <a:lnTo>
                  <a:pt x="6" y="494"/>
                </a:lnTo>
                <a:lnTo>
                  <a:pt x="3" y="518"/>
                </a:lnTo>
                <a:lnTo>
                  <a:pt x="3" y="537"/>
                </a:lnTo>
                <a:lnTo>
                  <a:pt x="3" y="537"/>
                </a:lnTo>
                <a:lnTo>
                  <a:pt x="5" y="550"/>
                </a:lnTo>
                <a:lnTo>
                  <a:pt x="11" y="570"/>
                </a:lnTo>
                <a:lnTo>
                  <a:pt x="26" y="618"/>
                </a:lnTo>
                <a:lnTo>
                  <a:pt x="42" y="664"/>
                </a:lnTo>
                <a:lnTo>
                  <a:pt x="49" y="686"/>
                </a:lnTo>
                <a:lnTo>
                  <a:pt x="49" y="686"/>
                </a:lnTo>
                <a:lnTo>
                  <a:pt x="51" y="690"/>
                </a:lnTo>
                <a:lnTo>
                  <a:pt x="54" y="696"/>
                </a:lnTo>
                <a:lnTo>
                  <a:pt x="60" y="704"/>
                </a:lnTo>
                <a:lnTo>
                  <a:pt x="60" y="704"/>
                </a:lnTo>
                <a:lnTo>
                  <a:pt x="61" y="722"/>
                </a:lnTo>
                <a:lnTo>
                  <a:pt x="63" y="736"/>
                </a:lnTo>
                <a:lnTo>
                  <a:pt x="63" y="741"/>
                </a:lnTo>
                <a:lnTo>
                  <a:pt x="63" y="741"/>
                </a:lnTo>
                <a:lnTo>
                  <a:pt x="63" y="744"/>
                </a:lnTo>
                <a:lnTo>
                  <a:pt x="59" y="755"/>
                </a:lnTo>
                <a:lnTo>
                  <a:pt x="54" y="772"/>
                </a:lnTo>
                <a:lnTo>
                  <a:pt x="49" y="795"/>
                </a:lnTo>
                <a:lnTo>
                  <a:pt x="49" y="795"/>
                </a:lnTo>
                <a:lnTo>
                  <a:pt x="36" y="859"/>
                </a:lnTo>
                <a:lnTo>
                  <a:pt x="30" y="891"/>
                </a:lnTo>
                <a:lnTo>
                  <a:pt x="28" y="904"/>
                </a:lnTo>
                <a:lnTo>
                  <a:pt x="28" y="912"/>
                </a:lnTo>
                <a:lnTo>
                  <a:pt x="28" y="912"/>
                </a:lnTo>
                <a:lnTo>
                  <a:pt x="26" y="940"/>
                </a:lnTo>
                <a:lnTo>
                  <a:pt x="24" y="981"/>
                </a:lnTo>
                <a:lnTo>
                  <a:pt x="19" y="1034"/>
                </a:lnTo>
                <a:lnTo>
                  <a:pt x="25" y="1036"/>
                </a:lnTo>
                <a:lnTo>
                  <a:pt x="25" y="1036"/>
                </a:lnTo>
                <a:lnTo>
                  <a:pt x="26" y="1052"/>
                </a:lnTo>
                <a:lnTo>
                  <a:pt x="28" y="1066"/>
                </a:lnTo>
                <a:lnTo>
                  <a:pt x="28" y="1066"/>
                </a:lnTo>
                <a:lnTo>
                  <a:pt x="34" y="1067"/>
                </a:lnTo>
                <a:lnTo>
                  <a:pt x="45" y="1069"/>
                </a:lnTo>
                <a:lnTo>
                  <a:pt x="45" y="1069"/>
                </a:lnTo>
                <a:lnTo>
                  <a:pt x="55" y="1070"/>
                </a:lnTo>
                <a:lnTo>
                  <a:pt x="74" y="1070"/>
                </a:lnTo>
                <a:lnTo>
                  <a:pt x="99" y="1069"/>
                </a:lnTo>
                <a:lnTo>
                  <a:pt x="99" y="1069"/>
                </a:lnTo>
                <a:lnTo>
                  <a:pt x="126" y="1076"/>
                </a:lnTo>
                <a:lnTo>
                  <a:pt x="147" y="1081"/>
                </a:lnTo>
                <a:lnTo>
                  <a:pt x="167" y="1083"/>
                </a:lnTo>
                <a:lnTo>
                  <a:pt x="167" y="1083"/>
                </a:lnTo>
                <a:lnTo>
                  <a:pt x="184" y="1083"/>
                </a:lnTo>
                <a:lnTo>
                  <a:pt x="199" y="1082"/>
                </a:lnTo>
                <a:lnTo>
                  <a:pt x="214" y="1080"/>
                </a:lnTo>
                <a:lnTo>
                  <a:pt x="219" y="1077"/>
                </a:lnTo>
                <a:lnTo>
                  <a:pt x="221" y="1075"/>
                </a:lnTo>
                <a:lnTo>
                  <a:pt x="221" y="1075"/>
                </a:lnTo>
                <a:lnTo>
                  <a:pt x="226" y="1069"/>
                </a:lnTo>
                <a:lnTo>
                  <a:pt x="230" y="1060"/>
                </a:lnTo>
                <a:lnTo>
                  <a:pt x="231" y="1053"/>
                </a:lnTo>
                <a:lnTo>
                  <a:pt x="231" y="1051"/>
                </a:lnTo>
                <a:lnTo>
                  <a:pt x="230" y="1047"/>
                </a:lnTo>
                <a:lnTo>
                  <a:pt x="230" y="1047"/>
                </a:lnTo>
                <a:lnTo>
                  <a:pt x="226" y="1042"/>
                </a:lnTo>
                <a:lnTo>
                  <a:pt x="219" y="1038"/>
                </a:lnTo>
                <a:lnTo>
                  <a:pt x="210" y="1034"/>
                </a:lnTo>
                <a:lnTo>
                  <a:pt x="199" y="1025"/>
                </a:lnTo>
                <a:lnTo>
                  <a:pt x="199" y="1025"/>
                </a:lnTo>
                <a:lnTo>
                  <a:pt x="202" y="1021"/>
                </a:lnTo>
                <a:lnTo>
                  <a:pt x="206" y="1017"/>
                </a:lnTo>
                <a:lnTo>
                  <a:pt x="206" y="1017"/>
                </a:lnTo>
                <a:lnTo>
                  <a:pt x="204" y="1011"/>
                </a:lnTo>
                <a:lnTo>
                  <a:pt x="201" y="1000"/>
                </a:lnTo>
                <a:lnTo>
                  <a:pt x="197" y="986"/>
                </a:lnTo>
                <a:lnTo>
                  <a:pt x="195" y="977"/>
                </a:lnTo>
                <a:lnTo>
                  <a:pt x="195" y="977"/>
                </a:lnTo>
                <a:lnTo>
                  <a:pt x="193" y="946"/>
                </a:lnTo>
                <a:lnTo>
                  <a:pt x="193" y="888"/>
                </a:lnTo>
                <a:lnTo>
                  <a:pt x="193" y="829"/>
                </a:lnTo>
                <a:lnTo>
                  <a:pt x="195" y="797"/>
                </a:lnTo>
                <a:lnTo>
                  <a:pt x="195" y="797"/>
                </a:lnTo>
                <a:lnTo>
                  <a:pt x="195" y="791"/>
                </a:lnTo>
                <a:lnTo>
                  <a:pt x="195" y="779"/>
                </a:lnTo>
                <a:lnTo>
                  <a:pt x="192" y="749"/>
                </a:lnTo>
                <a:lnTo>
                  <a:pt x="189" y="708"/>
                </a:lnTo>
                <a:lnTo>
                  <a:pt x="189" y="708"/>
                </a:lnTo>
                <a:lnTo>
                  <a:pt x="197" y="673"/>
                </a:lnTo>
                <a:lnTo>
                  <a:pt x="202" y="646"/>
                </a:lnTo>
                <a:lnTo>
                  <a:pt x="203" y="635"/>
                </a:lnTo>
                <a:lnTo>
                  <a:pt x="203" y="628"/>
                </a:lnTo>
                <a:lnTo>
                  <a:pt x="203" y="628"/>
                </a:lnTo>
                <a:lnTo>
                  <a:pt x="201" y="616"/>
                </a:lnTo>
                <a:lnTo>
                  <a:pt x="199" y="600"/>
                </a:lnTo>
                <a:lnTo>
                  <a:pt x="197" y="582"/>
                </a:lnTo>
                <a:lnTo>
                  <a:pt x="197" y="582"/>
                </a:lnTo>
                <a:lnTo>
                  <a:pt x="653" y="834"/>
                </a:lnTo>
                <a:lnTo>
                  <a:pt x="967" y="1008"/>
                </a:lnTo>
                <a:lnTo>
                  <a:pt x="1070" y="1066"/>
                </a:lnTo>
                <a:lnTo>
                  <a:pt x="1109" y="1088"/>
                </a:lnTo>
                <a:lnTo>
                  <a:pt x="1109" y="1088"/>
                </a:lnTo>
                <a:lnTo>
                  <a:pt x="1100" y="1097"/>
                </a:lnTo>
                <a:lnTo>
                  <a:pt x="1094" y="1104"/>
                </a:lnTo>
                <a:lnTo>
                  <a:pt x="1089" y="1110"/>
                </a:lnTo>
                <a:lnTo>
                  <a:pt x="1089" y="1110"/>
                </a:lnTo>
                <a:lnTo>
                  <a:pt x="1083" y="1118"/>
                </a:lnTo>
                <a:lnTo>
                  <a:pt x="1075" y="1129"/>
                </a:lnTo>
                <a:lnTo>
                  <a:pt x="1071" y="1135"/>
                </a:lnTo>
                <a:lnTo>
                  <a:pt x="1069" y="1140"/>
                </a:lnTo>
                <a:lnTo>
                  <a:pt x="1069" y="1144"/>
                </a:lnTo>
                <a:lnTo>
                  <a:pt x="1069" y="1145"/>
                </a:lnTo>
                <a:lnTo>
                  <a:pt x="1070" y="1146"/>
                </a:lnTo>
                <a:lnTo>
                  <a:pt x="1070" y="1146"/>
                </a:lnTo>
                <a:lnTo>
                  <a:pt x="1076" y="1149"/>
                </a:lnTo>
                <a:lnTo>
                  <a:pt x="1083" y="1150"/>
                </a:lnTo>
                <a:lnTo>
                  <a:pt x="1089" y="1151"/>
                </a:lnTo>
                <a:lnTo>
                  <a:pt x="1089" y="1151"/>
                </a:lnTo>
                <a:lnTo>
                  <a:pt x="1142" y="1128"/>
                </a:lnTo>
                <a:lnTo>
                  <a:pt x="1179" y="1111"/>
                </a:lnTo>
                <a:lnTo>
                  <a:pt x="1191" y="1105"/>
                </a:lnTo>
                <a:lnTo>
                  <a:pt x="1196" y="1103"/>
                </a:lnTo>
                <a:lnTo>
                  <a:pt x="1196" y="1103"/>
                </a:lnTo>
                <a:lnTo>
                  <a:pt x="1205" y="1084"/>
                </a:lnTo>
                <a:lnTo>
                  <a:pt x="1211" y="1074"/>
                </a:lnTo>
                <a:lnTo>
                  <a:pt x="1213" y="1069"/>
                </a:lnTo>
                <a:lnTo>
                  <a:pt x="1213" y="1066"/>
                </a:lnTo>
                <a:lnTo>
                  <a:pt x="1213" y="1066"/>
                </a:lnTo>
                <a:lnTo>
                  <a:pt x="1207" y="1060"/>
                </a:lnTo>
                <a:lnTo>
                  <a:pt x="1202" y="1055"/>
                </a:lnTo>
                <a:lnTo>
                  <a:pt x="1202" y="1055"/>
                </a:lnTo>
                <a:lnTo>
                  <a:pt x="1198" y="1055"/>
                </a:lnTo>
                <a:lnTo>
                  <a:pt x="1190" y="1058"/>
                </a:lnTo>
                <a:lnTo>
                  <a:pt x="1169" y="1063"/>
                </a:lnTo>
                <a:lnTo>
                  <a:pt x="1139" y="1072"/>
                </a:lnTo>
                <a:lnTo>
                  <a:pt x="195" y="552"/>
                </a:lnTo>
                <a:lnTo>
                  <a:pt x="195" y="552"/>
                </a:lnTo>
                <a:lnTo>
                  <a:pt x="192" y="547"/>
                </a:lnTo>
                <a:lnTo>
                  <a:pt x="189" y="537"/>
                </a:lnTo>
                <a:lnTo>
                  <a:pt x="186" y="526"/>
                </a:lnTo>
                <a:lnTo>
                  <a:pt x="186" y="526"/>
                </a:lnTo>
                <a:lnTo>
                  <a:pt x="190" y="526"/>
                </a:lnTo>
                <a:lnTo>
                  <a:pt x="192" y="525"/>
                </a:lnTo>
                <a:lnTo>
                  <a:pt x="195" y="524"/>
                </a:lnTo>
                <a:lnTo>
                  <a:pt x="195" y="524"/>
                </a:lnTo>
                <a:lnTo>
                  <a:pt x="195" y="517"/>
                </a:lnTo>
                <a:lnTo>
                  <a:pt x="192" y="503"/>
                </a:lnTo>
                <a:lnTo>
                  <a:pt x="189" y="483"/>
                </a:lnTo>
                <a:lnTo>
                  <a:pt x="208" y="474"/>
                </a:lnTo>
                <a:lnTo>
                  <a:pt x="216" y="478"/>
                </a:lnTo>
                <a:lnTo>
                  <a:pt x="216" y="478"/>
                </a:lnTo>
                <a:lnTo>
                  <a:pt x="219" y="481"/>
                </a:lnTo>
                <a:lnTo>
                  <a:pt x="227" y="491"/>
                </a:lnTo>
                <a:lnTo>
                  <a:pt x="227" y="491"/>
                </a:lnTo>
                <a:lnTo>
                  <a:pt x="237" y="501"/>
                </a:lnTo>
                <a:lnTo>
                  <a:pt x="241" y="503"/>
                </a:lnTo>
                <a:lnTo>
                  <a:pt x="244" y="504"/>
                </a:lnTo>
                <a:lnTo>
                  <a:pt x="252" y="504"/>
                </a:lnTo>
                <a:lnTo>
                  <a:pt x="252" y="504"/>
                </a:lnTo>
                <a:lnTo>
                  <a:pt x="252" y="534"/>
                </a:lnTo>
                <a:lnTo>
                  <a:pt x="254" y="554"/>
                </a:lnTo>
                <a:lnTo>
                  <a:pt x="255" y="561"/>
                </a:lnTo>
                <a:lnTo>
                  <a:pt x="256" y="564"/>
                </a:lnTo>
                <a:lnTo>
                  <a:pt x="258" y="565"/>
                </a:lnTo>
                <a:lnTo>
                  <a:pt x="258" y="565"/>
                </a:lnTo>
                <a:lnTo>
                  <a:pt x="264" y="569"/>
                </a:lnTo>
                <a:lnTo>
                  <a:pt x="266" y="569"/>
                </a:lnTo>
                <a:lnTo>
                  <a:pt x="268" y="567"/>
                </a:lnTo>
                <a:lnTo>
                  <a:pt x="268" y="567"/>
                </a:lnTo>
                <a:lnTo>
                  <a:pt x="271" y="563"/>
                </a:lnTo>
                <a:lnTo>
                  <a:pt x="273" y="554"/>
                </a:lnTo>
                <a:lnTo>
                  <a:pt x="276" y="546"/>
                </a:lnTo>
                <a:lnTo>
                  <a:pt x="277" y="543"/>
                </a:lnTo>
                <a:lnTo>
                  <a:pt x="277" y="543"/>
                </a:lnTo>
                <a:lnTo>
                  <a:pt x="277" y="549"/>
                </a:lnTo>
                <a:lnTo>
                  <a:pt x="277" y="557"/>
                </a:lnTo>
                <a:lnTo>
                  <a:pt x="277" y="557"/>
                </a:lnTo>
                <a:lnTo>
                  <a:pt x="277" y="560"/>
                </a:lnTo>
                <a:lnTo>
                  <a:pt x="276" y="563"/>
                </a:lnTo>
                <a:lnTo>
                  <a:pt x="273" y="567"/>
                </a:lnTo>
                <a:lnTo>
                  <a:pt x="273" y="567"/>
                </a:lnTo>
                <a:lnTo>
                  <a:pt x="271" y="577"/>
                </a:lnTo>
                <a:lnTo>
                  <a:pt x="271" y="582"/>
                </a:lnTo>
                <a:lnTo>
                  <a:pt x="271" y="584"/>
                </a:lnTo>
                <a:lnTo>
                  <a:pt x="271" y="584"/>
                </a:lnTo>
                <a:lnTo>
                  <a:pt x="275" y="583"/>
                </a:lnTo>
                <a:lnTo>
                  <a:pt x="278" y="582"/>
                </a:lnTo>
                <a:lnTo>
                  <a:pt x="284" y="578"/>
                </a:lnTo>
                <a:lnTo>
                  <a:pt x="284" y="578"/>
                </a:lnTo>
                <a:lnTo>
                  <a:pt x="284" y="582"/>
                </a:lnTo>
                <a:lnTo>
                  <a:pt x="285" y="583"/>
                </a:lnTo>
                <a:lnTo>
                  <a:pt x="288" y="584"/>
                </a:lnTo>
                <a:lnTo>
                  <a:pt x="288" y="584"/>
                </a:lnTo>
                <a:lnTo>
                  <a:pt x="290" y="582"/>
                </a:lnTo>
                <a:lnTo>
                  <a:pt x="294" y="578"/>
                </a:lnTo>
                <a:lnTo>
                  <a:pt x="301" y="563"/>
                </a:lnTo>
                <a:lnTo>
                  <a:pt x="301" y="563"/>
                </a:lnTo>
                <a:lnTo>
                  <a:pt x="302" y="557"/>
                </a:lnTo>
                <a:lnTo>
                  <a:pt x="301" y="548"/>
                </a:lnTo>
                <a:lnTo>
                  <a:pt x="298" y="529"/>
                </a:lnTo>
                <a:lnTo>
                  <a:pt x="290" y="502"/>
                </a:lnTo>
                <a:lnTo>
                  <a:pt x="290" y="502"/>
                </a:lnTo>
                <a:lnTo>
                  <a:pt x="291" y="500"/>
                </a:lnTo>
                <a:lnTo>
                  <a:pt x="296" y="497"/>
                </a:lnTo>
                <a:lnTo>
                  <a:pt x="300" y="492"/>
                </a:lnTo>
                <a:lnTo>
                  <a:pt x="301" y="489"/>
                </a:lnTo>
                <a:lnTo>
                  <a:pt x="301" y="485"/>
                </a:lnTo>
                <a:lnTo>
                  <a:pt x="301" y="485"/>
                </a:lnTo>
                <a:lnTo>
                  <a:pt x="296" y="461"/>
                </a:lnTo>
                <a:lnTo>
                  <a:pt x="285" y="415"/>
                </a:lnTo>
                <a:lnTo>
                  <a:pt x="271" y="352"/>
                </a:lnTo>
                <a:lnTo>
                  <a:pt x="271" y="352"/>
                </a:lnTo>
                <a:lnTo>
                  <a:pt x="273" y="335"/>
                </a:lnTo>
                <a:lnTo>
                  <a:pt x="275" y="319"/>
                </a:lnTo>
                <a:lnTo>
                  <a:pt x="273" y="302"/>
                </a:lnTo>
                <a:lnTo>
                  <a:pt x="273" y="302"/>
                </a:lnTo>
                <a:lnTo>
                  <a:pt x="268" y="233"/>
                </a:lnTo>
                <a:lnTo>
                  <a:pt x="268" y="233"/>
                </a:lnTo>
                <a:lnTo>
                  <a:pt x="266" y="217"/>
                </a:lnTo>
                <a:lnTo>
                  <a:pt x="261" y="199"/>
                </a:lnTo>
                <a:lnTo>
                  <a:pt x="258" y="185"/>
                </a:lnTo>
                <a:lnTo>
                  <a:pt x="255" y="179"/>
                </a:lnTo>
                <a:lnTo>
                  <a:pt x="255" y="179"/>
                </a:lnTo>
                <a:lnTo>
                  <a:pt x="250" y="180"/>
                </a:lnTo>
                <a:lnTo>
                  <a:pt x="248" y="180"/>
                </a:lnTo>
                <a:lnTo>
                  <a:pt x="247" y="180"/>
                </a:lnTo>
                <a:lnTo>
                  <a:pt x="247" y="179"/>
                </a:lnTo>
                <a:lnTo>
                  <a:pt x="247" y="170"/>
                </a:lnTo>
                <a:lnTo>
                  <a:pt x="232" y="165"/>
                </a:lnTo>
                <a:lnTo>
                  <a:pt x="232" y="165"/>
                </a:lnTo>
                <a:lnTo>
                  <a:pt x="236" y="161"/>
                </a:lnTo>
                <a:lnTo>
                  <a:pt x="239" y="157"/>
                </a:lnTo>
                <a:lnTo>
                  <a:pt x="244" y="155"/>
                </a:lnTo>
                <a:lnTo>
                  <a:pt x="244" y="155"/>
                </a:lnTo>
                <a:lnTo>
                  <a:pt x="252" y="150"/>
                </a:lnTo>
                <a:lnTo>
                  <a:pt x="258" y="146"/>
                </a:lnTo>
                <a:lnTo>
                  <a:pt x="258" y="146"/>
                </a:lnTo>
                <a:lnTo>
                  <a:pt x="261" y="141"/>
                </a:lnTo>
                <a:lnTo>
                  <a:pt x="262" y="138"/>
                </a:lnTo>
                <a:lnTo>
                  <a:pt x="262" y="138"/>
                </a:lnTo>
                <a:lnTo>
                  <a:pt x="266" y="139"/>
                </a:lnTo>
                <a:lnTo>
                  <a:pt x="270" y="139"/>
                </a:lnTo>
                <a:lnTo>
                  <a:pt x="271" y="138"/>
                </a:lnTo>
                <a:lnTo>
                  <a:pt x="271" y="138"/>
                </a:lnTo>
                <a:lnTo>
                  <a:pt x="272" y="134"/>
                </a:lnTo>
                <a:lnTo>
                  <a:pt x="273" y="128"/>
                </a:lnTo>
                <a:lnTo>
                  <a:pt x="273" y="118"/>
                </a:lnTo>
                <a:lnTo>
                  <a:pt x="277" y="110"/>
                </a:lnTo>
                <a:lnTo>
                  <a:pt x="277" y="110"/>
                </a:lnTo>
                <a:lnTo>
                  <a:pt x="288" y="113"/>
                </a:lnTo>
                <a:lnTo>
                  <a:pt x="298" y="115"/>
                </a:lnTo>
                <a:lnTo>
                  <a:pt x="304" y="116"/>
                </a:lnTo>
                <a:lnTo>
                  <a:pt x="304" y="116"/>
                </a:lnTo>
                <a:lnTo>
                  <a:pt x="312" y="115"/>
                </a:lnTo>
                <a:lnTo>
                  <a:pt x="325" y="111"/>
                </a:lnTo>
                <a:lnTo>
                  <a:pt x="336" y="107"/>
                </a:lnTo>
                <a:lnTo>
                  <a:pt x="339" y="105"/>
                </a:lnTo>
                <a:lnTo>
                  <a:pt x="340" y="104"/>
                </a:lnTo>
                <a:lnTo>
                  <a:pt x="340" y="102"/>
                </a:lnTo>
                <a:lnTo>
                  <a:pt x="340" y="102"/>
                </a:lnTo>
                <a:lnTo>
                  <a:pt x="333" y="95"/>
                </a:lnTo>
                <a:lnTo>
                  <a:pt x="322" y="86"/>
                </a:lnTo>
                <a:lnTo>
                  <a:pt x="307" y="75"/>
                </a:lnTo>
                <a:lnTo>
                  <a:pt x="307" y="75"/>
                </a:lnTo>
                <a:lnTo>
                  <a:pt x="305" y="61"/>
                </a:lnTo>
                <a:lnTo>
                  <a:pt x="304" y="42"/>
                </a:lnTo>
                <a:lnTo>
                  <a:pt x="304" y="42"/>
                </a:lnTo>
                <a:lnTo>
                  <a:pt x="305" y="30"/>
                </a:lnTo>
                <a:lnTo>
                  <a:pt x="304" y="25"/>
                </a:lnTo>
                <a:lnTo>
                  <a:pt x="299" y="20"/>
                </a:lnTo>
                <a:lnTo>
                  <a:pt x="299" y="20"/>
                </a:lnTo>
                <a:lnTo>
                  <a:pt x="294" y="17"/>
                </a:lnTo>
                <a:lnTo>
                  <a:pt x="288" y="14"/>
                </a:lnTo>
                <a:lnTo>
                  <a:pt x="273" y="8"/>
                </a:lnTo>
                <a:lnTo>
                  <a:pt x="258" y="3"/>
                </a:lnTo>
                <a:lnTo>
                  <a:pt x="244" y="1"/>
                </a:lnTo>
                <a:lnTo>
                  <a:pt x="244" y="1"/>
                </a:lnTo>
                <a:lnTo>
                  <a:pt x="232" y="0"/>
                </a:lnTo>
                <a:lnTo>
                  <a:pt x="221" y="0"/>
                </a:lnTo>
                <a:lnTo>
                  <a:pt x="210" y="1"/>
                </a:lnTo>
                <a:lnTo>
                  <a:pt x="199" y="3"/>
                </a:lnTo>
                <a:lnTo>
                  <a:pt x="199" y="3"/>
                </a:lnTo>
                <a:lnTo>
                  <a:pt x="195" y="7"/>
                </a:lnTo>
                <a:lnTo>
                  <a:pt x="189" y="12"/>
                </a:lnTo>
                <a:lnTo>
                  <a:pt x="183" y="18"/>
                </a:lnTo>
                <a:lnTo>
                  <a:pt x="178" y="25"/>
                </a:lnTo>
                <a:lnTo>
                  <a:pt x="168" y="40"/>
                </a:lnTo>
                <a:lnTo>
                  <a:pt x="164" y="47"/>
                </a:lnTo>
                <a:lnTo>
                  <a:pt x="158" y="64"/>
                </a:lnTo>
                <a:lnTo>
                  <a:pt x="158" y="64"/>
                </a:lnTo>
                <a:lnTo>
                  <a:pt x="160" y="66"/>
                </a:lnTo>
                <a:lnTo>
                  <a:pt x="160" y="69"/>
                </a:lnTo>
                <a:lnTo>
                  <a:pt x="158" y="72"/>
                </a:lnTo>
                <a:lnTo>
                  <a:pt x="158" y="72"/>
                </a:lnTo>
                <a:lnTo>
                  <a:pt x="156" y="78"/>
                </a:lnTo>
                <a:lnTo>
                  <a:pt x="153" y="86"/>
                </a:lnTo>
                <a:lnTo>
                  <a:pt x="153" y="86"/>
                </a:lnTo>
                <a:lnTo>
                  <a:pt x="152" y="90"/>
                </a:lnTo>
                <a:lnTo>
                  <a:pt x="151" y="95"/>
                </a:lnTo>
                <a:lnTo>
                  <a:pt x="151" y="102"/>
                </a:lnTo>
                <a:lnTo>
                  <a:pt x="151" y="10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9">
            <a:extLst>
              <a:ext uri="{FF2B5EF4-FFF2-40B4-BE49-F238E27FC236}">
                <a16:creationId xmlns:a16="http://schemas.microsoft.com/office/drawing/2014/main" id="{811E1354-97E7-4515-84F1-3C6B066302A9}"/>
              </a:ext>
            </a:extLst>
          </p:cNvPr>
          <p:cNvSpPr>
            <a:spLocks/>
          </p:cNvSpPr>
          <p:nvPr/>
        </p:nvSpPr>
        <p:spPr bwMode="auto">
          <a:xfrm>
            <a:off x="7953598" y="4730368"/>
            <a:ext cx="1229872" cy="1592641"/>
          </a:xfrm>
          <a:custGeom>
            <a:avLst/>
            <a:gdLst>
              <a:gd name="T0" fmla="*/ 922 w 973"/>
              <a:gd name="T1" fmla="*/ 212 h 1260"/>
              <a:gd name="T2" fmla="*/ 956 w 973"/>
              <a:gd name="T3" fmla="*/ 304 h 1260"/>
              <a:gd name="T4" fmla="*/ 972 w 973"/>
              <a:gd name="T5" fmla="*/ 458 h 1260"/>
              <a:gd name="T6" fmla="*/ 969 w 973"/>
              <a:gd name="T7" fmla="*/ 533 h 1260"/>
              <a:gd name="T8" fmla="*/ 948 w 973"/>
              <a:gd name="T9" fmla="*/ 609 h 1260"/>
              <a:gd name="T10" fmla="*/ 945 w 973"/>
              <a:gd name="T11" fmla="*/ 739 h 1260"/>
              <a:gd name="T12" fmla="*/ 963 w 973"/>
              <a:gd name="T13" fmla="*/ 947 h 1260"/>
              <a:gd name="T14" fmla="*/ 958 w 973"/>
              <a:gd name="T15" fmla="*/ 1178 h 1260"/>
              <a:gd name="T16" fmla="*/ 961 w 973"/>
              <a:gd name="T17" fmla="*/ 1206 h 1260"/>
              <a:gd name="T18" fmla="*/ 958 w 973"/>
              <a:gd name="T19" fmla="*/ 1251 h 1260"/>
              <a:gd name="T20" fmla="*/ 914 w 973"/>
              <a:gd name="T21" fmla="*/ 1258 h 1260"/>
              <a:gd name="T22" fmla="*/ 868 w 973"/>
              <a:gd name="T23" fmla="*/ 1247 h 1260"/>
              <a:gd name="T24" fmla="*/ 839 w 973"/>
              <a:gd name="T25" fmla="*/ 1232 h 1260"/>
              <a:gd name="T26" fmla="*/ 856 w 973"/>
              <a:gd name="T27" fmla="*/ 1198 h 1260"/>
              <a:gd name="T28" fmla="*/ 879 w 973"/>
              <a:gd name="T29" fmla="*/ 1168 h 1260"/>
              <a:gd name="T30" fmla="*/ 862 w 973"/>
              <a:gd name="T31" fmla="*/ 898 h 1260"/>
              <a:gd name="T32" fmla="*/ 772 w 973"/>
              <a:gd name="T33" fmla="*/ 831 h 1260"/>
              <a:gd name="T34" fmla="*/ 761 w 973"/>
              <a:gd name="T35" fmla="*/ 888 h 1260"/>
              <a:gd name="T36" fmla="*/ 765 w 973"/>
              <a:gd name="T37" fmla="*/ 1061 h 1260"/>
              <a:gd name="T38" fmla="*/ 784 w 973"/>
              <a:gd name="T39" fmla="*/ 1141 h 1260"/>
              <a:gd name="T40" fmla="*/ 796 w 973"/>
              <a:gd name="T41" fmla="*/ 1192 h 1260"/>
              <a:gd name="T42" fmla="*/ 783 w 973"/>
              <a:gd name="T43" fmla="*/ 1218 h 1260"/>
              <a:gd name="T44" fmla="*/ 667 w 973"/>
              <a:gd name="T45" fmla="*/ 1222 h 1260"/>
              <a:gd name="T46" fmla="*/ 633 w 973"/>
              <a:gd name="T47" fmla="*/ 1206 h 1260"/>
              <a:gd name="T48" fmla="*/ 642 w 973"/>
              <a:gd name="T49" fmla="*/ 1187 h 1260"/>
              <a:gd name="T50" fmla="*/ 692 w 973"/>
              <a:gd name="T51" fmla="*/ 1148 h 1260"/>
              <a:gd name="T52" fmla="*/ 668 w 973"/>
              <a:gd name="T53" fmla="*/ 961 h 1260"/>
              <a:gd name="T54" fmla="*/ 662 w 973"/>
              <a:gd name="T55" fmla="*/ 898 h 1260"/>
              <a:gd name="T56" fmla="*/ 687 w 973"/>
              <a:gd name="T57" fmla="*/ 694 h 1260"/>
              <a:gd name="T58" fmla="*/ 725 w 973"/>
              <a:gd name="T59" fmla="*/ 605 h 1260"/>
              <a:gd name="T60" fmla="*/ 715 w 973"/>
              <a:gd name="T61" fmla="*/ 543 h 1260"/>
              <a:gd name="T62" fmla="*/ 668 w 973"/>
              <a:gd name="T63" fmla="*/ 590 h 1260"/>
              <a:gd name="T64" fmla="*/ 657 w 973"/>
              <a:gd name="T65" fmla="*/ 631 h 1260"/>
              <a:gd name="T66" fmla="*/ 641 w 973"/>
              <a:gd name="T67" fmla="*/ 607 h 1260"/>
              <a:gd name="T68" fmla="*/ 639 w 973"/>
              <a:gd name="T69" fmla="*/ 622 h 1260"/>
              <a:gd name="T70" fmla="*/ 629 w 973"/>
              <a:gd name="T71" fmla="*/ 637 h 1260"/>
              <a:gd name="T72" fmla="*/ 431 w 973"/>
              <a:gd name="T73" fmla="*/ 841 h 1260"/>
              <a:gd name="T74" fmla="*/ 317 w 973"/>
              <a:gd name="T75" fmla="*/ 1062 h 1260"/>
              <a:gd name="T76" fmla="*/ 17 w 973"/>
              <a:gd name="T77" fmla="*/ 1131 h 1260"/>
              <a:gd name="T78" fmla="*/ 203 w 973"/>
              <a:gd name="T79" fmla="*/ 1065 h 1260"/>
              <a:gd name="T80" fmla="*/ 615 w 973"/>
              <a:gd name="T81" fmla="*/ 586 h 1260"/>
              <a:gd name="T82" fmla="*/ 652 w 973"/>
              <a:gd name="T83" fmla="*/ 536 h 1260"/>
              <a:gd name="T84" fmla="*/ 688 w 973"/>
              <a:gd name="T85" fmla="*/ 497 h 1260"/>
              <a:gd name="T86" fmla="*/ 686 w 973"/>
              <a:gd name="T87" fmla="*/ 477 h 1260"/>
              <a:gd name="T88" fmla="*/ 702 w 973"/>
              <a:gd name="T89" fmla="*/ 419 h 1260"/>
              <a:gd name="T90" fmla="*/ 702 w 973"/>
              <a:gd name="T91" fmla="*/ 383 h 1260"/>
              <a:gd name="T92" fmla="*/ 699 w 973"/>
              <a:gd name="T93" fmla="*/ 280 h 1260"/>
              <a:gd name="T94" fmla="*/ 730 w 973"/>
              <a:gd name="T95" fmla="*/ 215 h 1260"/>
              <a:gd name="T96" fmla="*/ 728 w 973"/>
              <a:gd name="T97" fmla="*/ 198 h 1260"/>
              <a:gd name="T98" fmla="*/ 751 w 973"/>
              <a:gd name="T99" fmla="*/ 165 h 1260"/>
              <a:gd name="T100" fmla="*/ 744 w 973"/>
              <a:gd name="T101" fmla="*/ 140 h 1260"/>
              <a:gd name="T102" fmla="*/ 744 w 973"/>
              <a:gd name="T103" fmla="*/ 101 h 1260"/>
              <a:gd name="T104" fmla="*/ 707 w 973"/>
              <a:gd name="T105" fmla="*/ 78 h 1260"/>
              <a:gd name="T106" fmla="*/ 734 w 973"/>
              <a:gd name="T107" fmla="*/ 55 h 1260"/>
              <a:gd name="T108" fmla="*/ 753 w 973"/>
              <a:gd name="T109" fmla="*/ 6 h 1260"/>
              <a:gd name="T110" fmla="*/ 789 w 973"/>
              <a:gd name="T111" fmla="*/ 4 h 1260"/>
              <a:gd name="T112" fmla="*/ 845 w 973"/>
              <a:gd name="T113" fmla="*/ 22 h 1260"/>
              <a:gd name="T114" fmla="*/ 862 w 973"/>
              <a:gd name="T115" fmla="*/ 49 h 1260"/>
              <a:gd name="T116" fmla="*/ 869 w 973"/>
              <a:gd name="T117" fmla="*/ 86 h 1260"/>
              <a:gd name="T118" fmla="*/ 862 w 973"/>
              <a:gd name="T119" fmla="*/ 123 h 1260"/>
              <a:gd name="T120" fmla="*/ 859 w 973"/>
              <a:gd name="T121" fmla="*/ 155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73" h="1260">
                <a:moveTo>
                  <a:pt x="859" y="155"/>
                </a:moveTo>
                <a:lnTo>
                  <a:pt x="869" y="176"/>
                </a:lnTo>
                <a:lnTo>
                  <a:pt x="869" y="176"/>
                </a:lnTo>
                <a:lnTo>
                  <a:pt x="879" y="182"/>
                </a:lnTo>
                <a:lnTo>
                  <a:pt x="899" y="195"/>
                </a:lnTo>
                <a:lnTo>
                  <a:pt x="922" y="212"/>
                </a:lnTo>
                <a:lnTo>
                  <a:pt x="931" y="220"/>
                </a:lnTo>
                <a:lnTo>
                  <a:pt x="935" y="226"/>
                </a:lnTo>
                <a:lnTo>
                  <a:pt x="935" y="226"/>
                </a:lnTo>
                <a:lnTo>
                  <a:pt x="939" y="236"/>
                </a:lnTo>
                <a:lnTo>
                  <a:pt x="944" y="255"/>
                </a:lnTo>
                <a:lnTo>
                  <a:pt x="956" y="304"/>
                </a:lnTo>
                <a:lnTo>
                  <a:pt x="966" y="353"/>
                </a:lnTo>
                <a:lnTo>
                  <a:pt x="968" y="370"/>
                </a:lnTo>
                <a:lnTo>
                  <a:pt x="969" y="379"/>
                </a:lnTo>
                <a:lnTo>
                  <a:pt x="969" y="379"/>
                </a:lnTo>
                <a:lnTo>
                  <a:pt x="969" y="407"/>
                </a:lnTo>
                <a:lnTo>
                  <a:pt x="972" y="458"/>
                </a:lnTo>
                <a:lnTo>
                  <a:pt x="973" y="485"/>
                </a:lnTo>
                <a:lnTo>
                  <a:pt x="973" y="508"/>
                </a:lnTo>
                <a:lnTo>
                  <a:pt x="972" y="525"/>
                </a:lnTo>
                <a:lnTo>
                  <a:pt x="971" y="531"/>
                </a:lnTo>
                <a:lnTo>
                  <a:pt x="969" y="533"/>
                </a:lnTo>
                <a:lnTo>
                  <a:pt x="969" y="533"/>
                </a:lnTo>
                <a:lnTo>
                  <a:pt x="961" y="538"/>
                </a:lnTo>
                <a:lnTo>
                  <a:pt x="951" y="543"/>
                </a:lnTo>
                <a:lnTo>
                  <a:pt x="943" y="546"/>
                </a:lnTo>
                <a:lnTo>
                  <a:pt x="943" y="546"/>
                </a:lnTo>
                <a:lnTo>
                  <a:pt x="944" y="565"/>
                </a:lnTo>
                <a:lnTo>
                  <a:pt x="948" y="609"/>
                </a:lnTo>
                <a:lnTo>
                  <a:pt x="950" y="659"/>
                </a:lnTo>
                <a:lnTo>
                  <a:pt x="950" y="681"/>
                </a:lnTo>
                <a:lnTo>
                  <a:pt x="949" y="697"/>
                </a:lnTo>
                <a:lnTo>
                  <a:pt x="949" y="697"/>
                </a:lnTo>
                <a:lnTo>
                  <a:pt x="946" y="714"/>
                </a:lnTo>
                <a:lnTo>
                  <a:pt x="945" y="739"/>
                </a:lnTo>
                <a:lnTo>
                  <a:pt x="941" y="797"/>
                </a:lnTo>
                <a:lnTo>
                  <a:pt x="939" y="871"/>
                </a:lnTo>
                <a:lnTo>
                  <a:pt x="939" y="871"/>
                </a:lnTo>
                <a:lnTo>
                  <a:pt x="950" y="904"/>
                </a:lnTo>
                <a:lnTo>
                  <a:pt x="960" y="933"/>
                </a:lnTo>
                <a:lnTo>
                  <a:pt x="963" y="947"/>
                </a:lnTo>
                <a:lnTo>
                  <a:pt x="966" y="961"/>
                </a:lnTo>
                <a:lnTo>
                  <a:pt x="966" y="961"/>
                </a:lnTo>
                <a:lnTo>
                  <a:pt x="967" y="980"/>
                </a:lnTo>
                <a:lnTo>
                  <a:pt x="967" y="1009"/>
                </a:lnTo>
                <a:lnTo>
                  <a:pt x="964" y="1082"/>
                </a:lnTo>
                <a:lnTo>
                  <a:pt x="958" y="1178"/>
                </a:lnTo>
                <a:lnTo>
                  <a:pt x="958" y="1178"/>
                </a:lnTo>
                <a:lnTo>
                  <a:pt x="958" y="1183"/>
                </a:lnTo>
                <a:lnTo>
                  <a:pt x="958" y="1188"/>
                </a:lnTo>
                <a:lnTo>
                  <a:pt x="958" y="1194"/>
                </a:lnTo>
                <a:lnTo>
                  <a:pt x="958" y="1194"/>
                </a:lnTo>
                <a:lnTo>
                  <a:pt x="961" y="1206"/>
                </a:lnTo>
                <a:lnTo>
                  <a:pt x="963" y="1223"/>
                </a:lnTo>
                <a:lnTo>
                  <a:pt x="963" y="1232"/>
                </a:lnTo>
                <a:lnTo>
                  <a:pt x="963" y="1240"/>
                </a:lnTo>
                <a:lnTo>
                  <a:pt x="962" y="1246"/>
                </a:lnTo>
                <a:lnTo>
                  <a:pt x="958" y="1251"/>
                </a:lnTo>
                <a:lnTo>
                  <a:pt x="958" y="1251"/>
                </a:lnTo>
                <a:lnTo>
                  <a:pt x="954" y="1255"/>
                </a:lnTo>
                <a:lnTo>
                  <a:pt x="948" y="1257"/>
                </a:lnTo>
                <a:lnTo>
                  <a:pt x="939" y="1258"/>
                </a:lnTo>
                <a:lnTo>
                  <a:pt x="931" y="1260"/>
                </a:lnTo>
                <a:lnTo>
                  <a:pt x="922" y="1260"/>
                </a:lnTo>
                <a:lnTo>
                  <a:pt x="914" y="1258"/>
                </a:lnTo>
                <a:lnTo>
                  <a:pt x="908" y="1257"/>
                </a:lnTo>
                <a:lnTo>
                  <a:pt x="902" y="1255"/>
                </a:lnTo>
                <a:lnTo>
                  <a:pt x="902" y="1255"/>
                </a:lnTo>
                <a:lnTo>
                  <a:pt x="897" y="1252"/>
                </a:lnTo>
                <a:lnTo>
                  <a:pt x="888" y="1251"/>
                </a:lnTo>
                <a:lnTo>
                  <a:pt x="868" y="1247"/>
                </a:lnTo>
                <a:lnTo>
                  <a:pt x="858" y="1245"/>
                </a:lnTo>
                <a:lnTo>
                  <a:pt x="848" y="1241"/>
                </a:lnTo>
                <a:lnTo>
                  <a:pt x="842" y="1238"/>
                </a:lnTo>
                <a:lnTo>
                  <a:pt x="840" y="1234"/>
                </a:lnTo>
                <a:lnTo>
                  <a:pt x="839" y="1232"/>
                </a:lnTo>
                <a:lnTo>
                  <a:pt x="839" y="1232"/>
                </a:lnTo>
                <a:lnTo>
                  <a:pt x="837" y="1226"/>
                </a:lnTo>
                <a:lnTo>
                  <a:pt x="837" y="1221"/>
                </a:lnTo>
                <a:lnTo>
                  <a:pt x="839" y="1217"/>
                </a:lnTo>
                <a:lnTo>
                  <a:pt x="840" y="1214"/>
                </a:lnTo>
                <a:lnTo>
                  <a:pt x="846" y="1208"/>
                </a:lnTo>
                <a:lnTo>
                  <a:pt x="856" y="1198"/>
                </a:lnTo>
                <a:lnTo>
                  <a:pt x="856" y="1198"/>
                </a:lnTo>
                <a:lnTo>
                  <a:pt x="865" y="1187"/>
                </a:lnTo>
                <a:lnTo>
                  <a:pt x="875" y="1178"/>
                </a:lnTo>
                <a:lnTo>
                  <a:pt x="886" y="1171"/>
                </a:lnTo>
                <a:lnTo>
                  <a:pt x="879" y="1168"/>
                </a:lnTo>
                <a:lnTo>
                  <a:pt x="879" y="1168"/>
                </a:lnTo>
                <a:lnTo>
                  <a:pt x="872" y="974"/>
                </a:lnTo>
                <a:lnTo>
                  <a:pt x="872" y="974"/>
                </a:lnTo>
                <a:lnTo>
                  <a:pt x="868" y="938"/>
                </a:lnTo>
                <a:lnTo>
                  <a:pt x="865" y="913"/>
                </a:lnTo>
                <a:lnTo>
                  <a:pt x="862" y="898"/>
                </a:lnTo>
                <a:lnTo>
                  <a:pt x="862" y="898"/>
                </a:lnTo>
                <a:lnTo>
                  <a:pt x="822" y="727"/>
                </a:lnTo>
                <a:lnTo>
                  <a:pt x="822" y="727"/>
                </a:lnTo>
                <a:lnTo>
                  <a:pt x="797" y="774"/>
                </a:lnTo>
                <a:lnTo>
                  <a:pt x="780" y="809"/>
                </a:lnTo>
                <a:lnTo>
                  <a:pt x="774" y="822"/>
                </a:lnTo>
                <a:lnTo>
                  <a:pt x="772" y="831"/>
                </a:lnTo>
                <a:lnTo>
                  <a:pt x="772" y="831"/>
                </a:lnTo>
                <a:lnTo>
                  <a:pt x="768" y="852"/>
                </a:lnTo>
                <a:lnTo>
                  <a:pt x="765" y="871"/>
                </a:lnTo>
                <a:lnTo>
                  <a:pt x="765" y="871"/>
                </a:lnTo>
                <a:lnTo>
                  <a:pt x="761" y="888"/>
                </a:lnTo>
                <a:lnTo>
                  <a:pt x="761" y="888"/>
                </a:lnTo>
                <a:lnTo>
                  <a:pt x="761" y="898"/>
                </a:lnTo>
                <a:lnTo>
                  <a:pt x="761" y="916"/>
                </a:lnTo>
                <a:lnTo>
                  <a:pt x="761" y="969"/>
                </a:lnTo>
                <a:lnTo>
                  <a:pt x="762" y="1025"/>
                </a:lnTo>
                <a:lnTo>
                  <a:pt x="765" y="1061"/>
                </a:lnTo>
                <a:lnTo>
                  <a:pt x="765" y="1061"/>
                </a:lnTo>
                <a:lnTo>
                  <a:pt x="771" y="1107"/>
                </a:lnTo>
                <a:lnTo>
                  <a:pt x="774" y="1131"/>
                </a:lnTo>
                <a:lnTo>
                  <a:pt x="774" y="1131"/>
                </a:lnTo>
                <a:lnTo>
                  <a:pt x="777" y="1132"/>
                </a:lnTo>
                <a:lnTo>
                  <a:pt x="780" y="1135"/>
                </a:lnTo>
                <a:lnTo>
                  <a:pt x="784" y="1141"/>
                </a:lnTo>
                <a:lnTo>
                  <a:pt x="787" y="1146"/>
                </a:lnTo>
                <a:lnTo>
                  <a:pt x="789" y="1152"/>
                </a:lnTo>
                <a:lnTo>
                  <a:pt x="789" y="1152"/>
                </a:lnTo>
                <a:lnTo>
                  <a:pt x="791" y="1166"/>
                </a:lnTo>
                <a:lnTo>
                  <a:pt x="795" y="1183"/>
                </a:lnTo>
                <a:lnTo>
                  <a:pt x="796" y="1192"/>
                </a:lnTo>
                <a:lnTo>
                  <a:pt x="796" y="1200"/>
                </a:lnTo>
                <a:lnTo>
                  <a:pt x="794" y="1206"/>
                </a:lnTo>
                <a:lnTo>
                  <a:pt x="791" y="1211"/>
                </a:lnTo>
                <a:lnTo>
                  <a:pt x="791" y="1211"/>
                </a:lnTo>
                <a:lnTo>
                  <a:pt x="788" y="1215"/>
                </a:lnTo>
                <a:lnTo>
                  <a:pt x="783" y="1218"/>
                </a:lnTo>
                <a:lnTo>
                  <a:pt x="770" y="1222"/>
                </a:lnTo>
                <a:lnTo>
                  <a:pt x="756" y="1224"/>
                </a:lnTo>
                <a:lnTo>
                  <a:pt x="745" y="1224"/>
                </a:lnTo>
                <a:lnTo>
                  <a:pt x="745" y="1224"/>
                </a:lnTo>
                <a:lnTo>
                  <a:pt x="696" y="1223"/>
                </a:lnTo>
                <a:lnTo>
                  <a:pt x="667" y="1222"/>
                </a:lnTo>
                <a:lnTo>
                  <a:pt x="655" y="1220"/>
                </a:lnTo>
                <a:lnTo>
                  <a:pt x="649" y="1218"/>
                </a:lnTo>
                <a:lnTo>
                  <a:pt x="649" y="1218"/>
                </a:lnTo>
                <a:lnTo>
                  <a:pt x="640" y="1214"/>
                </a:lnTo>
                <a:lnTo>
                  <a:pt x="634" y="1209"/>
                </a:lnTo>
                <a:lnTo>
                  <a:pt x="633" y="1206"/>
                </a:lnTo>
                <a:lnTo>
                  <a:pt x="632" y="1203"/>
                </a:lnTo>
                <a:lnTo>
                  <a:pt x="633" y="1199"/>
                </a:lnTo>
                <a:lnTo>
                  <a:pt x="635" y="1194"/>
                </a:lnTo>
                <a:lnTo>
                  <a:pt x="635" y="1194"/>
                </a:lnTo>
                <a:lnTo>
                  <a:pt x="638" y="1191"/>
                </a:lnTo>
                <a:lnTo>
                  <a:pt x="642" y="1187"/>
                </a:lnTo>
                <a:lnTo>
                  <a:pt x="653" y="1180"/>
                </a:lnTo>
                <a:lnTo>
                  <a:pt x="664" y="1174"/>
                </a:lnTo>
                <a:lnTo>
                  <a:pt x="668" y="1171"/>
                </a:lnTo>
                <a:lnTo>
                  <a:pt x="672" y="1168"/>
                </a:lnTo>
                <a:lnTo>
                  <a:pt x="672" y="1168"/>
                </a:lnTo>
                <a:lnTo>
                  <a:pt x="692" y="1148"/>
                </a:lnTo>
                <a:lnTo>
                  <a:pt x="708" y="1135"/>
                </a:lnTo>
                <a:lnTo>
                  <a:pt x="658" y="1124"/>
                </a:lnTo>
                <a:lnTo>
                  <a:pt x="658" y="1124"/>
                </a:lnTo>
                <a:lnTo>
                  <a:pt x="663" y="1050"/>
                </a:lnTo>
                <a:lnTo>
                  <a:pt x="667" y="994"/>
                </a:lnTo>
                <a:lnTo>
                  <a:pt x="668" y="961"/>
                </a:lnTo>
                <a:lnTo>
                  <a:pt x="668" y="961"/>
                </a:lnTo>
                <a:lnTo>
                  <a:pt x="667" y="944"/>
                </a:lnTo>
                <a:lnTo>
                  <a:pt x="664" y="923"/>
                </a:lnTo>
                <a:lnTo>
                  <a:pt x="662" y="906"/>
                </a:lnTo>
                <a:lnTo>
                  <a:pt x="662" y="898"/>
                </a:lnTo>
                <a:lnTo>
                  <a:pt x="662" y="898"/>
                </a:lnTo>
                <a:lnTo>
                  <a:pt x="664" y="867"/>
                </a:lnTo>
                <a:lnTo>
                  <a:pt x="669" y="803"/>
                </a:lnTo>
                <a:lnTo>
                  <a:pt x="674" y="767"/>
                </a:lnTo>
                <a:lnTo>
                  <a:pt x="679" y="733"/>
                </a:lnTo>
                <a:lnTo>
                  <a:pt x="685" y="705"/>
                </a:lnTo>
                <a:lnTo>
                  <a:pt x="687" y="694"/>
                </a:lnTo>
                <a:lnTo>
                  <a:pt x="691" y="687"/>
                </a:lnTo>
                <a:lnTo>
                  <a:pt x="691" y="687"/>
                </a:lnTo>
                <a:lnTo>
                  <a:pt x="699" y="674"/>
                </a:lnTo>
                <a:lnTo>
                  <a:pt x="705" y="659"/>
                </a:lnTo>
                <a:lnTo>
                  <a:pt x="718" y="629"/>
                </a:lnTo>
                <a:lnTo>
                  <a:pt x="725" y="605"/>
                </a:lnTo>
                <a:lnTo>
                  <a:pt x="728" y="594"/>
                </a:lnTo>
                <a:lnTo>
                  <a:pt x="728" y="594"/>
                </a:lnTo>
                <a:lnTo>
                  <a:pt x="734" y="556"/>
                </a:lnTo>
                <a:lnTo>
                  <a:pt x="734" y="556"/>
                </a:lnTo>
                <a:lnTo>
                  <a:pt x="715" y="543"/>
                </a:lnTo>
                <a:lnTo>
                  <a:pt x="715" y="543"/>
                </a:lnTo>
                <a:lnTo>
                  <a:pt x="709" y="548"/>
                </a:lnTo>
                <a:lnTo>
                  <a:pt x="697" y="559"/>
                </a:lnTo>
                <a:lnTo>
                  <a:pt x="675" y="580"/>
                </a:lnTo>
                <a:lnTo>
                  <a:pt x="675" y="580"/>
                </a:lnTo>
                <a:lnTo>
                  <a:pt x="670" y="585"/>
                </a:lnTo>
                <a:lnTo>
                  <a:pt x="668" y="590"/>
                </a:lnTo>
                <a:lnTo>
                  <a:pt x="664" y="596"/>
                </a:lnTo>
                <a:lnTo>
                  <a:pt x="664" y="596"/>
                </a:lnTo>
                <a:lnTo>
                  <a:pt x="663" y="603"/>
                </a:lnTo>
                <a:lnTo>
                  <a:pt x="662" y="615"/>
                </a:lnTo>
                <a:lnTo>
                  <a:pt x="658" y="628"/>
                </a:lnTo>
                <a:lnTo>
                  <a:pt x="657" y="631"/>
                </a:lnTo>
                <a:lnTo>
                  <a:pt x="655" y="634"/>
                </a:lnTo>
                <a:lnTo>
                  <a:pt x="655" y="634"/>
                </a:lnTo>
                <a:lnTo>
                  <a:pt x="652" y="632"/>
                </a:lnTo>
                <a:lnTo>
                  <a:pt x="650" y="630"/>
                </a:lnTo>
                <a:lnTo>
                  <a:pt x="646" y="620"/>
                </a:lnTo>
                <a:lnTo>
                  <a:pt x="641" y="607"/>
                </a:lnTo>
                <a:lnTo>
                  <a:pt x="641" y="607"/>
                </a:lnTo>
                <a:lnTo>
                  <a:pt x="639" y="609"/>
                </a:lnTo>
                <a:lnTo>
                  <a:pt x="638" y="613"/>
                </a:lnTo>
                <a:lnTo>
                  <a:pt x="638" y="617"/>
                </a:lnTo>
                <a:lnTo>
                  <a:pt x="638" y="617"/>
                </a:lnTo>
                <a:lnTo>
                  <a:pt x="639" y="622"/>
                </a:lnTo>
                <a:lnTo>
                  <a:pt x="638" y="628"/>
                </a:lnTo>
                <a:lnTo>
                  <a:pt x="635" y="632"/>
                </a:lnTo>
                <a:lnTo>
                  <a:pt x="634" y="635"/>
                </a:lnTo>
                <a:lnTo>
                  <a:pt x="632" y="637"/>
                </a:lnTo>
                <a:lnTo>
                  <a:pt x="632" y="637"/>
                </a:lnTo>
                <a:lnTo>
                  <a:pt x="629" y="637"/>
                </a:lnTo>
                <a:lnTo>
                  <a:pt x="627" y="635"/>
                </a:lnTo>
                <a:lnTo>
                  <a:pt x="626" y="632"/>
                </a:lnTo>
                <a:lnTo>
                  <a:pt x="626" y="629"/>
                </a:lnTo>
                <a:lnTo>
                  <a:pt x="624" y="617"/>
                </a:lnTo>
                <a:lnTo>
                  <a:pt x="624" y="617"/>
                </a:lnTo>
                <a:lnTo>
                  <a:pt x="431" y="841"/>
                </a:lnTo>
                <a:lnTo>
                  <a:pt x="299" y="996"/>
                </a:lnTo>
                <a:lnTo>
                  <a:pt x="255" y="1045"/>
                </a:lnTo>
                <a:lnTo>
                  <a:pt x="241" y="1065"/>
                </a:lnTo>
                <a:lnTo>
                  <a:pt x="241" y="1065"/>
                </a:lnTo>
                <a:lnTo>
                  <a:pt x="266" y="1063"/>
                </a:lnTo>
                <a:lnTo>
                  <a:pt x="317" y="1062"/>
                </a:lnTo>
                <a:lnTo>
                  <a:pt x="391" y="1061"/>
                </a:lnTo>
                <a:lnTo>
                  <a:pt x="417" y="1071"/>
                </a:lnTo>
                <a:lnTo>
                  <a:pt x="431" y="1111"/>
                </a:lnTo>
                <a:lnTo>
                  <a:pt x="431" y="1111"/>
                </a:lnTo>
                <a:lnTo>
                  <a:pt x="224" y="1120"/>
                </a:lnTo>
                <a:lnTo>
                  <a:pt x="17" y="1131"/>
                </a:lnTo>
                <a:lnTo>
                  <a:pt x="17" y="1131"/>
                </a:lnTo>
                <a:lnTo>
                  <a:pt x="13" y="1126"/>
                </a:lnTo>
                <a:lnTo>
                  <a:pt x="7" y="1113"/>
                </a:lnTo>
                <a:lnTo>
                  <a:pt x="0" y="1095"/>
                </a:lnTo>
                <a:lnTo>
                  <a:pt x="23" y="1078"/>
                </a:lnTo>
                <a:lnTo>
                  <a:pt x="203" y="1065"/>
                </a:lnTo>
                <a:lnTo>
                  <a:pt x="598" y="613"/>
                </a:lnTo>
                <a:lnTo>
                  <a:pt x="598" y="613"/>
                </a:lnTo>
                <a:lnTo>
                  <a:pt x="604" y="603"/>
                </a:lnTo>
                <a:lnTo>
                  <a:pt x="609" y="595"/>
                </a:lnTo>
                <a:lnTo>
                  <a:pt x="615" y="586"/>
                </a:lnTo>
                <a:lnTo>
                  <a:pt x="615" y="586"/>
                </a:lnTo>
                <a:lnTo>
                  <a:pt x="622" y="575"/>
                </a:lnTo>
                <a:lnTo>
                  <a:pt x="628" y="567"/>
                </a:lnTo>
                <a:lnTo>
                  <a:pt x="628" y="567"/>
                </a:lnTo>
                <a:lnTo>
                  <a:pt x="645" y="543"/>
                </a:lnTo>
                <a:lnTo>
                  <a:pt x="645" y="543"/>
                </a:lnTo>
                <a:lnTo>
                  <a:pt x="652" y="536"/>
                </a:lnTo>
                <a:lnTo>
                  <a:pt x="665" y="526"/>
                </a:lnTo>
                <a:lnTo>
                  <a:pt x="681" y="513"/>
                </a:lnTo>
                <a:lnTo>
                  <a:pt x="681" y="513"/>
                </a:lnTo>
                <a:lnTo>
                  <a:pt x="685" y="506"/>
                </a:lnTo>
                <a:lnTo>
                  <a:pt x="688" y="497"/>
                </a:lnTo>
                <a:lnTo>
                  <a:pt x="688" y="497"/>
                </a:lnTo>
                <a:lnTo>
                  <a:pt x="688" y="494"/>
                </a:lnTo>
                <a:lnTo>
                  <a:pt x="687" y="493"/>
                </a:lnTo>
                <a:lnTo>
                  <a:pt x="685" y="491"/>
                </a:lnTo>
                <a:lnTo>
                  <a:pt x="685" y="487"/>
                </a:lnTo>
                <a:lnTo>
                  <a:pt x="685" y="483"/>
                </a:lnTo>
                <a:lnTo>
                  <a:pt x="686" y="477"/>
                </a:lnTo>
                <a:lnTo>
                  <a:pt x="688" y="470"/>
                </a:lnTo>
                <a:lnTo>
                  <a:pt x="688" y="470"/>
                </a:lnTo>
                <a:lnTo>
                  <a:pt x="697" y="441"/>
                </a:lnTo>
                <a:lnTo>
                  <a:pt x="702" y="427"/>
                </a:lnTo>
                <a:lnTo>
                  <a:pt x="702" y="427"/>
                </a:lnTo>
                <a:lnTo>
                  <a:pt x="702" y="419"/>
                </a:lnTo>
                <a:lnTo>
                  <a:pt x="701" y="412"/>
                </a:lnTo>
                <a:lnTo>
                  <a:pt x="701" y="405"/>
                </a:lnTo>
                <a:lnTo>
                  <a:pt x="702" y="400"/>
                </a:lnTo>
                <a:lnTo>
                  <a:pt x="702" y="400"/>
                </a:lnTo>
                <a:lnTo>
                  <a:pt x="702" y="394"/>
                </a:lnTo>
                <a:lnTo>
                  <a:pt x="702" y="383"/>
                </a:lnTo>
                <a:lnTo>
                  <a:pt x="699" y="352"/>
                </a:lnTo>
                <a:lnTo>
                  <a:pt x="698" y="315"/>
                </a:lnTo>
                <a:lnTo>
                  <a:pt x="698" y="299"/>
                </a:lnTo>
                <a:lnTo>
                  <a:pt x="698" y="290"/>
                </a:lnTo>
                <a:lnTo>
                  <a:pt x="698" y="290"/>
                </a:lnTo>
                <a:lnTo>
                  <a:pt x="699" y="280"/>
                </a:lnTo>
                <a:lnTo>
                  <a:pt x="702" y="272"/>
                </a:lnTo>
                <a:lnTo>
                  <a:pt x="709" y="253"/>
                </a:lnTo>
                <a:lnTo>
                  <a:pt x="716" y="239"/>
                </a:lnTo>
                <a:lnTo>
                  <a:pt x="721" y="229"/>
                </a:lnTo>
                <a:lnTo>
                  <a:pt x="721" y="229"/>
                </a:lnTo>
                <a:lnTo>
                  <a:pt x="730" y="215"/>
                </a:lnTo>
                <a:lnTo>
                  <a:pt x="734" y="206"/>
                </a:lnTo>
                <a:lnTo>
                  <a:pt x="734" y="206"/>
                </a:lnTo>
                <a:lnTo>
                  <a:pt x="733" y="205"/>
                </a:lnTo>
                <a:lnTo>
                  <a:pt x="730" y="203"/>
                </a:lnTo>
                <a:lnTo>
                  <a:pt x="728" y="201"/>
                </a:lnTo>
                <a:lnTo>
                  <a:pt x="728" y="198"/>
                </a:lnTo>
                <a:lnTo>
                  <a:pt x="730" y="194"/>
                </a:lnTo>
                <a:lnTo>
                  <a:pt x="732" y="189"/>
                </a:lnTo>
                <a:lnTo>
                  <a:pt x="732" y="189"/>
                </a:lnTo>
                <a:lnTo>
                  <a:pt x="738" y="178"/>
                </a:lnTo>
                <a:lnTo>
                  <a:pt x="744" y="171"/>
                </a:lnTo>
                <a:lnTo>
                  <a:pt x="751" y="165"/>
                </a:lnTo>
                <a:lnTo>
                  <a:pt x="751" y="165"/>
                </a:lnTo>
                <a:lnTo>
                  <a:pt x="751" y="159"/>
                </a:lnTo>
                <a:lnTo>
                  <a:pt x="751" y="152"/>
                </a:lnTo>
                <a:lnTo>
                  <a:pt x="748" y="146"/>
                </a:lnTo>
                <a:lnTo>
                  <a:pt x="748" y="146"/>
                </a:lnTo>
                <a:lnTo>
                  <a:pt x="744" y="140"/>
                </a:lnTo>
                <a:lnTo>
                  <a:pt x="742" y="134"/>
                </a:lnTo>
                <a:lnTo>
                  <a:pt x="741" y="126"/>
                </a:lnTo>
                <a:lnTo>
                  <a:pt x="742" y="119"/>
                </a:lnTo>
                <a:lnTo>
                  <a:pt x="742" y="119"/>
                </a:lnTo>
                <a:lnTo>
                  <a:pt x="743" y="111"/>
                </a:lnTo>
                <a:lnTo>
                  <a:pt x="744" y="101"/>
                </a:lnTo>
                <a:lnTo>
                  <a:pt x="743" y="94"/>
                </a:lnTo>
                <a:lnTo>
                  <a:pt x="742" y="89"/>
                </a:lnTo>
                <a:lnTo>
                  <a:pt x="734" y="82"/>
                </a:lnTo>
                <a:lnTo>
                  <a:pt x="734" y="82"/>
                </a:lnTo>
                <a:lnTo>
                  <a:pt x="718" y="79"/>
                </a:lnTo>
                <a:lnTo>
                  <a:pt x="707" y="78"/>
                </a:lnTo>
                <a:lnTo>
                  <a:pt x="703" y="77"/>
                </a:lnTo>
                <a:lnTo>
                  <a:pt x="702" y="75"/>
                </a:lnTo>
                <a:lnTo>
                  <a:pt x="702" y="75"/>
                </a:lnTo>
                <a:lnTo>
                  <a:pt x="707" y="71"/>
                </a:lnTo>
                <a:lnTo>
                  <a:pt x="719" y="65"/>
                </a:lnTo>
                <a:lnTo>
                  <a:pt x="734" y="55"/>
                </a:lnTo>
                <a:lnTo>
                  <a:pt x="734" y="55"/>
                </a:lnTo>
                <a:lnTo>
                  <a:pt x="738" y="40"/>
                </a:lnTo>
                <a:lnTo>
                  <a:pt x="743" y="28"/>
                </a:lnTo>
                <a:lnTo>
                  <a:pt x="748" y="15"/>
                </a:lnTo>
                <a:lnTo>
                  <a:pt x="748" y="15"/>
                </a:lnTo>
                <a:lnTo>
                  <a:pt x="753" y="6"/>
                </a:lnTo>
                <a:lnTo>
                  <a:pt x="754" y="2"/>
                </a:lnTo>
                <a:lnTo>
                  <a:pt x="756" y="0"/>
                </a:lnTo>
                <a:lnTo>
                  <a:pt x="760" y="0"/>
                </a:lnTo>
                <a:lnTo>
                  <a:pt x="772" y="2"/>
                </a:lnTo>
                <a:lnTo>
                  <a:pt x="772" y="2"/>
                </a:lnTo>
                <a:lnTo>
                  <a:pt x="789" y="4"/>
                </a:lnTo>
                <a:lnTo>
                  <a:pt x="807" y="8"/>
                </a:lnTo>
                <a:lnTo>
                  <a:pt x="824" y="11"/>
                </a:lnTo>
                <a:lnTo>
                  <a:pt x="831" y="15"/>
                </a:lnTo>
                <a:lnTo>
                  <a:pt x="839" y="19"/>
                </a:lnTo>
                <a:lnTo>
                  <a:pt x="839" y="19"/>
                </a:lnTo>
                <a:lnTo>
                  <a:pt x="845" y="22"/>
                </a:lnTo>
                <a:lnTo>
                  <a:pt x="849" y="27"/>
                </a:lnTo>
                <a:lnTo>
                  <a:pt x="853" y="31"/>
                </a:lnTo>
                <a:lnTo>
                  <a:pt x="856" y="34"/>
                </a:lnTo>
                <a:lnTo>
                  <a:pt x="859" y="43"/>
                </a:lnTo>
                <a:lnTo>
                  <a:pt x="862" y="49"/>
                </a:lnTo>
                <a:lnTo>
                  <a:pt x="862" y="49"/>
                </a:lnTo>
                <a:lnTo>
                  <a:pt x="864" y="57"/>
                </a:lnTo>
                <a:lnTo>
                  <a:pt x="866" y="69"/>
                </a:lnTo>
                <a:lnTo>
                  <a:pt x="868" y="80"/>
                </a:lnTo>
                <a:lnTo>
                  <a:pt x="869" y="85"/>
                </a:lnTo>
                <a:lnTo>
                  <a:pt x="869" y="85"/>
                </a:lnTo>
                <a:lnTo>
                  <a:pt x="869" y="86"/>
                </a:lnTo>
                <a:lnTo>
                  <a:pt x="866" y="89"/>
                </a:lnTo>
                <a:lnTo>
                  <a:pt x="862" y="92"/>
                </a:lnTo>
                <a:lnTo>
                  <a:pt x="862" y="106"/>
                </a:lnTo>
                <a:lnTo>
                  <a:pt x="862" y="106"/>
                </a:lnTo>
                <a:lnTo>
                  <a:pt x="862" y="112"/>
                </a:lnTo>
                <a:lnTo>
                  <a:pt x="862" y="123"/>
                </a:lnTo>
                <a:lnTo>
                  <a:pt x="862" y="123"/>
                </a:lnTo>
                <a:lnTo>
                  <a:pt x="862" y="126"/>
                </a:lnTo>
                <a:lnTo>
                  <a:pt x="859" y="132"/>
                </a:lnTo>
                <a:lnTo>
                  <a:pt x="854" y="143"/>
                </a:lnTo>
                <a:lnTo>
                  <a:pt x="845" y="155"/>
                </a:lnTo>
                <a:lnTo>
                  <a:pt x="859" y="15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3A7D59C5-E1ED-46E0-B15C-D42668E62334}"/>
              </a:ext>
            </a:extLst>
          </p:cNvPr>
          <p:cNvSpPr>
            <a:spLocks noEditPoints="1"/>
          </p:cNvSpPr>
          <p:nvPr/>
        </p:nvSpPr>
        <p:spPr bwMode="auto">
          <a:xfrm>
            <a:off x="692209" y="816313"/>
            <a:ext cx="947357" cy="1650401"/>
          </a:xfrm>
          <a:custGeom>
            <a:avLst/>
            <a:gdLst>
              <a:gd name="T0" fmla="*/ 361 w 729"/>
              <a:gd name="T1" fmla="*/ 99 h 1270"/>
              <a:gd name="T2" fmla="*/ 356 w 729"/>
              <a:gd name="T3" fmla="*/ 126 h 1270"/>
              <a:gd name="T4" fmla="*/ 367 w 729"/>
              <a:gd name="T5" fmla="*/ 149 h 1270"/>
              <a:gd name="T6" fmla="*/ 304 w 729"/>
              <a:gd name="T7" fmla="*/ 264 h 1270"/>
              <a:gd name="T8" fmla="*/ 281 w 729"/>
              <a:gd name="T9" fmla="*/ 301 h 1270"/>
              <a:gd name="T10" fmla="*/ 280 w 729"/>
              <a:gd name="T11" fmla="*/ 336 h 1270"/>
              <a:gd name="T12" fmla="*/ 295 w 729"/>
              <a:gd name="T13" fmla="*/ 416 h 1270"/>
              <a:gd name="T14" fmla="*/ 301 w 729"/>
              <a:gd name="T15" fmla="*/ 553 h 1270"/>
              <a:gd name="T16" fmla="*/ 313 w 729"/>
              <a:gd name="T17" fmla="*/ 566 h 1270"/>
              <a:gd name="T18" fmla="*/ 307 w 729"/>
              <a:gd name="T19" fmla="*/ 698 h 1270"/>
              <a:gd name="T20" fmla="*/ 317 w 729"/>
              <a:gd name="T21" fmla="*/ 762 h 1270"/>
              <a:gd name="T22" fmla="*/ 56 w 729"/>
              <a:gd name="T23" fmla="*/ 1070 h 1270"/>
              <a:gd name="T24" fmla="*/ 292 w 729"/>
              <a:gd name="T25" fmla="*/ 1193 h 1270"/>
              <a:gd name="T26" fmla="*/ 287 w 729"/>
              <a:gd name="T27" fmla="*/ 1259 h 1270"/>
              <a:gd name="T28" fmla="*/ 353 w 729"/>
              <a:gd name="T29" fmla="*/ 1269 h 1270"/>
              <a:gd name="T30" fmla="*/ 454 w 729"/>
              <a:gd name="T31" fmla="*/ 1262 h 1270"/>
              <a:gd name="T32" fmla="*/ 474 w 729"/>
              <a:gd name="T33" fmla="*/ 1248 h 1270"/>
              <a:gd name="T34" fmla="*/ 468 w 729"/>
              <a:gd name="T35" fmla="*/ 1227 h 1270"/>
              <a:gd name="T36" fmla="*/ 432 w 729"/>
              <a:gd name="T37" fmla="*/ 1214 h 1270"/>
              <a:gd name="T38" fmla="*/ 513 w 729"/>
              <a:gd name="T39" fmla="*/ 914 h 1270"/>
              <a:gd name="T40" fmla="*/ 516 w 729"/>
              <a:gd name="T41" fmla="*/ 1189 h 1270"/>
              <a:gd name="T42" fmla="*/ 516 w 729"/>
              <a:gd name="T43" fmla="*/ 1236 h 1270"/>
              <a:gd name="T44" fmla="*/ 534 w 729"/>
              <a:gd name="T45" fmla="*/ 1247 h 1270"/>
              <a:gd name="T46" fmla="*/ 658 w 729"/>
              <a:gd name="T47" fmla="*/ 1247 h 1270"/>
              <a:gd name="T48" fmla="*/ 713 w 729"/>
              <a:gd name="T49" fmla="*/ 1232 h 1270"/>
              <a:gd name="T50" fmla="*/ 711 w 729"/>
              <a:gd name="T51" fmla="*/ 1210 h 1270"/>
              <a:gd name="T52" fmla="*/ 674 w 729"/>
              <a:gd name="T53" fmla="*/ 1198 h 1270"/>
              <a:gd name="T54" fmla="*/ 656 w 729"/>
              <a:gd name="T55" fmla="*/ 1172 h 1270"/>
              <a:gd name="T56" fmla="*/ 621 w 729"/>
              <a:gd name="T57" fmla="*/ 909 h 1270"/>
              <a:gd name="T58" fmla="*/ 604 w 729"/>
              <a:gd name="T59" fmla="*/ 800 h 1270"/>
              <a:gd name="T60" fmla="*/ 569 w 729"/>
              <a:gd name="T61" fmla="*/ 644 h 1270"/>
              <a:gd name="T62" fmla="*/ 573 w 729"/>
              <a:gd name="T63" fmla="*/ 627 h 1270"/>
              <a:gd name="T64" fmla="*/ 706 w 729"/>
              <a:gd name="T65" fmla="*/ 463 h 1270"/>
              <a:gd name="T66" fmla="*/ 729 w 729"/>
              <a:gd name="T67" fmla="*/ 445 h 1270"/>
              <a:gd name="T68" fmla="*/ 726 w 729"/>
              <a:gd name="T69" fmla="*/ 421 h 1270"/>
              <a:gd name="T70" fmla="*/ 706 w 729"/>
              <a:gd name="T71" fmla="*/ 374 h 1270"/>
              <a:gd name="T72" fmla="*/ 663 w 729"/>
              <a:gd name="T73" fmla="*/ 347 h 1270"/>
              <a:gd name="T74" fmla="*/ 648 w 729"/>
              <a:gd name="T75" fmla="*/ 327 h 1270"/>
              <a:gd name="T76" fmla="*/ 619 w 729"/>
              <a:gd name="T77" fmla="*/ 306 h 1270"/>
              <a:gd name="T78" fmla="*/ 534 w 729"/>
              <a:gd name="T79" fmla="*/ 247 h 1270"/>
              <a:gd name="T80" fmla="*/ 495 w 729"/>
              <a:gd name="T81" fmla="*/ 203 h 1270"/>
              <a:gd name="T82" fmla="*/ 484 w 729"/>
              <a:gd name="T83" fmla="*/ 164 h 1270"/>
              <a:gd name="T84" fmla="*/ 479 w 729"/>
              <a:gd name="T85" fmla="*/ 157 h 1270"/>
              <a:gd name="T86" fmla="*/ 496 w 729"/>
              <a:gd name="T87" fmla="*/ 134 h 1270"/>
              <a:gd name="T88" fmla="*/ 497 w 729"/>
              <a:gd name="T89" fmla="*/ 101 h 1270"/>
              <a:gd name="T90" fmla="*/ 493 w 729"/>
              <a:gd name="T91" fmla="*/ 60 h 1270"/>
              <a:gd name="T92" fmla="*/ 471 w 729"/>
              <a:gd name="T93" fmla="*/ 12 h 1270"/>
              <a:gd name="T94" fmla="*/ 442 w 729"/>
              <a:gd name="T95" fmla="*/ 1 h 1270"/>
              <a:gd name="T96" fmla="*/ 392 w 729"/>
              <a:gd name="T97" fmla="*/ 3 h 1270"/>
              <a:gd name="T98" fmla="*/ 366 w 729"/>
              <a:gd name="T99" fmla="*/ 29 h 1270"/>
              <a:gd name="T100" fmla="*/ 537 w 729"/>
              <a:gd name="T101" fmla="*/ 397 h 1270"/>
              <a:gd name="T102" fmla="*/ 571 w 729"/>
              <a:gd name="T103" fmla="*/ 405 h 1270"/>
              <a:gd name="T104" fmla="*/ 637 w 729"/>
              <a:gd name="T105" fmla="*/ 409 h 1270"/>
              <a:gd name="T106" fmla="*/ 639 w 729"/>
              <a:gd name="T107" fmla="*/ 400 h 1270"/>
              <a:gd name="T108" fmla="*/ 679 w 729"/>
              <a:gd name="T109" fmla="*/ 413 h 1270"/>
              <a:gd name="T110" fmla="*/ 671 w 729"/>
              <a:gd name="T111" fmla="*/ 429 h 1270"/>
              <a:gd name="T112" fmla="*/ 548 w 729"/>
              <a:gd name="T113" fmla="*/ 597 h 1270"/>
              <a:gd name="T114" fmla="*/ 520 w 729"/>
              <a:gd name="T115" fmla="*/ 576 h 1270"/>
              <a:gd name="T116" fmla="*/ 535 w 729"/>
              <a:gd name="T117" fmla="*/ 544 h 1270"/>
              <a:gd name="T118" fmla="*/ 534 w 729"/>
              <a:gd name="T119" fmla="*/ 518 h 1270"/>
              <a:gd name="T120" fmla="*/ 533 w 729"/>
              <a:gd name="T121" fmla="*/ 451 h 1270"/>
              <a:gd name="T122" fmla="*/ 295 w 729"/>
              <a:gd name="T123" fmla="*/ 1053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29" h="1270">
                <a:moveTo>
                  <a:pt x="368" y="78"/>
                </a:moveTo>
                <a:lnTo>
                  <a:pt x="366" y="99"/>
                </a:lnTo>
                <a:lnTo>
                  <a:pt x="366" y="99"/>
                </a:lnTo>
                <a:lnTo>
                  <a:pt x="364" y="99"/>
                </a:lnTo>
                <a:lnTo>
                  <a:pt x="361" y="99"/>
                </a:lnTo>
                <a:lnTo>
                  <a:pt x="357" y="100"/>
                </a:lnTo>
                <a:lnTo>
                  <a:pt x="356" y="103"/>
                </a:lnTo>
                <a:lnTo>
                  <a:pt x="356" y="105"/>
                </a:lnTo>
                <a:lnTo>
                  <a:pt x="356" y="105"/>
                </a:lnTo>
                <a:lnTo>
                  <a:pt x="356" y="126"/>
                </a:lnTo>
                <a:lnTo>
                  <a:pt x="358" y="138"/>
                </a:lnTo>
                <a:lnTo>
                  <a:pt x="359" y="141"/>
                </a:lnTo>
                <a:lnTo>
                  <a:pt x="361" y="144"/>
                </a:lnTo>
                <a:lnTo>
                  <a:pt x="361" y="144"/>
                </a:lnTo>
                <a:lnTo>
                  <a:pt x="367" y="149"/>
                </a:lnTo>
                <a:lnTo>
                  <a:pt x="368" y="150"/>
                </a:lnTo>
                <a:lnTo>
                  <a:pt x="363" y="168"/>
                </a:lnTo>
                <a:lnTo>
                  <a:pt x="363" y="168"/>
                </a:lnTo>
                <a:lnTo>
                  <a:pt x="328" y="224"/>
                </a:lnTo>
                <a:lnTo>
                  <a:pt x="304" y="264"/>
                </a:lnTo>
                <a:lnTo>
                  <a:pt x="289" y="284"/>
                </a:lnTo>
                <a:lnTo>
                  <a:pt x="289" y="284"/>
                </a:lnTo>
                <a:lnTo>
                  <a:pt x="288" y="287"/>
                </a:lnTo>
                <a:lnTo>
                  <a:pt x="286" y="290"/>
                </a:lnTo>
                <a:lnTo>
                  <a:pt x="281" y="301"/>
                </a:lnTo>
                <a:lnTo>
                  <a:pt x="277" y="313"/>
                </a:lnTo>
                <a:lnTo>
                  <a:pt x="276" y="320"/>
                </a:lnTo>
                <a:lnTo>
                  <a:pt x="276" y="320"/>
                </a:lnTo>
                <a:lnTo>
                  <a:pt x="277" y="328"/>
                </a:lnTo>
                <a:lnTo>
                  <a:pt x="280" y="336"/>
                </a:lnTo>
                <a:lnTo>
                  <a:pt x="281" y="345"/>
                </a:lnTo>
                <a:lnTo>
                  <a:pt x="282" y="350"/>
                </a:lnTo>
                <a:lnTo>
                  <a:pt x="282" y="350"/>
                </a:lnTo>
                <a:lnTo>
                  <a:pt x="286" y="371"/>
                </a:lnTo>
                <a:lnTo>
                  <a:pt x="295" y="416"/>
                </a:lnTo>
                <a:lnTo>
                  <a:pt x="311" y="479"/>
                </a:lnTo>
                <a:lnTo>
                  <a:pt x="311" y="479"/>
                </a:lnTo>
                <a:lnTo>
                  <a:pt x="305" y="517"/>
                </a:lnTo>
                <a:lnTo>
                  <a:pt x="303" y="543"/>
                </a:lnTo>
                <a:lnTo>
                  <a:pt x="301" y="553"/>
                </a:lnTo>
                <a:lnTo>
                  <a:pt x="303" y="558"/>
                </a:lnTo>
                <a:lnTo>
                  <a:pt x="303" y="558"/>
                </a:lnTo>
                <a:lnTo>
                  <a:pt x="306" y="561"/>
                </a:lnTo>
                <a:lnTo>
                  <a:pt x="310" y="564"/>
                </a:lnTo>
                <a:lnTo>
                  <a:pt x="313" y="566"/>
                </a:lnTo>
                <a:lnTo>
                  <a:pt x="313" y="595"/>
                </a:lnTo>
                <a:lnTo>
                  <a:pt x="313" y="595"/>
                </a:lnTo>
                <a:lnTo>
                  <a:pt x="311" y="629"/>
                </a:lnTo>
                <a:lnTo>
                  <a:pt x="309" y="663"/>
                </a:lnTo>
                <a:lnTo>
                  <a:pt x="307" y="698"/>
                </a:lnTo>
                <a:lnTo>
                  <a:pt x="307" y="698"/>
                </a:lnTo>
                <a:lnTo>
                  <a:pt x="309" y="715"/>
                </a:lnTo>
                <a:lnTo>
                  <a:pt x="311" y="731"/>
                </a:lnTo>
                <a:lnTo>
                  <a:pt x="313" y="748"/>
                </a:lnTo>
                <a:lnTo>
                  <a:pt x="317" y="762"/>
                </a:lnTo>
                <a:lnTo>
                  <a:pt x="323" y="784"/>
                </a:lnTo>
                <a:lnTo>
                  <a:pt x="327" y="793"/>
                </a:lnTo>
                <a:lnTo>
                  <a:pt x="318" y="922"/>
                </a:lnTo>
                <a:lnTo>
                  <a:pt x="224" y="1057"/>
                </a:lnTo>
                <a:lnTo>
                  <a:pt x="56" y="1070"/>
                </a:lnTo>
                <a:lnTo>
                  <a:pt x="0" y="1095"/>
                </a:lnTo>
                <a:lnTo>
                  <a:pt x="8" y="1130"/>
                </a:lnTo>
                <a:lnTo>
                  <a:pt x="287" y="1117"/>
                </a:lnTo>
                <a:lnTo>
                  <a:pt x="284" y="1187"/>
                </a:lnTo>
                <a:lnTo>
                  <a:pt x="292" y="1193"/>
                </a:lnTo>
                <a:lnTo>
                  <a:pt x="287" y="1230"/>
                </a:lnTo>
                <a:lnTo>
                  <a:pt x="287" y="1230"/>
                </a:lnTo>
                <a:lnTo>
                  <a:pt x="286" y="1243"/>
                </a:lnTo>
                <a:lnTo>
                  <a:pt x="286" y="1253"/>
                </a:lnTo>
                <a:lnTo>
                  <a:pt x="287" y="1259"/>
                </a:lnTo>
                <a:lnTo>
                  <a:pt x="287" y="1259"/>
                </a:lnTo>
                <a:lnTo>
                  <a:pt x="290" y="1261"/>
                </a:lnTo>
                <a:lnTo>
                  <a:pt x="298" y="1262"/>
                </a:lnTo>
                <a:lnTo>
                  <a:pt x="322" y="1266"/>
                </a:lnTo>
                <a:lnTo>
                  <a:pt x="353" y="1269"/>
                </a:lnTo>
                <a:lnTo>
                  <a:pt x="385" y="1270"/>
                </a:lnTo>
                <a:lnTo>
                  <a:pt x="385" y="1270"/>
                </a:lnTo>
                <a:lnTo>
                  <a:pt x="412" y="1269"/>
                </a:lnTo>
                <a:lnTo>
                  <a:pt x="436" y="1266"/>
                </a:lnTo>
                <a:lnTo>
                  <a:pt x="454" y="1262"/>
                </a:lnTo>
                <a:lnTo>
                  <a:pt x="466" y="1259"/>
                </a:lnTo>
                <a:lnTo>
                  <a:pt x="466" y="1259"/>
                </a:lnTo>
                <a:lnTo>
                  <a:pt x="470" y="1256"/>
                </a:lnTo>
                <a:lnTo>
                  <a:pt x="472" y="1253"/>
                </a:lnTo>
                <a:lnTo>
                  <a:pt x="474" y="1248"/>
                </a:lnTo>
                <a:lnTo>
                  <a:pt x="476" y="1243"/>
                </a:lnTo>
                <a:lnTo>
                  <a:pt x="476" y="1238"/>
                </a:lnTo>
                <a:lnTo>
                  <a:pt x="474" y="1233"/>
                </a:lnTo>
                <a:lnTo>
                  <a:pt x="472" y="1230"/>
                </a:lnTo>
                <a:lnTo>
                  <a:pt x="468" y="1227"/>
                </a:lnTo>
                <a:lnTo>
                  <a:pt x="468" y="1227"/>
                </a:lnTo>
                <a:lnTo>
                  <a:pt x="449" y="1221"/>
                </a:lnTo>
                <a:lnTo>
                  <a:pt x="439" y="1218"/>
                </a:lnTo>
                <a:lnTo>
                  <a:pt x="432" y="1214"/>
                </a:lnTo>
                <a:lnTo>
                  <a:pt x="432" y="1214"/>
                </a:lnTo>
                <a:lnTo>
                  <a:pt x="414" y="1202"/>
                </a:lnTo>
                <a:lnTo>
                  <a:pt x="403" y="1193"/>
                </a:lnTo>
                <a:lnTo>
                  <a:pt x="424" y="1017"/>
                </a:lnTo>
                <a:lnTo>
                  <a:pt x="442" y="808"/>
                </a:lnTo>
                <a:lnTo>
                  <a:pt x="513" y="914"/>
                </a:lnTo>
                <a:lnTo>
                  <a:pt x="522" y="1146"/>
                </a:lnTo>
                <a:lnTo>
                  <a:pt x="527" y="1151"/>
                </a:lnTo>
                <a:lnTo>
                  <a:pt x="527" y="1151"/>
                </a:lnTo>
                <a:lnTo>
                  <a:pt x="520" y="1172"/>
                </a:lnTo>
                <a:lnTo>
                  <a:pt x="516" y="1189"/>
                </a:lnTo>
                <a:lnTo>
                  <a:pt x="513" y="1201"/>
                </a:lnTo>
                <a:lnTo>
                  <a:pt x="513" y="1201"/>
                </a:lnTo>
                <a:lnTo>
                  <a:pt x="513" y="1212"/>
                </a:lnTo>
                <a:lnTo>
                  <a:pt x="513" y="1225"/>
                </a:lnTo>
                <a:lnTo>
                  <a:pt x="516" y="1236"/>
                </a:lnTo>
                <a:lnTo>
                  <a:pt x="517" y="1241"/>
                </a:lnTo>
                <a:lnTo>
                  <a:pt x="518" y="1243"/>
                </a:lnTo>
                <a:lnTo>
                  <a:pt x="518" y="1243"/>
                </a:lnTo>
                <a:lnTo>
                  <a:pt x="524" y="1246"/>
                </a:lnTo>
                <a:lnTo>
                  <a:pt x="534" y="1247"/>
                </a:lnTo>
                <a:lnTo>
                  <a:pt x="565" y="1249"/>
                </a:lnTo>
                <a:lnTo>
                  <a:pt x="600" y="1249"/>
                </a:lnTo>
                <a:lnTo>
                  <a:pt x="632" y="1249"/>
                </a:lnTo>
                <a:lnTo>
                  <a:pt x="632" y="1249"/>
                </a:lnTo>
                <a:lnTo>
                  <a:pt x="658" y="1247"/>
                </a:lnTo>
                <a:lnTo>
                  <a:pt x="684" y="1244"/>
                </a:lnTo>
                <a:lnTo>
                  <a:pt x="695" y="1242"/>
                </a:lnTo>
                <a:lnTo>
                  <a:pt x="703" y="1239"/>
                </a:lnTo>
                <a:lnTo>
                  <a:pt x="711" y="1236"/>
                </a:lnTo>
                <a:lnTo>
                  <a:pt x="713" y="1232"/>
                </a:lnTo>
                <a:lnTo>
                  <a:pt x="713" y="1232"/>
                </a:lnTo>
                <a:lnTo>
                  <a:pt x="714" y="1229"/>
                </a:lnTo>
                <a:lnTo>
                  <a:pt x="715" y="1225"/>
                </a:lnTo>
                <a:lnTo>
                  <a:pt x="714" y="1216"/>
                </a:lnTo>
                <a:lnTo>
                  <a:pt x="711" y="1210"/>
                </a:lnTo>
                <a:lnTo>
                  <a:pt x="708" y="1208"/>
                </a:lnTo>
                <a:lnTo>
                  <a:pt x="706" y="1207"/>
                </a:lnTo>
                <a:lnTo>
                  <a:pt x="706" y="1207"/>
                </a:lnTo>
                <a:lnTo>
                  <a:pt x="686" y="1202"/>
                </a:lnTo>
                <a:lnTo>
                  <a:pt x="674" y="1198"/>
                </a:lnTo>
                <a:lnTo>
                  <a:pt x="663" y="1193"/>
                </a:lnTo>
                <a:lnTo>
                  <a:pt x="663" y="1193"/>
                </a:lnTo>
                <a:lnTo>
                  <a:pt x="643" y="1180"/>
                </a:lnTo>
                <a:lnTo>
                  <a:pt x="632" y="1175"/>
                </a:lnTo>
                <a:lnTo>
                  <a:pt x="656" y="1172"/>
                </a:lnTo>
                <a:lnTo>
                  <a:pt x="656" y="1172"/>
                </a:lnTo>
                <a:lnTo>
                  <a:pt x="621" y="927"/>
                </a:lnTo>
                <a:lnTo>
                  <a:pt x="621" y="927"/>
                </a:lnTo>
                <a:lnTo>
                  <a:pt x="621" y="919"/>
                </a:lnTo>
                <a:lnTo>
                  <a:pt x="621" y="909"/>
                </a:lnTo>
                <a:lnTo>
                  <a:pt x="620" y="897"/>
                </a:lnTo>
                <a:lnTo>
                  <a:pt x="619" y="882"/>
                </a:lnTo>
                <a:lnTo>
                  <a:pt x="619" y="882"/>
                </a:lnTo>
                <a:lnTo>
                  <a:pt x="609" y="828"/>
                </a:lnTo>
                <a:lnTo>
                  <a:pt x="604" y="800"/>
                </a:lnTo>
                <a:lnTo>
                  <a:pt x="600" y="784"/>
                </a:lnTo>
                <a:lnTo>
                  <a:pt x="600" y="784"/>
                </a:lnTo>
                <a:lnTo>
                  <a:pt x="563" y="647"/>
                </a:lnTo>
                <a:lnTo>
                  <a:pt x="563" y="647"/>
                </a:lnTo>
                <a:lnTo>
                  <a:pt x="569" y="644"/>
                </a:lnTo>
                <a:lnTo>
                  <a:pt x="573" y="641"/>
                </a:lnTo>
                <a:lnTo>
                  <a:pt x="574" y="639"/>
                </a:lnTo>
                <a:lnTo>
                  <a:pt x="574" y="636"/>
                </a:lnTo>
                <a:lnTo>
                  <a:pt x="574" y="636"/>
                </a:lnTo>
                <a:lnTo>
                  <a:pt x="573" y="627"/>
                </a:lnTo>
                <a:lnTo>
                  <a:pt x="571" y="621"/>
                </a:lnTo>
                <a:lnTo>
                  <a:pt x="677" y="468"/>
                </a:lnTo>
                <a:lnTo>
                  <a:pt x="677" y="468"/>
                </a:lnTo>
                <a:lnTo>
                  <a:pt x="706" y="463"/>
                </a:lnTo>
                <a:lnTo>
                  <a:pt x="706" y="463"/>
                </a:lnTo>
                <a:lnTo>
                  <a:pt x="713" y="460"/>
                </a:lnTo>
                <a:lnTo>
                  <a:pt x="720" y="455"/>
                </a:lnTo>
                <a:lnTo>
                  <a:pt x="726" y="450"/>
                </a:lnTo>
                <a:lnTo>
                  <a:pt x="729" y="446"/>
                </a:lnTo>
                <a:lnTo>
                  <a:pt x="729" y="445"/>
                </a:lnTo>
                <a:lnTo>
                  <a:pt x="729" y="445"/>
                </a:lnTo>
                <a:lnTo>
                  <a:pt x="727" y="436"/>
                </a:lnTo>
                <a:lnTo>
                  <a:pt x="726" y="428"/>
                </a:lnTo>
                <a:lnTo>
                  <a:pt x="726" y="421"/>
                </a:lnTo>
                <a:lnTo>
                  <a:pt x="726" y="421"/>
                </a:lnTo>
                <a:lnTo>
                  <a:pt x="726" y="416"/>
                </a:lnTo>
                <a:lnTo>
                  <a:pt x="724" y="409"/>
                </a:lnTo>
                <a:lnTo>
                  <a:pt x="717" y="393"/>
                </a:lnTo>
                <a:lnTo>
                  <a:pt x="706" y="374"/>
                </a:lnTo>
                <a:lnTo>
                  <a:pt x="706" y="374"/>
                </a:lnTo>
                <a:lnTo>
                  <a:pt x="702" y="368"/>
                </a:lnTo>
                <a:lnTo>
                  <a:pt x="698" y="363"/>
                </a:lnTo>
                <a:lnTo>
                  <a:pt x="695" y="360"/>
                </a:lnTo>
                <a:lnTo>
                  <a:pt x="695" y="360"/>
                </a:lnTo>
                <a:lnTo>
                  <a:pt x="663" y="347"/>
                </a:lnTo>
                <a:lnTo>
                  <a:pt x="663" y="347"/>
                </a:lnTo>
                <a:lnTo>
                  <a:pt x="662" y="346"/>
                </a:lnTo>
                <a:lnTo>
                  <a:pt x="652" y="334"/>
                </a:lnTo>
                <a:lnTo>
                  <a:pt x="652" y="334"/>
                </a:lnTo>
                <a:lnTo>
                  <a:pt x="648" y="327"/>
                </a:lnTo>
                <a:lnTo>
                  <a:pt x="643" y="322"/>
                </a:lnTo>
                <a:lnTo>
                  <a:pt x="638" y="318"/>
                </a:lnTo>
                <a:lnTo>
                  <a:pt x="627" y="310"/>
                </a:lnTo>
                <a:lnTo>
                  <a:pt x="627" y="310"/>
                </a:lnTo>
                <a:lnTo>
                  <a:pt x="619" y="306"/>
                </a:lnTo>
                <a:lnTo>
                  <a:pt x="608" y="301"/>
                </a:lnTo>
                <a:lnTo>
                  <a:pt x="587" y="294"/>
                </a:lnTo>
                <a:lnTo>
                  <a:pt x="563" y="287"/>
                </a:lnTo>
                <a:lnTo>
                  <a:pt x="534" y="247"/>
                </a:lnTo>
                <a:lnTo>
                  <a:pt x="534" y="247"/>
                </a:lnTo>
                <a:lnTo>
                  <a:pt x="518" y="220"/>
                </a:lnTo>
                <a:lnTo>
                  <a:pt x="518" y="220"/>
                </a:lnTo>
                <a:lnTo>
                  <a:pt x="516" y="218"/>
                </a:lnTo>
                <a:lnTo>
                  <a:pt x="510" y="213"/>
                </a:lnTo>
                <a:lnTo>
                  <a:pt x="495" y="203"/>
                </a:lnTo>
                <a:lnTo>
                  <a:pt x="473" y="192"/>
                </a:lnTo>
                <a:lnTo>
                  <a:pt x="473" y="192"/>
                </a:lnTo>
                <a:lnTo>
                  <a:pt x="479" y="179"/>
                </a:lnTo>
                <a:lnTo>
                  <a:pt x="483" y="169"/>
                </a:lnTo>
                <a:lnTo>
                  <a:pt x="484" y="164"/>
                </a:lnTo>
                <a:lnTo>
                  <a:pt x="484" y="163"/>
                </a:lnTo>
                <a:lnTo>
                  <a:pt x="484" y="163"/>
                </a:lnTo>
                <a:lnTo>
                  <a:pt x="481" y="158"/>
                </a:lnTo>
                <a:lnTo>
                  <a:pt x="479" y="157"/>
                </a:lnTo>
                <a:lnTo>
                  <a:pt x="479" y="157"/>
                </a:lnTo>
                <a:lnTo>
                  <a:pt x="487" y="151"/>
                </a:lnTo>
                <a:lnTo>
                  <a:pt x="491" y="146"/>
                </a:lnTo>
                <a:lnTo>
                  <a:pt x="495" y="141"/>
                </a:lnTo>
                <a:lnTo>
                  <a:pt x="495" y="141"/>
                </a:lnTo>
                <a:lnTo>
                  <a:pt x="496" y="134"/>
                </a:lnTo>
                <a:lnTo>
                  <a:pt x="499" y="122"/>
                </a:lnTo>
                <a:lnTo>
                  <a:pt x="499" y="110"/>
                </a:lnTo>
                <a:lnTo>
                  <a:pt x="499" y="105"/>
                </a:lnTo>
                <a:lnTo>
                  <a:pt x="497" y="101"/>
                </a:lnTo>
                <a:lnTo>
                  <a:pt x="497" y="101"/>
                </a:lnTo>
                <a:lnTo>
                  <a:pt x="495" y="98"/>
                </a:lnTo>
                <a:lnTo>
                  <a:pt x="493" y="95"/>
                </a:lnTo>
                <a:lnTo>
                  <a:pt x="490" y="94"/>
                </a:lnTo>
                <a:lnTo>
                  <a:pt x="487" y="63"/>
                </a:lnTo>
                <a:lnTo>
                  <a:pt x="493" y="60"/>
                </a:lnTo>
                <a:lnTo>
                  <a:pt x="493" y="60"/>
                </a:lnTo>
                <a:lnTo>
                  <a:pt x="490" y="53"/>
                </a:lnTo>
                <a:lnTo>
                  <a:pt x="484" y="37"/>
                </a:lnTo>
                <a:lnTo>
                  <a:pt x="476" y="19"/>
                </a:lnTo>
                <a:lnTo>
                  <a:pt x="471" y="12"/>
                </a:lnTo>
                <a:lnTo>
                  <a:pt x="466" y="7"/>
                </a:lnTo>
                <a:lnTo>
                  <a:pt x="466" y="7"/>
                </a:lnTo>
                <a:lnTo>
                  <a:pt x="460" y="4"/>
                </a:lnTo>
                <a:lnTo>
                  <a:pt x="451" y="2"/>
                </a:lnTo>
                <a:lnTo>
                  <a:pt x="442" y="1"/>
                </a:lnTo>
                <a:lnTo>
                  <a:pt x="432" y="0"/>
                </a:lnTo>
                <a:lnTo>
                  <a:pt x="413" y="0"/>
                </a:lnTo>
                <a:lnTo>
                  <a:pt x="397" y="2"/>
                </a:lnTo>
                <a:lnTo>
                  <a:pt x="397" y="2"/>
                </a:lnTo>
                <a:lnTo>
                  <a:pt x="392" y="3"/>
                </a:lnTo>
                <a:lnTo>
                  <a:pt x="387" y="7"/>
                </a:lnTo>
                <a:lnTo>
                  <a:pt x="376" y="14"/>
                </a:lnTo>
                <a:lnTo>
                  <a:pt x="369" y="23"/>
                </a:lnTo>
                <a:lnTo>
                  <a:pt x="366" y="29"/>
                </a:lnTo>
                <a:lnTo>
                  <a:pt x="366" y="29"/>
                </a:lnTo>
                <a:lnTo>
                  <a:pt x="366" y="53"/>
                </a:lnTo>
                <a:lnTo>
                  <a:pt x="366" y="76"/>
                </a:lnTo>
                <a:lnTo>
                  <a:pt x="368" y="78"/>
                </a:lnTo>
                <a:close/>
                <a:moveTo>
                  <a:pt x="537" y="397"/>
                </a:moveTo>
                <a:lnTo>
                  <a:pt x="537" y="397"/>
                </a:lnTo>
                <a:lnTo>
                  <a:pt x="539" y="397"/>
                </a:lnTo>
                <a:lnTo>
                  <a:pt x="542" y="397"/>
                </a:lnTo>
                <a:lnTo>
                  <a:pt x="553" y="399"/>
                </a:lnTo>
                <a:lnTo>
                  <a:pt x="571" y="405"/>
                </a:lnTo>
                <a:lnTo>
                  <a:pt x="571" y="405"/>
                </a:lnTo>
                <a:lnTo>
                  <a:pt x="593" y="408"/>
                </a:lnTo>
                <a:lnTo>
                  <a:pt x="627" y="410"/>
                </a:lnTo>
                <a:lnTo>
                  <a:pt x="627" y="410"/>
                </a:lnTo>
                <a:lnTo>
                  <a:pt x="632" y="410"/>
                </a:lnTo>
                <a:lnTo>
                  <a:pt x="637" y="409"/>
                </a:lnTo>
                <a:lnTo>
                  <a:pt x="639" y="408"/>
                </a:lnTo>
                <a:lnTo>
                  <a:pt x="640" y="405"/>
                </a:lnTo>
                <a:lnTo>
                  <a:pt x="640" y="402"/>
                </a:lnTo>
                <a:lnTo>
                  <a:pt x="639" y="400"/>
                </a:lnTo>
                <a:lnTo>
                  <a:pt x="639" y="400"/>
                </a:lnTo>
                <a:lnTo>
                  <a:pt x="648" y="399"/>
                </a:lnTo>
                <a:lnTo>
                  <a:pt x="654" y="400"/>
                </a:lnTo>
                <a:lnTo>
                  <a:pt x="661" y="403"/>
                </a:lnTo>
                <a:lnTo>
                  <a:pt x="661" y="403"/>
                </a:lnTo>
                <a:lnTo>
                  <a:pt x="679" y="413"/>
                </a:lnTo>
                <a:lnTo>
                  <a:pt x="679" y="413"/>
                </a:lnTo>
                <a:lnTo>
                  <a:pt x="677" y="417"/>
                </a:lnTo>
                <a:lnTo>
                  <a:pt x="674" y="423"/>
                </a:lnTo>
                <a:lnTo>
                  <a:pt x="674" y="423"/>
                </a:lnTo>
                <a:lnTo>
                  <a:pt x="671" y="429"/>
                </a:lnTo>
                <a:lnTo>
                  <a:pt x="668" y="437"/>
                </a:lnTo>
                <a:lnTo>
                  <a:pt x="668" y="445"/>
                </a:lnTo>
                <a:lnTo>
                  <a:pt x="556" y="595"/>
                </a:lnTo>
                <a:lnTo>
                  <a:pt x="556" y="595"/>
                </a:lnTo>
                <a:lnTo>
                  <a:pt x="548" y="597"/>
                </a:lnTo>
                <a:lnTo>
                  <a:pt x="542" y="597"/>
                </a:lnTo>
                <a:lnTo>
                  <a:pt x="539" y="597"/>
                </a:lnTo>
                <a:lnTo>
                  <a:pt x="537" y="595"/>
                </a:lnTo>
                <a:lnTo>
                  <a:pt x="537" y="595"/>
                </a:lnTo>
                <a:lnTo>
                  <a:pt x="520" y="576"/>
                </a:lnTo>
                <a:lnTo>
                  <a:pt x="508" y="560"/>
                </a:lnTo>
                <a:lnTo>
                  <a:pt x="508" y="560"/>
                </a:lnTo>
                <a:lnTo>
                  <a:pt x="522" y="553"/>
                </a:lnTo>
                <a:lnTo>
                  <a:pt x="531" y="547"/>
                </a:lnTo>
                <a:lnTo>
                  <a:pt x="535" y="544"/>
                </a:lnTo>
                <a:lnTo>
                  <a:pt x="537" y="542"/>
                </a:lnTo>
                <a:lnTo>
                  <a:pt x="537" y="542"/>
                </a:lnTo>
                <a:lnTo>
                  <a:pt x="537" y="538"/>
                </a:lnTo>
                <a:lnTo>
                  <a:pt x="537" y="535"/>
                </a:lnTo>
                <a:lnTo>
                  <a:pt x="534" y="518"/>
                </a:lnTo>
                <a:lnTo>
                  <a:pt x="534" y="518"/>
                </a:lnTo>
                <a:lnTo>
                  <a:pt x="533" y="496"/>
                </a:lnTo>
                <a:lnTo>
                  <a:pt x="531" y="471"/>
                </a:lnTo>
                <a:lnTo>
                  <a:pt x="531" y="471"/>
                </a:lnTo>
                <a:lnTo>
                  <a:pt x="533" y="451"/>
                </a:lnTo>
                <a:lnTo>
                  <a:pt x="534" y="427"/>
                </a:lnTo>
                <a:lnTo>
                  <a:pt x="537" y="397"/>
                </a:lnTo>
                <a:lnTo>
                  <a:pt x="537" y="397"/>
                </a:lnTo>
                <a:close/>
                <a:moveTo>
                  <a:pt x="300" y="1006"/>
                </a:moveTo>
                <a:lnTo>
                  <a:pt x="295" y="1053"/>
                </a:lnTo>
                <a:lnTo>
                  <a:pt x="266" y="1053"/>
                </a:lnTo>
                <a:lnTo>
                  <a:pt x="300" y="100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1C41F905-A57B-4E08-8F49-69B6728480CC}"/>
              </a:ext>
            </a:extLst>
          </p:cNvPr>
          <p:cNvSpPr>
            <a:spLocks/>
          </p:cNvSpPr>
          <p:nvPr/>
        </p:nvSpPr>
        <p:spPr bwMode="auto">
          <a:xfrm>
            <a:off x="2269372" y="816313"/>
            <a:ext cx="1616132" cy="1594694"/>
          </a:xfrm>
          <a:custGeom>
            <a:avLst/>
            <a:gdLst>
              <a:gd name="T0" fmla="*/ 63 w 1357"/>
              <a:gd name="T1" fmla="*/ 597 h 1339"/>
              <a:gd name="T2" fmla="*/ 66 w 1357"/>
              <a:gd name="T3" fmla="*/ 634 h 1339"/>
              <a:gd name="T4" fmla="*/ 125 w 1357"/>
              <a:gd name="T5" fmla="*/ 735 h 1339"/>
              <a:gd name="T6" fmla="*/ 125 w 1357"/>
              <a:gd name="T7" fmla="*/ 814 h 1339"/>
              <a:gd name="T8" fmla="*/ 86 w 1357"/>
              <a:gd name="T9" fmla="*/ 1046 h 1339"/>
              <a:gd name="T10" fmla="*/ 67 w 1357"/>
              <a:gd name="T11" fmla="*/ 1118 h 1339"/>
              <a:gd name="T12" fmla="*/ 67 w 1357"/>
              <a:gd name="T13" fmla="*/ 1138 h 1339"/>
              <a:gd name="T14" fmla="*/ 73 w 1357"/>
              <a:gd name="T15" fmla="*/ 1173 h 1339"/>
              <a:gd name="T16" fmla="*/ 100 w 1357"/>
              <a:gd name="T17" fmla="*/ 1179 h 1339"/>
              <a:gd name="T18" fmla="*/ 170 w 1357"/>
              <a:gd name="T19" fmla="*/ 1190 h 1339"/>
              <a:gd name="T20" fmla="*/ 221 w 1357"/>
              <a:gd name="T21" fmla="*/ 1202 h 1339"/>
              <a:gd name="T22" fmla="*/ 240 w 1357"/>
              <a:gd name="T23" fmla="*/ 1193 h 1339"/>
              <a:gd name="T24" fmla="*/ 248 w 1357"/>
              <a:gd name="T25" fmla="*/ 1173 h 1339"/>
              <a:gd name="T26" fmla="*/ 241 w 1357"/>
              <a:gd name="T27" fmla="*/ 1145 h 1339"/>
              <a:gd name="T28" fmla="*/ 207 w 1357"/>
              <a:gd name="T29" fmla="*/ 1118 h 1339"/>
              <a:gd name="T30" fmla="*/ 233 w 1357"/>
              <a:gd name="T31" fmla="*/ 1026 h 1339"/>
              <a:gd name="T32" fmla="*/ 277 w 1357"/>
              <a:gd name="T33" fmla="*/ 883 h 1339"/>
              <a:gd name="T34" fmla="*/ 297 w 1357"/>
              <a:gd name="T35" fmla="*/ 841 h 1339"/>
              <a:gd name="T36" fmla="*/ 290 w 1357"/>
              <a:gd name="T37" fmla="*/ 781 h 1339"/>
              <a:gd name="T38" fmla="*/ 1196 w 1357"/>
              <a:gd name="T39" fmla="*/ 1263 h 1339"/>
              <a:gd name="T40" fmla="*/ 1118 w 1357"/>
              <a:gd name="T41" fmla="*/ 1302 h 1339"/>
              <a:gd name="T42" fmla="*/ 1099 w 1357"/>
              <a:gd name="T43" fmla="*/ 1335 h 1339"/>
              <a:gd name="T44" fmla="*/ 1227 w 1357"/>
              <a:gd name="T45" fmla="*/ 1308 h 1339"/>
              <a:gd name="T46" fmla="*/ 1348 w 1357"/>
              <a:gd name="T47" fmla="*/ 1258 h 1339"/>
              <a:gd name="T48" fmla="*/ 1355 w 1357"/>
              <a:gd name="T49" fmla="*/ 1235 h 1339"/>
              <a:gd name="T50" fmla="*/ 1331 w 1357"/>
              <a:gd name="T51" fmla="*/ 1224 h 1339"/>
              <a:gd name="T52" fmla="*/ 317 w 1357"/>
              <a:gd name="T53" fmla="*/ 575 h 1339"/>
              <a:gd name="T54" fmla="*/ 325 w 1357"/>
              <a:gd name="T55" fmla="*/ 567 h 1339"/>
              <a:gd name="T56" fmla="*/ 332 w 1357"/>
              <a:gd name="T57" fmla="*/ 545 h 1339"/>
              <a:gd name="T58" fmla="*/ 357 w 1357"/>
              <a:gd name="T59" fmla="*/ 527 h 1339"/>
              <a:gd name="T60" fmla="*/ 383 w 1357"/>
              <a:gd name="T61" fmla="*/ 448 h 1339"/>
              <a:gd name="T62" fmla="*/ 380 w 1357"/>
              <a:gd name="T63" fmla="*/ 425 h 1339"/>
              <a:gd name="T64" fmla="*/ 376 w 1357"/>
              <a:gd name="T65" fmla="*/ 357 h 1339"/>
              <a:gd name="T66" fmla="*/ 368 w 1357"/>
              <a:gd name="T67" fmla="*/ 316 h 1339"/>
              <a:gd name="T68" fmla="*/ 344 w 1357"/>
              <a:gd name="T69" fmla="*/ 270 h 1339"/>
              <a:gd name="T70" fmla="*/ 339 w 1357"/>
              <a:gd name="T71" fmla="*/ 243 h 1339"/>
              <a:gd name="T72" fmla="*/ 313 w 1357"/>
              <a:gd name="T73" fmla="*/ 222 h 1339"/>
              <a:gd name="T74" fmla="*/ 309 w 1357"/>
              <a:gd name="T75" fmla="*/ 195 h 1339"/>
              <a:gd name="T76" fmla="*/ 286 w 1357"/>
              <a:gd name="T77" fmla="*/ 163 h 1339"/>
              <a:gd name="T78" fmla="*/ 303 w 1357"/>
              <a:gd name="T79" fmla="*/ 127 h 1339"/>
              <a:gd name="T80" fmla="*/ 326 w 1357"/>
              <a:gd name="T81" fmla="*/ 75 h 1339"/>
              <a:gd name="T82" fmla="*/ 345 w 1357"/>
              <a:gd name="T83" fmla="*/ 70 h 1339"/>
              <a:gd name="T84" fmla="*/ 307 w 1357"/>
              <a:gd name="T85" fmla="*/ 53 h 1339"/>
              <a:gd name="T86" fmla="*/ 282 w 1357"/>
              <a:gd name="T87" fmla="*/ 8 h 1339"/>
              <a:gd name="T88" fmla="*/ 246 w 1357"/>
              <a:gd name="T89" fmla="*/ 0 h 1339"/>
              <a:gd name="T90" fmla="*/ 205 w 1357"/>
              <a:gd name="T91" fmla="*/ 12 h 1339"/>
              <a:gd name="T92" fmla="*/ 178 w 1357"/>
              <a:gd name="T93" fmla="*/ 34 h 1339"/>
              <a:gd name="T94" fmla="*/ 169 w 1357"/>
              <a:gd name="T95" fmla="*/ 78 h 1339"/>
              <a:gd name="T96" fmla="*/ 172 w 1357"/>
              <a:gd name="T97" fmla="*/ 98 h 1339"/>
              <a:gd name="T98" fmla="*/ 177 w 1357"/>
              <a:gd name="T99" fmla="*/ 117 h 1339"/>
              <a:gd name="T100" fmla="*/ 185 w 1357"/>
              <a:gd name="T101" fmla="*/ 131 h 1339"/>
              <a:gd name="T102" fmla="*/ 172 w 1357"/>
              <a:gd name="T103" fmla="*/ 157 h 1339"/>
              <a:gd name="T104" fmla="*/ 92 w 1357"/>
              <a:gd name="T105" fmla="*/ 220 h 1339"/>
              <a:gd name="T106" fmla="*/ 39 w 1357"/>
              <a:gd name="T107" fmla="*/ 265 h 1339"/>
              <a:gd name="T108" fmla="*/ 12 w 1357"/>
              <a:gd name="T109" fmla="*/ 338 h 1339"/>
              <a:gd name="T110" fmla="*/ 0 w 1357"/>
              <a:gd name="T111" fmla="*/ 409 h 1339"/>
              <a:gd name="T112" fmla="*/ 15 w 1357"/>
              <a:gd name="T113" fmla="*/ 461 h 1339"/>
              <a:gd name="T114" fmla="*/ 44 w 1357"/>
              <a:gd name="T115" fmla="*/ 482 h 1339"/>
              <a:gd name="T116" fmla="*/ 49 w 1357"/>
              <a:gd name="T117" fmla="*/ 530 h 1339"/>
              <a:gd name="T118" fmla="*/ 66 w 1357"/>
              <a:gd name="T119" fmla="*/ 540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7" h="1339">
                <a:moveTo>
                  <a:pt x="75" y="540"/>
                </a:moveTo>
                <a:lnTo>
                  <a:pt x="75" y="540"/>
                </a:lnTo>
                <a:lnTo>
                  <a:pt x="73" y="550"/>
                </a:lnTo>
                <a:lnTo>
                  <a:pt x="68" y="570"/>
                </a:lnTo>
                <a:lnTo>
                  <a:pt x="63" y="597"/>
                </a:lnTo>
                <a:lnTo>
                  <a:pt x="62" y="610"/>
                </a:lnTo>
                <a:lnTo>
                  <a:pt x="62" y="622"/>
                </a:lnTo>
                <a:lnTo>
                  <a:pt x="62" y="622"/>
                </a:lnTo>
                <a:lnTo>
                  <a:pt x="63" y="628"/>
                </a:lnTo>
                <a:lnTo>
                  <a:pt x="66" y="634"/>
                </a:lnTo>
                <a:lnTo>
                  <a:pt x="73" y="651"/>
                </a:lnTo>
                <a:lnTo>
                  <a:pt x="83" y="670"/>
                </a:lnTo>
                <a:lnTo>
                  <a:pt x="95" y="688"/>
                </a:lnTo>
                <a:lnTo>
                  <a:pt x="115" y="720"/>
                </a:lnTo>
                <a:lnTo>
                  <a:pt x="125" y="735"/>
                </a:lnTo>
                <a:lnTo>
                  <a:pt x="125" y="735"/>
                </a:lnTo>
                <a:lnTo>
                  <a:pt x="127" y="745"/>
                </a:lnTo>
                <a:lnTo>
                  <a:pt x="127" y="759"/>
                </a:lnTo>
                <a:lnTo>
                  <a:pt x="127" y="759"/>
                </a:lnTo>
                <a:lnTo>
                  <a:pt x="125" y="814"/>
                </a:lnTo>
                <a:lnTo>
                  <a:pt x="123" y="860"/>
                </a:lnTo>
                <a:lnTo>
                  <a:pt x="123" y="860"/>
                </a:lnTo>
                <a:lnTo>
                  <a:pt x="104" y="954"/>
                </a:lnTo>
                <a:lnTo>
                  <a:pt x="91" y="1022"/>
                </a:lnTo>
                <a:lnTo>
                  <a:pt x="86" y="1046"/>
                </a:lnTo>
                <a:lnTo>
                  <a:pt x="83" y="1057"/>
                </a:lnTo>
                <a:lnTo>
                  <a:pt x="83" y="1057"/>
                </a:lnTo>
                <a:lnTo>
                  <a:pt x="79" y="1070"/>
                </a:lnTo>
                <a:lnTo>
                  <a:pt x="74" y="1090"/>
                </a:lnTo>
                <a:lnTo>
                  <a:pt x="67" y="1118"/>
                </a:lnTo>
                <a:lnTo>
                  <a:pt x="67" y="1118"/>
                </a:lnTo>
                <a:lnTo>
                  <a:pt x="67" y="1124"/>
                </a:lnTo>
                <a:lnTo>
                  <a:pt x="67" y="1131"/>
                </a:lnTo>
                <a:lnTo>
                  <a:pt x="67" y="1131"/>
                </a:lnTo>
                <a:lnTo>
                  <a:pt x="67" y="1138"/>
                </a:lnTo>
                <a:lnTo>
                  <a:pt x="66" y="1150"/>
                </a:lnTo>
                <a:lnTo>
                  <a:pt x="67" y="1156"/>
                </a:lnTo>
                <a:lnTo>
                  <a:pt x="67" y="1164"/>
                </a:lnTo>
                <a:lnTo>
                  <a:pt x="69" y="1168"/>
                </a:lnTo>
                <a:lnTo>
                  <a:pt x="73" y="1173"/>
                </a:lnTo>
                <a:lnTo>
                  <a:pt x="73" y="1173"/>
                </a:lnTo>
                <a:lnTo>
                  <a:pt x="75" y="1174"/>
                </a:lnTo>
                <a:lnTo>
                  <a:pt x="79" y="1176"/>
                </a:lnTo>
                <a:lnTo>
                  <a:pt x="87" y="1178"/>
                </a:lnTo>
                <a:lnTo>
                  <a:pt x="100" y="1179"/>
                </a:lnTo>
                <a:lnTo>
                  <a:pt x="112" y="1179"/>
                </a:lnTo>
                <a:lnTo>
                  <a:pt x="133" y="1179"/>
                </a:lnTo>
                <a:lnTo>
                  <a:pt x="143" y="1178"/>
                </a:lnTo>
                <a:lnTo>
                  <a:pt x="143" y="1178"/>
                </a:lnTo>
                <a:lnTo>
                  <a:pt x="170" y="1190"/>
                </a:lnTo>
                <a:lnTo>
                  <a:pt x="192" y="1197"/>
                </a:lnTo>
                <a:lnTo>
                  <a:pt x="201" y="1201"/>
                </a:lnTo>
                <a:lnTo>
                  <a:pt x="210" y="1202"/>
                </a:lnTo>
                <a:lnTo>
                  <a:pt x="210" y="1202"/>
                </a:lnTo>
                <a:lnTo>
                  <a:pt x="221" y="1202"/>
                </a:lnTo>
                <a:lnTo>
                  <a:pt x="229" y="1200"/>
                </a:lnTo>
                <a:lnTo>
                  <a:pt x="234" y="1197"/>
                </a:lnTo>
                <a:lnTo>
                  <a:pt x="239" y="1194"/>
                </a:lnTo>
                <a:lnTo>
                  <a:pt x="239" y="1194"/>
                </a:lnTo>
                <a:lnTo>
                  <a:pt x="240" y="1193"/>
                </a:lnTo>
                <a:lnTo>
                  <a:pt x="240" y="1190"/>
                </a:lnTo>
                <a:lnTo>
                  <a:pt x="240" y="1184"/>
                </a:lnTo>
                <a:lnTo>
                  <a:pt x="239" y="1178"/>
                </a:lnTo>
                <a:lnTo>
                  <a:pt x="248" y="1173"/>
                </a:lnTo>
                <a:lnTo>
                  <a:pt x="248" y="1173"/>
                </a:lnTo>
                <a:lnTo>
                  <a:pt x="247" y="1161"/>
                </a:lnTo>
                <a:lnTo>
                  <a:pt x="246" y="1153"/>
                </a:lnTo>
                <a:lnTo>
                  <a:pt x="244" y="1147"/>
                </a:lnTo>
                <a:lnTo>
                  <a:pt x="244" y="1147"/>
                </a:lnTo>
                <a:lnTo>
                  <a:pt x="241" y="1145"/>
                </a:lnTo>
                <a:lnTo>
                  <a:pt x="238" y="1143"/>
                </a:lnTo>
                <a:lnTo>
                  <a:pt x="228" y="1139"/>
                </a:lnTo>
                <a:lnTo>
                  <a:pt x="215" y="1136"/>
                </a:lnTo>
                <a:lnTo>
                  <a:pt x="207" y="1126"/>
                </a:lnTo>
                <a:lnTo>
                  <a:pt x="207" y="1118"/>
                </a:lnTo>
                <a:lnTo>
                  <a:pt x="199" y="1110"/>
                </a:lnTo>
                <a:lnTo>
                  <a:pt x="199" y="1110"/>
                </a:lnTo>
                <a:lnTo>
                  <a:pt x="213" y="1076"/>
                </a:lnTo>
                <a:lnTo>
                  <a:pt x="225" y="1047"/>
                </a:lnTo>
                <a:lnTo>
                  <a:pt x="233" y="1026"/>
                </a:lnTo>
                <a:lnTo>
                  <a:pt x="233" y="1026"/>
                </a:lnTo>
                <a:lnTo>
                  <a:pt x="254" y="950"/>
                </a:lnTo>
                <a:lnTo>
                  <a:pt x="268" y="907"/>
                </a:lnTo>
                <a:lnTo>
                  <a:pt x="274" y="891"/>
                </a:lnTo>
                <a:lnTo>
                  <a:pt x="277" y="883"/>
                </a:lnTo>
                <a:lnTo>
                  <a:pt x="277" y="883"/>
                </a:lnTo>
                <a:lnTo>
                  <a:pt x="285" y="874"/>
                </a:lnTo>
                <a:lnTo>
                  <a:pt x="290" y="866"/>
                </a:lnTo>
                <a:lnTo>
                  <a:pt x="294" y="855"/>
                </a:lnTo>
                <a:lnTo>
                  <a:pt x="297" y="841"/>
                </a:lnTo>
                <a:lnTo>
                  <a:pt x="297" y="841"/>
                </a:lnTo>
                <a:lnTo>
                  <a:pt x="297" y="832"/>
                </a:lnTo>
                <a:lnTo>
                  <a:pt x="296" y="822"/>
                </a:lnTo>
                <a:lnTo>
                  <a:pt x="293" y="802"/>
                </a:lnTo>
                <a:lnTo>
                  <a:pt x="290" y="781"/>
                </a:lnTo>
                <a:lnTo>
                  <a:pt x="286" y="768"/>
                </a:lnTo>
                <a:lnTo>
                  <a:pt x="286" y="768"/>
                </a:lnTo>
                <a:lnTo>
                  <a:pt x="268" y="717"/>
                </a:lnTo>
                <a:lnTo>
                  <a:pt x="268" y="564"/>
                </a:lnTo>
                <a:lnTo>
                  <a:pt x="1196" y="1263"/>
                </a:lnTo>
                <a:lnTo>
                  <a:pt x="1196" y="1263"/>
                </a:lnTo>
                <a:lnTo>
                  <a:pt x="1161" y="1277"/>
                </a:lnTo>
                <a:lnTo>
                  <a:pt x="1122" y="1294"/>
                </a:lnTo>
                <a:lnTo>
                  <a:pt x="1122" y="1294"/>
                </a:lnTo>
                <a:lnTo>
                  <a:pt x="1118" y="1302"/>
                </a:lnTo>
                <a:lnTo>
                  <a:pt x="1108" y="1314"/>
                </a:lnTo>
                <a:lnTo>
                  <a:pt x="1099" y="1327"/>
                </a:lnTo>
                <a:lnTo>
                  <a:pt x="1097" y="1334"/>
                </a:lnTo>
                <a:lnTo>
                  <a:pt x="1097" y="1334"/>
                </a:lnTo>
                <a:lnTo>
                  <a:pt x="1099" y="1335"/>
                </a:lnTo>
                <a:lnTo>
                  <a:pt x="1104" y="1338"/>
                </a:lnTo>
                <a:lnTo>
                  <a:pt x="1115" y="1339"/>
                </a:lnTo>
                <a:lnTo>
                  <a:pt x="1115" y="1339"/>
                </a:lnTo>
                <a:lnTo>
                  <a:pt x="1151" y="1329"/>
                </a:lnTo>
                <a:lnTo>
                  <a:pt x="1227" y="1308"/>
                </a:lnTo>
                <a:lnTo>
                  <a:pt x="1302" y="1285"/>
                </a:lnTo>
                <a:lnTo>
                  <a:pt x="1326" y="1277"/>
                </a:lnTo>
                <a:lnTo>
                  <a:pt x="1337" y="1274"/>
                </a:lnTo>
                <a:lnTo>
                  <a:pt x="1337" y="1274"/>
                </a:lnTo>
                <a:lnTo>
                  <a:pt x="1348" y="1258"/>
                </a:lnTo>
                <a:lnTo>
                  <a:pt x="1354" y="1247"/>
                </a:lnTo>
                <a:lnTo>
                  <a:pt x="1357" y="1241"/>
                </a:lnTo>
                <a:lnTo>
                  <a:pt x="1357" y="1241"/>
                </a:lnTo>
                <a:lnTo>
                  <a:pt x="1357" y="1239"/>
                </a:lnTo>
                <a:lnTo>
                  <a:pt x="1355" y="1235"/>
                </a:lnTo>
                <a:lnTo>
                  <a:pt x="1351" y="1231"/>
                </a:lnTo>
                <a:lnTo>
                  <a:pt x="1346" y="1229"/>
                </a:lnTo>
                <a:lnTo>
                  <a:pt x="1346" y="1229"/>
                </a:lnTo>
                <a:lnTo>
                  <a:pt x="1337" y="1225"/>
                </a:lnTo>
                <a:lnTo>
                  <a:pt x="1331" y="1224"/>
                </a:lnTo>
                <a:lnTo>
                  <a:pt x="1323" y="1225"/>
                </a:lnTo>
                <a:lnTo>
                  <a:pt x="1323" y="1225"/>
                </a:lnTo>
                <a:lnTo>
                  <a:pt x="1275" y="1240"/>
                </a:lnTo>
                <a:lnTo>
                  <a:pt x="1236" y="1252"/>
                </a:lnTo>
                <a:lnTo>
                  <a:pt x="317" y="575"/>
                </a:lnTo>
                <a:lnTo>
                  <a:pt x="317" y="575"/>
                </a:lnTo>
                <a:lnTo>
                  <a:pt x="321" y="571"/>
                </a:lnTo>
                <a:lnTo>
                  <a:pt x="323" y="569"/>
                </a:lnTo>
                <a:lnTo>
                  <a:pt x="325" y="567"/>
                </a:lnTo>
                <a:lnTo>
                  <a:pt x="325" y="567"/>
                </a:lnTo>
                <a:lnTo>
                  <a:pt x="327" y="557"/>
                </a:lnTo>
                <a:lnTo>
                  <a:pt x="328" y="548"/>
                </a:lnTo>
                <a:lnTo>
                  <a:pt x="328" y="548"/>
                </a:lnTo>
                <a:lnTo>
                  <a:pt x="330" y="546"/>
                </a:lnTo>
                <a:lnTo>
                  <a:pt x="332" y="545"/>
                </a:lnTo>
                <a:lnTo>
                  <a:pt x="336" y="544"/>
                </a:lnTo>
                <a:lnTo>
                  <a:pt x="336" y="544"/>
                </a:lnTo>
                <a:lnTo>
                  <a:pt x="342" y="540"/>
                </a:lnTo>
                <a:lnTo>
                  <a:pt x="348" y="535"/>
                </a:lnTo>
                <a:lnTo>
                  <a:pt x="357" y="527"/>
                </a:lnTo>
                <a:lnTo>
                  <a:pt x="357" y="527"/>
                </a:lnTo>
                <a:lnTo>
                  <a:pt x="369" y="489"/>
                </a:lnTo>
                <a:lnTo>
                  <a:pt x="378" y="463"/>
                </a:lnTo>
                <a:lnTo>
                  <a:pt x="383" y="448"/>
                </a:lnTo>
                <a:lnTo>
                  <a:pt x="383" y="448"/>
                </a:lnTo>
                <a:lnTo>
                  <a:pt x="384" y="443"/>
                </a:lnTo>
                <a:lnTo>
                  <a:pt x="384" y="436"/>
                </a:lnTo>
                <a:lnTo>
                  <a:pt x="383" y="429"/>
                </a:lnTo>
                <a:lnTo>
                  <a:pt x="380" y="425"/>
                </a:lnTo>
                <a:lnTo>
                  <a:pt x="380" y="425"/>
                </a:lnTo>
                <a:lnTo>
                  <a:pt x="379" y="419"/>
                </a:lnTo>
                <a:lnTo>
                  <a:pt x="377" y="410"/>
                </a:lnTo>
                <a:lnTo>
                  <a:pt x="376" y="390"/>
                </a:lnTo>
                <a:lnTo>
                  <a:pt x="376" y="390"/>
                </a:lnTo>
                <a:lnTo>
                  <a:pt x="376" y="357"/>
                </a:lnTo>
                <a:lnTo>
                  <a:pt x="376" y="338"/>
                </a:lnTo>
                <a:lnTo>
                  <a:pt x="374" y="331"/>
                </a:lnTo>
                <a:lnTo>
                  <a:pt x="373" y="325"/>
                </a:lnTo>
                <a:lnTo>
                  <a:pt x="373" y="325"/>
                </a:lnTo>
                <a:lnTo>
                  <a:pt x="368" y="316"/>
                </a:lnTo>
                <a:lnTo>
                  <a:pt x="362" y="309"/>
                </a:lnTo>
                <a:lnTo>
                  <a:pt x="357" y="303"/>
                </a:lnTo>
                <a:lnTo>
                  <a:pt x="357" y="303"/>
                </a:lnTo>
                <a:lnTo>
                  <a:pt x="350" y="286"/>
                </a:lnTo>
                <a:lnTo>
                  <a:pt x="344" y="270"/>
                </a:lnTo>
                <a:lnTo>
                  <a:pt x="340" y="258"/>
                </a:lnTo>
                <a:lnTo>
                  <a:pt x="340" y="258"/>
                </a:lnTo>
                <a:lnTo>
                  <a:pt x="340" y="251"/>
                </a:lnTo>
                <a:lnTo>
                  <a:pt x="340" y="246"/>
                </a:lnTo>
                <a:lnTo>
                  <a:pt x="339" y="243"/>
                </a:lnTo>
                <a:lnTo>
                  <a:pt x="336" y="240"/>
                </a:lnTo>
                <a:lnTo>
                  <a:pt x="336" y="240"/>
                </a:lnTo>
                <a:lnTo>
                  <a:pt x="321" y="229"/>
                </a:lnTo>
                <a:lnTo>
                  <a:pt x="313" y="222"/>
                </a:lnTo>
                <a:lnTo>
                  <a:pt x="313" y="222"/>
                </a:lnTo>
                <a:lnTo>
                  <a:pt x="314" y="217"/>
                </a:lnTo>
                <a:lnTo>
                  <a:pt x="315" y="208"/>
                </a:lnTo>
                <a:lnTo>
                  <a:pt x="315" y="208"/>
                </a:lnTo>
                <a:lnTo>
                  <a:pt x="313" y="202"/>
                </a:lnTo>
                <a:lnTo>
                  <a:pt x="309" y="195"/>
                </a:lnTo>
                <a:lnTo>
                  <a:pt x="302" y="184"/>
                </a:lnTo>
                <a:lnTo>
                  <a:pt x="302" y="184"/>
                </a:lnTo>
                <a:lnTo>
                  <a:pt x="293" y="174"/>
                </a:lnTo>
                <a:lnTo>
                  <a:pt x="286" y="163"/>
                </a:lnTo>
                <a:lnTo>
                  <a:pt x="286" y="163"/>
                </a:lnTo>
                <a:lnTo>
                  <a:pt x="292" y="154"/>
                </a:lnTo>
                <a:lnTo>
                  <a:pt x="298" y="145"/>
                </a:lnTo>
                <a:lnTo>
                  <a:pt x="302" y="137"/>
                </a:lnTo>
                <a:lnTo>
                  <a:pt x="302" y="137"/>
                </a:lnTo>
                <a:lnTo>
                  <a:pt x="303" y="127"/>
                </a:lnTo>
                <a:lnTo>
                  <a:pt x="304" y="114"/>
                </a:lnTo>
                <a:lnTo>
                  <a:pt x="304" y="98"/>
                </a:lnTo>
                <a:lnTo>
                  <a:pt x="309" y="74"/>
                </a:lnTo>
                <a:lnTo>
                  <a:pt x="309" y="74"/>
                </a:lnTo>
                <a:lnTo>
                  <a:pt x="326" y="75"/>
                </a:lnTo>
                <a:lnTo>
                  <a:pt x="338" y="75"/>
                </a:lnTo>
                <a:lnTo>
                  <a:pt x="342" y="75"/>
                </a:lnTo>
                <a:lnTo>
                  <a:pt x="344" y="74"/>
                </a:lnTo>
                <a:lnTo>
                  <a:pt x="344" y="74"/>
                </a:lnTo>
                <a:lnTo>
                  <a:pt x="345" y="70"/>
                </a:lnTo>
                <a:lnTo>
                  <a:pt x="345" y="68"/>
                </a:lnTo>
                <a:lnTo>
                  <a:pt x="340" y="65"/>
                </a:lnTo>
                <a:lnTo>
                  <a:pt x="340" y="65"/>
                </a:lnTo>
                <a:lnTo>
                  <a:pt x="307" y="53"/>
                </a:lnTo>
                <a:lnTo>
                  <a:pt x="307" y="53"/>
                </a:lnTo>
                <a:lnTo>
                  <a:pt x="300" y="39"/>
                </a:lnTo>
                <a:lnTo>
                  <a:pt x="294" y="27"/>
                </a:lnTo>
                <a:lnTo>
                  <a:pt x="288" y="16"/>
                </a:lnTo>
                <a:lnTo>
                  <a:pt x="288" y="16"/>
                </a:lnTo>
                <a:lnTo>
                  <a:pt x="282" y="8"/>
                </a:lnTo>
                <a:lnTo>
                  <a:pt x="275" y="4"/>
                </a:lnTo>
                <a:lnTo>
                  <a:pt x="268" y="1"/>
                </a:lnTo>
                <a:lnTo>
                  <a:pt x="262" y="0"/>
                </a:lnTo>
                <a:lnTo>
                  <a:pt x="262" y="0"/>
                </a:lnTo>
                <a:lnTo>
                  <a:pt x="246" y="0"/>
                </a:lnTo>
                <a:lnTo>
                  <a:pt x="236" y="1"/>
                </a:lnTo>
                <a:lnTo>
                  <a:pt x="228" y="2"/>
                </a:lnTo>
                <a:lnTo>
                  <a:pt x="228" y="2"/>
                </a:lnTo>
                <a:lnTo>
                  <a:pt x="218" y="6"/>
                </a:lnTo>
                <a:lnTo>
                  <a:pt x="205" y="12"/>
                </a:lnTo>
                <a:lnTo>
                  <a:pt x="192" y="19"/>
                </a:lnTo>
                <a:lnTo>
                  <a:pt x="187" y="23"/>
                </a:lnTo>
                <a:lnTo>
                  <a:pt x="183" y="27"/>
                </a:lnTo>
                <a:lnTo>
                  <a:pt x="183" y="27"/>
                </a:lnTo>
                <a:lnTo>
                  <a:pt x="178" y="34"/>
                </a:lnTo>
                <a:lnTo>
                  <a:pt x="175" y="44"/>
                </a:lnTo>
                <a:lnTo>
                  <a:pt x="172" y="55"/>
                </a:lnTo>
                <a:lnTo>
                  <a:pt x="170" y="65"/>
                </a:lnTo>
                <a:lnTo>
                  <a:pt x="170" y="65"/>
                </a:lnTo>
                <a:lnTo>
                  <a:pt x="169" y="78"/>
                </a:lnTo>
                <a:lnTo>
                  <a:pt x="169" y="87"/>
                </a:lnTo>
                <a:lnTo>
                  <a:pt x="170" y="94"/>
                </a:lnTo>
                <a:lnTo>
                  <a:pt x="170" y="98"/>
                </a:lnTo>
                <a:lnTo>
                  <a:pt x="170" y="98"/>
                </a:lnTo>
                <a:lnTo>
                  <a:pt x="172" y="98"/>
                </a:lnTo>
                <a:lnTo>
                  <a:pt x="172" y="98"/>
                </a:lnTo>
                <a:lnTo>
                  <a:pt x="173" y="103"/>
                </a:lnTo>
                <a:lnTo>
                  <a:pt x="175" y="114"/>
                </a:lnTo>
                <a:lnTo>
                  <a:pt x="175" y="114"/>
                </a:lnTo>
                <a:lnTo>
                  <a:pt x="177" y="117"/>
                </a:lnTo>
                <a:lnTo>
                  <a:pt x="179" y="121"/>
                </a:lnTo>
                <a:lnTo>
                  <a:pt x="183" y="127"/>
                </a:lnTo>
                <a:lnTo>
                  <a:pt x="183" y="127"/>
                </a:lnTo>
                <a:lnTo>
                  <a:pt x="185" y="130"/>
                </a:lnTo>
                <a:lnTo>
                  <a:pt x="185" y="131"/>
                </a:lnTo>
                <a:lnTo>
                  <a:pt x="185" y="132"/>
                </a:lnTo>
                <a:lnTo>
                  <a:pt x="185" y="132"/>
                </a:lnTo>
                <a:lnTo>
                  <a:pt x="175" y="150"/>
                </a:lnTo>
                <a:lnTo>
                  <a:pt x="175" y="150"/>
                </a:lnTo>
                <a:lnTo>
                  <a:pt x="172" y="157"/>
                </a:lnTo>
                <a:lnTo>
                  <a:pt x="172" y="163"/>
                </a:lnTo>
                <a:lnTo>
                  <a:pt x="172" y="168"/>
                </a:lnTo>
                <a:lnTo>
                  <a:pt x="172" y="168"/>
                </a:lnTo>
                <a:lnTo>
                  <a:pt x="127" y="199"/>
                </a:lnTo>
                <a:lnTo>
                  <a:pt x="92" y="220"/>
                </a:lnTo>
                <a:lnTo>
                  <a:pt x="69" y="235"/>
                </a:lnTo>
                <a:lnTo>
                  <a:pt x="69" y="235"/>
                </a:lnTo>
                <a:lnTo>
                  <a:pt x="58" y="242"/>
                </a:lnTo>
                <a:lnTo>
                  <a:pt x="49" y="252"/>
                </a:lnTo>
                <a:lnTo>
                  <a:pt x="39" y="265"/>
                </a:lnTo>
                <a:lnTo>
                  <a:pt x="31" y="282"/>
                </a:lnTo>
                <a:lnTo>
                  <a:pt x="31" y="282"/>
                </a:lnTo>
                <a:lnTo>
                  <a:pt x="26" y="293"/>
                </a:lnTo>
                <a:lnTo>
                  <a:pt x="21" y="306"/>
                </a:lnTo>
                <a:lnTo>
                  <a:pt x="12" y="338"/>
                </a:lnTo>
                <a:lnTo>
                  <a:pt x="6" y="368"/>
                </a:lnTo>
                <a:lnTo>
                  <a:pt x="1" y="390"/>
                </a:lnTo>
                <a:lnTo>
                  <a:pt x="1" y="390"/>
                </a:lnTo>
                <a:lnTo>
                  <a:pt x="0" y="400"/>
                </a:lnTo>
                <a:lnTo>
                  <a:pt x="0" y="409"/>
                </a:lnTo>
                <a:lnTo>
                  <a:pt x="4" y="431"/>
                </a:lnTo>
                <a:lnTo>
                  <a:pt x="6" y="441"/>
                </a:lnTo>
                <a:lnTo>
                  <a:pt x="9" y="450"/>
                </a:lnTo>
                <a:lnTo>
                  <a:pt x="11" y="456"/>
                </a:lnTo>
                <a:lnTo>
                  <a:pt x="15" y="461"/>
                </a:lnTo>
                <a:lnTo>
                  <a:pt x="15" y="461"/>
                </a:lnTo>
                <a:lnTo>
                  <a:pt x="22" y="467"/>
                </a:lnTo>
                <a:lnTo>
                  <a:pt x="32" y="475"/>
                </a:lnTo>
                <a:lnTo>
                  <a:pt x="44" y="482"/>
                </a:lnTo>
                <a:lnTo>
                  <a:pt x="44" y="482"/>
                </a:lnTo>
                <a:lnTo>
                  <a:pt x="43" y="488"/>
                </a:lnTo>
                <a:lnTo>
                  <a:pt x="43" y="501"/>
                </a:lnTo>
                <a:lnTo>
                  <a:pt x="44" y="517"/>
                </a:lnTo>
                <a:lnTo>
                  <a:pt x="46" y="524"/>
                </a:lnTo>
                <a:lnTo>
                  <a:pt x="49" y="530"/>
                </a:lnTo>
                <a:lnTo>
                  <a:pt x="49" y="530"/>
                </a:lnTo>
                <a:lnTo>
                  <a:pt x="52" y="534"/>
                </a:lnTo>
                <a:lnTo>
                  <a:pt x="56" y="536"/>
                </a:lnTo>
                <a:lnTo>
                  <a:pt x="61" y="539"/>
                </a:lnTo>
                <a:lnTo>
                  <a:pt x="66" y="540"/>
                </a:lnTo>
                <a:lnTo>
                  <a:pt x="72" y="540"/>
                </a:lnTo>
                <a:lnTo>
                  <a:pt x="75" y="540"/>
                </a:lnTo>
                <a:lnTo>
                  <a:pt x="75" y="54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8E0D2162-B3E8-4951-BD73-4F09B3401535}"/>
              </a:ext>
            </a:extLst>
          </p:cNvPr>
          <p:cNvSpPr>
            <a:spLocks noEditPoints="1"/>
          </p:cNvSpPr>
          <p:nvPr/>
        </p:nvSpPr>
        <p:spPr bwMode="auto">
          <a:xfrm>
            <a:off x="4571570" y="823174"/>
            <a:ext cx="634782" cy="1545866"/>
          </a:xfrm>
          <a:custGeom>
            <a:avLst/>
            <a:gdLst>
              <a:gd name="T0" fmla="*/ 170 w 533"/>
              <a:gd name="T1" fmla="*/ 124 h 1298"/>
              <a:gd name="T2" fmla="*/ 143 w 533"/>
              <a:gd name="T3" fmla="*/ 188 h 1298"/>
              <a:gd name="T4" fmla="*/ 124 w 533"/>
              <a:gd name="T5" fmla="*/ 263 h 1298"/>
              <a:gd name="T6" fmla="*/ 121 w 533"/>
              <a:gd name="T7" fmla="*/ 406 h 1298"/>
              <a:gd name="T8" fmla="*/ 132 w 533"/>
              <a:gd name="T9" fmla="*/ 433 h 1298"/>
              <a:gd name="T10" fmla="*/ 142 w 533"/>
              <a:gd name="T11" fmla="*/ 481 h 1298"/>
              <a:gd name="T12" fmla="*/ 143 w 533"/>
              <a:gd name="T13" fmla="*/ 507 h 1298"/>
              <a:gd name="T14" fmla="*/ 161 w 533"/>
              <a:gd name="T15" fmla="*/ 533 h 1298"/>
              <a:gd name="T16" fmla="*/ 171 w 533"/>
              <a:gd name="T17" fmla="*/ 536 h 1298"/>
              <a:gd name="T18" fmla="*/ 176 w 533"/>
              <a:gd name="T19" fmla="*/ 656 h 1298"/>
              <a:gd name="T20" fmla="*/ 178 w 533"/>
              <a:gd name="T21" fmla="*/ 684 h 1298"/>
              <a:gd name="T22" fmla="*/ 184 w 533"/>
              <a:gd name="T23" fmla="*/ 705 h 1298"/>
              <a:gd name="T24" fmla="*/ 193 w 533"/>
              <a:gd name="T25" fmla="*/ 712 h 1298"/>
              <a:gd name="T26" fmla="*/ 222 w 533"/>
              <a:gd name="T27" fmla="*/ 1090 h 1298"/>
              <a:gd name="T28" fmla="*/ 190 w 533"/>
              <a:gd name="T29" fmla="*/ 1114 h 1298"/>
              <a:gd name="T30" fmla="*/ 176 w 533"/>
              <a:gd name="T31" fmla="*/ 1131 h 1298"/>
              <a:gd name="T32" fmla="*/ 187 w 533"/>
              <a:gd name="T33" fmla="*/ 1143 h 1298"/>
              <a:gd name="T34" fmla="*/ 62 w 533"/>
              <a:gd name="T35" fmla="*/ 1240 h 1298"/>
              <a:gd name="T36" fmla="*/ 0 w 533"/>
              <a:gd name="T37" fmla="*/ 1276 h 1298"/>
              <a:gd name="T38" fmla="*/ 283 w 533"/>
              <a:gd name="T39" fmla="*/ 1235 h 1298"/>
              <a:gd name="T40" fmla="*/ 345 w 533"/>
              <a:gd name="T41" fmla="*/ 1141 h 1298"/>
              <a:gd name="T42" fmla="*/ 361 w 533"/>
              <a:gd name="T43" fmla="*/ 1128 h 1298"/>
              <a:gd name="T44" fmla="*/ 363 w 533"/>
              <a:gd name="T45" fmla="*/ 1000 h 1298"/>
              <a:gd name="T46" fmla="*/ 352 w 533"/>
              <a:gd name="T47" fmla="*/ 902 h 1298"/>
              <a:gd name="T48" fmla="*/ 340 w 533"/>
              <a:gd name="T49" fmla="*/ 740 h 1298"/>
              <a:gd name="T50" fmla="*/ 418 w 533"/>
              <a:gd name="T51" fmla="*/ 628 h 1298"/>
              <a:gd name="T52" fmla="*/ 458 w 533"/>
              <a:gd name="T53" fmla="*/ 534 h 1298"/>
              <a:gd name="T54" fmla="*/ 457 w 533"/>
              <a:gd name="T55" fmla="*/ 483 h 1298"/>
              <a:gd name="T56" fmla="*/ 465 w 533"/>
              <a:gd name="T57" fmla="*/ 427 h 1298"/>
              <a:gd name="T58" fmla="*/ 432 w 533"/>
              <a:gd name="T59" fmla="*/ 317 h 1298"/>
              <a:gd name="T60" fmla="*/ 391 w 533"/>
              <a:gd name="T61" fmla="*/ 200 h 1298"/>
              <a:gd name="T62" fmla="*/ 325 w 533"/>
              <a:gd name="T63" fmla="*/ 86 h 1298"/>
              <a:gd name="T64" fmla="*/ 321 w 533"/>
              <a:gd name="T65" fmla="*/ 25 h 1298"/>
              <a:gd name="T66" fmla="*/ 282 w 533"/>
              <a:gd name="T67" fmla="*/ 4 h 1298"/>
              <a:gd name="T68" fmla="*/ 251 w 533"/>
              <a:gd name="T69" fmla="*/ 0 h 1298"/>
              <a:gd name="T70" fmla="*/ 208 w 533"/>
              <a:gd name="T71" fmla="*/ 15 h 1298"/>
              <a:gd name="T72" fmla="*/ 194 w 533"/>
              <a:gd name="T73" fmla="*/ 41 h 1298"/>
              <a:gd name="T74" fmla="*/ 185 w 533"/>
              <a:gd name="T75" fmla="*/ 96 h 1298"/>
              <a:gd name="T76" fmla="*/ 205 w 533"/>
              <a:gd name="T77" fmla="*/ 426 h 1298"/>
              <a:gd name="T78" fmla="*/ 212 w 533"/>
              <a:gd name="T79" fmla="*/ 456 h 1298"/>
              <a:gd name="T80" fmla="*/ 225 w 533"/>
              <a:gd name="T81" fmla="*/ 492 h 1298"/>
              <a:gd name="T82" fmla="*/ 222 w 533"/>
              <a:gd name="T83" fmla="*/ 512 h 1298"/>
              <a:gd name="T84" fmla="*/ 224 w 533"/>
              <a:gd name="T85" fmla="*/ 522 h 1298"/>
              <a:gd name="T86" fmla="*/ 213 w 533"/>
              <a:gd name="T87" fmla="*/ 550 h 1298"/>
              <a:gd name="T88" fmla="*/ 200 w 533"/>
              <a:gd name="T89" fmla="*/ 529 h 1298"/>
              <a:gd name="T90" fmla="*/ 212 w 533"/>
              <a:gd name="T91" fmla="*/ 525 h 1298"/>
              <a:gd name="T92" fmla="*/ 200 w 533"/>
              <a:gd name="T93" fmla="*/ 493 h 1298"/>
              <a:gd name="T94" fmla="*/ 198 w 533"/>
              <a:gd name="T95" fmla="*/ 478 h 1298"/>
              <a:gd name="T96" fmla="*/ 196 w 533"/>
              <a:gd name="T97" fmla="*/ 437 h 1298"/>
              <a:gd name="T98" fmla="*/ 205 w 533"/>
              <a:gd name="T99" fmla="*/ 426 h 1298"/>
              <a:gd name="T100" fmla="*/ 225 w 533"/>
              <a:gd name="T101" fmla="*/ 712 h 1298"/>
              <a:gd name="T102" fmla="*/ 216 w 533"/>
              <a:gd name="T103" fmla="*/ 689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33" h="1298">
                <a:moveTo>
                  <a:pt x="183" y="113"/>
                </a:moveTo>
                <a:lnTo>
                  <a:pt x="183" y="113"/>
                </a:lnTo>
                <a:lnTo>
                  <a:pt x="181" y="114"/>
                </a:lnTo>
                <a:lnTo>
                  <a:pt x="176" y="117"/>
                </a:lnTo>
                <a:lnTo>
                  <a:pt x="170" y="124"/>
                </a:lnTo>
                <a:lnTo>
                  <a:pt x="162" y="133"/>
                </a:lnTo>
                <a:lnTo>
                  <a:pt x="162" y="133"/>
                </a:lnTo>
                <a:lnTo>
                  <a:pt x="159" y="142"/>
                </a:lnTo>
                <a:lnTo>
                  <a:pt x="154" y="155"/>
                </a:lnTo>
                <a:lnTo>
                  <a:pt x="143" y="188"/>
                </a:lnTo>
                <a:lnTo>
                  <a:pt x="133" y="219"/>
                </a:lnTo>
                <a:lnTo>
                  <a:pt x="130" y="234"/>
                </a:lnTo>
                <a:lnTo>
                  <a:pt x="130" y="234"/>
                </a:lnTo>
                <a:lnTo>
                  <a:pt x="129" y="243"/>
                </a:lnTo>
                <a:lnTo>
                  <a:pt x="124" y="263"/>
                </a:lnTo>
                <a:lnTo>
                  <a:pt x="116" y="297"/>
                </a:lnTo>
                <a:lnTo>
                  <a:pt x="116" y="297"/>
                </a:lnTo>
                <a:lnTo>
                  <a:pt x="116" y="321"/>
                </a:lnTo>
                <a:lnTo>
                  <a:pt x="119" y="363"/>
                </a:lnTo>
                <a:lnTo>
                  <a:pt x="121" y="406"/>
                </a:lnTo>
                <a:lnTo>
                  <a:pt x="122" y="420"/>
                </a:lnTo>
                <a:lnTo>
                  <a:pt x="124" y="426"/>
                </a:lnTo>
                <a:lnTo>
                  <a:pt x="124" y="426"/>
                </a:lnTo>
                <a:lnTo>
                  <a:pt x="127" y="431"/>
                </a:lnTo>
                <a:lnTo>
                  <a:pt x="132" y="433"/>
                </a:lnTo>
                <a:lnTo>
                  <a:pt x="138" y="437"/>
                </a:lnTo>
                <a:lnTo>
                  <a:pt x="141" y="461"/>
                </a:lnTo>
                <a:lnTo>
                  <a:pt x="145" y="466"/>
                </a:lnTo>
                <a:lnTo>
                  <a:pt x="145" y="466"/>
                </a:lnTo>
                <a:lnTo>
                  <a:pt x="142" y="481"/>
                </a:lnTo>
                <a:lnTo>
                  <a:pt x="141" y="493"/>
                </a:lnTo>
                <a:lnTo>
                  <a:pt x="139" y="498"/>
                </a:lnTo>
                <a:lnTo>
                  <a:pt x="141" y="501"/>
                </a:lnTo>
                <a:lnTo>
                  <a:pt x="141" y="501"/>
                </a:lnTo>
                <a:lnTo>
                  <a:pt x="143" y="507"/>
                </a:lnTo>
                <a:lnTo>
                  <a:pt x="148" y="511"/>
                </a:lnTo>
                <a:lnTo>
                  <a:pt x="153" y="513"/>
                </a:lnTo>
                <a:lnTo>
                  <a:pt x="153" y="513"/>
                </a:lnTo>
                <a:lnTo>
                  <a:pt x="156" y="525"/>
                </a:lnTo>
                <a:lnTo>
                  <a:pt x="161" y="533"/>
                </a:lnTo>
                <a:lnTo>
                  <a:pt x="162" y="536"/>
                </a:lnTo>
                <a:lnTo>
                  <a:pt x="165" y="538"/>
                </a:lnTo>
                <a:lnTo>
                  <a:pt x="165" y="538"/>
                </a:lnTo>
                <a:lnTo>
                  <a:pt x="167" y="538"/>
                </a:lnTo>
                <a:lnTo>
                  <a:pt x="171" y="536"/>
                </a:lnTo>
                <a:lnTo>
                  <a:pt x="175" y="534"/>
                </a:lnTo>
                <a:lnTo>
                  <a:pt x="183" y="637"/>
                </a:lnTo>
                <a:lnTo>
                  <a:pt x="183" y="637"/>
                </a:lnTo>
                <a:lnTo>
                  <a:pt x="179" y="647"/>
                </a:lnTo>
                <a:lnTo>
                  <a:pt x="176" y="656"/>
                </a:lnTo>
                <a:lnTo>
                  <a:pt x="175" y="664"/>
                </a:lnTo>
                <a:lnTo>
                  <a:pt x="175" y="664"/>
                </a:lnTo>
                <a:lnTo>
                  <a:pt x="175" y="670"/>
                </a:lnTo>
                <a:lnTo>
                  <a:pt x="176" y="676"/>
                </a:lnTo>
                <a:lnTo>
                  <a:pt x="178" y="684"/>
                </a:lnTo>
                <a:lnTo>
                  <a:pt x="178" y="684"/>
                </a:lnTo>
                <a:lnTo>
                  <a:pt x="181" y="690"/>
                </a:lnTo>
                <a:lnTo>
                  <a:pt x="183" y="694"/>
                </a:lnTo>
                <a:lnTo>
                  <a:pt x="183" y="694"/>
                </a:lnTo>
                <a:lnTo>
                  <a:pt x="184" y="705"/>
                </a:lnTo>
                <a:lnTo>
                  <a:pt x="187" y="711"/>
                </a:lnTo>
                <a:lnTo>
                  <a:pt x="188" y="713"/>
                </a:lnTo>
                <a:lnTo>
                  <a:pt x="190" y="713"/>
                </a:lnTo>
                <a:lnTo>
                  <a:pt x="190" y="713"/>
                </a:lnTo>
                <a:lnTo>
                  <a:pt x="193" y="712"/>
                </a:lnTo>
                <a:lnTo>
                  <a:pt x="195" y="711"/>
                </a:lnTo>
                <a:lnTo>
                  <a:pt x="196" y="710"/>
                </a:lnTo>
                <a:lnTo>
                  <a:pt x="233" y="1078"/>
                </a:lnTo>
                <a:lnTo>
                  <a:pt x="233" y="1078"/>
                </a:lnTo>
                <a:lnTo>
                  <a:pt x="222" y="1090"/>
                </a:lnTo>
                <a:lnTo>
                  <a:pt x="213" y="1099"/>
                </a:lnTo>
                <a:lnTo>
                  <a:pt x="207" y="1105"/>
                </a:lnTo>
                <a:lnTo>
                  <a:pt x="207" y="1105"/>
                </a:lnTo>
                <a:lnTo>
                  <a:pt x="200" y="1109"/>
                </a:lnTo>
                <a:lnTo>
                  <a:pt x="190" y="1114"/>
                </a:lnTo>
                <a:lnTo>
                  <a:pt x="182" y="1118"/>
                </a:lnTo>
                <a:lnTo>
                  <a:pt x="179" y="1120"/>
                </a:lnTo>
                <a:lnTo>
                  <a:pt x="178" y="1122"/>
                </a:lnTo>
                <a:lnTo>
                  <a:pt x="178" y="1122"/>
                </a:lnTo>
                <a:lnTo>
                  <a:pt x="176" y="1131"/>
                </a:lnTo>
                <a:lnTo>
                  <a:pt x="176" y="1135"/>
                </a:lnTo>
                <a:lnTo>
                  <a:pt x="178" y="1139"/>
                </a:lnTo>
                <a:lnTo>
                  <a:pt x="178" y="1139"/>
                </a:lnTo>
                <a:lnTo>
                  <a:pt x="181" y="1142"/>
                </a:lnTo>
                <a:lnTo>
                  <a:pt x="187" y="1143"/>
                </a:lnTo>
                <a:lnTo>
                  <a:pt x="204" y="1145"/>
                </a:lnTo>
                <a:lnTo>
                  <a:pt x="225" y="1148"/>
                </a:lnTo>
                <a:lnTo>
                  <a:pt x="241" y="1148"/>
                </a:lnTo>
                <a:lnTo>
                  <a:pt x="246" y="1233"/>
                </a:lnTo>
                <a:lnTo>
                  <a:pt x="62" y="1240"/>
                </a:lnTo>
                <a:lnTo>
                  <a:pt x="62" y="1240"/>
                </a:lnTo>
                <a:lnTo>
                  <a:pt x="32" y="1246"/>
                </a:lnTo>
                <a:lnTo>
                  <a:pt x="0" y="1253"/>
                </a:lnTo>
                <a:lnTo>
                  <a:pt x="0" y="1253"/>
                </a:lnTo>
                <a:lnTo>
                  <a:pt x="0" y="1276"/>
                </a:lnTo>
                <a:lnTo>
                  <a:pt x="0" y="1298"/>
                </a:lnTo>
                <a:lnTo>
                  <a:pt x="532" y="1289"/>
                </a:lnTo>
                <a:lnTo>
                  <a:pt x="533" y="1247"/>
                </a:lnTo>
                <a:lnTo>
                  <a:pt x="465" y="1233"/>
                </a:lnTo>
                <a:lnTo>
                  <a:pt x="283" y="1235"/>
                </a:lnTo>
                <a:lnTo>
                  <a:pt x="267" y="1148"/>
                </a:lnTo>
                <a:lnTo>
                  <a:pt x="299" y="1141"/>
                </a:lnTo>
                <a:lnTo>
                  <a:pt x="299" y="1141"/>
                </a:lnTo>
                <a:lnTo>
                  <a:pt x="326" y="1141"/>
                </a:lnTo>
                <a:lnTo>
                  <a:pt x="345" y="1141"/>
                </a:lnTo>
                <a:lnTo>
                  <a:pt x="357" y="1139"/>
                </a:lnTo>
                <a:lnTo>
                  <a:pt x="357" y="1139"/>
                </a:lnTo>
                <a:lnTo>
                  <a:pt x="359" y="1138"/>
                </a:lnTo>
                <a:lnTo>
                  <a:pt x="361" y="1136"/>
                </a:lnTo>
                <a:lnTo>
                  <a:pt x="361" y="1128"/>
                </a:lnTo>
                <a:lnTo>
                  <a:pt x="361" y="1119"/>
                </a:lnTo>
                <a:lnTo>
                  <a:pt x="362" y="1073"/>
                </a:lnTo>
                <a:lnTo>
                  <a:pt x="367" y="1069"/>
                </a:lnTo>
                <a:lnTo>
                  <a:pt x="367" y="1069"/>
                </a:lnTo>
                <a:lnTo>
                  <a:pt x="363" y="1000"/>
                </a:lnTo>
                <a:lnTo>
                  <a:pt x="359" y="949"/>
                </a:lnTo>
                <a:lnTo>
                  <a:pt x="357" y="931"/>
                </a:lnTo>
                <a:lnTo>
                  <a:pt x="355" y="921"/>
                </a:lnTo>
                <a:lnTo>
                  <a:pt x="355" y="921"/>
                </a:lnTo>
                <a:lnTo>
                  <a:pt x="352" y="902"/>
                </a:lnTo>
                <a:lnTo>
                  <a:pt x="349" y="872"/>
                </a:lnTo>
                <a:lnTo>
                  <a:pt x="345" y="831"/>
                </a:lnTo>
                <a:lnTo>
                  <a:pt x="345" y="831"/>
                </a:lnTo>
                <a:lnTo>
                  <a:pt x="343" y="786"/>
                </a:lnTo>
                <a:lnTo>
                  <a:pt x="340" y="740"/>
                </a:lnTo>
                <a:lnTo>
                  <a:pt x="340" y="740"/>
                </a:lnTo>
                <a:lnTo>
                  <a:pt x="369" y="697"/>
                </a:lnTo>
                <a:lnTo>
                  <a:pt x="412" y="638"/>
                </a:lnTo>
                <a:lnTo>
                  <a:pt x="412" y="638"/>
                </a:lnTo>
                <a:lnTo>
                  <a:pt x="418" y="628"/>
                </a:lnTo>
                <a:lnTo>
                  <a:pt x="425" y="615"/>
                </a:lnTo>
                <a:lnTo>
                  <a:pt x="438" y="584"/>
                </a:lnTo>
                <a:lnTo>
                  <a:pt x="451" y="555"/>
                </a:lnTo>
                <a:lnTo>
                  <a:pt x="458" y="534"/>
                </a:lnTo>
                <a:lnTo>
                  <a:pt x="458" y="534"/>
                </a:lnTo>
                <a:lnTo>
                  <a:pt x="459" y="527"/>
                </a:lnTo>
                <a:lnTo>
                  <a:pt x="459" y="519"/>
                </a:lnTo>
                <a:lnTo>
                  <a:pt x="459" y="502"/>
                </a:lnTo>
                <a:lnTo>
                  <a:pt x="457" y="483"/>
                </a:lnTo>
                <a:lnTo>
                  <a:pt x="457" y="483"/>
                </a:lnTo>
                <a:lnTo>
                  <a:pt x="461" y="466"/>
                </a:lnTo>
                <a:lnTo>
                  <a:pt x="465" y="452"/>
                </a:lnTo>
                <a:lnTo>
                  <a:pt x="466" y="437"/>
                </a:lnTo>
                <a:lnTo>
                  <a:pt x="466" y="437"/>
                </a:lnTo>
                <a:lnTo>
                  <a:pt x="465" y="427"/>
                </a:lnTo>
                <a:lnTo>
                  <a:pt x="461" y="414"/>
                </a:lnTo>
                <a:lnTo>
                  <a:pt x="452" y="379"/>
                </a:lnTo>
                <a:lnTo>
                  <a:pt x="437" y="334"/>
                </a:lnTo>
                <a:lnTo>
                  <a:pt x="437" y="334"/>
                </a:lnTo>
                <a:lnTo>
                  <a:pt x="432" y="317"/>
                </a:lnTo>
                <a:lnTo>
                  <a:pt x="420" y="277"/>
                </a:lnTo>
                <a:lnTo>
                  <a:pt x="406" y="232"/>
                </a:lnTo>
                <a:lnTo>
                  <a:pt x="398" y="213"/>
                </a:lnTo>
                <a:lnTo>
                  <a:pt x="391" y="200"/>
                </a:lnTo>
                <a:lnTo>
                  <a:pt x="391" y="200"/>
                </a:lnTo>
                <a:lnTo>
                  <a:pt x="373" y="176"/>
                </a:lnTo>
                <a:lnTo>
                  <a:pt x="350" y="148"/>
                </a:lnTo>
                <a:lnTo>
                  <a:pt x="323" y="115"/>
                </a:lnTo>
                <a:lnTo>
                  <a:pt x="323" y="115"/>
                </a:lnTo>
                <a:lnTo>
                  <a:pt x="325" y="86"/>
                </a:lnTo>
                <a:lnTo>
                  <a:pt x="325" y="57"/>
                </a:lnTo>
                <a:lnTo>
                  <a:pt x="325" y="57"/>
                </a:lnTo>
                <a:lnTo>
                  <a:pt x="325" y="44"/>
                </a:lnTo>
                <a:lnTo>
                  <a:pt x="323" y="34"/>
                </a:lnTo>
                <a:lnTo>
                  <a:pt x="321" y="25"/>
                </a:lnTo>
                <a:lnTo>
                  <a:pt x="321" y="25"/>
                </a:lnTo>
                <a:lnTo>
                  <a:pt x="319" y="23"/>
                </a:lnTo>
                <a:lnTo>
                  <a:pt x="314" y="19"/>
                </a:lnTo>
                <a:lnTo>
                  <a:pt x="299" y="11"/>
                </a:lnTo>
                <a:lnTo>
                  <a:pt x="282" y="4"/>
                </a:lnTo>
                <a:lnTo>
                  <a:pt x="274" y="1"/>
                </a:lnTo>
                <a:lnTo>
                  <a:pt x="267" y="0"/>
                </a:lnTo>
                <a:lnTo>
                  <a:pt x="267" y="0"/>
                </a:lnTo>
                <a:lnTo>
                  <a:pt x="259" y="0"/>
                </a:lnTo>
                <a:lnTo>
                  <a:pt x="251" y="0"/>
                </a:lnTo>
                <a:lnTo>
                  <a:pt x="233" y="4"/>
                </a:lnTo>
                <a:lnTo>
                  <a:pt x="218" y="9"/>
                </a:lnTo>
                <a:lnTo>
                  <a:pt x="212" y="11"/>
                </a:lnTo>
                <a:lnTo>
                  <a:pt x="208" y="15"/>
                </a:lnTo>
                <a:lnTo>
                  <a:pt x="208" y="15"/>
                </a:lnTo>
                <a:lnTo>
                  <a:pt x="204" y="21"/>
                </a:lnTo>
                <a:lnTo>
                  <a:pt x="199" y="28"/>
                </a:lnTo>
                <a:lnTo>
                  <a:pt x="195" y="35"/>
                </a:lnTo>
                <a:lnTo>
                  <a:pt x="194" y="41"/>
                </a:lnTo>
                <a:lnTo>
                  <a:pt x="194" y="41"/>
                </a:lnTo>
                <a:lnTo>
                  <a:pt x="193" y="56"/>
                </a:lnTo>
                <a:lnTo>
                  <a:pt x="190" y="69"/>
                </a:lnTo>
                <a:lnTo>
                  <a:pt x="190" y="69"/>
                </a:lnTo>
                <a:lnTo>
                  <a:pt x="187" y="81"/>
                </a:lnTo>
                <a:lnTo>
                  <a:pt x="185" y="96"/>
                </a:lnTo>
                <a:lnTo>
                  <a:pt x="185" y="96"/>
                </a:lnTo>
                <a:lnTo>
                  <a:pt x="183" y="113"/>
                </a:lnTo>
                <a:lnTo>
                  <a:pt x="183" y="113"/>
                </a:lnTo>
                <a:close/>
                <a:moveTo>
                  <a:pt x="205" y="426"/>
                </a:moveTo>
                <a:lnTo>
                  <a:pt x="205" y="426"/>
                </a:lnTo>
                <a:lnTo>
                  <a:pt x="207" y="433"/>
                </a:lnTo>
                <a:lnTo>
                  <a:pt x="208" y="443"/>
                </a:lnTo>
                <a:lnTo>
                  <a:pt x="208" y="443"/>
                </a:lnTo>
                <a:lnTo>
                  <a:pt x="210" y="448"/>
                </a:lnTo>
                <a:lnTo>
                  <a:pt x="212" y="456"/>
                </a:lnTo>
                <a:lnTo>
                  <a:pt x="219" y="471"/>
                </a:lnTo>
                <a:lnTo>
                  <a:pt x="219" y="471"/>
                </a:lnTo>
                <a:lnTo>
                  <a:pt x="223" y="482"/>
                </a:lnTo>
                <a:lnTo>
                  <a:pt x="225" y="488"/>
                </a:lnTo>
                <a:lnTo>
                  <a:pt x="225" y="492"/>
                </a:lnTo>
                <a:lnTo>
                  <a:pt x="225" y="492"/>
                </a:lnTo>
                <a:lnTo>
                  <a:pt x="224" y="498"/>
                </a:lnTo>
                <a:lnTo>
                  <a:pt x="223" y="507"/>
                </a:lnTo>
                <a:lnTo>
                  <a:pt x="223" y="507"/>
                </a:lnTo>
                <a:lnTo>
                  <a:pt x="222" y="512"/>
                </a:lnTo>
                <a:lnTo>
                  <a:pt x="222" y="515"/>
                </a:lnTo>
                <a:lnTo>
                  <a:pt x="224" y="516"/>
                </a:lnTo>
                <a:lnTo>
                  <a:pt x="224" y="516"/>
                </a:lnTo>
                <a:lnTo>
                  <a:pt x="224" y="518"/>
                </a:lnTo>
                <a:lnTo>
                  <a:pt x="224" y="522"/>
                </a:lnTo>
                <a:lnTo>
                  <a:pt x="221" y="533"/>
                </a:lnTo>
                <a:lnTo>
                  <a:pt x="221" y="533"/>
                </a:lnTo>
                <a:lnTo>
                  <a:pt x="217" y="542"/>
                </a:lnTo>
                <a:lnTo>
                  <a:pt x="213" y="550"/>
                </a:lnTo>
                <a:lnTo>
                  <a:pt x="213" y="550"/>
                </a:lnTo>
                <a:lnTo>
                  <a:pt x="202" y="570"/>
                </a:lnTo>
                <a:lnTo>
                  <a:pt x="194" y="524"/>
                </a:lnTo>
                <a:lnTo>
                  <a:pt x="194" y="524"/>
                </a:lnTo>
                <a:lnTo>
                  <a:pt x="200" y="529"/>
                </a:lnTo>
                <a:lnTo>
                  <a:pt x="200" y="529"/>
                </a:lnTo>
                <a:lnTo>
                  <a:pt x="202" y="529"/>
                </a:lnTo>
                <a:lnTo>
                  <a:pt x="206" y="529"/>
                </a:lnTo>
                <a:lnTo>
                  <a:pt x="210" y="528"/>
                </a:lnTo>
                <a:lnTo>
                  <a:pt x="212" y="525"/>
                </a:lnTo>
                <a:lnTo>
                  <a:pt x="212" y="525"/>
                </a:lnTo>
                <a:lnTo>
                  <a:pt x="212" y="523"/>
                </a:lnTo>
                <a:lnTo>
                  <a:pt x="211" y="518"/>
                </a:lnTo>
                <a:lnTo>
                  <a:pt x="207" y="509"/>
                </a:lnTo>
                <a:lnTo>
                  <a:pt x="202" y="499"/>
                </a:lnTo>
                <a:lnTo>
                  <a:pt x="200" y="493"/>
                </a:lnTo>
                <a:lnTo>
                  <a:pt x="200" y="493"/>
                </a:lnTo>
                <a:lnTo>
                  <a:pt x="200" y="490"/>
                </a:lnTo>
                <a:lnTo>
                  <a:pt x="199" y="484"/>
                </a:lnTo>
                <a:lnTo>
                  <a:pt x="199" y="484"/>
                </a:lnTo>
                <a:lnTo>
                  <a:pt x="198" y="478"/>
                </a:lnTo>
                <a:lnTo>
                  <a:pt x="194" y="470"/>
                </a:lnTo>
                <a:lnTo>
                  <a:pt x="190" y="459"/>
                </a:lnTo>
                <a:lnTo>
                  <a:pt x="188" y="441"/>
                </a:lnTo>
                <a:lnTo>
                  <a:pt x="188" y="441"/>
                </a:lnTo>
                <a:lnTo>
                  <a:pt x="196" y="437"/>
                </a:lnTo>
                <a:lnTo>
                  <a:pt x="196" y="437"/>
                </a:lnTo>
                <a:lnTo>
                  <a:pt x="200" y="435"/>
                </a:lnTo>
                <a:lnTo>
                  <a:pt x="202" y="431"/>
                </a:lnTo>
                <a:lnTo>
                  <a:pt x="205" y="426"/>
                </a:lnTo>
                <a:lnTo>
                  <a:pt x="205" y="426"/>
                </a:lnTo>
                <a:close/>
                <a:moveTo>
                  <a:pt x="216" y="689"/>
                </a:moveTo>
                <a:lnTo>
                  <a:pt x="223" y="694"/>
                </a:lnTo>
                <a:lnTo>
                  <a:pt x="223" y="694"/>
                </a:lnTo>
                <a:lnTo>
                  <a:pt x="224" y="702"/>
                </a:lnTo>
                <a:lnTo>
                  <a:pt x="225" y="712"/>
                </a:lnTo>
                <a:lnTo>
                  <a:pt x="225" y="712"/>
                </a:lnTo>
                <a:lnTo>
                  <a:pt x="225" y="740"/>
                </a:lnTo>
                <a:lnTo>
                  <a:pt x="225" y="740"/>
                </a:lnTo>
                <a:lnTo>
                  <a:pt x="223" y="764"/>
                </a:lnTo>
                <a:lnTo>
                  <a:pt x="216" y="68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A9575414-6594-4A07-8F21-23A564D770A3}"/>
              </a:ext>
            </a:extLst>
          </p:cNvPr>
          <p:cNvSpPr>
            <a:spLocks noEditPoints="1"/>
          </p:cNvSpPr>
          <p:nvPr/>
        </p:nvSpPr>
        <p:spPr bwMode="auto">
          <a:xfrm>
            <a:off x="7857346" y="1043734"/>
            <a:ext cx="1745247" cy="1422979"/>
          </a:xfrm>
          <a:custGeom>
            <a:avLst/>
            <a:gdLst>
              <a:gd name="T0" fmla="*/ 489 w 1603"/>
              <a:gd name="T1" fmla="*/ 105 h 1307"/>
              <a:gd name="T2" fmla="*/ 523 w 1603"/>
              <a:gd name="T3" fmla="*/ 86 h 1307"/>
              <a:gd name="T4" fmla="*/ 468 w 1603"/>
              <a:gd name="T5" fmla="*/ 75 h 1307"/>
              <a:gd name="T6" fmla="*/ 443 w 1603"/>
              <a:gd name="T7" fmla="*/ 6 h 1307"/>
              <a:gd name="T8" fmla="*/ 391 w 1603"/>
              <a:gd name="T9" fmla="*/ 2 h 1307"/>
              <a:gd name="T10" fmla="*/ 330 w 1603"/>
              <a:gd name="T11" fmla="*/ 20 h 1307"/>
              <a:gd name="T12" fmla="*/ 301 w 1603"/>
              <a:gd name="T13" fmla="*/ 85 h 1307"/>
              <a:gd name="T14" fmla="*/ 306 w 1603"/>
              <a:gd name="T15" fmla="*/ 120 h 1307"/>
              <a:gd name="T16" fmla="*/ 213 w 1603"/>
              <a:gd name="T17" fmla="*/ 154 h 1307"/>
              <a:gd name="T18" fmla="*/ 150 w 1603"/>
              <a:gd name="T19" fmla="*/ 191 h 1307"/>
              <a:gd name="T20" fmla="*/ 88 w 1603"/>
              <a:gd name="T21" fmla="*/ 344 h 1307"/>
              <a:gd name="T22" fmla="*/ 51 w 1603"/>
              <a:gd name="T23" fmla="*/ 545 h 1307"/>
              <a:gd name="T24" fmla="*/ 41 w 1603"/>
              <a:gd name="T25" fmla="*/ 695 h 1307"/>
              <a:gd name="T26" fmla="*/ 75 w 1603"/>
              <a:gd name="T27" fmla="*/ 811 h 1307"/>
              <a:gd name="T28" fmla="*/ 65 w 1603"/>
              <a:gd name="T29" fmla="*/ 916 h 1307"/>
              <a:gd name="T30" fmla="*/ 49 w 1603"/>
              <a:gd name="T31" fmla="*/ 976 h 1307"/>
              <a:gd name="T32" fmla="*/ 3 w 1603"/>
              <a:gd name="T33" fmla="*/ 1157 h 1307"/>
              <a:gd name="T34" fmla="*/ 1 w 1603"/>
              <a:gd name="T35" fmla="*/ 1249 h 1307"/>
              <a:gd name="T36" fmla="*/ 49 w 1603"/>
              <a:gd name="T37" fmla="*/ 1294 h 1307"/>
              <a:gd name="T38" fmla="*/ 86 w 1603"/>
              <a:gd name="T39" fmla="*/ 1307 h 1307"/>
              <a:gd name="T40" fmla="*/ 137 w 1603"/>
              <a:gd name="T41" fmla="*/ 1297 h 1307"/>
              <a:gd name="T42" fmla="*/ 139 w 1603"/>
              <a:gd name="T43" fmla="*/ 1281 h 1307"/>
              <a:gd name="T44" fmla="*/ 180 w 1603"/>
              <a:gd name="T45" fmla="*/ 939 h 1307"/>
              <a:gd name="T46" fmla="*/ 204 w 1603"/>
              <a:gd name="T47" fmla="*/ 885 h 1307"/>
              <a:gd name="T48" fmla="*/ 252 w 1603"/>
              <a:gd name="T49" fmla="*/ 913 h 1307"/>
              <a:gd name="T50" fmla="*/ 282 w 1603"/>
              <a:gd name="T51" fmla="*/ 1001 h 1307"/>
              <a:gd name="T52" fmla="*/ 299 w 1603"/>
              <a:gd name="T53" fmla="*/ 1122 h 1307"/>
              <a:gd name="T54" fmla="*/ 333 w 1603"/>
              <a:gd name="T55" fmla="*/ 1223 h 1307"/>
              <a:gd name="T56" fmla="*/ 401 w 1603"/>
              <a:gd name="T57" fmla="*/ 1243 h 1307"/>
              <a:gd name="T58" fmla="*/ 494 w 1603"/>
              <a:gd name="T59" fmla="*/ 1252 h 1307"/>
              <a:gd name="T60" fmla="*/ 548 w 1603"/>
              <a:gd name="T61" fmla="*/ 1229 h 1307"/>
              <a:gd name="T62" fmla="*/ 557 w 1603"/>
              <a:gd name="T63" fmla="*/ 1207 h 1307"/>
              <a:gd name="T64" fmla="*/ 493 w 1603"/>
              <a:gd name="T65" fmla="*/ 1182 h 1307"/>
              <a:gd name="T66" fmla="*/ 451 w 1603"/>
              <a:gd name="T67" fmla="*/ 1140 h 1307"/>
              <a:gd name="T68" fmla="*/ 413 w 1603"/>
              <a:gd name="T69" fmla="*/ 1080 h 1307"/>
              <a:gd name="T70" fmla="*/ 378 w 1603"/>
              <a:gd name="T71" fmla="*/ 821 h 1307"/>
              <a:gd name="T72" fmla="*/ 391 w 1603"/>
              <a:gd name="T73" fmla="*/ 753 h 1307"/>
              <a:gd name="T74" fmla="*/ 489 w 1603"/>
              <a:gd name="T75" fmla="*/ 721 h 1307"/>
              <a:gd name="T76" fmla="*/ 500 w 1603"/>
              <a:gd name="T77" fmla="*/ 759 h 1307"/>
              <a:gd name="T78" fmla="*/ 519 w 1603"/>
              <a:gd name="T79" fmla="*/ 760 h 1307"/>
              <a:gd name="T80" fmla="*/ 531 w 1603"/>
              <a:gd name="T81" fmla="*/ 757 h 1307"/>
              <a:gd name="T82" fmla="*/ 555 w 1603"/>
              <a:gd name="T83" fmla="*/ 759 h 1307"/>
              <a:gd name="T84" fmla="*/ 577 w 1603"/>
              <a:gd name="T85" fmla="*/ 763 h 1307"/>
              <a:gd name="T86" fmla="*/ 1175 w 1603"/>
              <a:gd name="T87" fmla="*/ 1084 h 1307"/>
              <a:gd name="T88" fmla="*/ 1335 w 1603"/>
              <a:gd name="T89" fmla="*/ 1128 h 1307"/>
              <a:gd name="T90" fmla="*/ 1505 w 1603"/>
              <a:gd name="T91" fmla="*/ 1159 h 1307"/>
              <a:gd name="T92" fmla="*/ 581 w 1603"/>
              <a:gd name="T93" fmla="*/ 736 h 1307"/>
              <a:gd name="T94" fmla="*/ 558 w 1603"/>
              <a:gd name="T95" fmla="*/ 700 h 1307"/>
              <a:gd name="T96" fmla="*/ 512 w 1603"/>
              <a:gd name="T97" fmla="*/ 599 h 1307"/>
              <a:gd name="T98" fmla="*/ 467 w 1603"/>
              <a:gd name="T99" fmla="*/ 399 h 1307"/>
              <a:gd name="T100" fmla="*/ 447 w 1603"/>
              <a:gd name="T101" fmla="*/ 318 h 1307"/>
              <a:gd name="T102" fmla="*/ 414 w 1603"/>
              <a:gd name="T103" fmla="*/ 231 h 1307"/>
              <a:gd name="T104" fmla="*/ 438 w 1603"/>
              <a:gd name="T105" fmla="*/ 208 h 1307"/>
              <a:gd name="T106" fmla="*/ 449 w 1603"/>
              <a:gd name="T107" fmla="*/ 177 h 1307"/>
              <a:gd name="T108" fmla="*/ 460 w 1603"/>
              <a:gd name="T109" fmla="*/ 162 h 1307"/>
              <a:gd name="T110" fmla="*/ 462 w 1603"/>
              <a:gd name="T111" fmla="*/ 137 h 1307"/>
              <a:gd name="T112" fmla="*/ 374 w 1603"/>
              <a:gd name="T113" fmla="*/ 640 h 1307"/>
              <a:gd name="T114" fmla="*/ 352 w 1603"/>
              <a:gd name="T115" fmla="*/ 598 h 1307"/>
              <a:gd name="T116" fmla="*/ 370 w 1603"/>
              <a:gd name="T117" fmla="*/ 535 h 1307"/>
              <a:gd name="T118" fmla="*/ 407 w 1603"/>
              <a:gd name="T119" fmla="*/ 598 h 1307"/>
              <a:gd name="T120" fmla="*/ 431 w 1603"/>
              <a:gd name="T121" fmla="*/ 650 h 1307"/>
              <a:gd name="T122" fmla="*/ 449 w 1603"/>
              <a:gd name="T123" fmla="*/ 657 h 1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03" h="1307">
                <a:moveTo>
                  <a:pt x="459" y="112"/>
                </a:moveTo>
                <a:lnTo>
                  <a:pt x="459" y="112"/>
                </a:lnTo>
                <a:lnTo>
                  <a:pt x="470" y="109"/>
                </a:lnTo>
                <a:lnTo>
                  <a:pt x="479" y="106"/>
                </a:lnTo>
                <a:lnTo>
                  <a:pt x="489" y="105"/>
                </a:lnTo>
                <a:lnTo>
                  <a:pt x="489" y="105"/>
                </a:lnTo>
                <a:lnTo>
                  <a:pt x="494" y="105"/>
                </a:lnTo>
                <a:lnTo>
                  <a:pt x="499" y="103"/>
                </a:lnTo>
                <a:lnTo>
                  <a:pt x="511" y="98"/>
                </a:lnTo>
                <a:lnTo>
                  <a:pt x="519" y="91"/>
                </a:lnTo>
                <a:lnTo>
                  <a:pt x="522" y="87"/>
                </a:lnTo>
                <a:lnTo>
                  <a:pt x="523" y="86"/>
                </a:lnTo>
                <a:lnTo>
                  <a:pt x="523" y="86"/>
                </a:lnTo>
                <a:lnTo>
                  <a:pt x="523" y="85"/>
                </a:lnTo>
                <a:lnTo>
                  <a:pt x="520" y="83"/>
                </a:lnTo>
                <a:lnTo>
                  <a:pt x="514" y="81"/>
                </a:lnTo>
                <a:lnTo>
                  <a:pt x="496" y="79"/>
                </a:lnTo>
                <a:lnTo>
                  <a:pt x="468" y="75"/>
                </a:lnTo>
                <a:lnTo>
                  <a:pt x="468" y="75"/>
                </a:lnTo>
                <a:lnTo>
                  <a:pt x="451" y="17"/>
                </a:lnTo>
                <a:lnTo>
                  <a:pt x="451" y="17"/>
                </a:lnTo>
                <a:lnTo>
                  <a:pt x="450" y="13"/>
                </a:lnTo>
                <a:lnTo>
                  <a:pt x="445" y="8"/>
                </a:lnTo>
                <a:lnTo>
                  <a:pt x="443" y="6"/>
                </a:lnTo>
                <a:lnTo>
                  <a:pt x="438" y="4"/>
                </a:lnTo>
                <a:lnTo>
                  <a:pt x="433" y="1"/>
                </a:lnTo>
                <a:lnTo>
                  <a:pt x="428" y="0"/>
                </a:lnTo>
                <a:lnTo>
                  <a:pt x="428" y="0"/>
                </a:lnTo>
                <a:lnTo>
                  <a:pt x="411" y="0"/>
                </a:lnTo>
                <a:lnTo>
                  <a:pt x="391" y="2"/>
                </a:lnTo>
                <a:lnTo>
                  <a:pt x="371" y="6"/>
                </a:lnTo>
                <a:lnTo>
                  <a:pt x="357" y="11"/>
                </a:lnTo>
                <a:lnTo>
                  <a:pt x="357" y="11"/>
                </a:lnTo>
                <a:lnTo>
                  <a:pt x="347" y="14"/>
                </a:lnTo>
                <a:lnTo>
                  <a:pt x="339" y="17"/>
                </a:lnTo>
                <a:lnTo>
                  <a:pt x="330" y="20"/>
                </a:lnTo>
                <a:lnTo>
                  <a:pt x="323" y="28"/>
                </a:lnTo>
                <a:lnTo>
                  <a:pt x="323" y="28"/>
                </a:lnTo>
                <a:lnTo>
                  <a:pt x="318" y="34"/>
                </a:lnTo>
                <a:lnTo>
                  <a:pt x="315" y="42"/>
                </a:lnTo>
                <a:lnTo>
                  <a:pt x="307" y="64"/>
                </a:lnTo>
                <a:lnTo>
                  <a:pt x="301" y="85"/>
                </a:lnTo>
                <a:lnTo>
                  <a:pt x="299" y="96"/>
                </a:lnTo>
                <a:lnTo>
                  <a:pt x="302" y="112"/>
                </a:lnTo>
                <a:lnTo>
                  <a:pt x="302" y="112"/>
                </a:lnTo>
                <a:lnTo>
                  <a:pt x="305" y="115"/>
                </a:lnTo>
                <a:lnTo>
                  <a:pt x="306" y="117"/>
                </a:lnTo>
                <a:lnTo>
                  <a:pt x="306" y="120"/>
                </a:lnTo>
                <a:lnTo>
                  <a:pt x="306" y="120"/>
                </a:lnTo>
                <a:lnTo>
                  <a:pt x="296" y="123"/>
                </a:lnTo>
                <a:lnTo>
                  <a:pt x="275" y="131"/>
                </a:lnTo>
                <a:lnTo>
                  <a:pt x="231" y="146"/>
                </a:lnTo>
                <a:lnTo>
                  <a:pt x="231" y="146"/>
                </a:lnTo>
                <a:lnTo>
                  <a:pt x="213" y="154"/>
                </a:lnTo>
                <a:lnTo>
                  <a:pt x="189" y="165"/>
                </a:lnTo>
                <a:lnTo>
                  <a:pt x="177" y="171"/>
                </a:lnTo>
                <a:lnTo>
                  <a:pt x="166" y="177"/>
                </a:lnTo>
                <a:lnTo>
                  <a:pt x="156" y="184"/>
                </a:lnTo>
                <a:lnTo>
                  <a:pt x="150" y="191"/>
                </a:lnTo>
                <a:lnTo>
                  <a:pt x="150" y="191"/>
                </a:lnTo>
                <a:lnTo>
                  <a:pt x="144" y="202"/>
                </a:lnTo>
                <a:lnTo>
                  <a:pt x="135" y="221"/>
                </a:lnTo>
                <a:lnTo>
                  <a:pt x="116" y="271"/>
                </a:lnTo>
                <a:lnTo>
                  <a:pt x="99" y="318"/>
                </a:lnTo>
                <a:lnTo>
                  <a:pt x="92" y="335"/>
                </a:lnTo>
                <a:lnTo>
                  <a:pt x="88" y="344"/>
                </a:lnTo>
                <a:lnTo>
                  <a:pt x="88" y="344"/>
                </a:lnTo>
                <a:lnTo>
                  <a:pt x="86" y="356"/>
                </a:lnTo>
                <a:lnTo>
                  <a:pt x="80" y="379"/>
                </a:lnTo>
                <a:lnTo>
                  <a:pt x="68" y="448"/>
                </a:lnTo>
                <a:lnTo>
                  <a:pt x="51" y="545"/>
                </a:lnTo>
                <a:lnTo>
                  <a:pt x="51" y="545"/>
                </a:lnTo>
                <a:lnTo>
                  <a:pt x="52" y="547"/>
                </a:lnTo>
                <a:lnTo>
                  <a:pt x="54" y="551"/>
                </a:lnTo>
                <a:lnTo>
                  <a:pt x="58" y="556"/>
                </a:lnTo>
                <a:lnTo>
                  <a:pt x="58" y="556"/>
                </a:lnTo>
                <a:lnTo>
                  <a:pt x="41" y="695"/>
                </a:lnTo>
                <a:lnTo>
                  <a:pt x="41" y="695"/>
                </a:lnTo>
                <a:lnTo>
                  <a:pt x="42" y="705"/>
                </a:lnTo>
                <a:lnTo>
                  <a:pt x="45" y="720"/>
                </a:lnTo>
                <a:lnTo>
                  <a:pt x="57" y="759"/>
                </a:lnTo>
                <a:lnTo>
                  <a:pt x="69" y="795"/>
                </a:lnTo>
                <a:lnTo>
                  <a:pt x="75" y="811"/>
                </a:lnTo>
                <a:lnTo>
                  <a:pt x="75" y="811"/>
                </a:lnTo>
                <a:lnTo>
                  <a:pt x="75" y="823"/>
                </a:lnTo>
                <a:lnTo>
                  <a:pt x="74" y="855"/>
                </a:lnTo>
                <a:lnTo>
                  <a:pt x="72" y="872"/>
                </a:lnTo>
                <a:lnTo>
                  <a:pt x="70" y="890"/>
                </a:lnTo>
                <a:lnTo>
                  <a:pt x="68" y="904"/>
                </a:lnTo>
                <a:lnTo>
                  <a:pt x="65" y="916"/>
                </a:lnTo>
                <a:lnTo>
                  <a:pt x="65" y="916"/>
                </a:lnTo>
                <a:lnTo>
                  <a:pt x="62" y="925"/>
                </a:lnTo>
                <a:lnTo>
                  <a:pt x="58" y="935"/>
                </a:lnTo>
                <a:lnTo>
                  <a:pt x="54" y="954"/>
                </a:lnTo>
                <a:lnTo>
                  <a:pt x="51" y="970"/>
                </a:lnTo>
                <a:lnTo>
                  <a:pt x="49" y="976"/>
                </a:lnTo>
                <a:lnTo>
                  <a:pt x="48" y="981"/>
                </a:lnTo>
                <a:lnTo>
                  <a:pt x="48" y="981"/>
                </a:lnTo>
                <a:lnTo>
                  <a:pt x="45" y="990"/>
                </a:lnTo>
                <a:lnTo>
                  <a:pt x="39" y="1011"/>
                </a:lnTo>
                <a:lnTo>
                  <a:pt x="24" y="1070"/>
                </a:lnTo>
                <a:lnTo>
                  <a:pt x="3" y="1157"/>
                </a:lnTo>
                <a:lnTo>
                  <a:pt x="3" y="1157"/>
                </a:lnTo>
                <a:lnTo>
                  <a:pt x="1" y="1202"/>
                </a:lnTo>
                <a:lnTo>
                  <a:pt x="0" y="1230"/>
                </a:lnTo>
                <a:lnTo>
                  <a:pt x="0" y="1246"/>
                </a:lnTo>
                <a:lnTo>
                  <a:pt x="0" y="1246"/>
                </a:lnTo>
                <a:lnTo>
                  <a:pt x="1" y="1249"/>
                </a:lnTo>
                <a:lnTo>
                  <a:pt x="5" y="1252"/>
                </a:lnTo>
                <a:lnTo>
                  <a:pt x="11" y="1255"/>
                </a:lnTo>
                <a:lnTo>
                  <a:pt x="20" y="1260"/>
                </a:lnTo>
                <a:lnTo>
                  <a:pt x="20" y="1260"/>
                </a:lnTo>
                <a:lnTo>
                  <a:pt x="36" y="1280"/>
                </a:lnTo>
                <a:lnTo>
                  <a:pt x="49" y="1294"/>
                </a:lnTo>
                <a:lnTo>
                  <a:pt x="56" y="1300"/>
                </a:lnTo>
                <a:lnTo>
                  <a:pt x="62" y="1304"/>
                </a:lnTo>
                <a:lnTo>
                  <a:pt x="62" y="1304"/>
                </a:lnTo>
                <a:lnTo>
                  <a:pt x="68" y="1306"/>
                </a:lnTo>
                <a:lnTo>
                  <a:pt x="76" y="1307"/>
                </a:lnTo>
                <a:lnTo>
                  <a:pt x="86" y="1307"/>
                </a:lnTo>
                <a:lnTo>
                  <a:pt x="97" y="1306"/>
                </a:lnTo>
                <a:lnTo>
                  <a:pt x="116" y="1304"/>
                </a:lnTo>
                <a:lnTo>
                  <a:pt x="129" y="1300"/>
                </a:lnTo>
                <a:lnTo>
                  <a:pt x="129" y="1300"/>
                </a:lnTo>
                <a:lnTo>
                  <a:pt x="133" y="1299"/>
                </a:lnTo>
                <a:lnTo>
                  <a:pt x="137" y="1297"/>
                </a:lnTo>
                <a:lnTo>
                  <a:pt x="138" y="1294"/>
                </a:lnTo>
                <a:lnTo>
                  <a:pt x="140" y="1292"/>
                </a:lnTo>
                <a:lnTo>
                  <a:pt x="141" y="1286"/>
                </a:lnTo>
                <a:lnTo>
                  <a:pt x="140" y="1283"/>
                </a:lnTo>
                <a:lnTo>
                  <a:pt x="139" y="1281"/>
                </a:lnTo>
                <a:lnTo>
                  <a:pt x="139" y="1281"/>
                </a:lnTo>
                <a:lnTo>
                  <a:pt x="129" y="1266"/>
                </a:lnTo>
                <a:lnTo>
                  <a:pt x="122" y="1257"/>
                </a:lnTo>
                <a:lnTo>
                  <a:pt x="122" y="1114"/>
                </a:lnTo>
                <a:lnTo>
                  <a:pt x="122" y="1114"/>
                </a:lnTo>
                <a:lnTo>
                  <a:pt x="150" y="1029"/>
                </a:lnTo>
                <a:lnTo>
                  <a:pt x="180" y="939"/>
                </a:lnTo>
                <a:lnTo>
                  <a:pt x="180" y="939"/>
                </a:lnTo>
                <a:lnTo>
                  <a:pt x="194" y="912"/>
                </a:lnTo>
                <a:lnTo>
                  <a:pt x="201" y="896"/>
                </a:lnTo>
                <a:lnTo>
                  <a:pt x="203" y="889"/>
                </a:lnTo>
                <a:lnTo>
                  <a:pt x="204" y="885"/>
                </a:lnTo>
                <a:lnTo>
                  <a:pt x="204" y="885"/>
                </a:lnTo>
                <a:lnTo>
                  <a:pt x="204" y="872"/>
                </a:lnTo>
                <a:lnTo>
                  <a:pt x="206" y="847"/>
                </a:lnTo>
                <a:lnTo>
                  <a:pt x="207" y="814"/>
                </a:lnTo>
                <a:lnTo>
                  <a:pt x="207" y="814"/>
                </a:lnTo>
                <a:lnTo>
                  <a:pt x="233" y="872"/>
                </a:lnTo>
                <a:lnTo>
                  <a:pt x="252" y="913"/>
                </a:lnTo>
                <a:lnTo>
                  <a:pt x="261" y="937"/>
                </a:lnTo>
                <a:lnTo>
                  <a:pt x="261" y="937"/>
                </a:lnTo>
                <a:lnTo>
                  <a:pt x="271" y="965"/>
                </a:lnTo>
                <a:lnTo>
                  <a:pt x="277" y="984"/>
                </a:lnTo>
                <a:lnTo>
                  <a:pt x="282" y="1001"/>
                </a:lnTo>
                <a:lnTo>
                  <a:pt x="282" y="1001"/>
                </a:lnTo>
                <a:lnTo>
                  <a:pt x="286" y="1023"/>
                </a:lnTo>
                <a:lnTo>
                  <a:pt x="288" y="1052"/>
                </a:lnTo>
                <a:lnTo>
                  <a:pt x="293" y="1100"/>
                </a:lnTo>
                <a:lnTo>
                  <a:pt x="293" y="1100"/>
                </a:lnTo>
                <a:lnTo>
                  <a:pt x="294" y="1109"/>
                </a:lnTo>
                <a:lnTo>
                  <a:pt x="299" y="1122"/>
                </a:lnTo>
                <a:lnTo>
                  <a:pt x="312" y="1154"/>
                </a:lnTo>
                <a:lnTo>
                  <a:pt x="324" y="1184"/>
                </a:lnTo>
                <a:lnTo>
                  <a:pt x="329" y="1199"/>
                </a:lnTo>
                <a:lnTo>
                  <a:pt x="329" y="1199"/>
                </a:lnTo>
                <a:lnTo>
                  <a:pt x="332" y="1211"/>
                </a:lnTo>
                <a:lnTo>
                  <a:pt x="333" y="1223"/>
                </a:lnTo>
                <a:lnTo>
                  <a:pt x="333" y="1223"/>
                </a:lnTo>
                <a:lnTo>
                  <a:pt x="334" y="1228"/>
                </a:lnTo>
                <a:lnTo>
                  <a:pt x="338" y="1236"/>
                </a:lnTo>
                <a:lnTo>
                  <a:pt x="344" y="1246"/>
                </a:lnTo>
                <a:lnTo>
                  <a:pt x="401" y="1243"/>
                </a:lnTo>
                <a:lnTo>
                  <a:pt x="401" y="1243"/>
                </a:lnTo>
                <a:lnTo>
                  <a:pt x="427" y="1248"/>
                </a:lnTo>
                <a:lnTo>
                  <a:pt x="450" y="1252"/>
                </a:lnTo>
                <a:lnTo>
                  <a:pt x="472" y="1253"/>
                </a:lnTo>
                <a:lnTo>
                  <a:pt x="472" y="1253"/>
                </a:lnTo>
                <a:lnTo>
                  <a:pt x="483" y="1253"/>
                </a:lnTo>
                <a:lnTo>
                  <a:pt x="494" y="1252"/>
                </a:lnTo>
                <a:lnTo>
                  <a:pt x="506" y="1249"/>
                </a:lnTo>
                <a:lnTo>
                  <a:pt x="518" y="1246"/>
                </a:lnTo>
                <a:lnTo>
                  <a:pt x="529" y="1242"/>
                </a:lnTo>
                <a:lnTo>
                  <a:pt x="539" y="1237"/>
                </a:lnTo>
                <a:lnTo>
                  <a:pt x="546" y="1232"/>
                </a:lnTo>
                <a:lnTo>
                  <a:pt x="548" y="1229"/>
                </a:lnTo>
                <a:lnTo>
                  <a:pt x="551" y="1226"/>
                </a:lnTo>
                <a:lnTo>
                  <a:pt x="551" y="1226"/>
                </a:lnTo>
                <a:lnTo>
                  <a:pt x="555" y="1215"/>
                </a:lnTo>
                <a:lnTo>
                  <a:pt x="557" y="1212"/>
                </a:lnTo>
                <a:lnTo>
                  <a:pt x="557" y="1209"/>
                </a:lnTo>
                <a:lnTo>
                  <a:pt x="557" y="1207"/>
                </a:lnTo>
                <a:lnTo>
                  <a:pt x="553" y="1205"/>
                </a:lnTo>
                <a:lnTo>
                  <a:pt x="540" y="1199"/>
                </a:lnTo>
                <a:lnTo>
                  <a:pt x="540" y="1199"/>
                </a:lnTo>
                <a:lnTo>
                  <a:pt x="508" y="1186"/>
                </a:lnTo>
                <a:lnTo>
                  <a:pt x="493" y="1182"/>
                </a:lnTo>
                <a:lnTo>
                  <a:pt x="493" y="1182"/>
                </a:lnTo>
                <a:lnTo>
                  <a:pt x="477" y="1178"/>
                </a:lnTo>
                <a:lnTo>
                  <a:pt x="462" y="1174"/>
                </a:lnTo>
                <a:lnTo>
                  <a:pt x="462" y="1174"/>
                </a:lnTo>
                <a:lnTo>
                  <a:pt x="460" y="1165"/>
                </a:lnTo>
                <a:lnTo>
                  <a:pt x="457" y="1155"/>
                </a:lnTo>
                <a:lnTo>
                  <a:pt x="451" y="1140"/>
                </a:lnTo>
                <a:lnTo>
                  <a:pt x="451" y="1140"/>
                </a:lnTo>
                <a:lnTo>
                  <a:pt x="444" y="1126"/>
                </a:lnTo>
                <a:lnTo>
                  <a:pt x="436" y="1113"/>
                </a:lnTo>
                <a:lnTo>
                  <a:pt x="425" y="1097"/>
                </a:lnTo>
                <a:lnTo>
                  <a:pt x="425" y="1097"/>
                </a:lnTo>
                <a:lnTo>
                  <a:pt x="413" y="1080"/>
                </a:lnTo>
                <a:lnTo>
                  <a:pt x="405" y="1068"/>
                </a:lnTo>
                <a:lnTo>
                  <a:pt x="401" y="1059"/>
                </a:lnTo>
                <a:lnTo>
                  <a:pt x="401" y="1059"/>
                </a:lnTo>
                <a:lnTo>
                  <a:pt x="396" y="1018"/>
                </a:lnTo>
                <a:lnTo>
                  <a:pt x="388" y="938"/>
                </a:lnTo>
                <a:lnTo>
                  <a:pt x="378" y="821"/>
                </a:lnTo>
                <a:lnTo>
                  <a:pt x="378" y="821"/>
                </a:lnTo>
                <a:lnTo>
                  <a:pt x="379" y="810"/>
                </a:lnTo>
                <a:lnTo>
                  <a:pt x="385" y="787"/>
                </a:lnTo>
                <a:lnTo>
                  <a:pt x="390" y="765"/>
                </a:lnTo>
                <a:lnTo>
                  <a:pt x="391" y="757"/>
                </a:lnTo>
                <a:lnTo>
                  <a:pt x="391" y="753"/>
                </a:lnTo>
                <a:lnTo>
                  <a:pt x="391" y="753"/>
                </a:lnTo>
                <a:lnTo>
                  <a:pt x="387" y="738"/>
                </a:lnTo>
                <a:lnTo>
                  <a:pt x="381" y="711"/>
                </a:lnTo>
                <a:lnTo>
                  <a:pt x="374" y="671"/>
                </a:lnTo>
                <a:lnTo>
                  <a:pt x="489" y="721"/>
                </a:lnTo>
                <a:lnTo>
                  <a:pt x="489" y="721"/>
                </a:lnTo>
                <a:lnTo>
                  <a:pt x="489" y="728"/>
                </a:lnTo>
                <a:lnTo>
                  <a:pt x="490" y="740"/>
                </a:lnTo>
                <a:lnTo>
                  <a:pt x="491" y="747"/>
                </a:lnTo>
                <a:lnTo>
                  <a:pt x="494" y="753"/>
                </a:lnTo>
                <a:lnTo>
                  <a:pt x="496" y="757"/>
                </a:lnTo>
                <a:lnTo>
                  <a:pt x="500" y="759"/>
                </a:lnTo>
                <a:lnTo>
                  <a:pt x="500" y="759"/>
                </a:lnTo>
                <a:lnTo>
                  <a:pt x="506" y="760"/>
                </a:lnTo>
                <a:lnTo>
                  <a:pt x="512" y="760"/>
                </a:lnTo>
                <a:lnTo>
                  <a:pt x="517" y="759"/>
                </a:lnTo>
                <a:lnTo>
                  <a:pt x="517" y="759"/>
                </a:lnTo>
                <a:lnTo>
                  <a:pt x="519" y="760"/>
                </a:lnTo>
                <a:lnTo>
                  <a:pt x="523" y="759"/>
                </a:lnTo>
                <a:lnTo>
                  <a:pt x="523" y="759"/>
                </a:lnTo>
                <a:lnTo>
                  <a:pt x="526" y="758"/>
                </a:lnTo>
                <a:lnTo>
                  <a:pt x="530" y="757"/>
                </a:lnTo>
                <a:lnTo>
                  <a:pt x="530" y="757"/>
                </a:lnTo>
                <a:lnTo>
                  <a:pt x="531" y="757"/>
                </a:lnTo>
                <a:lnTo>
                  <a:pt x="534" y="759"/>
                </a:lnTo>
                <a:lnTo>
                  <a:pt x="539" y="761"/>
                </a:lnTo>
                <a:lnTo>
                  <a:pt x="543" y="763"/>
                </a:lnTo>
                <a:lnTo>
                  <a:pt x="543" y="763"/>
                </a:lnTo>
                <a:lnTo>
                  <a:pt x="549" y="761"/>
                </a:lnTo>
                <a:lnTo>
                  <a:pt x="555" y="759"/>
                </a:lnTo>
                <a:lnTo>
                  <a:pt x="560" y="757"/>
                </a:lnTo>
                <a:lnTo>
                  <a:pt x="560" y="757"/>
                </a:lnTo>
                <a:lnTo>
                  <a:pt x="568" y="760"/>
                </a:lnTo>
                <a:lnTo>
                  <a:pt x="574" y="763"/>
                </a:lnTo>
                <a:lnTo>
                  <a:pt x="577" y="763"/>
                </a:lnTo>
                <a:lnTo>
                  <a:pt x="577" y="763"/>
                </a:lnTo>
                <a:lnTo>
                  <a:pt x="582" y="760"/>
                </a:lnTo>
                <a:lnTo>
                  <a:pt x="585" y="759"/>
                </a:lnTo>
                <a:lnTo>
                  <a:pt x="1236" y="1046"/>
                </a:lnTo>
                <a:lnTo>
                  <a:pt x="1185" y="1056"/>
                </a:lnTo>
                <a:lnTo>
                  <a:pt x="1185" y="1056"/>
                </a:lnTo>
                <a:lnTo>
                  <a:pt x="1175" y="1084"/>
                </a:lnTo>
                <a:lnTo>
                  <a:pt x="1168" y="1104"/>
                </a:lnTo>
                <a:lnTo>
                  <a:pt x="1164" y="1114"/>
                </a:lnTo>
                <a:lnTo>
                  <a:pt x="1164" y="1114"/>
                </a:lnTo>
                <a:lnTo>
                  <a:pt x="1193" y="1116"/>
                </a:lnTo>
                <a:lnTo>
                  <a:pt x="1260" y="1121"/>
                </a:lnTo>
                <a:lnTo>
                  <a:pt x="1335" y="1128"/>
                </a:lnTo>
                <a:lnTo>
                  <a:pt x="1367" y="1133"/>
                </a:lnTo>
                <a:lnTo>
                  <a:pt x="1388" y="1137"/>
                </a:lnTo>
                <a:lnTo>
                  <a:pt x="1388" y="1137"/>
                </a:lnTo>
                <a:lnTo>
                  <a:pt x="1410" y="1143"/>
                </a:lnTo>
                <a:lnTo>
                  <a:pt x="1438" y="1148"/>
                </a:lnTo>
                <a:lnTo>
                  <a:pt x="1505" y="1159"/>
                </a:lnTo>
                <a:lnTo>
                  <a:pt x="1589" y="1172"/>
                </a:lnTo>
                <a:lnTo>
                  <a:pt x="1603" y="1137"/>
                </a:lnTo>
                <a:lnTo>
                  <a:pt x="1528" y="1090"/>
                </a:lnTo>
                <a:lnTo>
                  <a:pt x="1354" y="1063"/>
                </a:lnTo>
                <a:lnTo>
                  <a:pt x="581" y="736"/>
                </a:lnTo>
                <a:lnTo>
                  <a:pt x="581" y="736"/>
                </a:lnTo>
                <a:lnTo>
                  <a:pt x="578" y="728"/>
                </a:lnTo>
                <a:lnTo>
                  <a:pt x="575" y="719"/>
                </a:lnTo>
                <a:lnTo>
                  <a:pt x="570" y="712"/>
                </a:lnTo>
                <a:lnTo>
                  <a:pt x="570" y="712"/>
                </a:lnTo>
                <a:lnTo>
                  <a:pt x="566" y="707"/>
                </a:lnTo>
                <a:lnTo>
                  <a:pt x="558" y="700"/>
                </a:lnTo>
                <a:lnTo>
                  <a:pt x="537" y="683"/>
                </a:lnTo>
                <a:lnTo>
                  <a:pt x="509" y="661"/>
                </a:lnTo>
                <a:lnTo>
                  <a:pt x="506" y="620"/>
                </a:lnTo>
                <a:lnTo>
                  <a:pt x="513" y="606"/>
                </a:lnTo>
                <a:lnTo>
                  <a:pt x="513" y="606"/>
                </a:lnTo>
                <a:lnTo>
                  <a:pt x="512" y="599"/>
                </a:lnTo>
                <a:lnTo>
                  <a:pt x="508" y="583"/>
                </a:lnTo>
                <a:lnTo>
                  <a:pt x="496" y="535"/>
                </a:lnTo>
                <a:lnTo>
                  <a:pt x="479" y="467"/>
                </a:lnTo>
                <a:lnTo>
                  <a:pt x="479" y="467"/>
                </a:lnTo>
                <a:lnTo>
                  <a:pt x="472" y="428"/>
                </a:lnTo>
                <a:lnTo>
                  <a:pt x="467" y="399"/>
                </a:lnTo>
                <a:lnTo>
                  <a:pt x="465" y="389"/>
                </a:lnTo>
                <a:lnTo>
                  <a:pt x="462" y="381"/>
                </a:lnTo>
                <a:lnTo>
                  <a:pt x="462" y="381"/>
                </a:lnTo>
                <a:lnTo>
                  <a:pt x="460" y="374"/>
                </a:lnTo>
                <a:lnTo>
                  <a:pt x="455" y="358"/>
                </a:lnTo>
                <a:lnTo>
                  <a:pt x="447" y="318"/>
                </a:lnTo>
                <a:lnTo>
                  <a:pt x="437" y="277"/>
                </a:lnTo>
                <a:lnTo>
                  <a:pt x="431" y="255"/>
                </a:lnTo>
                <a:lnTo>
                  <a:pt x="431" y="255"/>
                </a:lnTo>
                <a:lnTo>
                  <a:pt x="427" y="248"/>
                </a:lnTo>
                <a:lnTo>
                  <a:pt x="421" y="240"/>
                </a:lnTo>
                <a:lnTo>
                  <a:pt x="414" y="231"/>
                </a:lnTo>
                <a:lnTo>
                  <a:pt x="414" y="208"/>
                </a:lnTo>
                <a:lnTo>
                  <a:pt x="414" y="208"/>
                </a:lnTo>
                <a:lnTo>
                  <a:pt x="424" y="208"/>
                </a:lnTo>
                <a:lnTo>
                  <a:pt x="432" y="208"/>
                </a:lnTo>
                <a:lnTo>
                  <a:pt x="438" y="208"/>
                </a:lnTo>
                <a:lnTo>
                  <a:pt x="438" y="208"/>
                </a:lnTo>
                <a:lnTo>
                  <a:pt x="440" y="207"/>
                </a:lnTo>
                <a:lnTo>
                  <a:pt x="442" y="204"/>
                </a:lnTo>
                <a:lnTo>
                  <a:pt x="444" y="200"/>
                </a:lnTo>
                <a:lnTo>
                  <a:pt x="445" y="191"/>
                </a:lnTo>
                <a:lnTo>
                  <a:pt x="445" y="191"/>
                </a:lnTo>
                <a:lnTo>
                  <a:pt x="449" y="177"/>
                </a:lnTo>
                <a:lnTo>
                  <a:pt x="449" y="177"/>
                </a:lnTo>
                <a:lnTo>
                  <a:pt x="453" y="171"/>
                </a:lnTo>
                <a:lnTo>
                  <a:pt x="456" y="166"/>
                </a:lnTo>
                <a:lnTo>
                  <a:pt x="459" y="163"/>
                </a:lnTo>
                <a:lnTo>
                  <a:pt x="459" y="163"/>
                </a:lnTo>
                <a:lnTo>
                  <a:pt x="460" y="162"/>
                </a:lnTo>
                <a:lnTo>
                  <a:pt x="462" y="158"/>
                </a:lnTo>
                <a:lnTo>
                  <a:pt x="465" y="155"/>
                </a:lnTo>
                <a:lnTo>
                  <a:pt x="466" y="150"/>
                </a:lnTo>
                <a:lnTo>
                  <a:pt x="466" y="150"/>
                </a:lnTo>
                <a:lnTo>
                  <a:pt x="465" y="144"/>
                </a:lnTo>
                <a:lnTo>
                  <a:pt x="462" y="137"/>
                </a:lnTo>
                <a:lnTo>
                  <a:pt x="462" y="137"/>
                </a:lnTo>
                <a:lnTo>
                  <a:pt x="459" y="126"/>
                </a:lnTo>
                <a:lnTo>
                  <a:pt x="459" y="122"/>
                </a:lnTo>
                <a:lnTo>
                  <a:pt x="459" y="112"/>
                </a:lnTo>
                <a:close/>
                <a:moveTo>
                  <a:pt x="472" y="688"/>
                </a:moveTo>
                <a:lnTo>
                  <a:pt x="374" y="640"/>
                </a:lnTo>
                <a:lnTo>
                  <a:pt x="374" y="640"/>
                </a:lnTo>
                <a:lnTo>
                  <a:pt x="371" y="633"/>
                </a:lnTo>
                <a:lnTo>
                  <a:pt x="367" y="620"/>
                </a:lnTo>
                <a:lnTo>
                  <a:pt x="367" y="620"/>
                </a:lnTo>
                <a:lnTo>
                  <a:pt x="362" y="610"/>
                </a:lnTo>
                <a:lnTo>
                  <a:pt x="352" y="598"/>
                </a:lnTo>
                <a:lnTo>
                  <a:pt x="340" y="582"/>
                </a:lnTo>
                <a:lnTo>
                  <a:pt x="340" y="582"/>
                </a:lnTo>
                <a:lnTo>
                  <a:pt x="355" y="558"/>
                </a:lnTo>
                <a:lnTo>
                  <a:pt x="364" y="542"/>
                </a:lnTo>
                <a:lnTo>
                  <a:pt x="368" y="536"/>
                </a:lnTo>
                <a:lnTo>
                  <a:pt x="370" y="535"/>
                </a:lnTo>
                <a:lnTo>
                  <a:pt x="370" y="535"/>
                </a:lnTo>
                <a:lnTo>
                  <a:pt x="375" y="542"/>
                </a:lnTo>
                <a:lnTo>
                  <a:pt x="384" y="558"/>
                </a:lnTo>
                <a:lnTo>
                  <a:pt x="401" y="590"/>
                </a:lnTo>
                <a:lnTo>
                  <a:pt x="401" y="590"/>
                </a:lnTo>
                <a:lnTo>
                  <a:pt x="407" y="598"/>
                </a:lnTo>
                <a:lnTo>
                  <a:pt x="414" y="608"/>
                </a:lnTo>
                <a:lnTo>
                  <a:pt x="421" y="620"/>
                </a:lnTo>
                <a:lnTo>
                  <a:pt x="421" y="620"/>
                </a:lnTo>
                <a:lnTo>
                  <a:pt x="425" y="633"/>
                </a:lnTo>
                <a:lnTo>
                  <a:pt x="427" y="643"/>
                </a:lnTo>
                <a:lnTo>
                  <a:pt x="431" y="650"/>
                </a:lnTo>
                <a:lnTo>
                  <a:pt x="431" y="650"/>
                </a:lnTo>
                <a:lnTo>
                  <a:pt x="433" y="654"/>
                </a:lnTo>
                <a:lnTo>
                  <a:pt x="436" y="655"/>
                </a:lnTo>
                <a:lnTo>
                  <a:pt x="442" y="657"/>
                </a:lnTo>
                <a:lnTo>
                  <a:pt x="447" y="657"/>
                </a:lnTo>
                <a:lnTo>
                  <a:pt x="449" y="657"/>
                </a:lnTo>
                <a:lnTo>
                  <a:pt x="472" y="68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0">
            <a:extLst>
              <a:ext uri="{FF2B5EF4-FFF2-40B4-BE49-F238E27FC236}">
                <a16:creationId xmlns:a16="http://schemas.microsoft.com/office/drawing/2014/main" id="{EB3DBCA1-401A-4C1B-ACA1-C3AEB8AAD7BD}"/>
              </a:ext>
            </a:extLst>
          </p:cNvPr>
          <p:cNvSpPr>
            <a:spLocks noEditPoints="1"/>
          </p:cNvSpPr>
          <p:nvPr/>
        </p:nvSpPr>
        <p:spPr bwMode="auto">
          <a:xfrm>
            <a:off x="5991161" y="823176"/>
            <a:ext cx="1511328" cy="1545864"/>
          </a:xfrm>
          <a:custGeom>
            <a:avLst/>
            <a:gdLst>
              <a:gd name="T0" fmla="*/ 714 w 1269"/>
              <a:gd name="T1" fmla="*/ 190 h 1298"/>
              <a:gd name="T2" fmla="*/ 680 w 1269"/>
              <a:gd name="T3" fmla="*/ 266 h 1298"/>
              <a:gd name="T4" fmla="*/ 644 w 1269"/>
              <a:gd name="T5" fmla="*/ 489 h 1298"/>
              <a:gd name="T6" fmla="*/ 649 w 1269"/>
              <a:gd name="T7" fmla="*/ 553 h 1298"/>
              <a:gd name="T8" fmla="*/ 686 w 1269"/>
              <a:gd name="T9" fmla="*/ 616 h 1298"/>
              <a:gd name="T10" fmla="*/ 203 w 1269"/>
              <a:gd name="T11" fmla="*/ 1200 h 1298"/>
              <a:gd name="T12" fmla="*/ 11 w 1269"/>
              <a:gd name="T13" fmla="*/ 1234 h 1298"/>
              <a:gd name="T14" fmla="*/ 426 w 1269"/>
              <a:gd name="T15" fmla="*/ 1288 h 1298"/>
              <a:gd name="T16" fmla="*/ 364 w 1269"/>
              <a:gd name="T17" fmla="*/ 1223 h 1298"/>
              <a:gd name="T18" fmla="*/ 701 w 1269"/>
              <a:gd name="T19" fmla="*/ 1018 h 1298"/>
              <a:gd name="T20" fmla="*/ 696 w 1269"/>
              <a:gd name="T21" fmla="*/ 1086 h 1298"/>
              <a:gd name="T22" fmla="*/ 701 w 1269"/>
              <a:gd name="T23" fmla="*/ 1110 h 1298"/>
              <a:gd name="T24" fmla="*/ 696 w 1269"/>
              <a:gd name="T25" fmla="*/ 1141 h 1298"/>
              <a:gd name="T26" fmla="*/ 689 w 1269"/>
              <a:gd name="T27" fmla="*/ 1184 h 1298"/>
              <a:gd name="T28" fmla="*/ 720 w 1269"/>
              <a:gd name="T29" fmla="*/ 1191 h 1298"/>
              <a:gd name="T30" fmla="*/ 777 w 1269"/>
              <a:gd name="T31" fmla="*/ 1177 h 1298"/>
              <a:gd name="T32" fmla="*/ 797 w 1269"/>
              <a:gd name="T33" fmla="*/ 1133 h 1298"/>
              <a:gd name="T34" fmla="*/ 830 w 1269"/>
              <a:gd name="T35" fmla="*/ 1029 h 1298"/>
              <a:gd name="T36" fmla="*/ 833 w 1269"/>
              <a:gd name="T37" fmla="*/ 880 h 1298"/>
              <a:gd name="T38" fmla="*/ 847 w 1269"/>
              <a:gd name="T39" fmla="*/ 765 h 1298"/>
              <a:gd name="T40" fmla="*/ 942 w 1269"/>
              <a:gd name="T41" fmla="*/ 731 h 1298"/>
              <a:gd name="T42" fmla="*/ 1023 w 1269"/>
              <a:gd name="T43" fmla="*/ 877 h 1298"/>
              <a:gd name="T44" fmla="*/ 1083 w 1269"/>
              <a:gd name="T45" fmla="*/ 1013 h 1298"/>
              <a:gd name="T46" fmla="*/ 1086 w 1269"/>
              <a:gd name="T47" fmla="*/ 1063 h 1298"/>
              <a:gd name="T48" fmla="*/ 1097 w 1269"/>
              <a:gd name="T49" fmla="*/ 1092 h 1298"/>
              <a:gd name="T50" fmla="*/ 1159 w 1269"/>
              <a:gd name="T51" fmla="*/ 1109 h 1298"/>
              <a:gd name="T52" fmla="*/ 1211 w 1269"/>
              <a:gd name="T53" fmla="*/ 1135 h 1298"/>
              <a:gd name="T54" fmla="*/ 1261 w 1269"/>
              <a:gd name="T55" fmla="*/ 1128 h 1298"/>
              <a:gd name="T56" fmla="*/ 1264 w 1269"/>
              <a:gd name="T57" fmla="*/ 1107 h 1298"/>
              <a:gd name="T58" fmla="*/ 1198 w 1269"/>
              <a:gd name="T59" fmla="*/ 1046 h 1298"/>
              <a:gd name="T60" fmla="*/ 1198 w 1269"/>
              <a:gd name="T61" fmla="*/ 1017 h 1298"/>
              <a:gd name="T62" fmla="*/ 1161 w 1269"/>
              <a:gd name="T63" fmla="*/ 946 h 1298"/>
              <a:gd name="T64" fmla="*/ 1133 w 1269"/>
              <a:gd name="T65" fmla="*/ 839 h 1298"/>
              <a:gd name="T66" fmla="*/ 1079 w 1269"/>
              <a:gd name="T67" fmla="*/ 680 h 1298"/>
              <a:gd name="T68" fmla="*/ 1031 w 1269"/>
              <a:gd name="T69" fmla="*/ 551 h 1298"/>
              <a:gd name="T70" fmla="*/ 1179 w 1269"/>
              <a:gd name="T71" fmla="*/ 441 h 1298"/>
              <a:gd name="T72" fmla="*/ 1205 w 1269"/>
              <a:gd name="T73" fmla="*/ 433 h 1298"/>
              <a:gd name="T74" fmla="*/ 1235 w 1269"/>
              <a:gd name="T75" fmla="*/ 420 h 1298"/>
              <a:gd name="T76" fmla="*/ 1236 w 1269"/>
              <a:gd name="T77" fmla="*/ 404 h 1298"/>
              <a:gd name="T78" fmla="*/ 1184 w 1269"/>
              <a:gd name="T79" fmla="*/ 303 h 1298"/>
              <a:gd name="T80" fmla="*/ 1175 w 1269"/>
              <a:gd name="T81" fmla="*/ 263 h 1298"/>
              <a:gd name="T82" fmla="*/ 1132 w 1269"/>
              <a:gd name="T83" fmla="*/ 207 h 1298"/>
              <a:gd name="T84" fmla="*/ 1100 w 1269"/>
              <a:gd name="T85" fmla="*/ 166 h 1298"/>
              <a:gd name="T86" fmla="*/ 1022 w 1269"/>
              <a:gd name="T87" fmla="*/ 130 h 1298"/>
              <a:gd name="T88" fmla="*/ 947 w 1269"/>
              <a:gd name="T89" fmla="*/ 109 h 1298"/>
              <a:gd name="T90" fmla="*/ 889 w 1269"/>
              <a:gd name="T91" fmla="*/ 76 h 1298"/>
              <a:gd name="T92" fmla="*/ 861 w 1269"/>
              <a:gd name="T93" fmla="*/ 9 h 1298"/>
              <a:gd name="T94" fmla="*/ 817 w 1269"/>
              <a:gd name="T95" fmla="*/ 2 h 1298"/>
              <a:gd name="T96" fmla="*/ 740 w 1269"/>
              <a:gd name="T97" fmla="*/ 12 h 1298"/>
              <a:gd name="T98" fmla="*/ 723 w 1269"/>
              <a:gd name="T99" fmla="*/ 61 h 1298"/>
              <a:gd name="T100" fmla="*/ 711 w 1269"/>
              <a:gd name="T101" fmla="*/ 102 h 1298"/>
              <a:gd name="T102" fmla="*/ 703 w 1269"/>
              <a:gd name="T103" fmla="*/ 127 h 1298"/>
              <a:gd name="T104" fmla="*/ 746 w 1269"/>
              <a:gd name="T105" fmla="*/ 170 h 1298"/>
              <a:gd name="T106" fmla="*/ 1053 w 1269"/>
              <a:gd name="T107" fmla="*/ 292 h 1298"/>
              <a:gd name="T108" fmla="*/ 1090 w 1269"/>
              <a:gd name="T109" fmla="*/ 300 h 1298"/>
              <a:gd name="T110" fmla="*/ 1120 w 1269"/>
              <a:gd name="T111" fmla="*/ 339 h 1298"/>
              <a:gd name="T112" fmla="*/ 1131 w 1269"/>
              <a:gd name="T113" fmla="*/ 332 h 1298"/>
              <a:gd name="T114" fmla="*/ 1144 w 1269"/>
              <a:gd name="T115" fmla="*/ 363 h 1298"/>
              <a:gd name="T116" fmla="*/ 1150 w 1269"/>
              <a:gd name="T117" fmla="*/ 380 h 1298"/>
              <a:gd name="T118" fmla="*/ 1149 w 1269"/>
              <a:gd name="T119" fmla="*/ 414 h 1298"/>
              <a:gd name="T120" fmla="*/ 1001 w 1269"/>
              <a:gd name="T121" fmla="*/ 513 h 1298"/>
              <a:gd name="T122" fmla="*/ 998 w 1269"/>
              <a:gd name="T123" fmla="*/ 475 h 1298"/>
              <a:gd name="T124" fmla="*/ 987 w 1269"/>
              <a:gd name="T125" fmla="*/ 42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9" h="1298">
                <a:moveTo>
                  <a:pt x="746" y="170"/>
                </a:moveTo>
                <a:lnTo>
                  <a:pt x="746" y="170"/>
                </a:lnTo>
                <a:lnTo>
                  <a:pt x="741" y="172"/>
                </a:lnTo>
                <a:lnTo>
                  <a:pt x="729" y="178"/>
                </a:lnTo>
                <a:lnTo>
                  <a:pt x="722" y="184"/>
                </a:lnTo>
                <a:lnTo>
                  <a:pt x="714" y="190"/>
                </a:lnTo>
                <a:lnTo>
                  <a:pt x="707" y="199"/>
                </a:lnTo>
                <a:lnTo>
                  <a:pt x="700" y="209"/>
                </a:lnTo>
                <a:lnTo>
                  <a:pt x="700" y="209"/>
                </a:lnTo>
                <a:lnTo>
                  <a:pt x="695" y="222"/>
                </a:lnTo>
                <a:lnTo>
                  <a:pt x="689" y="235"/>
                </a:lnTo>
                <a:lnTo>
                  <a:pt x="680" y="266"/>
                </a:lnTo>
                <a:lnTo>
                  <a:pt x="673" y="297"/>
                </a:lnTo>
                <a:lnTo>
                  <a:pt x="668" y="323"/>
                </a:lnTo>
                <a:lnTo>
                  <a:pt x="668" y="323"/>
                </a:lnTo>
                <a:lnTo>
                  <a:pt x="656" y="404"/>
                </a:lnTo>
                <a:lnTo>
                  <a:pt x="644" y="489"/>
                </a:lnTo>
                <a:lnTo>
                  <a:pt x="644" y="489"/>
                </a:lnTo>
                <a:lnTo>
                  <a:pt x="640" y="512"/>
                </a:lnTo>
                <a:lnTo>
                  <a:pt x="642" y="528"/>
                </a:lnTo>
                <a:lnTo>
                  <a:pt x="644" y="540"/>
                </a:lnTo>
                <a:lnTo>
                  <a:pt x="646" y="549"/>
                </a:lnTo>
                <a:lnTo>
                  <a:pt x="646" y="549"/>
                </a:lnTo>
                <a:lnTo>
                  <a:pt x="649" y="553"/>
                </a:lnTo>
                <a:lnTo>
                  <a:pt x="654" y="559"/>
                </a:lnTo>
                <a:lnTo>
                  <a:pt x="666" y="573"/>
                </a:lnTo>
                <a:lnTo>
                  <a:pt x="683" y="588"/>
                </a:lnTo>
                <a:lnTo>
                  <a:pt x="683" y="588"/>
                </a:lnTo>
                <a:lnTo>
                  <a:pt x="685" y="604"/>
                </a:lnTo>
                <a:lnTo>
                  <a:pt x="686" y="616"/>
                </a:lnTo>
                <a:lnTo>
                  <a:pt x="688" y="620"/>
                </a:lnTo>
                <a:lnTo>
                  <a:pt x="689" y="624"/>
                </a:lnTo>
                <a:lnTo>
                  <a:pt x="689" y="624"/>
                </a:lnTo>
                <a:lnTo>
                  <a:pt x="700" y="631"/>
                </a:lnTo>
                <a:lnTo>
                  <a:pt x="702" y="791"/>
                </a:lnTo>
                <a:lnTo>
                  <a:pt x="203" y="1200"/>
                </a:lnTo>
                <a:lnTo>
                  <a:pt x="203" y="1200"/>
                </a:lnTo>
                <a:lnTo>
                  <a:pt x="46" y="1185"/>
                </a:lnTo>
                <a:lnTo>
                  <a:pt x="46" y="1185"/>
                </a:lnTo>
                <a:lnTo>
                  <a:pt x="23" y="1191"/>
                </a:lnTo>
                <a:lnTo>
                  <a:pt x="0" y="1210"/>
                </a:lnTo>
                <a:lnTo>
                  <a:pt x="11" y="1234"/>
                </a:lnTo>
                <a:lnTo>
                  <a:pt x="412" y="1298"/>
                </a:lnTo>
                <a:lnTo>
                  <a:pt x="412" y="1298"/>
                </a:lnTo>
                <a:lnTo>
                  <a:pt x="419" y="1294"/>
                </a:lnTo>
                <a:lnTo>
                  <a:pt x="424" y="1291"/>
                </a:lnTo>
                <a:lnTo>
                  <a:pt x="426" y="1288"/>
                </a:lnTo>
                <a:lnTo>
                  <a:pt x="426" y="1288"/>
                </a:lnTo>
                <a:lnTo>
                  <a:pt x="416" y="1268"/>
                </a:lnTo>
                <a:lnTo>
                  <a:pt x="408" y="1246"/>
                </a:lnTo>
                <a:lnTo>
                  <a:pt x="408" y="1246"/>
                </a:lnTo>
                <a:lnTo>
                  <a:pt x="401" y="1241"/>
                </a:lnTo>
                <a:lnTo>
                  <a:pt x="386" y="1234"/>
                </a:lnTo>
                <a:lnTo>
                  <a:pt x="364" y="1223"/>
                </a:lnTo>
                <a:lnTo>
                  <a:pt x="255" y="1206"/>
                </a:lnTo>
                <a:lnTo>
                  <a:pt x="705" y="819"/>
                </a:lnTo>
                <a:lnTo>
                  <a:pt x="705" y="819"/>
                </a:lnTo>
                <a:lnTo>
                  <a:pt x="703" y="919"/>
                </a:lnTo>
                <a:lnTo>
                  <a:pt x="702" y="992"/>
                </a:lnTo>
                <a:lnTo>
                  <a:pt x="701" y="1018"/>
                </a:lnTo>
                <a:lnTo>
                  <a:pt x="699" y="1034"/>
                </a:lnTo>
                <a:lnTo>
                  <a:pt x="699" y="1034"/>
                </a:lnTo>
                <a:lnTo>
                  <a:pt x="697" y="1041"/>
                </a:lnTo>
                <a:lnTo>
                  <a:pt x="696" y="1050"/>
                </a:lnTo>
                <a:lnTo>
                  <a:pt x="695" y="1065"/>
                </a:lnTo>
                <a:lnTo>
                  <a:pt x="696" y="1086"/>
                </a:lnTo>
                <a:lnTo>
                  <a:pt x="696" y="1086"/>
                </a:lnTo>
                <a:lnTo>
                  <a:pt x="697" y="1096"/>
                </a:lnTo>
                <a:lnTo>
                  <a:pt x="699" y="1105"/>
                </a:lnTo>
                <a:lnTo>
                  <a:pt x="699" y="1105"/>
                </a:lnTo>
                <a:lnTo>
                  <a:pt x="700" y="1109"/>
                </a:lnTo>
                <a:lnTo>
                  <a:pt x="701" y="1110"/>
                </a:lnTo>
                <a:lnTo>
                  <a:pt x="703" y="1113"/>
                </a:lnTo>
                <a:lnTo>
                  <a:pt x="703" y="1115"/>
                </a:lnTo>
                <a:lnTo>
                  <a:pt x="703" y="1115"/>
                </a:lnTo>
                <a:lnTo>
                  <a:pt x="701" y="1125"/>
                </a:lnTo>
                <a:lnTo>
                  <a:pt x="700" y="1133"/>
                </a:lnTo>
                <a:lnTo>
                  <a:pt x="696" y="1141"/>
                </a:lnTo>
                <a:lnTo>
                  <a:pt x="696" y="1141"/>
                </a:lnTo>
                <a:lnTo>
                  <a:pt x="691" y="1150"/>
                </a:lnTo>
                <a:lnTo>
                  <a:pt x="688" y="1165"/>
                </a:lnTo>
                <a:lnTo>
                  <a:pt x="686" y="1172"/>
                </a:lnTo>
                <a:lnTo>
                  <a:pt x="686" y="1178"/>
                </a:lnTo>
                <a:lnTo>
                  <a:pt x="689" y="1184"/>
                </a:lnTo>
                <a:lnTo>
                  <a:pt x="691" y="1188"/>
                </a:lnTo>
                <a:lnTo>
                  <a:pt x="691" y="1188"/>
                </a:lnTo>
                <a:lnTo>
                  <a:pt x="694" y="1189"/>
                </a:lnTo>
                <a:lnTo>
                  <a:pt x="697" y="1190"/>
                </a:lnTo>
                <a:lnTo>
                  <a:pt x="707" y="1191"/>
                </a:lnTo>
                <a:lnTo>
                  <a:pt x="720" y="1191"/>
                </a:lnTo>
                <a:lnTo>
                  <a:pt x="735" y="1190"/>
                </a:lnTo>
                <a:lnTo>
                  <a:pt x="761" y="1187"/>
                </a:lnTo>
                <a:lnTo>
                  <a:pt x="775" y="1183"/>
                </a:lnTo>
                <a:lnTo>
                  <a:pt x="775" y="1183"/>
                </a:lnTo>
                <a:lnTo>
                  <a:pt x="776" y="1182"/>
                </a:lnTo>
                <a:lnTo>
                  <a:pt x="777" y="1177"/>
                </a:lnTo>
                <a:lnTo>
                  <a:pt x="780" y="1164"/>
                </a:lnTo>
                <a:lnTo>
                  <a:pt x="783" y="1144"/>
                </a:lnTo>
                <a:lnTo>
                  <a:pt x="783" y="1144"/>
                </a:lnTo>
                <a:lnTo>
                  <a:pt x="788" y="1142"/>
                </a:lnTo>
                <a:lnTo>
                  <a:pt x="793" y="1138"/>
                </a:lnTo>
                <a:lnTo>
                  <a:pt x="797" y="1133"/>
                </a:lnTo>
                <a:lnTo>
                  <a:pt x="797" y="1133"/>
                </a:lnTo>
                <a:lnTo>
                  <a:pt x="807" y="1112"/>
                </a:lnTo>
                <a:lnTo>
                  <a:pt x="815" y="1099"/>
                </a:lnTo>
                <a:lnTo>
                  <a:pt x="818" y="1090"/>
                </a:lnTo>
                <a:lnTo>
                  <a:pt x="818" y="1090"/>
                </a:lnTo>
                <a:lnTo>
                  <a:pt x="830" y="1029"/>
                </a:lnTo>
                <a:lnTo>
                  <a:pt x="838" y="989"/>
                </a:lnTo>
                <a:lnTo>
                  <a:pt x="841" y="965"/>
                </a:lnTo>
                <a:lnTo>
                  <a:pt x="841" y="965"/>
                </a:lnTo>
                <a:lnTo>
                  <a:pt x="839" y="947"/>
                </a:lnTo>
                <a:lnTo>
                  <a:pt x="835" y="915"/>
                </a:lnTo>
                <a:lnTo>
                  <a:pt x="833" y="880"/>
                </a:lnTo>
                <a:lnTo>
                  <a:pt x="832" y="865"/>
                </a:lnTo>
                <a:lnTo>
                  <a:pt x="833" y="852"/>
                </a:lnTo>
                <a:lnTo>
                  <a:pt x="833" y="852"/>
                </a:lnTo>
                <a:lnTo>
                  <a:pt x="840" y="810"/>
                </a:lnTo>
                <a:lnTo>
                  <a:pt x="847" y="765"/>
                </a:lnTo>
                <a:lnTo>
                  <a:pt x="847" y="765"/>
                </a:lnTo>
                <a:lnTo>
                  <a:pt x="851" y="740"/>
                </a:lnTo>
                <a:lnTo>
                  <a:pt x="856" y="716"/>
                </a:lnTo>
                <a:lnTo>
                  <a:pt x="861" y="690"/>
                </a:lnTo>
                <a:lnTo>
                  <a:pt x="895" y="662"/>
                </a:lnTo>
                <a:lnTo>
                  <a:pt x="895" y="662"/>
                </a:lnTo>
                <a:lnTo>
                  <a:pt x="942" y="731"/>
                </a:lnTo>
                <a:lnTo>
                  <a:pt x="976" y="783"/>
                </a:lnTo>
                <a:lnTo>
                  <a:pt x="989" y="803"/>
                </a:lnTo>
                <a:lnTo>
                  <a:pt x="996" y="815"/>
                </a:lnTo>
                <a:lnTo>
                  <a:pt x="996" y="815"/>
                </a:lnTo>
                <a:lnTo>
                  <a:pt x="1006" y="835"/>
                </a:lnTo>
                <a:lnTo>
                  <a:pt x="1023" y="877"/>
                </a:lnTo>
                <a:lnTo>
                  <a:pt x="1023" y="877"/>
                </a:lnTo>
                <a:lnTo>
                  <a:pt x="1060" y="961"/>
                </a:lnTo>
                <a:lnTo>
                  <a:pt x="1076" y="996"/>
                </a:lnTo>
                <a:lnTo>
                  <a:pt x="1081" y="1009"/>
                </a:lnTo>
                <a:lnTo>
                  <a:pt x="1083" y="1013"/>
                </a:lnTo>
                <a:lnTo>
                  <a:pt x="1083" y="1013"/>
                </a:lnTo>
                <a:lnTo>
                  <a:pt x="1086" y="1030"/>
                </a:lnTo>
                <a:lnTo>
                  <a:pt x="1087" y="1040"/>
                </a:lnTo>
                <a:lnTo>
                  <a:pt x="1088" y="1045"/>
                </a:lnTo>
                <a:lnTo>
                  <a:pt x="1088" y="1045"/>
                </a:lnTo>
                <a:lnTo>
                  <a:pt x="1087" y="1051"/>
                </a:lnTo>
                <a:lnTo>
                  <a:pt x="1086" y="1063"/>
                </a:lnTo>
                <a:lnTo>
                  <a:pt x="1087" y="1070"/>
                </a:lnTo>
                <a:lnTo>
                  <a:pt x="1087" y="1078"/>
                </a:lnTo>
                <a:lnTo>
                  <a:pt x="1090" y="1084"/>
                </a:lnTo>
                <a:lnTo>
                  <a:pt x="1092" y="1089"/>
                </a:lnTo>
                <a:lnTo>
                  <a:pt x="1092" y="1089"/>
                </a:lnTo>
                <a:lnTo>
                  <a:pt x="1097" y="1092"/>
                </a:lnTo>
                <a:lnTo>
                  <a:pt x="1102" y="1093"/>
                </a:lnTo>
                <a:lnTo>
                  <a:pt x="1115" y="1093"/>
                </a:lnTo>
                <a:lnTo>
                  <a:pt x="1123" y="1095"/>
                </a:lnTo>
                <a:lnTo>
                  <a:pt x="1133" y="1097"/>
                </a:lnTo>
                <a:lnTo>
                  <a:pt x="1145" y="1102"/>
                </a:lnTo>
                <a:lnTo>
                  <a:pt x="1159" y="1109"/>
                </a:lnTo>
                <a:lnTo>
                  <a:pt x="1159" y="1109"/>
                </a:lnTo>
                <a:lnTo>
                  <a:pt x="1179" y="1121"/>
                </a:lnTo>
                <a:lnTo>
                  <a:pt x="1189" y="1128"/>
                </a:lnTo>
                <a:lnTo>
                  <a:pt x="1196" y="1131"/>
                </a:lnTo>
                <a:lnTo>
                  <a:pt x="1211" y="1135"/>
                </a:lnTo>
                <a:lnTo>
                  <a:pt x="1211" y="1135"/>
                </a:lnTo>
                <a:lnTo>
                  <a:pt x="1220" y="1136"/>
                </a:lnTo>
                <a:lnTo>
                  <a:pt x="1230" y="1137"/>
                </a:lnTo>
                <a:lnTo>
                  <a:pt x="1240" y="1136"/>
                </a:lnTo>
                <a:lnTo>
                  <a:pt x="1248" y="1135"/>
                </a:lnTo>
                <a:lnTo>
                  <a:pt x="1255" y="1132"/>
                </a:lnTo>
                <a:lnTo>
                  <a:pt x="1261" y="1128"/>
                </a:lnTo>
                <a:lnTo>
                  <a:pt x="1266" y="1125"/>
                </a:lnTo>
                <a:lnTo>
                  <a:pt x="1269" y="1119"/>
                </a:lnTo>
                <a:lnTo>
                  <a:pt x="1269" y="1119"/>
                </a:lnTo>
                <a:lnTo>
                  <a:pt x="1269" y="1116"/>
                </a:lnTo>
                <a:lnTo>
                  <a:pt x="1267" y="1113"/>
                </a:lnTo>
                <a:lnTo>
                  <a:pt x="1264" y="1107"/>
                </a:lnTo>
                <a:lnTo>
                  <a:pt x="1259" y="1099"/>
                </a:lnTo>
                <a:lnTo>
                  <a:pt x="1252" y="1091"/>
                </a:lnTo>
                <a:lnTo>
                  <a:pt x="1236" y="1078"/>
                </a:lnTo>
                <a:lnTo>
                  <a:pt x="1224" y="1068"/>
                </a:lnTo>
                <a:lnTo>
                  <a:pt x="1224" y="1068"/>
                </a:lnTo>
                <a:lnTo>
                  <a:pt x="1198" y="1046"/>
                </a:lnTo>
                <a:lnTo>
                  <a:pt x="1198" y="1046"/>
                </a:lnTo>
                <a:lnTo>
                  <a:pt x="1198" y="1044"/>
                </a:lnTo>
                <a:lnTo>
                  <a:pt x="1201" y="1039"/>
                </a:lnTo>
                <a:lnTo>
                  <a:pt x="1201" y="1029"/>
                </a:lnTo>
                <a:lnTo>
                  <a:pt x="1200" y="1023"/>
                </a:lnTo>
                <a:lnTo>
                  <a:pt x="1198" y="1017"/>
                </a:lnTo>
                <a:lnTo>
                  <a:pt x="1198" y="1017"/>
                </a:lnTo>
                <a:lnTo>
                  <a:pt x="1195" y="1009"/>
                </a:lnTo>
                <a:lnTo>
                  <a:pt x="1190" y="1000"/>
                </a:lnTo>
                <a:lnTo>
                  <a:pt x="1179" y="978"/>
                </a:lnTo>
                <a:lnTo>
                  <a:pt x="1168" y="959"/>
                </a:lnTo>
                <a:lnTo>
                  <a:pt x="1161" y="946"/>
                </a:lnTo>
                <a:lnTo>
                  <a:pt x="1161" y="946"/>
                </a:lnTo>
                <a:lnTo>
                  <a:pt x="1152" y="909"/>
                </a:lnTo>
                <a:lnTo>
                  <a:pt x="1144" y="871"/>
                </a:lnTo>
                <a:lnTo>
                  <a:pt x="1144" y="871"/>
                </a:lnTo>
                <a:lnTo>
                  <a:pt x="1140" y="856"/>
                </a:lnTo>
                <a:lnTo>
                  <a:pt x="1133" y="839"/>
                </a:lnTo>
                <a:lnTo>
                  <a:pt x="1119" y="803"/>
                </a:lnTo>
                <a:lnTo>
                  <a:pt x="1119" y="803"/>
                </a:lnTo>
                <a:lnTo>
                  <a:pt x="1103" y="769"/>
                </a:lnTo>
                <a:lnTo>
                  <a:pt x="1094" y="749"/>
                </a:lnTo>
                <a:lnTo>
                  <a:pt x="1094" y="749"/>
                </a:lnTo>
                <a:lnTo>
                  <a:pt x="1079" y="680"/>
                </a:lnTo>
                <a:lnTo>
                  <a:pt x="1068" y="631"/>
                </a:lnTo>
                <a:lnTo>
                  <a:pt x="1062" y="603"/>
                </a:lnTo>
                <a:lnTo>
                  <a:pt x="1062" y="603"/>
                </a:lnTo>
                <a:lnTo>
                  <a:pt x="1056" y="591"/>
                </a:lnTo>
                <a:lnTo>
                  <a:pt x="1045" y="573"/>
                </a:lnTo>
                <a:lnTo>
                  <a:pt x="1031" y="551"/>
                </a:lnTo>
                <a:lnTo>
                  <a:pt x="1175" y="433"/>
                </a:lnTo>
                <a:lnTo>
                  <a:pt x="1175" y="433"/>
                </a:lnTo>
                <a:lnTo>
                  <a:pt x="1175" y="435"/>
                </a:lnTo>
                <a:lnTo>
                  <a:pt x="1175" y="438"/>
                </a:lnTo>
                <a:lnTo>
                  <a:pt x="1177" y="440"/>
                </a:lnTo>
                <a:lnTo>
                  <a:pt x="1179" y="441"/>
                </a:lnTo>
                <a:lnTo>
                  <a:pt x="1182" y="441"/>
                </a:lnTo>
                <a:lnTo>
                  <a:pt x="1186" y="442"/>
                </a:lnTo>
                <a:lnTo>
                  <a:pt x="1186" y="442"/>
                </a:lnTo>
                <a:lnTo>
                  <a:pt x="1194" y="440"/>
                </a:lnTo>
                <a:lnTo>
                  <a:pt x="1200" y="437"/>
                </a:lnTo>
                <a:lnTo>
                  <a:pt x="1205" y="433"/>
                </a:lnTo>
                <a:lnTo>
                  <a:pt x="1208" y="431"/>
                </a:lnTo>
                <a:lnTo>
                  <a:pt x="1208" y="431"/>
                </a:lnTo>
                <a:lnTo>
                  <a:pt x="1220" y="427"/>
                </a:lnTo>
                <a:lnTo>
                  <a:pt x="1230" y="423"/>
                </a:lnTo>
                <a:lnTo>
                  <a:pt x="1230" y="423"/>
                </a:lnTo>
                <a:lnTo>
                  <a:pt x="1235" y="420"/>
                </a:lnTo>
                <a:lnTo>
                  <a:pt x="1238" y="418"/>
                </a:lnTo>
                <a:lnTo>
                  <a:pt x="1238" y="415"/>
                </a:lnTo>
                <a:lnTo>
                  <a:pt x="1240" y="413"/>
                </a:lnTo>
                <a:lnTo>
                  <a:pt x="1238" y="409"/>
                </a:lnTo>
                <a:lnTo>
                  <a:pt x="1236" y="404"/>
                </a:lnTo>
                <a:lnTo>
                  <a:pt x="1236" y="404"/>
                </a:lnTo>
                <a:lnTo>
                  <a:pt x="1228" y="391"/>
                </a:lnTo>
                <a:lnTo>
                  <a:pt x="1214" y="374"/>
                </a:lnTo>
                <a:lnTo>
                  <a:pt x="1198" y="352"/>
                </a:lnTo>
                <a:lnTo>
                  <a:pt x="1178" y="308"/>
                </a:lnTo>
                <a:lnTo>
                  <a:pt x="1178" y="308"/>
                </a:lnTo>
                <a:lnTo>
                  <a:pt x="1184" y="303"/>
                </a:lnTo>
                <a:lnTo>
                  <a:pt x="1188" y="298"/>
                </a:lnTo>
                <a:lnTo>
                  <a:pt x="1190" y="293"/>
                </a:lnTo>
                <a:lnTo>
                  <a:pt x="1190" y="293"/>
                </a:lnTo>
                <a:lnTo>
                  <a:pt x="1190" y="289"/>
                </a:lnTo>
                <a:lnTo>
                  <a:pt x="1186" y="282"/>
                </a:lnTo>
                <a:lnTo>
                  <a:pt x="1175" y="263"/>
                </a:lnTo>
                <a:lnTo>
                  <a:pt x="1162" y="243"/>
                </a:lnTo>
                <a:lnTo>
                  <a:pt x="1156" y="235"/>
                </a:lnTo>
                <a:lnTo>
                  <a:pt x="1150" y="229"/>
                </a:lnTo>
                <a:lnTo>
                  <a:pt x="1150" y="229"/>
                </a:lnTo>
                <a:lnTo>
                  <a:pt x="1140" y="219"/>
                </a:lnTo>
                <a:lnTo>
                  <a:pt x="1132" y="207"/>
                </a:lnTo>
                <a:lnTo>
                  <a:pt x="1123" y="196"/>
                </a:lnTo>
                <a:lnTo>
                  <a:pt x="1119" y="186"/>
                </a:lnTo>
                <a:lnTo>
                  <a:pt x="1119" y="186"/>
                </a:lnTo>
                <a:lnTo>
                  <a:pt x="1114" y="179"/>
                </a:lnTo>
                <a:lnTo>
                  <a:pt x="1108" y="172"/>
                </a:lnTo>
                <a:lnTo>
                  <a:pt x="1100" y="166"/>
                </a:lnTo>
                <a:lnTo>
                  <a:pt x="1094" y="160"/>
                </a:lnTo>
                <a:lnTo>
                  <a:pt x="1094" y="160"/>
                </a:lnTo>
                <a:lnTo>
                  <a:pt x="1079" y="153"/>
                </a:lnTo>
                <a:lnTo>
                  <a:pt x="1054" y="143"/>
                </a:lnTo>
                <a:lnTo>
                  <a:pt x="1022" y="130"/>
                </a:lnTo>
                <a:lnTo>
                  <a:pt x="1022" y="130"/>
                </a:lnTo>
                <a:lnTo>
                  <a:pt x="1001" y="122"/>
                </a:lnTo>
                <a:lnTo>
                  <a:pt x="985" y="117"/>
                </a:lnTo>
                <a:lnTo>
                  <a:pt x="973" y="115"/>
                </a:lnTo>
                <a:lnTo>
                  <a:pt x="973" y="115"/>
                </a:lnTo>
                <a:lnTo>
                  <a:pt x="961" y="113"/>
                </a:lnTo>
                <a:lnTo>
                  <a:pt x="947" y="109"/>
                </a:lnTo>
                <a:lnTo>
                  <a:pt x="927" y="104"/>
                </a:lnTo>
                <a:lnTo>
                  <a:pt x="893" y="104"/>
                </a:lnTo>
                <a:lnTo>
                  <a:pt x="893" y="104"/>
                </a:lnTo>
                <a:lnTo>
                  <a:pt x="891" y="93"/>
                </a:lnTo>
                <a:lnTo>
                  <a:pt x="889" y="76"/>
                </a:lnTo>
                <a:lnTo>
                  <a:pt x="889" y="76"/>
                </a:lnTo>
                <a:lnTo>
                  <a:pt x="886" y="67"/>
                </a:lnTo>
                <a:lnTo>
                  <a:pt x="881" y="50"/>
                </a:lnTo>
                <a:lnTo>
                  <a:pt x="872" y="22"/>
                </a:lnTo>
                <a:lnTo>
                  <a:pt x="872" y="22"/>
                </a:lnTo>
                <a:lnTo>
                  <a:pt x="868" y="15"/>
                </a:lnTo>
                <a:lnTo>
                  <a:pt x="861" y="9"/>
                </a:lnTo>
                <a:lnTo>
                  <a:pt x="852" y="2"/>
                </a:lnTo>
                <a:lnTo>
                  <a:pt x="847" y="1"/>
                </a:lnTo>
                <a:lnTo>
                  <a:pt x="843" y="0"/>
                </a:lnTo>
                <a:lnTo>
                  <a:pt x="843" y="0"/>
                </a:lnTo>
                <a:lnTo>
                  <a:pt x="830" y="0"/>
                </a:lnTo>
                <a:lnTo>
                  <a:pt x="817" y="2"/>
                </a:lnTo>
                <a:lnTo>
                  <a:pt x="797" y="6"/>
                </a:lnTo>
                <a:lnTo>
                  <a:pt x="797" y="6"/>
                </a:lnTo>
                <a:lnTo>
                  <a:pt x="768" y="7"/>
                </a:lnTo>
                <a:lnTo>
                  <a:pt x="749" y="9"/>
                </a:lnTo>
                <a:lnTo>
                  <a:pt x="743" y="11"/>
                </a:lnTo>
                <a:lnTo>
                  <a:pt x="740" y="12"/>
                </a:lnTo>
                <a:lnTo>
                  <a:pt x="740" y="12"/>
                </a:lnTo>
                <a:lnTo>
                  <a:pt x="736" y="22"/>
                </a:lnTo>
                <a:lnTo>
                  <a:pt x="730" y="36"/>
                </a:lnTo>
                <a:lnTo>
                  <a:pt x="725" y="51"/>
                </a:lnTo>
                <a:lnTo>
                  <a:pt x="724" y="57"/>
                </a:lnTo>
                <a:lnTo>
                  <a:pt x="723" y="61"/>
                </a:lnTo>
                <a:lnTo>
                  <a:pt x="723" y="61"/>
                </a:lnTo>
                <a:lnTo>
                  <a:pt x="723" y="69"/>
                </a:lnTo>
                <a:lnTo>
                  <a:pt x="723" y="78"/>
                </a:lnTo>
                <a:lnTo>
                  <a:pt x="722" y="88"/>
                </a:lnTo>
                <a:lnTo>
                  <a:pt x="722" y="88"/>
                </a:lnTo>
                <a:lnTo>
                  <a:pt x="711" y="102"/>
                </a:lnTo>
                <a:lnTo>
                  <a:pt x="703" y="113"/>
                </a:lnTo>
                <a:lnTo>
                  <a:pt x="701" y="117"/>
                </a:lnTo>
                <a:lnTo>
                  <a:pt x="700" y="121"/>
                </a:lnTo>
                <a:lnTo>
                  <a:pt x="700" y="121"/>
                </a:lnTo>
                <a:lnTo>
                  <a:pt x="701" y="124"/>
                </a:lnTo>
                <a:lnTo>
                  <a:pt x="703" y="127"/>
                </a:lnTo>
                <a:lnTo>
                  <a:pt x="711" y="132"/>
                </a:lnTo>
                <a:lnTo>
                  <a:pt x="718" y="137"/>
                </a:lnTo>
                <a:lnTo>
                  <a:pt x="723" y="139"/>
                </a:lnTo>
                <a:lnTo>
                  <a:pt x="723" y="139"/>
                </a:lnTo>
                <a:lnTo>
                  <a:pt x="737" y="144"/>
                </a:lnTo>
                <a:lnTo>
                  <a:pt x="746" y="170"/>
                </a:lnTo>
                <a:close/>
                <a:moveTo>
                  <a:pt x="1004" y="298"/>
                </a:moveTo>
                <a:lnTo>
                  <a:pt x="1004" y="298"/>
                </a:lnTo>
                <a:lnTo>
                  <a:pt x="1042" y="294"/>
                </a:lnTo>
                <a:lnTo>
                  <a:pt x="1042" y="294"/>
                </a:lnTo>
                <a:lnTo>
                  <a:pt x="1050" y="293"/>
                </a:lnTo>
                <a:lnTo>
                  <a:pt x="1053" y="292"/>
                </a:lnTo>
                <a:lnTo>
                  <a:pt x="1054" y="291"/>
                </a:lnTo>
                <a:lnTo>
                  <a:pt x="1054" y="291"/>
                </a:lnTo>
                <a:lnTo>
                  <a:pt x="1054" y="291"/>
                </a:lnTo>
                <a:lnTo>
                  <a:pt x="1071" y="295"/>
                </a:lnTo>
                <a:lnTo>
                  <a:pt x="1083" y="299"/>
                </a:lnTo>
                <a:lnTo>
                  <a:pt x="1090" y="300"/>
                </a:lnTo>
                <a:lnTo>
                  <a:pt x="1090" y="300"/>
                </a:lnTo>
                <a:lnTo>
                  <a:pt x="1100" y="318"/>
                </a:lnTo>
                <a:lnTo>
                  <a:pt x="1110" y="331"/>
                </a:lnTo>
                <a:lnTo>
                  <a:pt x="1115" y="335"/>
                </a:lnTo>
                <a:lnTo>
                  <a:pt x="1120" y="339"/>
                </a:lnTo>
                <a:lnTo>
                  <a:pt x="1120" y="339"/>
                </a:lnTo>
                <a:lnTo>
                  <a:pt x="1123" y="340"/>
                </a:lnTo>
                <a:lnTo>
                  <a:pt x="1126" y="340"/>
                </a:lnTo>
                <a:lnTo>
                  <a:pt x="1128" y="339"/>
                </a:lnTo>
                <a:lnTo>
                  <a:pt x="1129" y="338"/>
                </a:lnTo>
                <a:lnTo>
                  <a:pt x="1131" y="333"/>
                </a:lnTo>
                <a:lnTo>
                  <a:pt x="1131" y="332"/>
                </a:lnTo>
                <a:lnTo>
                  <a:pt x="1131" y="332"/>
                </a:lnTo>
                <a:lnTo>
                  <a:pt x="1138" y="340"/>
                </a:lnTo>
                <a:lnTo>
                  <a:pt x="1138" y="340"/>
                </a:lnTo>
                <a:lnTo>
                  <a:pt x="1140" y="345"/>
                </a:lnTo>
                <a:lnTo>
                  <a:pt x="1143" y="351"/>
                </a:lnTo>
                <a:lnTo>
                  <a:pt x="1144" y="363"/>
                </a:lnTo>
                <a:lnTo>
                  <a:pt x="1144" y="363"/>
                </a:lnTo>
                <a:lnTo>
                  <a:pt x="1146" y="367"/>
                </a:lnTo>
                <a:lnTo>
                  <a:pt x="1150" y="369"/>
                </a:lnTo>
                <a:lnTo>
                  <a:pt x="1154" y="369"/>
                </a:lnTo>
                <a:lnTo>
                  <a:pt x="1154" y="369"/>
                </a:lnTo>
                <a:lnTo>
                  <a:pt x="1150" y="380"/>
                </a:lnTo>
                <a:lnTo>
                  <a:pt x="1148" y="390"/>
                </a:lnTo>
                <a:lnTo>
                  <a:pt x="1146" y="400"/>
                </a:lnTo>
                <a:lnTo>
                  <a:pt x="1146" y="400"/>
                </a:lnTo>
                <a:lnTo>
                  <a:pt x="1145" y="404"/>
                </a:lnTo>
                <a:lnTo>
                  <a:pt x="1146" y="408"/>
                </a:lnTo>
                <a:lnTo>
                  <a:pt x="1149" y="414"/>
                </a:lnTo>
                <a:lnTo>
                  <a:pt x="1151" y="418"/>
                </a:lnTo>
                <a:lnTo>
                  <a:pt x="1152" y="419"/>
                </a:lnTo>
                <a:lnTo>
                  <a:pt x="1014" y="533"/>
                </a:lnTo>
                <a:lnTo>
                  <a:pt x="1002" y="524"/>
                </a:lnTo>
                <a:lnTo>
                  <a:pt x="1002" y="524"/>
                </a:lnTo>
                <a:lnTo>
                  <a:pt x="1001" y="513"/>
                </a:lnTo>
                <a:lnTo>
                  <a:pt x="1000" y="506"/>
                </a:lnTo>
                <a:lnTo>
                  <a:pt x="999" y="499"/>
                </a:lnTo>
                <a:lnTo>
                  <a:pt x="999" y="499"/>
                </a:lnTo>
                <a:lnTo>
                  <a:pt x="998" y="494"/>
                </a:lnTo>
                <a:lnTo>
                  <a:pt x="998" y="488"/>
                </a:lnTo>
                <a:lnTo>
                  <a:pt x="998" y="475"/>
                </a:lnTo>
                <a:lnTo>
                  <a:pt x="998" y="475"/>
                </a:lnTo>
                <a:lnTo>
                  <a:pt x="995" y="465"/>
                </a:lnTo>
                <a:lnTo>
                  <a:pt x="991" y="449"/>
                </a:lnTo>
                <a:lnTo>
                  <a:pt x="988" y="433"/>
                </a:lnTo>
                <a:lnTo>
                  <a:pt x="987" y="421"/>
                </a:lnTo>
                <a:lnTo>
                  <a:pt x="987" y="421"/>
                </a:lnTo>
                <a:lnTo>
                  <a:pt x="989" y="398"/>
                </a:lnTo>
                <a:lnTo>
                  <a:pt x="995" y="356"/>
                </a:lnTo>
                <a:lnTo>
                  <a:pt x="1004" y="298"/>
                </a:lnTo>
                <a:lnTo>
                  <a:pt x="1004" y="29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037565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pptx751_グランド整備する人のシルエット</dc:title>
  <dc:subject>pptx751_グランド整備する人のシルエット</dc:subject>
  <dc:creator>http://www.digipot.net</dc:creator>
  <cp:lastModifiedBy/>
  <cp:revision>1</cp:revision>
  <dcterms:created xsi:type="dcterms:W3CDTF">2014-01-30T05:12:09Z</dcterms:created>
  <dcterms:modified xsi:type="dcterms:W3CDTF">2018-04-15T13:08:48Z</dcterms:modified>
  <cp:category/>
  <cp:version>1</cp:version>
</cp:coreProperties>
</file>