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59" r:id="rId2"/>
    <p:sldId id="360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64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116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4">
            <a:extLst>
              <a:ext uri="{FF2B5EF4-FFF2-40B4-BE49-F238E27FC236}">
                <a16:creationId xmlns:a16="http://schemas.microsoft.com/office/drawing/2014/main" id="{75B78AD6-C42A-42D2-AA10-BF3A7C862FF9}"/>
              </a:ext>
            </a:extLst>
          </p:cNvPr>
          <p:cNvSpPr>
            <a:spLocks/>
          </p:cNvSpPr>
          <p:nvPr/>
        </p:nvSpPr>
        <p:spPr bwMode="auto">
          <a:xfrm>
            <a:off x="903676" y="679704"/>
            <a:ext cx="513866" cy="1850653"/>
          </a:xfrm>
          <a:custGeom>
            <a:avLst/>
            <a:gdLst>
              <a:gd name="T0" fmla="*/ 31 w 419"/>
              <a:gd name="T1" fmla="*/ 242 h 1509"/>
              <a:gd name="T2" fmla="*/ 58 w 419"/>
              <a:gd name="T3" fmla="*/ 294 h 1509"/>
              <a:gd name="T4" fmla="*/ 59 w 419"/>
              <a:gd name="T5" fmla="*/ 324 h 1509"/>
              <a:gd name="T6" fmla="*/ 35 w 419"/>
              <a:gd name="T7" fmla="*/ 373 h 1509"/>
              <a:gd name="T8" fmla="*/ 0 w 419"/>
              <a:gd name="T9" fmla="*/ 504 h 1509"/>
              <a:gd name="T10" fmla="*/ 27 w 419"/>
              <a:gd name="T11" fmla="*/ 694 h 1509"/>
              <a:gd name="T12" fmla="*/ 25 w 419"/>
              <a:gd name="T13" fmla="*/ 733 h 1509"/>
              <a:gd name="T14" fmla="*/ 32 w 419"/>
              <a:gd name="T15" fmla="*/ 787 h 1509"/>
              <a:gd name="T16" fmla="*/ 34 w 419"/>
              <a:gd name="T17" fmla="*/ 912 h 1509"/>
              <a:gd name="T18" fmla="*/ 79 w 419"/>
              <a:gd name="T19" fmla="*/ 1112 h 1509"/>
              <a:gd name="T20" fmla="*/ 50 w 419"/>
              <a:gd name="T21" fmla="*/ 1213 h 1509"/>
              <a:gd name="T22" fmla="*/ 77 w 419"/>
              <a:gd name="T23" fmla="*/ 1397 h 1509"/>
              <a:gd name="T24" fmla="*/ 77 w 419"/>
              <a:gd name="T25" fmla="*/ 1450 h 1509"/>
              <a:gd name="T26" fmla="*/ 70 w 419"/>
              <a:gd name="T27" fmla="*/ 1481 h 1509"/>
              <a:gd name="T28" fmla="*/ 92 w 419"/>
              <a:gd name="T29" fmla="*/ 1509 h 1509"/>
              <a:gd name="T30" fmla="*/ 266 w 419"/>
              <a:gd name="T31" fmla="*/ 1501 h 1509"/>
              <a:gd name="T32" fmla="*/ 288 w 419"/>
              <a:gd name="T33" fmla="*/ 1475 h 1509"/>
              <a:gd name="T34" fmla="*/ 236 w 419"/>
              <a:gd name="T35" fmla="*/ 1461 h 1509"/>
              <a:gd name="T36" fmla="*/ 193 w 419"/>
              <a:gd name="T37" fmla="*/ 1435 h 1509"/>
              <a:gd name="T38" fmla="*/ 299 w 419"/>
              <a:gd name="T39" fmla="*/ 1413 h 1509"/>
              <a:gd name="T40" fmla="*/ 259 w 419"/>
              <a:gd name="T41" fmla="*/ 1392 h 1509"/>
              <a:gd name="T42" fmla="*/ 239 w 419"/>
              <a:gd name="T43" fmla="*/ 1366 h 1509"/>
              <a:gd name="T44" fmla="*/ 219 w 419"/>
              <a:gd name="T45" fmla="*/ 1349 h 1509"/>
              <a:gd name="T46" fmla="*/ 212 w 419"/>
              <a:gd name="T47" fmla="*/ 1321 h 1509"/>
              <a:gd name="T48" fmla="*/ 260 w 419"/>
              <a:gd name="T49" fmla="*/ 1156 h 1509"/>
              <a:gd name="T50" fmla="*/ 293 w 419"/>
              <a:gd name="T51" fmla="*/ 1055 h 1509"/>
              <a:gd name="T52" fmla="*/ 300 w 419"/>
              <a:gd name="T53" fmla="*/ 1024 h 1509"/>
              <a:gd name="T54" fmla="*/ 319 w 419"/>
              <a:gd name="T55" fmla="*/ 1024 h 1509"/>
              <a:gd name="T56" fmla="*/ 339 w 419"/>
              <a:gd name="T57" fmla="*/ 1011 h 1509"/>
              <a:gd name="T58" fmla="*/ 369 w 419"/>
              <a:gd name="T59" fmla="*/ 1002 h 1509"/>
              <a:gd name="T60" fmla="*/ 384 w 419"/>
              <a:gd name="T61" fmla="*/ 982 h 1509"/>
              <a:gd name="T62" fmla="*/ 375 w 419"/>
              <a:gd name="T63" fmla="*/ 871 h 1509"/>
              <a:gd name="T64" fmla="*/ 326 w 419"/>
              <a:gd name="T65" fmla="*/ 826 h 1509"/>
              <a:gd name="T66" fmla="*/ 273 w 419"/>
              <a:gd name="T67" fmla="*/ 803 h 1509"/>
              <a:gd name="T68" fmla="*/ 266 w 419"/>
              <a:gd name="T69" fmla="*/ 787 h 1509"/>
              <a:gd name="T70" fmla="*/ 236 w 419"/>
              <a:gd name="T71" fmla="*/ 746 h 1509"/>
              <a:gd name="T72" fmla="*/ 231 w 419"/>
              <a:gd name="T73" fmla="*/ 707 h 1509"/>
              <a:gd name="T74" fmla="*/ 248 w 419"/>
              <a:gd name="T75" fmla="*/ 685 h 1509"/>
              <a:gd name="T76" fmla="*/ 234 w 419"/>
              <a:gd name="T77" fmla="*/ 602 h 1509"/>
              <a:gd name="T78" fmla="*/ 210 w 419"/>
              <a:gd name="T79" fmla="*/ 459 h 1509"/>
              <a:gd name="T80" fmla="*/ 247 w 419"/>
              <a:gd name="T81" fmla="*/ 330 h 1509"/>
              <a:gd name="T82" fmla="*/ 359 w 419"/>
              <a:gd name="T83" fmla="*/ 126 h 1509"/>
              <a:gd name="T84" fmla="*/ 371 w 419"/>
              <a:gd name="T85" fmla="*/ 98 h 1509"/>
              <a:gd name="T86" fmla="*/ 397 w 419"/>
              <a:gd name="T87" fmla="*/ 48 h 1509"/>
              <a:gd name="T88" fmla="*/ 410 w 419"/>
              <a:gd name="T89" fmla="*/ 51 h 1509"/>
              <a:gd name="T90" fmla="*/ 414 w 419"/>
              <a:gd name="T91" fmla="*/ 32 h 1509"/>
              <a:gd name="T92" fmla="*/ 406 w 419"/>
              <a:gd name="T93" fmla="*/ 16 h 1509"/>
              <a:gd name="T94" fmla="*/ 389 w 419"/>
              <a:gd name="T95" fmla="*/ 0 h 1509"/>
              <a:gd name="T96" fmla="*/ 346 w 419"/>
              <a:gd name="T97" fmla="*/ 15 h 1509"/>
              <a:gd name="T98" fmla="*/ 328 w 419"/>
              <a:gd name="T99" fmla="*/ 94 h 1509"/>
              <a:gd name="T100" fmla="*/ 229 w 419"/>
              <a:gd name="T101" fmla="*/ 229 h 1509"/>
              <a:gd name="T102" fmla="*/ 205 w 419"/>
              <a:gd name="T103" fmla="*/ 231 h 1509"/>
              <a:gd name="T104" fmla="*/ 239 w 419"/>
              <a:gd name="T105" fmla="*/ 190 h 1509"/>
              <a:gd name="T106" fmla="*/ 241 w 419"/>
              <a:gd name="T107" fmla="*/ 150 h 1509"/>
              <a:gd name="T108" fmla="*/ 186 w 419"/>
              <a:gd name="T109" fmla="*/ 172 h 1509"/>
              <a:gd name="T110" fmla="*/ 100 w 419"/>
              <a:gd name="T111" fmla="*/ 141 h 1509"/>
              <a:gd name="T112" fmla="*/ 72 w 419"/>
              <a:gd name="T113" fmla="*/ 156 h 15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19" h="1509">
                <a:moveTo>
                  <a:pt x="56" y="169"/>
                </a:moveTo>
                <a:lnTo>
                  <a:pt x="56" y="169"/>
                </a:lnTo>
                <a:lnTo>
                  <a:pt x="52" y="178"/>
                </a:lnTo>
                <a:lnTo>
                  <a:pt x="42" y="199"/>
                </a:lnTo>
                <a:lnTo>
                  <a:pt x="34" y="223"/>
                </a:lnTo>
                <a:lnTo>
                  <a:pt x="32" y="233"/>
                </a:lnTo>
                <a:lnTo>
                  <a:pt x="31" y="242"/>
                </a:lnTo>
                <a:lnTo>
                  <a:pt x="31" y="242"/>
                </a:lnTo>
                <a:lnTo>
                  <a:pt x="32" y="252"/>
                </a:lnTo>
                <a:lnTo>
                  <a:pt x="34" y="259"/>
                </a:lnTo>
                <a:lnTo>
                  <a:pt x="37" y="264"/>
                </a:lnTo>
                <a:lnTo>
                  <a:pt x="40" y="271"/>
                </a:lnTo>
                <a:lnTo>
                  <a:pt x="40" y="271"/>
                </a:lnTo>
                <a:lnTo>
                  <a:pt x="46" y="279"/>
                </a:lnTo>
                <a:lnTo>
                  <a:pt x="52" y="286"/>
                </a:lnTo>
                <a:lnTo>
                  <a:pt x="58" y="294"/>
                </a:lnTo>
                <a:lnTo>
                  <a:pt x="58" y="294"/>
                </a:lnTo>
                <a:lnTo>
                  <a:pt x="63" y="295"/>
                </a:lnTo>
                <a:lnTo>
                  <a:pt x="67" y="318"/>
                </a:lnTo>
                <a:lnTo>
                  <a:pt x="67" y="318"/>
                </a:lnTo>
                <a:lnTo>
                  <a:pt x="65" y="320"/>
                </a:lnTo>
                <a:lnTo>
                  <a:pt x="60" y="322"/>
                </a:lnTo>
                <a:lnTo>
                  <a:pt x="60" y="322"/>
                </a:lnTo>
                <a:lnTo>
                  <a:pt x="59" y="324"/>
                </a:lnTo>
                <a:lnTo>
                  <a:pt x="58" y="325"/>
                </a:lnTo>
                <a:lnTo>
                  <a:pt x="57" y="333"/>
                </a:lnTo>
                <a:lnTo>
                  <a:pt x="57" y="333"/>
                </a:lnTo>
                <a:lnTo>
                  <a:pt x="53" y="343"/>
                </a:lnTo>
                <a:lnTo>
                  <a:pt x="51" y="348"/>
                </a:lnTo>
                <a:lnTo>
                  <a:pt x="51" y="348"/>
                </a:lnTo>
                <a:lnTo>
                  <a:pt x="46" y="355"/>
                </a:lnTo>
                <a:lnTo>
                  <a:pt x="35" y="373"/>
                </a:lnTo>
                <a:lnTo>
                  <a:pt x="22" y="399"/>
                </a:lnTo>
                <a:lnTo>
                  <a:pt x="16" y="414"/>
                </a:lnTo>
                <a:lnTo>
                  <a:pt x="11" y="431"/>
                </a:lnTo>
                <a:lnTo>
                  <a:pt x="11" y="431"/>
                </a:lnTo>
                <a:lnTo>
                  <a:pt x="7" y="440"/>
                </a:lnTo>
                <a:lnTo>
                  <a:pt x="6" y="452"/>
                </a:lnTo>
                <a:lnTo>
                  <a:pt x="2" y="477"/>
                </a:lnTo>
                <a:lnTo>
                  <a:pt x="0" y="504"/>
                </a:lnTo>
                <a:lnTo>
                  <a:pt x="0" y="532"/>
                </a:lnTo>
                <a:lnTo>
                  <a:pt x="0" y="558"/>
                </a:lnTo>
                <a:lnTo>
                  <a:pt x="1" y="582"/>
                </a:lnTo>
                <a:lnTo>
                  <a:pt x="2" y="601"/>
                </a:lnTo>
                <a:lnTo>
                  <a:pt x="5" y="612"/>
                </a:lnTo>
                <a:lnTo>
                  <a:pt x="5" y="612"/>
                </a:lnTo>
                <a:lnTo>
                  <a:pt x="20" y="665"/>
                </a:lnTo>
                <a:lnTo>
                  <a:pt x="27" y="694"/>
                </a:lnTo>
                <a:lnTo>
                  <a:pt x="29" y="705"/>
                </a:lnTo>
                <a:lnTo>
                  <a:pt x="28" y="712"/>
                </a:lnTo>
                <a:lnTo>
                  <a:pt x="28" y="712"/>
                </a:lnTo>
                <a:lnTo>
                  <a:pt x="25" y="725"/>
                </a:lnTo>
                <a:lnTo>
                  <a:pt x="24" y="730"/>
                </a:lnTo>
                <a:lnTo>
                  <a:pt x="25" y="732"/>
                </a:lnTo>
                <a:lnTo>
                  <a:pt x="25" y="733"/>
                </a:lnTo>
                <a:lnTo>
                  <a:pt x="25" y="733"/>
                </a:lnTo>
                <a:lnTo>
                  <a:pt x="28" y="735"/>
                </a:lnTo>
                <a:lnTo>
                  <a:pt x="31" y="735"/>
                </a:lnTo>
                <a:lnTo>
                  <a:pt x="33" y="737"/>
                </a:lnTo>
                <a:lnTo>
                  <a:pt x="33" y="742"/>
                </a:lnTo>
                <a:lnTo>
                  <a:pt x="33" y="742"/>
                </a:lnTo>
                <a:lnTo>
                  <a:pt x="33" y="763"/>
                </a:lnTo>
                <a:lnTo>
                  <a:pt x="32" y="787"/>
                </a:lnTo>
                <a:lnTo>
                  <a:pt x="32" y="787"/>
                </a:lnTo>
                <a:lnTo>
                  <a:pt x="29" y="801"/>
                </a:lnTo>
                <a:lnTo>
                  <a:pt x="25" y="824"/>
                </a:lnTo>
                <a:lnTo>
                  <a:pt x="22" y="839"/>
                </a:lnTo>
                <a:lnTo>
                  <a:pt x="22" y="854"/>
                </a:lnTo>
                <a:lnTo>
                  <a:pt x="22" y="868"/>
                </a:lnTo>
                <a:lnTo>
                  <a:pt x="25" y="882"/>
                </a:lnTo>
                <a:lnTo>
                  <a:pt x="25" y="882"/>
                </a:lnTo>
                <a:lnTo>
                  <a:pt x="34" y="912"/>
                </a:lnTo>
                <a:lnTo>
                  <a:pt x="46" y="944"/>
                </a:lnTo>
                <a:lnTo>
                  <a:pt x="56" y="976"/>
                </a:lnTo>
                <a:lnTo>
                  <a:pt x="59" y="990"/>
                </a:lnTo>
                <a:lnTo>
                  <a:pt x="61" y="1002"/>
                </a:lnTo>
                <a:lnTo>
                  <a:pt x="61" y="1002"/>
                </a:lnTo>
                <a:lnTo>
                  <a:pt x="66" y="1034"/>
                </a:lnTo>
                <a:lnTo>
                  <a:pt x="73" y="1075"/>
                </a:lnTo>
                <a:lnTo>
                  <a:pt x="79" y="1112"/>
                </a:lnTo>
                <a:lnTo>
                  <a:pt x="80" y="1126"/>
                </a:lnTo>
                <a:lnTo>
                  <a:pt x="80" y="1133"/>
                </a:lnTo>
                <a:lnTo>
                  <a:pt x="80" y="1133"/>
                </a:lnTo>
                <a:lnTo>
                  <a:pt x="73" y="1148"/>
                </a:lnTo>
                <a:lnTo>
                  <a:pt x="66" y="1161"/>
                </a:lnTo>
                <a:lnTo>
                  <a:pt x="60" y="1177"/>
                </a:lnTo>
                <a:lnTo>
                  <a:pt x="54" y="1195"/>
                </a:lnTo>
                <a:lnTo>
                  <a:pt x="50" y="1213"/>
                </a:lnTo>
                <a:lnTo>
                  <a:pt x="48" y="1223"/>
                </a:lnTo>
                <a:lnTo>
                  <a:pt x="47" y="1234"/>
                </a:lnTo>
                <a:lnTo>
                  <a:pt x="47" y="1244"/>
                </a:lnTo>
                <a:lnTo>
                  <a:pt x="48" y="1255"/>
                </a:lnTo>
                <a:lnTo>
                  <a:pt x="48" y="1255"/>
                </a:lnTo>
                <a:lnTo>
                  <a:pt x="58" y="1302"/>
                </a:lnTo>
                <a:lnTo>
                  <a:pt x="67" y="1354"/>
                </a:lnTo>
                <a:lnTo>
                  <a:pt x="77" y="1397"/>
                </a:lnTo>
                <a:lnTo>
                  <a:pt x="79" y="1412"/>
                </a:lnTo>
                <a:lnTo>
                  <a:pt x="80" y="1419"/>
                </a:lnTo>
                <a:lnTo>
                  <a:pt x="80" y="1419"/>
                </a:lnTo>
                <a:lnTo>
                  <a:pt x="79" y="1438"/>
                </a:lnTo>
                <a:lnTo>
                  <a:pt x="79" y="1450"/>
                </a:lnTo>
                <a:lnTo>
                  <a:pt x="79" y="1450"/>
                </a:lnTo>
                <a:lnTo>
                  <a:pt x="78" y="1450"/>
                </a:lnTo>
                <a:lnTo>
                  <a:pt x="77" y="1450"/>
                </a:lnTo>
                <a:lnTo>
                  <a:pt x="76" y="1452"/>
                </a:lnTo>
                <a:lnTo>
                  <a:pt x="73" y="1458"/>
                </a:lnTo>
                <a:lnTo>
                  <a:pt x="73" y="1458"/>
                </a:lnTo>
                <a:lnTo>
                  <a:pt x="71" y="1465"/>
                </a:lnTo>
                <a:lnTo>
                  <a:pt x="70" y="1469"/>
                </a:lnTo>
                <a:lnTo>
                  <a:pt x="69" y="1474"/>
                </a:lnTo>
                <a:lnTo>
                  <a:pt x="70" y="1481"/>
                </a:lnTo>
                <a:lnTo>
                  <a:pt x="70" y="1481"/>
                </a:lnTo>
                <a:lnTo>
                  <a:pt x="71" y="1489"/>
                </a:lnTo>
                <a:lnTo>
                  <a:pt x="72" y="1497"/>
                </a:lnTo>
                <a:lnTo>
                  <a:pt x="73" y="1504"/>
                </a:lnTo>
                <a:lnTo>
                  <a:pt x="76" y="1507"/>
                </a:lnTo>
                <a:lnTo>
                  <a:pt x="78" y="1508"/>
                </a:lnTo>
                <a:lnTo>
                  <a:pt x="78" y="1508"/>
                </a:lnTo>
                <a:lnTo>
                  <a:pt x="83" y="1509"/>
                </a:lnTo>
                <a:lnTo>
                  <a:pt x="92" y="1509"/>
                </a:lnTo>
                <a:lnTo>
                  <a:pt x="119" y="1508"/>
                </a:lnTo>
                <a:lnTo>
                  <a:pt x="152" y="1505"/>
                </a:lnTo>
                <a:lnTo>
                  <a:pt x="186" y="1504"/>
                </a:lnTo>
                <a:lnTo>
                  <a:pt x="186" y="1504"/>
                </a:lnTo>
                <a:lnTo>
                  <a:pt x="229" y="1505"/>
                </a:lnTo>
                <a:lnTo>
                  <a:pt x="246" y="1504"/>
                </a:lnTo>
                <a:lnTo>
                  <a:pt x="266" y="1501"/>
                </a:lnTo>
                <a:lnTo>
                  <a:pt x="266" y="1501"/>
                </a:lnTo>
                <a:lnTo>
                  <a:pt x="275" y="1498"/>
                </a:lnTo>
                <a:lnTo>
                  <a:pt x="283" y="1495"/>
                </a:lnTo>
                <a:lnTo>
                  <a:pt x="287" y="1491"/>
                </a:lnTo>
                <a:lnTo>
                  <a:pt x="290" y="1488"/>
                </a:lnTo>
                <a:lnTo>
                  <a:pt x="291" y="1484"/>
                </a:lnTo>
                <a:lnTo>
                  <a:pt x="291" y="1481"/>
                </a:lnTo>
                <a:lnTo>
                  <a:pt x="290" y="1477"/>
                </a:lnTo>
                <a:lnTo>
                  <a:pt x="288" y="1475"/>
                </a:lnTo>
                <a:lnTo>
                  <a:pt x="288" y="1475"/>
                </a:lnTo>
                <a:lnTo>
                  <a:pt x="285" y="1472"/>
                </a:lnTo>
                <a:lnTo>
                  <a:pt x="280" y="1470"/>
                </a:lnTo>
                <a:lnTo>
                  <a:pt x="268" y="1466"/>
                </a:lnTo>
                <a:lnTo>
                  <a:pt x="253" y="1463"/>
                </a:lnTo>
                <a:lnTo>
                  <a:pt x="241" y="1462"/>
                </a:lnTo>
                <a:lnTo>
                  <a:pt x="241" y="1462"/>
                </a:lnTo>
                <a:lnTo>
                  <a:pt x="236" y="1461"/>
                </a:lnTo>
                <a:lnTo>
                  <a:pt x="231" y="1459"/>
                </a:lnTo>
                <a:lnTo>
                  <a:pt x="220" y="1455"/>
                </a:lnTo>
                <a:lnTo>
                  <a:pt x="206" y="1446"/>
                </a:lnTo>
                <a:lnTo>
                  <a:pt x="206" y="1446"/>
                </a:lnTo>
                <a:lnTo>
                  <a:pt x="201" y="1444"/>
                </a:lnTo>
                <a:lnTo>
                  <a:pt x="197" y="1439"/>
                </a:lnTo>
                <a:lnTo>
                  <a:pt x="193" y="1435"/>
                </a:lnTo>
                <a:lnTo>
                  <a:pt x="193" y="1435"/>
                </a:lnTo>
                <a:lnTo>
                  <a:pt x="226" y="1432"/>
                </a:lnTo>
                <a:lnTo>
                  <a:pt x="253" y="1429"/>
                </a:lnTo>
                <a:lnTo>
                  <a:pt x="275" y="1425"/>
                </a:lnTo>
                <a:lnTo>
                  <a:pt x="275" y="1425"/>
                </a:lnTo>
                <a:lnTo>
                  <a:pt x="283" y="1423"/>
                </a:lnTo>
                <a:lnTo>
                  <a:pt x="290" y="1420"/>
                </a:lnTo>
                <a:lnTo>
                  <a:pt x="294" y="1417"/>
                </a:lnTo>
                <a:lnTo>
                  <a:pt x="299" y="1413"/>
                </a:lnTo>
                <a:lnTo>
                  <a:pt x="300" y="1410"/>
                </a:lnTo>
                <a:lnTo>
                  <a:pt x="300" y="1406"/>
                </a:lnTo>
                <a:lnTo>
                  <a:pt x="298" y="1403"/>
                </a:lnTo>
                <a:lnTo>
                  <a:pt x="293" y="1399"/>
                </a:lnTo>
                <a:lnTo>
                  <a:pt x="293" y="1399"/>
                </a:lnTo>
                <a:lnTo>
                  <a:pt x="280" y="1396"/>
                </a:lnTo>
                <a:lnTo>
                  <a:pt x="268" y="1393"/>
                </a:lnTo>
                <a:lnTo>
                  <a:pt x="259" y="1392"/>
                </a:lnTo>
                <a:lnTo>
                  <a:pt x="249" y="1390"/>
                </a:lnTo>
                <a:lnTo>
                  <a:pt x="249" y="1390"/>
                </a:lnTo>
                <a:lnTo>
                  <a:pt x="246" y="1387"/>
                </a:lnTo>
                <a:lnTo>
                  <a:pt x="245" y="1384"/>
                </a:lnTo>
                <a:lnTo>
                  <a:pt x="242" y="1377"/>
                </a:lnTo>
                <a:lnTo>
                  <a:pt x="241" y="1371"/>
                </a:lnTo>
                <a:lnTo>
                  <a:pt x="241" y="1367"/>
                </a:lnTo>
                <a:lnTo>
                  <a:pt x="239" y="1366"/>
                </a:lnTo>
                <a:lnTo>
                  <a:pt x="239" y="1366"/>
                </a:lnTo>
                <a:lnTo>
                  <a:pt x="231" y="1360"/>
                </a:lnTo>
                <a:lnTo>
                  <a:pt x="225" y="1357"/>
                </a:lnTo>
                <a:lnTo>
                  <a:pt x="225" y="1357"/>
                </a:lnTo>
                <a:lnTo>
                  <a:pt x="223" y="1355"/>
                </a:lnTo>
                <a:lnTo>
                  <a:pt x="222" y="1354"/>
                </a:lnTo>
                <a:lnTo>
                  <a:pt x="220" y="1352"/>
                </a:lnTo>
                <a:lnTo>
                  <a:pt x="219" y="1349"/>
                </a:lnTo>
                <a:lnTo>
                  <a:pt x="219" y="1349"/>
                </a:lnTo>
                <a:lnTo>
                  <a:pt x="219" y="1341"/>
                </a:lnTo>
                <a:lnTo>
                  <a:pt x="219" y="1338"/>
                </a:lnTo>
                <a:lnTo>
                  <a:pt x="216" y="1335"/>
                </a:lnTo>
                <a:lnTo>
                  <a:pt x="216" y="1335"/>
                </a:lnTo>
                <a:lnTo>
                  <a:pt x="212" y="1332"/>
                </a:lnTo>
                <a:lnTo>
                  <a:pt x="212" y="1332"/>
                </a:lnTo>
                <a:lnTo>
                  <a:pt x="212" y="1321"/>
                </a:lnTo>
                <a:lnTo>
                  <a:pt x="212" y="1309"/>
                </a:lnTo>
                <a:lnTo>
                  <a:pt x="213" y="1293"/>
                </a:lnTo>
                <a:lnTo>
                  <a:pt x="216" y="1274"/>
                </a:lnTo>
                <a:lnTo>
                  <a:pt x="221" y="1251"/>
                </a:lnTo>
                <a:lnTo>
                  <a:pt x="229" y="1226"/>
                </a:lnTo>
                <a:lnTo>
                  <a:pt x="239" y="1200"/>
                </a:lnTo>
                <a:lnTo>
                  <a:pt x="239" y="1200"/>
                </a:lnTo>
                <a:lnTo>
                  <a:pt x="260" y="1156"/>
                </a:lnTo>
                <a:lnTo>
                  <a:pt x="277" y="1122"/>
                </a:lnTo>
                <a:lnTo>
                  <a:pt x="287" y="1100"/>
                </a:lnTo>
                <a:lnTo>
                  <a:pt x="291" y="1092"/>
                </a:lnTo>
                <a:lnTo>
                  <a:pt x="294" y="1083"/>
                </a:lnTo>
                <a:lnTo>
                  <a:pt x="294" y="1083"/>
                </a:lnTo>
                <a:lnTo>
                  <a:pt x="296" y="1075"/>
                </a:lnTo>
                <a:lnTo>
                  <a:pt x="294" y="1066"/>
                </a:lnTo>
                <a:lnTo>
                  <a:pt x="293" y="1055"/>
                </a:lnTo>
                <a:lnTo>
                  <a:pt x="291" y="1046"/>
                </a:lnTo>
                <a:lnTo>
                  <a:pt x="285" y="1029"/>
                </a:lnTo>
                <a:lnTo>
                  <a:pt x="283" y="1022"/>
                </a:lnTo>
                <a:lnTo>
                  <a:pt x="283" y="1022"/>
                </a:lnTo>
                <a:lnTo>
                  <a:pt x="290" y="1024"/>
                </a:lnTo>
                <a:lnTo>
                  <a:pt x="296" y="1025"/>
                </a:lnTo>
                <a:lnTo>
                  <a:pt x="298" y="1025"/>
                </a:lnTo>
                <a:lnTo>
                  <a:pt x="300" y="1024"/>
                </a:lnTo>
                <a:lnTo>
                  <a:pt x="300" y="1024"/>
                </a:lnTo>
                <a:lnTo>
                  <a:pt x="305" y="1018"/>
                </a:lnTo>
                <a:lnTo>
                  <a:pt x="305" y="1018"/>
                </a:lnTo>
                <a:lnTo>
                  <a:pt x="305" y="1020"/>
                </a:lnTo>
                <a:lnTo>
                  <a:pt x="309" y="1022"/>
                </a:lnTo>
                <a:lnTo>
                  <a:pt x="313" y="1024"/>
                </a:lnTo>
                <a:lnTo>
                  <a:pt x="316" y="1024"/>
                </a:lnTo>
                <a:lnTo>
                  <a:pt x="319" y="1024"/>
                </a:lnTo>
                <a:lnTo>
                  <a:pt x="319" y="1024"/>
                </a:lnTo>
                <a:lnTo>
                  <a:pt x="323" y="1023"/>
                </a:lnTo>
                <a:lnTo>
                  <a:pt x="326" y="1021"/>
                </a:lnTo>
                <a:lnTo>
                  <a:pt x="332" y="1016"/>
                </a:lnTo>
                <a:lnTo>
                  <a:pt x="337" y="1010"/>
                </a:lnTo>
                <a:lnTo>
                  <a:pt x="337" y="1010"/>
                </a:lnTo>
                <a:lnTo>
                  <a:pt x="338" y="1010"/>
                </a:lnTo>
                <a:lnTo>
                  <a:pt x="339" y="1011"/>
                </a:lnTo>
                <a:lnTo>
                  <a:pt x="344" y="1014"/>
                </a:lnTo>
                <a:lnTo>
                  <a:pt x="351" y="1014"/>
                </a:lnTo>
                <a:lnTo>
                  <a:pt x="351" y="1014"/>
                </a:lnTo>
                <a:lnTo>
                  <a:pt x="356" y="1014"/>
                </a:lnTo>
                <a:lnTo>
                  <a:pt x="359" y="1011"/>
                </a:lnTo>
                <a:lnTo>
                  <a:pt x="365" y="1008"/>
                </a:lnTo>
                <a:lnTo>
                  <a:pt x="368" y="1004"/>
                </a:lnTo>
                <a:lnTo>
                  <a:pt x="369" y="1002"/>
                </a:lnTo>
                <a:lnTo>
                  <a:pt x="369" y="1002"/>
                </a:lnTo>
                <a:lnTo>
                  <a:pt x="370" y="1002"/>
                </a:lnTo>
                <a:lnTo>
                  <a:pt x="374" y="1001"/>
                </a:lnTo>
                <a:lnTo>
                  <a:pt x="377" y="998"/>
                </a:lnTo>
                <a:lnTo>
                  <a:pt x="380" y="997"/>
                </a:lnTo>
                <a:lnTo>
                  <a:pt x="381" y="994"/>
                </a:lnTo>
                <a:lnTo>
                  <a:pt x="381" y="994"/>
                </a:lnTo>
                <a:lnTo>
                  <a:pt x="384" y="982"/>
                </a:lnTo>
                <a:lnTo>
                  <a:pt x="388" y="962"/>
                </a:lnTo>
                <a:lnTo>
                  <a:pt x="389" y="950"/>
                </a:lnTo>
                <a:lnTo>
                  <a:pt x="390" y="937"/>
                </a:lnTo>
                <a:lnTo>
                  <a:pt x="389" y="924"/>
                </a:lnTo>
                <a:lnTo>
                  <a:pt x="387" y="910"/>
                </a:lnTo>
                <a:lnTo>
                  <a:pt x="387" y="910"/>
                </a:lnTo>
                <a:lnTo>
                  <a:pt x="378" y="878"/>
                </a:lnTo>
                <a:lnTo>
                  <a:pt x="375" y="871"/>
                </a:lnTo>
                <a:lnTo>
                  <a:pt x="370" y="861"/>
                </a:lnTo>
                <a:lnTo>
                  <a:pt x="370" y="861"/>
                </a:lnTo>
                <a:lnTo>
                  <a:pt x="364" y="853"/>
                </a:lnTo>
                <a:lnTo>
                  <a:pt x="357" y="847"/>
                </a:lnTo>
                <a:lnTo>
                  <a:pt x="343" y="839"/>
                </a:lnTo>
                <a:lnTo>
                  <a:pt x="343" y="839"/>
                </a:lnTo>
                <a:lnTo>
                  <a:pt x="335" y="833"/>
                </a:lnTo>
                <a:lnTo>
                  <a:pt x="326" y="826"/>
                </a:lnTo>
                <a:lnTo>
                  <a:pt x="316" y="817"/>
                </a:lnTo>
                <a:lnTo>
                  <a:pt x="316" y="817"/>
                </a:lnTo>
                <a:lnTo>
                  <a:pt x="305" y="811"/>
                </a:lnTo>
                <a:lnTo>
                  <a:pt x="294" y="807"/>
                </a:lnTo>
                <a:lnTo>
                  <a:pt x="294" y="807"/>
                </a:lnTo>
                <a:lnTo>
                  <a:pt x="279" y="802"/>
                </a:lnTo>
                <a:lnTo>
                  <a:pt x="273" y="803"/>
                </a:lnTo>
                <a:lnTo>
                  <a:pt x="273" y="803"/>
                </a:lnTo>
                <a:lnTo>
                  <a:pt x="271" y="801"/>
                </a:lnTo>
                <a:lnTo>
                  <a:pt x="268" y="795"/>
                </a:lnTo>
                <a:lnTo>
                  <a:pt x="268" y="795"/>
                </a:lnTo>
                <a:lnTo>
                  <a:pt x="268" y="791"/>
                </a:lnTo>
                <a:lnTo>
                  <a:pt x="268" y="789"/>
                </a:lnTo>
                <a:lnTo>
                  <a:pt x="268" y="788"/>
                </a:lnTo>
                <a:lnTo>
                  <a:pt x="266" y="787"/>
                </a:lnTo>
                <a:lnTo>
                  <a:pt x="266" y="787"/>
                </a:lnTo>
                <a:lnTo>
                  <a:pt x="261" y="785"/>
                </a:lnTo>
                <a:lnTo>
                  <a:pt x="255" y="782"/>
                </a:lnTo>
                <a:lnTo>
                  <a:pt x="247" y="777"/>
                </a:lnTo>
                <a:lnTo>
                  <a:pt x="247" y="777"/>
                </a:lnTo>
                <a:lnTo>
                  <a:pt x="235" y="758"/>
                </a:lnTo>
                <a:lnTo>
                  <a:pt x="235" y="758"/>
                </a:lnTo>
                <a:lnTo>
                  <a:pt x="235" y="756"/>
                </a:lnTo>
                <a:lnTo>
                  <a:pt x="236" y="746"/>
                </a:lnTo>
                <a:lnTo>
                  <a:pt x="236" y="746"/>
                </a:lnTo>
                <a:lnTo>
                  <a:pt x="239" y="733"/>
                </a:lnTo>
                <a:lnTo>
                  <a:pt x="240" y="729"/>
                </a:lnTo>
                <a:lnTo>
                  <a:pt x="239" y="724"/>
                </a:lnTo>
                <a:lnTo>
                  <a:pt x="239" y="724"/>
                </a:lnTo>
                <a:lnTo>
                  <a:pt x="238" y="718"/>
                </a:lnTo>
                <a:lnTo>
                  <a:pt x="234" y="712"/>
                </a:lnTo>
                <a:lnTo>
                  <a:pt x="231" y="707"/>
                </a:lnTo>
                <a:lnTo>
                  <a:pt x="228" y="705"/>
                </a:lnTo>
                <a:lnTo>
                  <a:pt x="228" y="705"/>
                </a:lnTo>
                <a:lnTo>
                  <a:pt x="231" y="703"/>
                </a:lnTo>
                <a:lnTo>
                  <a:pt x="236" y="699"/>
                </a:lnTo>
                <a:lnTo>
                  <a:pt x="244" y="692"/>
                </a:lnTo>
                <a:lnTo>
                  <a:pt x="247" y="688"/>
                </a:lnTo>
                <a:lnTo>
                  <a:pt x="248" y="685"/>
                </a:lnTo>
                <a:lnTo>
                  <a:pt x="248" y="685"/>
                </a:lnTo>
                <a:lnTo>
                  <a:pt x="248" y="680"/>
                </a:lnTo>
                <a:lnTo>
                  <a:pt x="247" y="672"/>
                </a:lnTo>
                <a:lnTo>
                  <a:pt x="244" y="654"/>
                </a:lnTo>
                <a:lnTo>
                  <a:pt x="238" y="634"/>
                </a:lnTo>
                <a:lnTo>
                  <a:pt x="236" y="626"/>
                </a:lnTo>
                <a:lnTo>
                  <a:pt x="235" y="619"/>
                </a:lnTo>
                <a:lnTo>
                  <a:pt x="235" y="619"/>
                </a:lnTo>
                <a:lnTo>
                  <a:pt x="234" y="602"/>
                </a:lnTo>
                <a:lnTo>
                  <a:pt x="231" y="582"/>
                </a:lnTo>
                <a:lnTo>
                  <a:pt x="223" y="547"/>
                </a:lnTo>
                <a:lnTo>
                  <a:pt x="223" y="547"/>
                </a:lnTo>
                <a:lnTo>
                  <a:pt x="220" y="509"/>
                </a:lnTo>
                <a:lnTo>
                  <a:pt x="218" y="486"/>
                </a:lnTo>
                <a:lnTo>
                  <a:pt x="215" y="471"/>
                </a:lnTo>
                <a:lnTo>
                  <a:pt x="215" y="471"/>
                </a:lnTo>
                <a:lnTo>
                  <a:pt x="210" y="459"/>
                </a:lnTo>
                <a:lnTo>
                  <a:pt x="206" y="445"/>
                </a:lnTo>
                <a:lnTo>
                  <a:pt x="199" y="426"/>
                </a:lnTo>
                <a:lnTo>
                  <a:pt x="199" y="426"/>
                </a:lnTo>
                <a:lnTo>
                  <a:pt x="186" y="402"/>
                </a:lnTo>
                <a:lnTo>
                  <a:pt x="192" y="387"/>
                </a:lnTo>
                <a:lnTo>
                  <a:pt x="192" y="387"/>
                </a:lnTo>
                <a:lnTo>
                  <a:pt x="208" y="370"/>
                </a:lnTo>
                <a:lnTo>
                  <a:pt x="247" y="330"/>
                </a:lnTo>
                <a:lnTo>
                  <a:pt x="268" y="307"/>
                </a:lnTo>
                <a:lnTo>
                  <a:pt x="288" y="283"/>
                </a:lnTo>
                <a:lnTo>
                  <a:pt x="305" y="260"/>
                </a:lnTo>
                <a:lnTo>
                  <a:pt x="311" y="250"/>
                </a:lnTo>
                <a:lnTo>
                  <a:pt x="316" y="240"/>
                </a:lnTo>
                <a:lnTo>
                  <a:pt x="316" y="240"/>
                </a:lnTo>
                <a:lnTo>
                  <a:pt x="346" y="159"/>
                </a:lnTo>
                <a:lnTo>
                  <a:pt x="359" y="126"/>
                </a:lnTo>
                <a:lnTo>
                  <a:pt x="364" y="110"/>
                </a:lnTo>
                <a:lnTo>
                  <a:pt x="364" y="110"/>
                </a:lnTo>
                <a:lnTo>
                  <a:pt x="363" y="110"/>
                </a:lnTo>
                <a:lnTo>
                  <a:pt x="363" y="110"/>
                </a:lnTo>
                <a:lnTo>
                  <a:pt x="363" y="110"/>
                </a:lnTo>
                <a:lnTo>
                  <a:pt x="367" y="104"/>
                </a:lnTo>
                <a:lnTo>
                  <a:pt x="367" y="104"/>
                </a:lnTo>
                <a:lnTo>
                  <a:pt x="371" y="98"/>
                </a:lnTo>
                <a:lnTo>
                  <a:pt x="377" y="93"/>
                </a:lnTo>
                <a:lnTo>
                  <a:pt x="382" y="87"/>
                </a:lnTo>
                <a:lnTo>
                  <a:pt x="387" y="81"/>
                </a:lnTo>
                <a:lnTo>
                  <a:pt x="387" y="81"/>
                </a:lnTo>
                <a:lnTo>
                  <a:pt x="393" y="62"/>
                </a:lnTo>
                <a:lnTo>
                  <a:pt x="397" y="49"/>
                </a:lnTo>
                <a:lnTo>
                  <a:pt x="397" y="49"/>
                </a:lnTo>
                <a:lnTo>
                  <a:pt x="397" y="48"/>
                </a:lnTo>
                <a:lnTo>
                  <a:pt x="398" y="48"/>
                </a:lnTo>
                <a:lnTo>
                  <a:pt x="401" y="50"/>
                </a:lnTo>
                <a:lnTo>
                  <a:pt x="403" y="52"/>
                </a:lnTo>
                <a:lnTo>
                  <a:pt x="404" y="54"/>
                </a:lnTo>
                <a:lnTo>
                  <a:pt x="406" y="54"/>
                </a:lnTo>
                <a:lnTo>
                  <a:pt x="406" y="54"/>
                </a:lnTo>
                <a:lnTo>
                  <a:pt x="410" y="51"/>
                </a:lnTo>
                <a:lnTo>
                  <a:pt x="410" y="51"/>
                </a:lnTo>
                <a:lnTo>
                  <a:pt x="411" y="54"/>
                </a:lnTo>
                <a:lnTo>
                  <a:pt x="413" y="54"/>
                </a:lnTo>
                <a:lnTo>
                  <a:pt x="415" y="51"/>
                </a:lnTo>
                <a:lnTo>
                  <a:pt x="415" y="51"/>
                </a:lnTo>
                <a:lnTo>
                  <a:pt x="415" y="46"/>
                </a:lnTo>
                <a:lnTo>
                  <a:pt x="415" y="39"/>
                </a:lnTo>
                <a:lnTo>
                  <a:pt x="414" y="32"/>
                </a:lnTo>
                <a:lnTo>
                  <a:pt x="414" y="32"/>
                </a:lnTo>
                <a:lnTo>
                  <a:pt x="416" y="31"/>
                </a:lnTo>
                <a:lnTo>
                  <a:pt x="419" y="29"/>
                </a:lnTo>
                <a:lnTo>
                  <a:pt x="419" y="28"/>
                </a:lnTo>
                <a:lnTo>
                  <a:pt x="417" y="26"/>
                </a:lnTo>
                <a:lnTo>
                  <a:pt x="417" y="26"/>
                </a:lnTo>
                <a:lnTo>
                  <a:pt x="413" y="20"/>
                </a:lnTo>
                <a:lnTo>
                  <a:pt x="409" y="18"/>
                </a:lnTo>
                <a:lnTo>
                  <a:pt x="406" y="16"/>
                </a:lnTo>
                <a:lnTo>
                  <a:pt x="406" y="16"/>
                </a:lnTo>
                <a:lnTo>
                  <a:pt x="403" y="15"/>
                </a:lnTo>
                <a:lnTo>
                  <a:pt x="402" y="13"/>
                </a:lnTo>
                <a:lnTo>
                  <a:pt x="398" y="7"/>
                </a:lnTo>
                <a:lnTo>
                  <a:pt x="395" y="3"/>
                </a:lnTo>
                <a:lnTo>
                  <a:pt x="391" y="2"/>
                </a:lnTo>
                <a:lnTo>
                  <a:pt x="389" y="0"/>
                </a:lnTo>
                <a:lnTo>
                  <a:pt x="389" y="0"/>
                </a:lnTo>
                <a:lnTo>
                  <a:pt x="377" y="0"/>
                </a:lnTo>
                <a:lnTo>
                  <a:pt x="372" y="2"/>
                </a:lnTo>
                <a:lnTo>
                  <a:pt x="367" y="3"/>
                </a:lnTo>
                <a:lnTo>
                  <a:pt x="367" y="3"/>
                </a:lnTo>
                <a:lnTo>
                  <a:pt x="355" y="9"/>
                </a:lnTo>
                <a:lnTo>
                  <a:pt x="350" y="12"/>
                </a:lnTo>
                <a:lnTo>
                  <a:pt x="346" y="15"/>
                </a:lnTo>
                <a:lnTo>
                  <a:pt x="346" y="15"/>
                </a:lnTo>
                <a:lnTo>
                  <a:pt x="344" y="24"/>
                </a:lnTo>
                <a:lnTo>
                  <a:pt x="341" y="41"/>
                </a:lnTo>
                <a:lnTo>
                  <a:pt x="336" y="71"/>
                </a:lnTo>
                <a:lnTo>
                  <a:pt x="336" y="71"/>
                </a:lnTo>
                <a:lnTo>
                  <a:pt x="335" y="78"/>
                </a:lnTo>
                <a:lnTo>
                  <a:pt x="331" y="85"/>
                </a:lnTo>
                <a:lnTo>
                  <a:pt x="328" y="94"/>
                </a:lnTo>
                <a:lnTo>
                  <a:pt x="328" y="94"/>
                </a:lnTo>
                <a:lnTo>
                  <a:pt x="328" y="95"/>
                </a:lnTo>
                <a:lnTo>
                  <a:pt x="325" y="100"/>
                </a:lnTo>
                <a:lnTo>
                  <a:pt x="325" y="100"/>
                </a:lnTo>
                <a:lnTo>
                  <a:pt x="287" y="153"/>
                </a:lnTo>
                <a:lnTo>
                  <a:pt x="247" y="207"/>
                </a:lnTo>
                <a:lnTo>
                  <a:pt x="247" y="207"/>
                </a:lnTo>
                <a:lnTo>
                  <a:pt x="238" y="219"/>
                </a:lnTo>
                <a:lnTo>
                  <a:pt x="229" y="229"/>
                </a:lnTo>
                <a:lnTo>
                  <a:pt x="229" y="229"/>
                </a:lnTo>
                <a:lnTo>
                  <a:pt x="216" y="250"/>
                </a:lnTo>
                <a:lnTo>
                  <a:pt x="216" y="250"/>
                </a:lnTo>
                <a:lnTo>
                  <a:pt x="210" y="243"/>
                </a:lnTo>
                <a:lnTo>
                  <a:pt x="207" y="237"/>
                </a:lnTo>
                <a:lnTo>
                  <a:pt x="205" y="234"/>
                </a:lnTo>
                <a:lnTo>
                  <a:pt x="205" y="231"/>
                </a:lnTo>
                <a:lnTo>
                  <a:pt x="205" y="231"/>
                </a:lnTo>
                <a:lnTo>
                  <a:pt x="205" y="224"/>
                </a:lnTo>
                <a:lnTo>
                  <a:pt x="206" y="221"/>
                </a:lnTo>
                <a:lnTo>
                  <a:pt x="206" y="221"/>
                </a:lnTo>
                <a:lnTo>
                  <a:pt x="210" y="219"/>
                </a:lnTo>
                <a:lnTo>
                  <a:pt x="221" y="211"/>
                </a:lnTo>
                <a:lnTo>
                  <a:pt x="233" y="200"/>
                </a:lnTo>
                <a:lnTo>
                  <a:pt x="236" y="194"/>
                </a:lnTo>
                <a:lnTo>
                  <a:pt x="239" y="190"/>
                </a:lnTo>
                <a:lnTo>
                  <a:pt x="239" y="190"/>
                </a:lnTo>
                <a:lnTo>
                  <a:pt x="245" y="168"/>
                </a:lnTo>
                <a:lnTo>
                  <a:pt x="246" y="159"/>
                </a:lnTo>
                <a:lnTo>
                  <a:pt x="246" y="155"/>
                </a:lnTo>
                <a:lnTo>
                  <a:pt x="245" y="153"/>
                </a:lnTo>
                <a:lnTo>
                  <a:pt x="245" y="153"/>
                </a:lnTo>
                <a:lnTo>
                  <a:pt x="244" y="152"/>
                </a:lnTo>
                <a:lnTo>
                  <a:pt x="241" y="150"/>
                </a:lnTo>
                <a:lnTo>
                  <a:pt x="235" y="150"/>
                </a:lnTo>
                <a:lnTo>
                  <a:pt x="228" y="153"/>
                </a:lnTo>
                <a:lnTo>
                  <a:pt x="219" y="158"/>
                </a:lnTo>
                <a:lnTo>
                  <a:pt x="219" y="158"/>
                </a:lnTo>
                <a:lnTo>
                  <a:pt x="208" y="162"/>
                </a:lnTo>
                <a:lnTo>
                  <a:pt x="197" y="167"/>
                </a:lnTo>
                <a:lnTo>
                  <a:pt x="186" y="172"/>
                </a:lnTo>
                <a:lnTo>
                  <a:pt x="186" y="172"/>
                </a:lnTo>
                <a:lnTo>
                  <a:pt x="169" y="161"/>
                </a:lnTo>
                <a:lnTo>
                  <a:pt x="155" y="153"/>
                </a:lnTo>
                <a:lnTo>
                  <a:pt x="141" y="147"/>
                </a:lnTo>
                <a:lnTo>
                  <a:pt x="141" y="147"/>
                </a:lnTo>
                <a:lnTo>
                  <a:pt x="129" y="143"/>
                </a:lnTo>
                <a:lnTo>
                  <a:pt x="117" y="141"/>
                </a:lnTo>
                <a:lnTo>
                  <a:pt x="106" y="140"/>
                </a:lnTo>
                <a:lnTo>
                  <a:pt x="100" y="141"/>
                </a:lnTo>
                <a:lnTo>
                  <a:pt x="97" y="142"/>
                </a:lnTo>
                <a:lnTo>
                  <a:pt x="97" y="142"/>
                </a:lnTo>
                <a:lnTo>
                  <a:pt x="89" y="147"/>
                </a:lnTo>
                <a:lnTo>
                  <a:pt x="80" y="152"/>
                </a:lnTo>
                <a:lnTo>
                  <a:pt x="73" y="159"/>
                </a:lnTo>
                <a:lnTo>
                  <a:pt x="73" y="159"/>
                </a:lnTo>
                <a:lnTo>
                  <a:pt x="73" y="158"/>
                </a:lnTo>
                <a:lnTo>
                  <a:pt x="72" y="156"/>
                </a:lnTo>
                <a:lnTo>
                  <a:pt x="69" y="156"/>
                </a:lnTo>
                <a:lnTo>
                  <a:pt x="64" y="158"/>
                </a:lnTo>
                <a:lnTo>
                  <a:pt x="64" y="158"/>
                </a:lnTo>
                <a:lnTo>
                  <a:pt x="59" y="161"/>
                </a:lnTo>
                <a:lnTo>
                  <a:pt x="57" y="165"/>
                </a:lnTo>
                <a:lnTo>
                  <a:pt x="56" y="169"/>
                </a:lnTo>
                <a:lnTo>
                  <a:pt x="56" y="16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5">
            <a:extLst>
              <a:ext uri="{FF2B5EF4-FFF2-40B4-BE49-F238E27FC236}">
                <a16:creationId xmlns:a16="http://schemas.microsoft.com/office/drawing/2014/main" id="{7A541F53-B395-4D3A-9625-EED856B8F612}"/>
              </a:ext>
            </a:extLst>
          </p:cNvPr>
          <p:cNvSpPr>
            <a:spLocks noEditPoints="1"/>
          </p:cNvSpPr>
          <p:nvPr/>
        </p:nvSpPr>
        <p:spPr bwMode="auto">
          <a:xfrm>
            <a:off x="6573180" y="721401"/>
            <a:ext cx="753016" cy="1767257"/>
          </a:xfrm>
          <a:custGeom>
            <a:avLst/>
            <a:gdLst>
              <a:gd name="T0" fmla="*/ 286 w 614"/>
              <a:gd name="T1" fmla="*/ 338 h 1441"/>
              <a:gd name="T2" fmla="*/ 328 w 614"/>
              <a:gd name="T3" fmla="*/ 344 h 1441"/>
              <a:gd name="T4" fmla="*/ 421 w 614"/>
              <a:gd name="T5" fmla="*/ 209 h 1441"/>
              <a:gd name="T6" fmla="*/ 524 w 614"/>
              <a:gd name="T7" fmla="*/ 262 h 1441"/>
              <a:gd name="T8" fmla="*/ 562 w 614"/>
              <a:gd name="T9" fmla="*/ 257 h 1441"/>
              <a:gd name="T10" fmla="*/ 597 w 614"/>
              <a:gd name="T11" fmla="*/ 189 h 1441"/>
              <a:gd name="T12" fmla="*/ 609 w 614"/>
              <a:gd name="T13" fmla="*/ 166 h 1441"/>
              <a:gd name="T14" fmla="*/ 524 w 614"/>
              <a:gd name="T15" fmla="*/ 100 h 1441"/>
              <a:gd name="T16" fmla="*/ 516 w 614"/>
              <a:gd name="T17" fmla="*/ 91 h 1441"/>
              <a:gd name="T18" fmla="*/ 490 w 614"/>
              <a:gd name="T19" fmla="*/ 74 h 1441"/>
              <a:gd name="T20" fmla="*/ 516 w 614"/>
              <a:gd name="T21" fmla="*/ 27 h 1441"/>
              <a:gd name="T22" fmla="*/ 491 w 614"/>
              <a:gd name="T23" fmla="*/ 17 h 1441"/>
              <a:gd name="T24" fmla="*/ 468 w 614"/>
              <a:gd name="T25" fmla="*/ 28 h 1441"/>
              <a:gd name="T26" fmla="*/ 454 w 614"/>
              <a:gd name="T27" fmla="*/ 23 h 1441"/>
              <a:gd name="T28" fmla="*/ 438 w 614"/>
              <a:gd name="T29" fmla="*/ 88 h 1441"/>
              <a:gd name="T30" fmla="*/ 334 w 614"/>
              <a:gd name="T31" fmla="*/ 145 h 1441"/>
              <a:gd name="T32" fmla="*/ 322 w 614"/>
              <a:gd name="T33" fmla="*/ 110 h 1441"/>
              <a:gd name="T34" fmla="*/ 356 w 614"/>
              <a:gd name="T35" fmla="*/ 80 h 1441"/>
              <a:gd name="T36" fmla="*/ 371 w 614"/>
              <a:gd name="T37" fmla="*/ 38 h 1441"/>
              <a:gd name="T38" fmla="*/ 245 w 614"/>
              <a:gd name="T39" fmla="*/ 4 h 1441"/>
              <a:gd name="T40" fmla="*/ 201 w 614"/>
              <a:gd name="T41" fmla="*/ 7 h 1441"/>
              <a:gd name="T42" fmla="*/ 160 w 614"/>
              <a:gd name="T43" fmla="*/ 66 h 1441"/>
              <a:gd name="T44" fmla="*/ 170 w 614"/>
              <a:gd name="T45" fmla="*/ 143 h 1441"/>
              <a:gd name="T46" fmla="*/ 147 w 614"/>
              <a:gd name="T47" fmla="*/ 181 h 1441"/>
              <a:gd name="T48" fmla="*/ 73 w 614"/>
              <a:gd name="T49" fmla="*/ 346 h 1441"/>
              <a:gd name="T50" fmla="*/ 89 w 614"/>
              <a:gd name="T51" fmla="*/ 598 h 1441"/>
              <a:gd name="T52" fmla="*/ 59 w 614"/>
              <a:gd name="T53" fmla="*/ 683 h 1441"/>
              <a:gd name="T54" fmla="*/ 92 w 614"/>
              <a:gd name="T55" fmla="*/ 793 h 1441"/>
              <a:gd name="T56" fmla="*/ 116 w 614"/>
              <a:gd name="T57" fmla="*/ 1002 h 1441"/>
              <a:gd name="T58" fmla="*/ 106 w 614"/>
              <a:gd name="T59" fmla="*/ 1038 h 1441"/>
              <a:gd name="T60" fmla="*/ 52 w 614"/>
              <a:gd name="T61" fmla="*/ 1134 h 1441"/>
              <a:gd name="T62" fmla="*/ 19 w 614"/>
              <a:gd name="T63" fmla="*/ 1335 h 1441"/>
              <a:gd name="T64" fmla="*/ 1 w 614"/>
              <a:gd name="T65" fmla="*/ 1371 h 1441"/>
              <a:gd name="T66" fmla="*/ 15 w 614"/>
              <a:gd name="T67" fmla="*/ 1414 h 1441"/>
              <a:gd name="T68" fmla="*/ 176 w 614"/>
              <a:gd name="T69" fmla="*/ 1389 h 1441"/>
              <a:gd name="T70" fmla="*/ 183 w 614"/>
              <a:gd name="T71" fmla="*/ 1358 h 1441"/>
              <a:gd name="T72" fmla="*/ 101 w 614"/>
              <a:gd name="T73" fmla="*/ 1339 h 1441"/>
              <a:gd name="T74" fmla="*/ 131 w 614"/>
              <a:gd name="T75" fmla="*/ 1214 h 1441"/>
              <a:gd name="T76" fmla="*/ 244 w 614"/>
              <a:gd name="T77" fmla="*/ 952 h 1441"/>
              <a:gd name="T78" fmla="*/ 310 w 614"/>
              <a:gd name="T79" fmla="*/ 1028 h 1441"/>
              <a:gd name="T80" fmla="*/ 263 w 614"/>
              <a:gd name="T81" fmla="*/ 1241 h 1441"/>
              <a:gd name="T82" fmla="*/ 241 w 614"/>
              <a:gd name="T83" fmla="*/ 1337 h 1441"/>
              <a:gd name="T84" fmla="*/ 222 w 614"/>
              <a:gd name="T85" fmla="*/ 1393 h 1441"/>
              <a:gd name="T86" fmla="*/ 276 w 614"/>
              <a:gd name="T87" fmla="*/ 1422 h 1441"/>
              <a:gd name="T88" fmla="*/ 408 w 614"/>
              <a:gd name="T89" fmla="*/ 1439 h 1441"/>
              <a:gd name="T90" fmla="*/ 435 w 614"/>
              <a:gd name="T91" fmla="*/ 1415 h 1441"/>
              <a:gd name="T92" fmla="*/ 371 w 614"/>
              <a:gd name="T93" fmla="*/ 1380 h 1441"/>
              <a:gd name="T94" fmla="*/ 336 w 614"/>
              <a:gd name="T95" fmla="*/ 1267 h 1441"/>
              <a:gd name="T96" fmla="*/ 421 w 614"/>
              <a:gd name="T97" fmla="*/ 1035 h 1441"/>
              <a:gd name="T98" fmla="*/ 374 w 614"/>
              <a:gd name="T99" fmla="*/ 892 h 1441"/>
              <a:gd name="T100" fmla="*/ 289 w 614"/>
              <a:gd name="T101" fmla="*/ 745 h 1441"/>
              <a:gd name="T102" fmla="*/ 283 w 614"/>
              <a:gd name="T103" fmla="*/ 626 h 1441"/>
              <a:gd name="T104" fmla="*/ 293 w 614"/>
              <a:gd name="T105" fmla="*/ 563 h 1441"/>
              <a:gd name="T106" fmla="*/ 273 w 614"/>
              <a:gd name="T107" fmla="*/ 513 h 1441"/>
              <a:gd name="T108" fmla="*/ 270 w 614"/>
              <a:gd name="T109" fmla="*/ 417 h 1441"/>
              <a:gd name="T110" fmla="*/ 356 w 614"/>
              <a:gd name="T111" fmla="*/ 220 h 1441"/>
              <a:gd name="T112" fmla="*/ 289 w 614"/>
              <a:gd name="T113" fmla="*/ 252 h 1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14" h="1441">
                <a:moveTo>
                  <a:pt x="284" y="399"/>
                </a:moveTo>
                <a:lnTo>
                  <a:pt x="284" y="399"/>
                </a:lnTo>
                <a:lnTo>
                  <a:pt x="286" y="385"/>
                </a:lnTo>
                <a:lnTo>
                  <a:pt x="287" y="369"/>
                </a:lnTo>
                <a:lnTo>
                  <a:pt x="286" y="343"/>
                </a:lnTo>
                <a:lnTo>
                  <a:pt x="286" y="343"/>
                </a:lnTo>
                <a:lnTo>
                  <a:pt x="285" y="341"/>
                </a:lnTo>
                <a:lnTo>
                  <a:pt x="285" y="339"/>
                </a:lnTo>
                <a:lnTo>
                  <a:pt x="286" y="338"/>
                </a:lnTo>
                <a:lnTo>
                  <a:pt x="286" y="338"/>
                </a:lnTo>
                <a:lnTo>
                  <a:pt x="286" y="343"/>
                </a:lnTo>
                <a:lnTo>
                  <a:pt x="286" y="343"/>
                </a:lnTo>
                <a:lnTo>
                  <a:pt x="290" y="345"/>
                </a:lnTo>
                <a:lnTo>
                  <a:pt x="295" y="346"/>
                </a:lnTo>
                <a:lnTo>
                  <a:pt x="303" y="346"/>
                </a:lnTo>
                <a:lnTo>
                  <a:pt x="315" y="346"/>
                </a:lnTo>
                <a:lnTo>
                  <a:pt x="315" y="346"/>
                </a:lnTo>
                <a:lnTo>
                  <a:pt x="328" y="344"/>
                </a:lnTo>
                <a:lnTo>
                  <a:pt x="339" y="340"/>
                </a:lnTo>
                <a:lnTo>
                  <a:pt x="349" y="334"/>
                </a:lnTo>
                <a:lnTo>
                  <a:pt x="358" y="327"/>
                </a:lnTo>
                <a:lnTo>
                  <a:pt x="365" y="320"/>
                </a:lnTo>
                <a:lnTo>
                  <a:pt x="371" y="313"/>
                </a:lnTo>
                <a:lnTo>
                  <a:pt x="380" y="299"/>
                </a:lnTo>
                <a:lnTo>
                  <a:pt x="380" y="299"/>
                </a:lnTo>
                <a:lnTo>
                  <a:pt x="408" y="246"/>
                </a:lnTo>
                <a:lnTo>
                  <a:pt x="421" y="209"/>
                </a:lnTo>
                <a:lnTo>
                  <a:pt x="421" y="209"/>
                </a:lnTo>
                <a:lnTo>
                  <a:pt x="478" y="236"/>
                </a:lnTo>
                <a:lnTo>
                  <a:pt x="478" y="236"/>
                </a:lnTo>
                <a:lnTo>
                  <a:pt x="481" y="239"/>
                </a:lnTo>
                <a:lnTo>
                  <a:pt x="484" y="241"/>
                </a:lnTo>
                <a:lnTo>
                  <a:pt x="488" y="244"/>
                </a:lnTo>
                <a:lnTo>
                  <a:pt x="505" y="253"/>
                </a:lnTo>
                <a:lnTo>
                  <a:pt x="505" y="253"/>
                </a:lnTo>
                <a:lnTo>
                  <a:pt x="524" y="262"/>
                </a:lnTo>
                <a:lnTo>
                  <a:pt x="537" y="269"/>
                </a:lnTo>
                <a:lnTo>
                  <a:pt x="542" y="272"/>
                </a:lnTo>
                <a:lnTo>
                  <a:pt x="545" y="274"/>
                </a:lnTo>
                <a:lnTo>
                  <a:pt x="550" y="274"/>
                </a:lnTo>
                <a:lnTo>
                  <a:pt x="554" y="273"/>
                </a:lnTo>
                <a:lnTo>
                  <a:pt x="554" y="273"/>
                </a:lnTo>
                <a:lnTo>
                  <a:pt x="556" y="272"/>
                </a:lnTo>
                <a:lnTo>
                  <a:pt x="558" y="268"/>
                </a:lnTo>
                <a:lnTo>
                  <a:pt x="562" y="257"/>
                </a:lnTo>
                <a:lnTo>
                  <a:pt x="564" y="242"/>
                </a:lnTo>
                <a:lnTo>
                  <a:pt x="567" y="226"/>
                </a:lnTo>
                <a:lnTo>
                  <a:pt x="572" y="196"/>
                </a:lnTo>
                <a:lnTo>
                  <a:pt x="575" y="185"/>
                </a:lnTo>
                <a:lnTo>
                  <a:pt x="577" y="183"/>
                </a:lnTo>
                <a:lnTo>
                  <a:pt x="578" y="182"/>
                </a:lnTo>
                <a:lnTo>
                  <a:pt x="578" y="182"/>
                </a:lnTo>
                <a:lnTo>
                  <a:pt x="587" y="184"/>
                </a:lnTo>
                <a:lnTo>
                  <a:pt x="597" y="189"/>
                </a:lnTo>
                <a:lnTo>
                  <a:pt x="607" y="191"/>
                </a:lnTo>
                <a:lnTo>
                  <a:pt x="610" y="192"/>
                </a:lnTo>
                <a:lnTo>
                  <a:pt x="613" y="191"/>
                </a:lnTo>
                <a:lnTo>
                  <a:pt x="613" y="191"/>
                </a:lnTo>
                <a:lnTo>
                  <a:pt x="614" y="188"/>
                </a:lnTo>
                <a:lnTo>
                  <a:pt x="614" y="182"/>
                </a:lnTo>
                <a:lnTo>
                  <a:pt x="613" y="175"/>
                </a:lnTo>
                <a:lnTo>
                  <a:pt x="609" y="166"/>
                </a:lnTo>
                <a:lnTo>
                  <a:pt x="609" y="166"/>
                </a:lnTo>
                <a:lnTo>
                  <a:pt x="603" y="159"/>
                </a:lnTo>
                <a:lnTo>
                  <a:pt x="597" y="152"/>
                </a:lnTo>
                <a:lnTo>
                  <a:pt x="591" y="148"/>
                </a:lnTo>
                <a:lnTo>
                  <a:pt x="583" y="143"/>
                </a:lnTo>
                <a:lnTo>
                  <a:pt x="583" y="143"/>
                </a:lnTo>
                <a:lnTo>
                  <a:pt x="533" y="117"/>
                </a:lnTo>
                <a:lnTo>
                  <a:pt x="516" y="107"/>
                </a:lnTo>
                <a:lnTo>
                  <a:pt x="516" y="107"/>
                </a:lnTo>
                <a:lnTo>
                  <a:pt x="524" y="100"/>
                </a:lnTo>
                <a:lnTo>
                  <a:pt x="531" y="94"/>
                </a:lnTo>
                <a:lnTo>
                  <a:pt x="532" y="92"/>
                </a:lnTo>
                <a:lnTo>
                  <a:pt x="532" y="91"/>
                </a:lnTo>
                <a:lnTo>
                  <a:pt x="532" y="91"/>
                </a:lnTo>
                <a:lnTo>
                  <a:pt x="531" y="90"/>
                </a:lnTo>
                <a:lnTo>
                  <a:pt x="529" y="90"/>
                </a:lnTo>
                <a:lnTo>
                  <a:pt x="523" y="90"/>
                </a:lnTo>
                <a:lnTo>
                  <a:pt x="516" y="91"/>
                </a:lnTo>
                <a:lnTo>
                  <a:pt x="516" y="91"/>
                </a:lnTo>
                <a:lnTo>
                  <a:pt x="520" y="84"/>
                </a:lnTo>
                <a:lnTo>
                  <a:pt x="522" y="78"/>
                </a:lnTo>
                <a:lnTo>
                  <a:pt x="520" y="77"/>
                </a:lnTo>
                <a:lnTo>
                  <a:pt x="519" y="75"/>
                </a:lnTo>
                <a:lnTo>
                  <a:pt x="519" y="75"/>
                </a:lnTo>
                <a:lnTo>
                  <a:pt x="501" y="77"/>
                </a:lnTo>
                <a:lnTo>
                  <a:pt x="493" y="77"/>
                </a:lnTo>
                <a:lnTo>
                  <a:pt x="491" y="75"/>
                </a:lnTo>
                <a:lnTo>
                  <a:pt x="490" y="74"/>
                </a:lnTo>
                <a:lnTo>
                  <a:pt x="490" y="74"/>
                </a:lnTo>
                <a:lnTo>
                  <a:pt x="490" y="69"/>
                </a:lnTo>
                <a:lnTo>
                  <a:pt x="490" y="61"/>
                </a:lnTo>
                <a:lnTo>
                  <a:pt x="493" y="53"/>
                </a:lnTo>
                <a:lnTo>
                  <a:pt x="496" y="49"/>
                </a:lnTo>
                <a:lnTo>
                  <a:pt x="499" y="46"/>
                </a:lnTo>
                <a:lnTo>
                  <a:pt x="499" y="46"/>
                </a:lnTo>
                <a:lnTo>
                  <a:pt x="507" y="36"/>
                </a:lnTo>
                <a:lnTo>
                  <a:pt x="516" y="27"/>
                </a:lnTo>
                <a:lnTo>
                  <a:pt x="522" y="17"/>
                </a:lnTo>
                <a:lnTo>
                  <a:pt x="523" y="15"/>
                </a:lnTo>
                <a:lnTo>
                  <a:pt x="522" y="14"/>
                </a:lnTo>
                <a:lnTo>
                  <a:pt x="522" y="14"/>
                </a:lnTo>
                <a:lnTo>
                  <a:pt x="515" y="17"/>
                </a:lnTo>
                <a:lnTo>
                  <a:pt x="501" y="25"/>
                </a:lnTo>
                <a:lnTo>
                  <a:pt x="483" y="35"/>
                </a:lnTo>
                <a:lnTo>
                  <a:pt x="483" y="35"/>
                </a:lnTo>
                <a:lnTo>
                  <a:pt x="491" y="17"/>
                </a:lnTo>
                <a:lnTo>
                  <a:pt x="496" y="6"/>
                </a:lnTo>
                <a:lnTo>
                  <a:pt x="497" y="1"/>
                </a:lnTo>
                <a:lnTo>
                  <a:pt x="497" y="0"/>
                </a:lnTo>
                <a:lnTo>
                  <a:pt x="497" y="0"/>
                </a:lnTo>
                <a:lnTo>
                  <a:pt x="494" y="1"/>
                </a:lnTo>
                <a:lnTo>
                  <a:pt x="491" y="4"/>
                </a:lnTo>
                <a:lnTo>
                  <a:pt x="481" y="14"/>
                </a:lnTo>
                <a:lnTo>
                  <a:pt x="468" y="28"/>
                </a:lnTo>
                <a:lnTo>
                  <a:pt x="468" y="28"/>
                </a:lnTo>
                <a:lnTo>
                  <a:pt x="468" y="14"/>
                </a:lnTo>
                <a:lnTo>
                  <a:pt x="468" y="6"/>
                </a:lnTo>
                <a:lnTo>
                  <a:pt x="467" y="3"/>
                </a:lnTo>
                <a:lnTo>
                  <a:pt x="466" y="2"/>
                </a:lnTo>
                <a:lnTo>
                  <a:pt x="466" y="2"/>
                </a:lnTo>
                <a:lnTo>
                  <a:pt x="465" y="3"/>
                </a:lnTo>
                <a:lnTo>
                  <a:pt x="462" y="6"/>
                </a:lnTo>
                <a:lnTo>
                  <a:pt x="458" y="14"/>
                </a:lnTo>
                <a:lnTo>
                  <a:pt x="454" y="23"/>
                </a:lnTo>
                <a:lnTo>
                  <a:pt x="452" y="32"/>
                </a:lnTo>
                <a:lnTo>
                  <a:pt x="452" y="32"/>
                </a:lnTo>
                <a:lnTo>
                  <a:pt x="452" y="45"/>
                </a:lnTo>
                <a:lnTo>
                  <a:pt x="449" y="58"/>
                </a:lnTo>
                <a:lnTo>
                  <a:pt x="449" y="58"/>
                </a:lnTo>
                <a:lnTo>
                  <a:pt x="446" y="72"/>
                </a:lnTo>
                <a:lnTo>
                  <a:pt x="442" y="80"/>
                </a:lnTo>
                <a:lnTo>
                  <a:pt x="438" y="88"/>
                </a:lnTo>
                <a:lnTo>
                  <a:pt x="438" y="88"/>
                </a:lnTo>
                <a:lnTo>
                  <a:pt x="432" y="100"/>
                </a:lnTo>
                <a:lnTo>
                  <a:pt x="428" y="104"/>
                </a:lnTo>
                <a:lnTo>
                  <a:pt x="422" y="107"/>
                </a:lnTo>
                <a:lnTo>
                  <a:pt x="396" y="125"/>
                </a:lnTo>
                <a:lnTo>
                  <a:pt x="323" y="159"/>
                </a:lnTo>
                <a:lnTo>
                  <a:pt x="324" y="153"/>
                </a:lnTo>
                <a:lnTo>
                  <a:pt x="324" y="153"/>
                </a:lnTo>
                <a:lnTo>
                  <a:pt x="330" y="149"/>
                </a:lnTo>
                <a:lnTo>
                  <a:pt x="334" y="145"/>
                </a:lnTo>
                <a:lnTo>
                  <a:pt x="335" y="143"/>
                </a:lnTo>
                <a:lnTo>
                  <a:pt x="335" y="142"/>
                </a:lnTo>
                <a:lnTo>
                  <a:pt x="335" y="142"/>
                </a:lnTo>
                <a:lnTo>
                  <a:pt x="332" y="136"/>
                </a:lnTo>
                <a:lnTo>
                  <a:pt x="328" y="127"/>
                </a:lnTo>
                <a:lnTo>
                  <a:pt x="323" y="119"/>
                </a:lnTo>
                <a:lnTo>
                  <a:pt x="322" y="114"/>
                </a:lnTo>
                <a:lnTo>
                  <a:pt x="322" y="110"/>
                </a:lnTo>
                <a:lnTo>
                  <a:pt x="322" y="110"/>
                </a:lnTo>
                <a:lnTo>
                  <a:pt x="321" y="103"/>
                </a:lnTo>
                <a:lnTo>
                  <a:pt x="321" y="99"/>
                </a:lnTo>
                <a:lnTo>
                  <a:pt x="321" y="97"/>
                </a:lnTo>
                <a:lnTo>
                  <a:pt x="322" y="97"/>
                </a:lnTo>
                <a:lnTo>
                  <a:pt x="322" y="97"/>
                </a:lnTo>
                <a:lnTo>
                  <a:pt x="326" y="95"/>
                </a:lnTo>
                <a:lnTo>
                  <a:pt x="338" y="91"/>
                </a:lnTo>
                <a:lnTo>
                  <a:pt x="350" y="85"/>
                </a:lnTo>
                <a:lnTo>
                  <a:pt x="356" y="80"/>
                </a:lnTo>
                <a:lnTo>
                  <a:pt x="360" y="75"/>
                </a:lnTo>
                <a:lnTo>
                  <a:pt x="360" y="75"/>
                </a:lnTo>
                <a:lnTo>
                  <a:pt x="367" y="65"/>
                </a:lnTo>
                <a:lnTo>
                  <a:pt x="371" y="52"/>
                </a:lnTo>
                <a:lnTo>
                  <a:pt x="374" y="41"/>
                </a:lnTo>
                <a:lnTo>
                  <a:pt x="374" y="38"/>
                </a:lnTo>
                <a:lnTo>
                  <a:pt x="373" y="38"/>
                </a:lnTo>
                <a:lnTo>
                  <a:pt x="371" y="38"/>
                </a:lnTo>
                <a:lnTo>
                  <a:pt x="371" y="38"/>
                </a:lnTo>
                <a:lnTo>
                  <a:pt x="309" y="49"/>
                </a:lnTo>
                <a:lnTo>
                  <a:pt x="309" y="49"/>
                </a:lnTo>
                <a:lnTo>
                  <a:pt x="290" y="29"/>
                </a:lnTo>
                <a:lnTo>
                  <a:pt x="274" y="15"/>
                </a:lnTo>
                <a:lnTo>
                  <a:pt x="269" y="9"/>
                </a:lnTo>
                <a:lnTo>
                  <a:pt x="263" y="7"/>
                </a:lnTo>
                <a:lnTo>
                  <a:pt x="263" y="7"/>
                </a:lnTo>
                <a:lnTo>
                  <a:pt x="253" y="4"/>
                </a:lnTo>
                <a:lnTo>
                  <a:pt x="245" y="4"/>
                </a:lnTo>
                <a:lnTo>
                  <a:pt x="238" y="4"/>
                </a:lnTo>
                <a:lnTo>
                  <a:pt x="231" y="6"/>
                </a:lnTo>
                <a:lnTo>
                  <a:pt x="231" y="6"/>
                </a:lnTo>
                <a:lnTo>
                  <a:pt x="209" y="10"/>
                </a:lnTo>
                <a:lnTo>
                  <a:pt x="209" y="10"/>
                </a:lnTo>
                <a:lnTo>
                  <a:pt x="208" y="9"/>
                </a:lnTo>
                <a:lnTo>
                  <a:pt x="206" y="7"/>
                </a:lnTo>
                <a:lnTo>
                  <a:pt x="203" y="7"/>
                </a:lnTo>
                <a:lnTo>
                  <a:pt x="201" y="7"/>
                </a:lnTo>
                <a:lnTo>
                  <a:pt x="198" y="7"/>
                </a:lnTo>
                <a:lnTo>
                  <a:pt x="195" y="9"/>
                </a:lnTo>
                <a:lnTo>
                  <a:pt x="195" y="9"/>
                </a:lnTo>
                <a:lnTo>
                  <a:pt x="189" y="14"/>
                </a:lnTo>
                <a:lnTo>
                  <a:pt x="187" y="17"/>
                </a:lnTo>
                <a:lnTo>
                  <a:pt x="186" y="21"/>
                </a:lnTo>
                <a:lnTo>
                  <a:pt x="186" y="21"/>
                </a:lnTo>
                <a:lnTo>
                  <a:pt x="174" y="40"/>
                </a:lnTo>
                <a:lnTo>
                  <a:pt x="160" y="66"/>
                </a:lnTo>
                <a:lnTo>
                  <a:pt x="160" y="66"/>
                </a:lnTo>
                <a:lnTo>
                  <a:pt x="157" y="72"/>
                </a:lnTo>
                <a:lnTo>
                  <a:pt x="155" y="75"/>
                </a:lnTo>
                <a:lnTo>
                  <a:pt x="154" y="79"/>
                </a:lnTo>
                <a:lnTo>
                  <a:pt x="154" y="86"/>
                </a:lnTo>
                <a:lnTo>
                  <a:pt x="154" y="86"/>
                </a:lnTo>
                <a:lnTo>
                  <a:pt x="161" y="131"/>
                </a:lnTo>
                <a:lnTo>
                  <a:pt x="170" y="143"/>
                </a:lnTo>
                <a:lnTo>
                  <a:pt x="170" y="143"/>
                </a:lnTo>
                <a:lnTo>
                  <a:pt x="173" y="156"/>
                </a:lnTo>
                <a:lnTo>
                  <a:pt x="173" y="156"/>
                </a:lnTo>
                <a:lnTo>
                  <a:pt x="174" y="165"/>
                </a:lnTo>
                <a:lnTo>
                  <a:pt x="174" y="165"/>
                </a:lnTo>
                <a:lnTo>
                  <a:pt x="170" y="164"/>
                </a:lnTo>
                <a:lnTo>
                  <a:pt x="168" y="164"/>
                </a:lnTo>
                <a:lnTo>
                  <a:pt x="164" y="165"/>
                </a:lnTo>
                <a:lnTo>
                  <a:pt x="164" y="165"/>
                </a:lnTo>
                <a:lnTo>
                  <a:pt x="147" y="181"/>
                </a:lnTo>
                <a:lnTo>
                  <a:pt x="147" y="181"/>
                </a:lnTo>
                <a:lnTo>
                  <a:pt x="144" y="184"/>
                </a:lnTo>
                <a:lnTo>
                  <a:pt x="140" y="191"/>
                </a:lnTo>
                <a:lnTo>
                  <a:pt x="130" y="210"/>
                </a:lnTo>
                <a:lnTo>
                  <a:pt x="118" y="235"/>
                </a:lnTo>
                <a:lnTo>
                  <a:pt x="106" y="262"/>
                </a:lnTo>
                <a:lnTo>
                  <a:pt x="85" y="315"/>
                </a:lnTo>
                <a:lnTo>
                  <a:pt x="73" y="346"/>
                </a:lnTo>
                <a:lnTo>
                  <a:pt x="73" y="346"/>
                </a:lnTo>
                <a:lnTo>
                  <a:pt x="72" y="356"/>
                </a:lnTo>
                <a:lnTo>
                  <a:pt x="71" y="370"/>
                </a:lnTo>
                <a:lnTo>
                  <a:pt x="70" y="409"/>
                </a:lnTo>
                <a:lnTo>
                  <a:pt x="69" y="476"/>
                </a:lnTo>
                <a:lnTo>
                  <a:pt x="69" y="476"/>
                </a:lnTo>
                <a:lnTo>
                  <a:pt x="70" y="487"/>
                </a:lnTo>
                <a:lnTo>
                  <a:pt x="71" y="503"/>
                </a:lnTo>
                <a:lnTo>
                  <a:pt x="78" y="545"/>
                </a:lnTo>
                <a:lnTo>
                  <a:pt x="89" y="598"/>
                </a:lnTo>
                <a:lnTo>
                  <a:pt x="85" y="622"/>
                </a:lnTo>
                <a:lnTo>
                  <a:pt x="85" y="622"/>
                </a:lnTo>
                <a:lnTo>
                  <a:pt x="84" y="623"/>
                </a:lnTo>
                <a:lnTo>
                  <a:pt x="80" y="625"/>
                </a:lnTo>
                <a:lnTo>
                  <a:pt x="76" y="635"/>
                </a:lnTo>
                <a:lnTo>
                  <a:pt x="70" y="652"/>
                </a:lnTo>
                <a:lnTo>
                  <a:pt x="70" y="652"/>
                </a:lnTo>
                <a:lnTo>
                  <a:pt x="63" y="674"/>
                </a:lnTo>
                <a:lnTo>
                  <a:pt x="59" y="683"/>
                </a:lnTo>
                <a:lnTo>
                  <a:pt x="57" y="694"/>
                </a:lnTo>
                <a:lnTo>
                  <a:pt x="56" y="704"/>
                </a:lnTo>
                <a:lnTo>
                  <a:pt x="56" y="715"/>
                </a:lnTo>
                <a:lnTo>
                  <a:pt x="58" y="728"/>
                </a:lnTo>
                <a:lnTo>
                  <a:pt x="64" y="742"/>
                </a:lnTo>
                <a:lnTo>
                  <a:pt x="64" y="742"/>
                </a:lnTo>
                <a:lnTo>
                  <a:pt x="77" y="767"/>
                </a:lnTo>
                <a:lnTo>
                  <a:pt x="85" y="782"/>
                </a:lnTo>
                <a:lnTo>
                  <a:pt x="92" y="793"/>
                </a:lnTo>
                <a:lnTo>
                  <a:pt x="92" y="793"/>
                </a:lnTo>
                <a:lnTo>
                  <a:pt x="103" y="873"/>
                </a:lnTo>
                <a:lnTo>
                  <a:pt x="110" y="935"/>
                </a:lnTo>
                <a:lnTo>
                  <a:pt x="112" y="960"/>
                </a:lnTo>
                <a:lnTo>
                  <a:pt x="114" y="975"/>
                </a:lnTo>
                <a:lnTo>
                  <a:pt x="114" y="975"/>
                </a:lnTo>
                <a:lnTo>
                  <a:pt x="115" y="991"/>
                </a:lnTo>
                <a:lnTo>
                  <a:pt x="116" y="999"/>
                </a:lnTo>
                <a:lnTo>
                  <a:pt x="116" y="1002"/>
                </a:lnTo>
                <a:lnTo>
                  <a:pt x="116" y="1005"/>
                </a:lnTo>
                <a:lnTo>
                  <a:pt x="111" y="1013"/>
                </a:lnTo>
                <a:lnTo>
                  <a:pt x="111" y="1013"/>
                </a:lnTo>
                <a:lnTo>
                  <a:pt x="108" y="1018"/>
                </a:lnTo>
                <a:lnTo>
                  <a:pt x="106" y="1021"/>
                </a:lnTo>
                <a:lnTo>
                  <a:pt x="105" y="1026"/>
                </a:lnTo>
                <a:lnTo>
                  <a:pt x="105" y="1030"/>
                </a:lnTo>
                <a:lnTo>
                  <a:pt x="106" y="1035"/>
                </a:lnTo>
                <a:lnTo>
                  <a:pt x="106" y="1038"/>
                </a:lnTo>
                <a:lnTo>
                  <a:pt x="105" y="1040"/>
                </a:lnTo>
                <a:lnTo>
                  <a:pt x="105" y="1040"/>
                </a:lnTo>
                <a:lnTo>
                  <a:pt x="92" y="1053"/>
                </a:lnTo>
                <a:lnTo>
                  <a:pt x="83" y="1065"/>
                </a:lnTo>
                <a:lnTo>
                  <a:pt x="73" y="1083"/>
                </a:lnTo>
                <a:lnTo>
                  <a:pt x="73" y="1083"/>
                </a:lnTo>
                <a:lnTo>
                  <a:pt x="63" y="1106"/>
                </a:lnTo>
                <a:lnTo>
                  <a:pt x="57" y="1119"/>
                </a:lnTo>
                <a:lnTo>
                  <a:pt x="52" y="1134"/>
                </a:lnTo>
                <a:lnTo>
                  <a:pt x="47" y="1149"/>
                </a:lnTo>
                <a:lnTo>
                  <a:pt x="44" y="1166"/>
                </a:lnTo>
                <a:lnTo>
                  <a:pt x="41" y="1182"/>
                </a:lnTo>
                <a:lnTo>
                  <a:pt x="40" y="1200"/>
                </a:lnTo>
                <a:lnTo>
                  <a:pt x="40" y="1200"/>
                </a:lnTo>
                <a:lnTo>
                  <a:pt x="39" y="1220"/>
                </a:lnTo>
                <a:lnTo>
                  <a:pt x="37" y="1244"/>
                </a:lnTo>
                <a:lnTo>
                  <a:pt x="27" y="1293"/>
                </a:lnTo>
                <a:lnTo>
                  <a:pt x="19" y="1335"/>
                </a:lnTo>
                <a:lnTo>
                  <a:pt x="15" y="1351"/>
                </a:lnTo>
                <a:lnTo>
                  <a:pt x="15" y="1351"/>
                </a:lnTo>
                <a:lnTo>
                  <a:pt x="12" y="1352"/>
                </a:lnTo>
                <a:lnTo>
                  <a:pt x="9" y="1354"/>
                </a:lnTo>
                <a:lnTo>
                  <a:pt x="7" y="1355"/>
                </a:lnTo>
                <a:lnTo>
                  <a:pt x="7" y="1355"/>
                </a:lnTo>
                <a:lnTo>
                  <a:pt x="5" y="1358"/>
                </a:lnTo>
                <a:lnTo>
                  <a:pt x="4" y="1361"/>
                </a:lnTo>
                <a:lnTo>
                  <a:pt x="1" y="1371"/>
                </a:lnTo>
                <a:lnTo>
                  <a:pt x="1" y="1371"/>
                </a:lnTo>
                <a:lnTo>
                  <a:pt x="0" y="1382"/>
                </a:lnTo>
                <a:lnTo>
                  <a:pt x="0" y="1389"/>
                </a:lnTo>
                <a:lnTo>
                  <a:pt x="1" y="1396"/>
                </a:lnTo>
                <a:lnTo>
                  <a:pt x="4" y="1402"/>
                </a:lnTo>
                <a:lnTo>
                  <a:pt x="6" y="1408"/>
                </a:lnTo>
                <a:lnTo>
                  <a:pt x="9" y="1411"/>
                </a:lnTo>
                <a:lnTo>
                  <a:pt x="15" y="1414"/>
                </a:lnTo>
                <a:lnTo>
                  <a:pt x="15" y="1414"/>
                </a:lnTo>
                <a:lnTo>
                  <a:pt x="22" y="1414"/>
                </a:lnTo>
                <a:lnTo>
                  <a:pt x="34" y="1413"/>
                </a:lnTo>
                <a:lnTo>
                  <a:pt x="64" y="1408"/>
                </a:lnTo>
                <a:lnTo>
                  <a:pt x="117" y="1398"/>
                </a:lnTo>
                <a:lnTo>
                  <a:pt x="117" y="1398"/>
                </a:lnTo>
                <a:lnTo>
                  <a:pt x="135" y="1396"/>
                </a:lnTo>
                <a:lnTo>
                  <a:pt x="154" y="1394"/>
                </a:lnTo>
                <a:lnTo>
                  <a:pt x="172" y="1391"/>
                </a:lnTo>
                <a:lnTo>
                  <a:pt x="176" y="1389"/>
                </a:lnTo>
                <a:lnTo>
                  <a:pt x="180" y="1387"/>
                </a:lnTo>
                <a:lnTo>
                  <a:pt x="180" y="1387"/>
                </a:lnTo>
                <a:lnTo>
                  <a:pt x="183" y="1380"/>
                </a:lnTo>
                <a:lnTo>
                  <a:pt x="186" y="1371"/>
                </a:lnTo>
                <a:lnTo>
                  <a:pt x="187" y="1364"/>
                </a:lnTo>
                <a:lnTo>
                  <a:pt x="187" y="1362"/>
                </a:lnTo>
                <a:lnTo>
                  <a:pt x="187" y="1359"/>
                </a:lnTo>
                <a:lnTo>
                  <a:pt x="187" y="1359"/>
                </a:lnTo>
                <a:lnTo>
                  <a:pt x="183" y="1358"/>
                </a:lnTo>
                <a:lnTo>
                  <a:pt x="177" y="1356"/>
                </a:lnTo>
                <a:lnTo>
                  <a:pt x="156" y="1354"/>
                </a:lnTo>
                <a:lnTo>
                  <a:pt x="156" y="1354"/>
                </a:lnTo>
                <a:lnTo>
                  <a:pt x="132" y="1352"/>
                </a:lnTo>
                <a:lnTo>
                  <a:pt x="124" y="1351"/>
                </a:lnTo>
                <a:lnTo>
                  <a:pt x="117" y="1349"/>
                </a:lnTo>
                <a:lnTo>
                  <a:pt x="117" y="1349"/>
                </a:lnTo>
                <a:lnTo>
                  <a:pt x="109" y="1345"/>
                </a:lnTo>
                <a:lnTo>
                  <a:pt x="101" y="1339"/>
                </a:lnTo>
                <a:lnTo>
                  <a:pt x="93" y="1332"/>
                </a:lnTo>
                <a:lnTo>
                  <a:pt x="91" y="1329"/>
                </a:lnTo>
                <a:lnTo>
                  <a:pt x="90" y="1326"/>
                </a:lnTo>
                <a:lnTo>
                  <a:pt x="90" y="1326"/>
                </a:lnTo>
                <a:lnTo>
                  <a:pt x="90" y="1320"/>
                </a:lnTo>
                <a:lnTo>
                  <a:pt x="93" y="1309"/>
                </a:lnTo>
                <a:lnTo>
                  <a:pt x="105" y="1275"/>
                </a:lnTo>
                <a:lnTo>
                  <a:pt x="122" y="1234"/>
                </a:lnTo>
                <a:lnTo>
                  <a:pt x="131" y="1214"/>
                </a:lnTo>
                <a:lnTo>
                  <a:pt x="141" y="1196"/>
                </a:lnTo>
                <a:lnTo>
                  <a:pt x="141" y="1196"/>
                </a:lnTo>
                <a:lnTo>
                  <a:pt x="163" y="1155"/>
                </a:lnTo>
                <a:lnTo>
                  <a:pt x="187" y="1105"/>
                </a:lnTo>
                <a:lnTo>
                  <a:pt x="207" y="1064"/>
                </a:lnTo>
                <a:lnTo>
                  <a:pt x="216" y="1040"/>
                </a:lnTo>
                <a:lnTo>
                  <a:pt x="216" y="1040"/>
                </a:lnTo>
                <a:lnTo>
                  <a:pt x="231" y="992"/>
                </a:lnTo>
                <a:lnTo>
                  <a:pt x="244" y="952"/>
                </a:lnTo>
                <a:lnTo>
                  <a:pt x="244" y="952"/>
                </a:lnTo>
                <a:lnTo>
                  <a:pt x="278" y="982"/>
                </a:lnTo>
                <a:lnTo>
                  <a:pt x="302" y="1005"/>
                </a:lnTo>
                <a:lnTo>
                  <a:pt x="310" y="1013"/>
                </a:lnTo>
                <a:lnTo>
                  <a:pt x="313" y="1018"/>
                </a:lnTo>
                <a:lnTo>
                  <a:pt x="313" y="1018"/>
                </a:lnTo>
                <a:lnTo>
                  <a:pt x="312" y="1021"/>
                </a:lnTo>
                <a:lnTo>
                  <a:pt x="312" y="1024"/>
                </a:lnTo>
                <a:lnTo>
                  <a:pt x="310" y="1028"/>
                </a:lnTo>
                <a:lnTo>
                  <a:pt x="310" y="1028"/>
                </a:lnTo>
                <a:lnTo>
                  <a:pt x="292" y="1066"/>
                </a:lnTo>
                <a:lnTo>
                  <a:pt x="280" y="1093"/>
                </a:lnTo>
                <a:lnTo>
                  <a:pt x="276" y="1105"/>
                </a:lnTo>
                <a:lnTo>
                  <a:pt x="274" y="1116"/>
                </a:lnTo>
                <a:lnTo>
                  <a:pt x="274" y="1116"/>
                </a:lnTo>
                <a:lnTo>
                  <a:pt x="270" y="1179"/>
                </a:lnTo>
                <a:lnTo>
                  <a:pt x="266" y="1215"/>
                </a:lnTo>
                <a:lnTo>
                  <a:pt x="263" y="1241"/>
                </a:lnTo>
                <a:lnTo>
                  <a:pt x="263" y="1241"/>
                </a:lnTo>
                <a:lnTo>
                  <a:pt x="259" y="1262"/>
                </a:lnTo>
                <a:lnTo>
                  <a:pt x="257" y="1286"/>
                </a:lnTo>
                <a:lnTo>
                  <a:pt x="253" y="1315"/>
                </a:lnTo>
                <a:lnTo>
                  <a:pt x="248" y="1341"/>
                </a:lnTo>
                <a:lnTo>
                  <a:pt x="248" y="1341"/>
                </a:lnTo>
                <a:lnTo>
                  <a:pt x="247" y="1339"/>
                </a:lnTo>
                <a:lnTo>
                  <a:pt x="245" y="1337"/>
                </a:lnTo>
                <a:lnTo>
                  <a:pt x="241" y="1337"/>
                </a:lnTo>
                <a:lnTo>
                  <a:pt x="240" y="1338"/>
                </a:lnTo>
                <a:lnTo>
                  <a:pt x="238" y="1341"/>
                </a:lnTo>
                <a:lnTo>
                  <a:pt x="238" y="1341"/>
                </a:lnTo>
                <a:lnTo>
                  <a:pt x="234" y="1349"/>
                </a:lnTo>
                <a:lnTo>
                  <a:pt x="229" y="1363"/>
                </a:lnTo>
                <a:lnTo>
                  <a:pt x="225" y="1377"/>
                </a:lnTo>
                <a:lnTo>
                  <a:pt x="224" y="1387"/>
                </a:lnTo>
                <a:lnTo>
                  <a:pt x="224" y="1387"/>
                </a:lnTo>
                <a:lnTo>
                  <a:pt x="222" y="1393"/>
                </a:lnTo>
                <a:lnTo>
                  <a:pt x="222" y="1396"/>
                </a:lnTo>
                <a:lnTo>
                  <a:pt x="222" y="1400"/>
                </a:lnTo>
                <a:lnTo>
                  <a:pt x="225" y="1403"/>
                </a:lnTo>
                <a:lnTo>
                  <a:pt x="225" y="1403"/>
                </a:lnTo>
                <a:lnTo>
                  <a:pt x="234" y="1407"/>
                </a:lnTo>
                <a:lnTo>
                  <a:pt x="248" y="1411"/>
                </a:lnTo>
                <a:lnTo>
                  <a:pt x="264" y="1416"/>
                </a:lnTo>
                <a:lnTo>
                  <a:pt x="276" y="1422"/>
                </a:lnTo>
                <a:lnTo>
                  <a:pt x="276" y="1422"/>
                </a:lnTo>
                <a:lnTo>
                  <a:pt x="287" y="1427"/>
                </a:lnTo>
                <a:lnTo>
                  <a:pt x="302" y="1433"/>
                </a:lnTo>
                <a:lnTo>
                  <a:pt x="321" y="1437"/>
                </a:lnTo>
                <a:lnTo>
                  <a:pt x="331" y="1440"/>
                </a:lnTo>
                <a:lnTo>
                  <a:pt x="342" y="1441"/>
                </a:lnTo>
                <a:lnTo>
                  <a:pt x="342" y="1441"/>
                </a:lnTo>
                <a:lnTo>
                  <a:pt x="365" y="1441"/>
                </a:lnTo>
                <a:lnTo>
                  <a:pt x="389" y="1441"/>
                </a:lnTo>
                <a:lnTo>
                  <a:pt x="408" y="1439"/>
                </a:lnTo>
                <a:lnTo>
                  <a:pt x="416" y="1437"/>
                </a:lnTo>
                <a:lnTo>
                  <a:pt x="422" y="1435"/>
                </a:lnTo>
                <a:lnTo>
                  <a:pt x="422" y="1435"/>
                </a:lnTo>
                <a:lnTo>
                  <a:pt x="432" y="1429"/>
                </a:lnTo>
                <a:lnTo>
                  <a:pt x="435" y="1427"/>
                </a:lnTo>
                <a:lnTo>
                  <a:pt x="438" y="1423"/>
                </a:lnTo>
                <a:lnTo>
                  <a:pt x="438" y="1421"/>
                </a:lnTo>
                <a:lnTo>
                  <a:pt x="438" y="1419"/>
                </a:lnTo>
                <a:lnTo>
                  <a:pt x="435" y="1415"/>
                </a:lnTo>
                <a:lnTo>
                  <a:pt x="431" y="1413"/>
                </a:lnTo>
                <a:lnTo>
                  <a:pt x="431" y="1413"/>
                </a:lnTo>
                <a:lnTo>
                  <a:pt x="421" y="1409"/>
                </a:lnTo>
                <a:lnTo>
                  <a:pt x="413" y="1407"/>
                </a:lnTo>
                <a:lnTo>
                  <a:pt x="405" y="1404"/>
                </a:lnTo>
                <a:lnTo>
                  <a:pt x="400" y="1401"/>
                </a:lnTo>
                <a:lnTo>
                  <a:pt x="394" y="1397"/>
                </a:lnTo>
                <a:lnTo>
                  <a:pt x="394" y="1397"/>
                </a:lnTo>
                <a:lnTo>
                  <a:pt x="371" y="1380"/>
                </a:lnTo>
                <a:lnTo>
                  <a:pt x="354" y="1365"/>
                </a:lnTo>
                <a:lnTo>
                  <a:pt x="354" y="1365"/>
                </a:lnTo>
                <a:lnTo>
                  <a:pt x="348" y="1361"/>
                </a:lnTo>
                <a:lnTo>
                  <a:pt x="343" y="1354"/>
                </a:lnTo>
                <a:lnTo>
                  <a:pt x="336" y="1341"/>
                </a:lnTo>
                <a:lnTo>
                  <a:pt x="336" y="1341"/>
                </a:lnTo>
                <a:lnTo>
                  <a:pt x="325" y="1318"/>
                </a:lnTo>
                <a:lnTo>
                  <a:pt x="325" y="1318"/>
                </a:lnTo>
                <a:lnTo>
                  <a:pt x="336" y="1267"/>
                </a:lnTo>
                <a:lnTo>
                  <a:pt x="344" y="1227"/>
                </a:lnTo>
                <a:lnTo>
                  <a:pt x="351" y="1195"/>
                </a:lnTo>
                <a:lnTo>
                  <a:pt x="351" y="1195"/>
                </a:lnTo>
                <a:lnTo>
                  <a:pt x="357" y="1181"/>
                </a:lnTo>
                <a:lnTo>
                  <a:pt x="365" y="1160"/>
                </a:lnTo>
                <a:lnTo>
                  <a:pt x="388" y="1110"/>
                </a:lnTo>
                <a:lnTo>
                  <a:pt x="409" y="1063"/>
                </a:lnTo>
                <a:lnTo>
                  <a:pt x="416" y="1046"/>
                </a:lnTo>
                <a:lnTo>
                  <a:pt x="421" y="1035"/>
                </a:lnTo>
                <a:lnTo>
                  <a:pt x="421" y="1035"/>
                </a:lnTo>
                <a:lnTo>
                  <a:pt x="421" y="1030"/>
                </a:lnTo>
                <a:lnTo>
                  <a:pt x="422" y="1024"/>
                </a:lnTo>
                <a:lnTo>
                  <a:pt x="421" y="1013"/>
                </a:lnTo>
                <a:lnTo>
                  <a:pt x="419" y="1001"/>
                </a:lnTo>
                <a:lnTo>
                  <a:pt x="419" y="1001"/>
                </a:lnTo>
                <a:lnTo>
                  <a:pt x="401" y="954"/>
                </a:lnTo>
                <a:lnTo>
                  <a:pt x="383" y="913"/>
                </a:lnTo>
                <a:lnTo>
                  <a:pt x="374" y="892"/>
                </a:lnTo>
                <a:lnTo>
                  <a:pt x="364" y="873"/>
                </a:lnTo>
                <a:lnTo>
                  <a:pt x="364" y="873"/>
                </a:lnTo>
                <a:lnTo>
                  <a:pt x="343" y="837"/>
                </a:lnTo>
                <a:lnTo>
                  <a:pt x="319" y="799"/>
                </a:lnTo>
                <a:lnTo>
                  <a:pt x="300" y="768"/>
                </a:lnTo>
                <a:lnTo>
                  <a:pt x="291" y="753"/>
                </a:lnTo>
                <a:lnTo>
                  <a:pt x="291" y="753"/>
                </a:lnTo>
                <a:lnTo>
                  <a:pt x="290" y="748"/>
                </a:lnTo>
                <a:lnTo>
                  <a:pt x="289" y="745"/>
                </a:lnTo>
                <a:lnTo>
                  <a:pt x="289" y="725"/>
                </a:lnTo>
                <a:lnTo>
                  <a:pt x="289" y="725"/>
                </a:lnTo>
                <a:lnTo>
                  <a:pt x="286" y="702"/>
                </a:lnTo>
                <a:lnTo>
                  <a:pt x="283" y="676"/>
                </a:lnTo>
                <a:lnTo>
                  <a:pt x="277" y="645"/>
                </a:lnTo>
                <a:lnTo>
                  <a:pt x="277" y="645"/>
                </a:lnTo>
                <a:lnTo>
                  <a:pt x="279" y="639"/>
                </a:lnTo>
                <a:lnTo>
                  <a:pt x="282" y="633"/>
                </a:lnTo>
                <a:lnTo>
                  <a:pt x="283" y="626"/>
                </a:lnTo>
                <a:lnTo>
                  <a:pt x="283" y="626"/>
                </a:lnTo>
                <a:lnTo>
                  <a:pt x="283" y="623"/>
                </a:lnTo>
                <a:lnTo>
                  <a:pt x="283" y="618"/>
                </a:lnTo>
                <a:lnTo>
                  <a:pt x="280" y="607"/>
                </a:lnTo>
                <a:lnTo>
                  <a:pt x="276" y="593"/>
                </a:lnTo>
                <a:lnTo>
                  <a:pt x="276" y="593"/>
                </a:lnTo>
                <a:lnTo>
                  <a:pt x="278" y="589"/>
                </a:lnTo>
                <a:lnTo>
                  <a:pt x="283" y="580"/>
                </a:lnTo>
                <a:lnTo>
                  <a:pt x="293" y="563"/>
                </a:lnTo>
                <a:lnTo>
                  <a:pt x="293" y="563"/>
                </a:lnTo>
                <a:lnTo>
                  <a:pt x="293" y="559"/>
                </a:lnTo>
                <a:lnTo>
                  <a:pt x="293" y="555"/>
                </a:lnTo>
                <a:lnTo>
                  <a:pt x="289" y="548"/>
                </a:lnTo>
                <a:lnTo>
                  <a:pt x="283" y="540"/>
                </a:lnTo>
                <a:lnTo>
                  <a:pt x="278" y="533"/>
                </a:lnTo>
                <a:lnTo>
                  <a:pt x="278" y="533"/>
                </a:lnTo>
                <a:lnTo>
                  <a:pt x="276" y="526"/>
                </a:lnTo>
                <a:lnTo>
                  <a:pt x="273" y="513"/>
                </a:lnTo>
                <a:lnTo>
                  <a:pt x="267" y="476"/>
                </a:lnTo>
                <a:lnTo>
                  <a:pt x="265" y="457"/>
                </a:lnTo>
                <a:lnTo>
                  <a:pt x="264" y="441"/>
                </a:lnTo>
                <a:lnTo>
                  <a:pt x="264" y="428"/>
                </a:lnTo>
                <a:lnTo>
                  <a:pt x="264" y="423"/>
                </a:lnTo>
                <a:lnTo>
                  <a:pt x="265" y="421"/>
                </a:lnTo>
                <a:lnTo>
                  <a:pt x="265" y="421"/>
                </a:lnTo>
                <a:lnTo>
                  <a:pt x="267" y="418"/>
                </a:lnTo>
                <a:lnTo>
                  <a:pt x="270" y="417"/>
                </a:lnTo>
                <a:lnTo>
                  <a:pt x="274" y="416"/>
                </a:lnTo>
                <a:lnTo>
                  <a:pt x="277" y="415"/>
                </a:lnTo>
                <a:lnTo>
                  <a:pt x="279" y="411"/>
                </a:lnTo>
                <a:lnTo>
                  <a:pt x="282" y="406"/>
                </a:lnTo>
                <a:lnTo>
                  <a:pt x="284" y="399"/>
                </a:lnTo>
                <a:lnTo>
                  <a:pt x="284" y="399"/>
                </a:lnTo>
                <a:close/>
                <a:moveTo>
                  <a:pt x="365" y="205"/>
                </a:moveTo>
                <a:lnTo>
                  <a:pt x="365" y="205"/>
                </a:lnTo>
                <a:lnTo>
                  <a:pt x="356" y="220"/>
                </a:lnTo>
                <a:lnTo>
                  <a:pt x="348" y="230"/>
                </a:lnTo>
                <a:lnTo>
                  <a:pt x="339" y="239"/>
                </a:lnTo>
                <a:lnTo>
                  <a:pt x="339" y="239"/>
                </a:lnTo>
                <a:lnTo>
                  <a:pt x="319" y="252"/>
                </a:lnTo>
                <a:lnTo>
                  <a:pt x="305" y="260"/>
                </a:lnTo>
                <a:lnTo>
                  <a:pt x="305" y="260"/>
                </a:lnTo>
                <a:lnTo>
                  <a:pt x="302" y="259"/>
                </a:lnTo>
                <a:lnTo>
                  <a:pt x="296" y="255"/>
                </a:lnTo>
                <a:lnTo>
                  <a:pt x="289" y="252"/>
                </a:lnTo>
                <a:lnTo>
                  <a:pt x="365" y="20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6">
            <a:extLst>
              <a:ext uri="{FF2B5EF4-FFF2-40B4-BE49-F238E27FC236}">
                <a16:creationId xmlns:a16="http://schemas.microsoft.com/office/drawing/2014/main" id="{76E8F473-5754-4CDB-BD17-B5D5F4132D79}"/>
              </a:ext>
            </a:extLst>
          </p:cNvPr>
          <p:cNvSpPr>
            <a:spLocks noEditPoints="1"/>
          </p:cNvSpPr>
          <p:nvPr/>
        </p:nvSpPr>
        <p:spPr bwMode="auto">
          <a:xfrm>
            <a:off x="2645628" y="717219"/>
            <a:ext cx="957826" cy="1693672"/>
          </a:xfrm>
          <a:custGeom>
            <a:avLst/>
            <a:gdLst>
              <a:gd name="T0" fmla="*/ 469 w 781"/>
              <a:gd name="T1" fmla="*/ 256 h 1381"/>
              <a:gd name="T2" fmla="*/ 424 w 781"/>
              <a:gd name="T3" fmla="*/ 266 h 1381"/>
              <a:gd name="T4" fmla="*/ 330 w 781"/>
              <a:gd name="T5" fmla="*/ 276 h 1381"/>
              <a:gd name="T6" fmla="*/ 212 w 781"/>
              <a:gd name="T7" fmla="*/ 255 h 1381"/>
              <a:gd name="T8" fmla="*/ 148 w 781"/>
              <a:gd name="T9" fmla="*/ 224 h 1381"/>
              <a:gd name="T10" fmla="*/ 95 w 781"/>
              <a:gd name="T11" fmla="*/ 246 h 1381"/>
              <a:gd name="T12" fmla="*/ 103 w 781"/>
              <a:gd name="T13" fmla="*/ 280 h 1381"/>
              <a:gd name="T14" fmla="*/ 124 w 781"/>
              <a:gd name="T15" fmla="*/ 287 h 1381"/>
              <a:gd name="T16" fmla="*/ 141 w 781"/>
              <a:gd name="T17" fmla="*/ 286 h 1381"/>
              <a:gd name="T18" fmla="*/ 171 w 781"/>
              <a:gd name="T19" fmla="*/ 306 h 1381"/>
              <a:gd name="T20" fmla="*/ 299 w 781"/>
              <a:gd name="T21" fmla="*/ 364 h 1381"/>
              <a:gd name="T22" fmla="*/ 337 w 781"/>
              <a:gd name="T23" fmla="*/ 377 h 1381"/>
              <a:gd name="T24" fmla="*/ 383 w 781"/>
              <a:gd name="T25" fmla="*/ 462 h 1381"/>
              <a:gd name="T26" fmla="*/ 381 w 781"/>
              <a:gd name="T27" fmla="*/ 514 h 1381"/>
              <a:gd name="T28" fmla="*/ 382 w 781"/>
              <a:gd name="T29" fmla="*/ 633 h 1381"/>
              <a:gd name="T30" fmla="*/ 341 w 781"/>
              <a:gd name="T31" fmla="*/ 961 h 1381"/>
              <a:gd name="T32" fmla="*/ 408 w 781"/>
              <a:gd name="T33" fmla="*/ 1096 h 1381"/>
              <a:gd name="T34" fmla="*/ 470 w 781"/>
              <a:gd name="T35" fmla="*/ 1196 h 1381"/>
              <a:gd name="T36" fmla="*/ 450 w 781"/>
              <a:gd name="T37" fmla="*/ 1291 h 1381"/>
              <a:gd name="T38" fmla="*/ 391 w 781"/>
              <a:gd name="T39" fmla="*/ 1363 h 1381"/>
              <a:gd name="T40" fmla="*/ 414 w 781"/>
              <a:gd name="T41" fmla="*/ 1381 h 1381"/>
              <a:gd name="T42" fmla="*/ 512 w 781"/>
              <a:gd name="T43" fmla="*/ 1352 h 1381"/>
              <a:gd name="T44" fmla="*/ 529 w 781"/>
              <a:gd name="T45" fmla="*/ 1306 h 1381"/>
              <a:gd name="T46" fmla="*/ 541 w 781"/>
              <a:gd name="T47" fmla="*/ 1236 h 1381"/>
              <a:gd name="T48" fmla="*/ 568 w 781"/>
              <a:gd name="T49" fmla="*/ 1098 h 1381"/>
              <a:gd name="T50" fmla="*/ 576 w 781"/>
              <a:gd name="T51" fmla="*/ 934 h 1381"/>
              <a:gd name="T52" fmla="*/ 632 w 781"/>
              <a:gd name="T53" fmla="*/ 788 h 1381"/>
              <a:gd name="T54" fmla="*/ 666 w 781"/>
              <a:gd name="T55" fmla="*/ 795 h 1381"/>
              <a:gd name="T56" fmla="*/ 694 w 781"/>
              <a:gd name="T57" fmla="*/ 794 h 1381"/>
              <a:gd name="T58" fmla="*/ 726 w 781"/>
              <a:gd name="T59" fmla="*/ 789 h 1381"/>
              <a:gd name="T60" fmla="*/ 774 w 781"/>
              <a:gd name="T61" fmla="*/ 661 h 1381"/>
              <a:gd name="T62" fmla="*/ 762 w 781"/>
              <a:gd name="T63" fmla="*/ 633 h 1381"/>
              <a:gd name="T64" fmla="*/ 767 w 781"/>
              <a:gd name="T65" fmla="*/ 578 h 1381"/>
              <a:gd name="T66" fmla="*/ 757 w 781"/>
              <a:gd name="T67" fmla="*/ 489 h 1381"/>
              <a:gd name="T68" fmla="*/ 776 w 781"/>
              <a:gd name="T69" fmla="*/ 438 h 1381"/>
              <a:gd name="T70" fmla="*/ 685 w 781"/>
              <a:gd name="T71" fmla="*/ 318 h 1381"/>
              <a:gd name="T72" fmla="*/ 593 w 781"/>
              <a:gd name="T73" fmla="*/ 259 h 1381"/>
              <a:gd name="T74" fmla="*/ 613 w 781"/>
              <a:gd name="T75" fmla="*/ 215 h 1381"/>
              <a:gd name="T76" fmla="*/ 629 w 781"/>
              <a:gd name="T77" fmla="*/ 172 h 1381"/>
              <a:gd name="T78" fmla="*/ 628 w 781"/>
              <a:gd name="T79" fmla="*/ 118 h 1381"/>
              <a:gd name="T80" fmla="*/ 580 w 781"/>
              <a:gd name="T81" fmla="*/ 68 h 1381"/>
              <a:gd name="T82" fmla="*/ 555 w 781"/>
              <a:gd name="T83" fmla="*/ 65 h 1381"/>
              <a:gd name="T84" fmla="*/ 492 w 781"/>
              <a:gd name="T85" fmla="*/ 94 h 1381"/>
              <a:gd name="T86" fmla="*/ 479 w 781"/>
              <a:gd name="T87" fmla="*/ 153 h 1381"/>
              <a:gd name="T88" fmla="*/ 495 w 781"/>
              <a:gd name="T89" fmla="*/ 228 h 1381"/>
              <a:gd name="T90" fmla="*/ 665 w 781"/>
              <a:gd name="T91" fmla="*/ 463 h 1381"/>
              <a:gd name="T92" fmla="*/ 690 w 781"/>
              <a:gd name="T93" fmla="*/ 506 h 1381"/>
              <a:gd name="T94" fmla="*/ 703 w 781"/>
              <a:gd name="T95" fmla="*/ 562 h 1381"/>
              <a:gd name="T96" fmla="*/ 683 w 781"/>
              <a:gd name="T97" fmla="*/ 600 h 1381"/>
              <a:gd name="T98" fmla="*/ 618 w 781"/>
              <a:gd name="T99" fmla="*/ 689 h 1381"/>
              <a:gd name="T100" fmla="*/ 621 w 781"/>
              <a:gd name="T101" fmla="*/ 635 h 1381"/>
              <a:gd name="T102" fmla="*/ 621 w 781"/>
              <a:gd name="T103" fmla="*/ 568 h 1381"/>
              <a:gd name="T104" fmla="*/ 654 w 781"/>
              <a:gd name="T105" fmla="*/ 461 h 1381"/>
              <a:gd name="T106" fmla="*/ 460 w 781"/>
              <a:gd name="T107" fmla="*/ 929 h 1381"/>
              <a:gd name="T108" fmla="*/ 464 w 781"/>
              <a:gd name="T109" fmla="*/ 996 h 1381"/>
              <a:gd name="T110" fmla="*/ 453 w 781"/>
              <a:gd name="T111" fmla="*/ 988 h 1381"/>
              <a:gd name="T112" fmla="*/ 3 w 781"/>
              <a:gd name="T113" fmla="*/ 43 h 1381"/>
              <a:gd name="T114" fmla="*/ 44 w 781"/>
              <a:gd name="T115" fmla="*/ 60 h 1381"/>
              <a:gd name="T116" fmla="*/ 61 w 781"/>
              <a:gd name="T117" fmla="*/ 19 h 1381"/>
              <a:gd name="T118" fmla="*/ 19 w 781"/>
              <a:gd name="T119" fmla="*/ 2 h 13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81" h="1381">
                <a:moveTo>
                  <a:pt x="501" y="240"/>
                </a:moveTo>
                <a:lnTo>
                  <a:pt x="501" y="240"/>
                </a:lnTo>
                <a:lnTo>
                  <a:pt x="499" y="243"/>
                </a:lnTo>
                <a:lnTo>
                  <a:pt x="497" y="250"/>
                </a:lnTo>
                <a:lnTo>
                  <a:pt x="493" y="257"/>
                </a:lnTo>
                <a:lnTo>
                  <a:pt x="493" y="257"/>
                </a:lnTo>
                <a:lnTo>
                  <a:pt x="488" y="256"/>
                </a:lnTo>
                <a:lnTo>
                  <a:pt x="479" y="256"/>
                </a:lnTo>
                <a:lnTo>
                  <a:pt x="469" y="256"/>
                </a:lnTo>
                <a:lnTo>
                  <a:pt x="469" y="256"/>
                </a:lnTo>
                <a:lnTo>
                  <a:pt x="454" y="257"/>
                </a:lnTo>
                <a:lnTo>
                  <a:pt x="450" y="257"/>
                </a:lnTo>
                <a:lnTo>
                  <a:pt x="444" y="261"/>
                </a:lnTo>
                <a:lnTo>
                  <a:pt x="444" y="261"/>
                </a:lnTo>
                <a:lnTo>
                  <a:pt x="434" y="266"/>
                </a:lnTo>
                <a:lnTo>
                  <a:pt x="430" y="267"/>
                </a:lnTo>
                <a:lnTo>
                  <a:pt x="430" y="267"/>
                </a:lnTo>
                <a:lnTo>
                  <a:pt x="424" y="266"/>
                </a:lnTo>
                <a:lnTo>
                  <a:pt x="412" y="262"/>
                </a:lnTo>
                <a:lnTo>
                  <a:pt x="404" y="261"/>
                </a:lnTo>
                <a:lnTo>
                  <a:pt x="394" y="261"/>
                </a:lnTo>
                <a:lnTo>
                  <a:pt x="383" y="261"/>
                </a:lnTo>
                <a:lnTo>
                  <a:pt x="372" y="263"/>
                </a:lnTo>
                <a:lnTo>
                  <a:pt x="372" y="263"/>
                </a:lnTo>
                <a:lnTo>
                  <a:pt x="350" y="269"/>
                </a:lnTo>
                <a:lnTo>
                  <a:pt x="337" y="273"/>
                </a:lnTo>
                <a:lnTo>
                  <a:pt x="330" y="276"/>
                </a:lnTo>
                <a:lnTo>
                  <a:pt x="324" y="279"/>
                </a:lnTo>
                <a:lnTo>
                  <a:pt x="324" y="279"/>
                </a:lnTo>
                <a:lnTo>
                  <a:pt x="290" y="283"/>
                </a:lnTo>
                <a:lnTo>
                  <a:pt x="290" y="283"/>
                </a:lnTo>
                <a:lnTo>
                  <a:pt x="258" y="270"/>
                </a:lnTo>
                <a:lnTo>
                  <a:pt x="231" y="261"/>
                </a:lnTo>
                <a:lnTo>
                  <a:pt x="220" y="257"/>
                </a:lnTo>
                <a:lnTo>
                  <a:pt x="212" y="255"/>
                </a:lnTo>
                <a:lnTo>
                  <a:pt x="212" y="255"/>
                </a:lnTo>
                <a:lnTo>
                  <a:pt x="179" y="249"/>
                </a:lnTo>
                <a:lnTo>
                  <a:pt x="179" y="249"/>
                </a:lnTo>
                <a:lnTo>
                  <a:pt x="178" y="246"/>
                </a:lnTo>
                <a:lnTo>
                  <a:pt x="176" y="242"/>
                </a:lnTo>
                <a:lnTo>
                  <a:pt x="174" y="237"/>
                </a:lnTo>
                <a:lnTo>
                  <a:pt x="171" y="234"/>
                </a:lnTo>
                <a:lnTo>
                  <a:pt x="166" y="229"/>
                </a:lnTo>
                <a:lnTo>
                  <a:pt x="158" y="227"/>
                </a:lnTo>
                <a:lnTo>
                  <a:pt x="148" y="224"/>
                </a:lnTo>
                <a:lnTo>
                  <a:pt x="148" y="224"/>
                </a:lnTo>
                <a:lnTo>
                  <a:pt x="139" y="224"/>
                </a:lnTo>
                <a:lnTo>
                  <a:pt x="129" y="225"/>
                </a:lnTo>
                <a:lnTo>
                  <a:pt x="120" y="228"/>
                </a:lnTo>
                <a:lnTo>
                  <a:pt x="111" y="231"/>
                </a:lnTo>
                <a:lnTo>
                  <a:pt x="106" y="234"/>
                </a:lnTo>
                <a:lnTo>
                  <a:pt x="100" y="238"/>
                </a:lnTo>
                <a:lnTo>
                  <a:pt x="96" y="242"/>
                </a:lnTo>
                <a:lnTo>
                  <a:pt x="95" y="246"/>
                </a:lnTo>
                <a:lnTo>
                  <a:pt x="95" y="246"/>
                </a:lnTo>
                <a:lnTo>
                  <a:pt x="94" y="257"/>
                </a:lnTo>
                <a:lnTo>
                  <a:pt x="94" y="262"/>
                </a:lnTo>
                <a:lnTo>
                  <a:pt x="94" y="264"/>
                </a:lnTo>
                <a:lnTo>
                  <a:pt x="94" y="264"/>
                </a:lnTo>
                <a:lnTo>
                  <a:pt x="98" y="273"/>
                </a:lnTo>
                <a:lnTo>
                  <a:pt x="101" y="277"/>
                </a:lnTo>
                <a:lnTo>
                  <a:pt x="103" y="280"/>
                </a:lnTo>
                <a:lnTo>
                  <a:pt x="103" y="280"/>
                </a:lnTo>
                <a:lnTo>
                  <a:pt x="107" y="279"/>
                </a:lnTo>
                <a:lnTo>
                  <a:pt x="109" y="279"/>
                </a:lnTo>
                <a:lnTo>
                  <a:pt x="109" y="279"/>
                </a:lnTo>
                <a:lnTo>
                  <a:pt x="111" y="281"/>
                </a:lnTo>
                <a:lnTo>
                  <a:pt x="114" y="285"/>
                </a:lnTo>
                <a:lnTo>
                  <a:pt x="119" y="287"/>
                </a:lnTo>
                <a:lnTo>
                  <a:pt x="119" y="287"/>
                </a:lnTo>
                <a:lnTo>
                  <a:pt x="122" y="287"/>
                </a:lnTo>
                <a:lnTo>
                  <a:pt x="124" y="287"/>
                </a:lnTo>
                <a:lnTo>
                  <a:pt x="127" y="286"/>
                </a:lnTo>
                <a:lnTo>
                  <a:pt x="130" y="285"/>
                </a:lnTo>
                <a:lnTo>
                  <a:pt x="130" y="285"/>
                </a:lnTo>
                <a:lnTo>
                  <a:pt x="135" y="285"/>
                </a:lnTo>
                <a:lnTo>
                  <a:pt x="139" y="283"/>
                </a:lnTo>
                <a:lnTo>
                  <a:pt x="141" y="283"/>
                </a:lnTo>
                <a:lnTo>
                  <a:pt x="142" y="283"/>
                </a:lnTo>
                <a:lnTo>
                  <a:pt x="142" y="283"/>
                </a:lnTo>
                <a:lnTo>
                  <a:pt x="141" y="286"/>
                </a:lnTo>
                <a:lnTo>
                  <a:pt x="141" y="287"/>
                </a:lnTo>
                <a:lnTo>
                  <a:pt x="141" y="289"/>
                </a:lnTo>
                <a:lnTo>
                  <a:pt x="145" y="290"/>
                </a:lnTo>
                <a:lnTo>
                  <a:pt x="145" y="290"/>
                </a:lnTo>
                <a:lnTo>
                  <a:pt x="155" y="292"/>
                </a:lnTo>
                <a:lnTo>
                  <a:pt x="161" y="292"/>
                </a:lnTo>
                <a:lnTo>
                  <a:pt x="161" y="292"/>
                </a:lnTo>
                <a:lnTo>
                  <a:pt x="163" y="296"/>
                </a:lnTo>
                <a:lnTo>
                  <a:pt x="171" y="306"/>
                </a:lnTo>
                <a:lnTo>
                  <a:pt x="181" y="316"/>
                </a:lnTo>
                <a:lnTo>
                  <a:pt x="187" y="322"/>
                </a:lnTo>
                <a:lnTo>
                  <a:pt x="193" y="326"/>
                </a:lnTo>
                <a:lnTo>
                  <a:pt x="193" y="326"/>
                </a:lnTo>
                <a:lnTo>
                  <a:pt x="201" y="331"/>
                </a:lnTo>
                <a:lnTo>
                  <a:pt x="217" y="337"/>
                </a:lnTo>
                <a:lnTo>
                  <a:pt x="252" y="348"/>
                </a:lnTo>
                <a:lnTo>
                  <a:pt x="299" y="364"/>
                </a:lnTo>
                <a:lnTo>
                  <a:pt x="299" y="364"/>
                </a:lnTo>
                <a:lnTo>
                  <a:pt x="302" y="367"/>
                </a:lnTo>
                <a:lnTo>
                  <a:pt x="305" y="371"/>
                </a:lnTo>
                <a:lnTo>
                  <a:pt x="309" y="374"/>
                </a:lnTo>
                <a:lnTo>
                  <a:pt x="309" y="374"/>
                </a:lnTo>
                <a:lnTo>
                  <a:pt x="315" y="376"/>
                </a:lnTo>
                <a:lnTo>
                  <a:pt x="323" y="376"/>
                </a:lnTo>
                <a:lnTo>
                  <a:pt x="331" y="376"/>
                </a:lnTo>
                <a:lnTo>
                  <a:pt x="337" y="377"/>
                </a:lnTo>
                <a:lnTo>
                  <a:pt x="337" y="377"/>
                </a:lnTo>
                <a:lnTo>
                  <a:pt x="354" y="384"/>
                </a:lnTo>
                <a:lnTo>
                  <a:pt x="363" y="387"/>
                </a:lnTo>
                <a:lnTo>
                  <a:pt x="367" y="390"/>
                </a:lnTo>
                <a:lnTo>
                  <a:pt x="368" y="392"/>
                </a:lnTo>
                <a:lnTo>
                  <a:pt x="368" y="392"/>
                </a:lnTo>
                <a:lnTo>
                  <a:pt x="373" y="404"/>
                </a:lnTo>
                <a:lnTo>
                  <a:pt x="378" y="428"/>
                </a:lnTo>
                <a:lnTo>
                  <a:pt x="382" y="450"/>
                </a:lnTo>
                <a:lnTo>
                  <a:pt x="383" y="462"/>
                </a:lnTo>
                <a:lnTo>
                  <a:pt x="383" y="462"/>
                </a:lnTo>
                <a:lnTo>
                  <a:pt x="385" y="468"/>
                </a:lnTo>
                <a:lnTo>
                  <a:pt x="386" y="477"/>
                </a:lnTo>
                <a:lnTo>
                  <a:pt x="388" y="487"/>
                </a:lnTo>
                <a:lnTo>
                  <a:pt x="387" y="490"/>
                </a:lnTo>
                <a:lnTo>
                  <a:pt x="387" y="494"/>
                </a:lnTo>
                <a:lnTo>
                  <a:pt x="387" y="494"/>
                </a:lnTo>
                <a:lnTo>
                  <a:pt x="383" y="502"/>
                </a:lnTo>
                <a:lnTo>
                  <a:pt x="381" y="514"/>
                </a:lnTo>
                <a:lnTo>
                  <a:pt x="379" y="528"/>
                </a:lnTo>
                <a:lnTo>
                  <a:pt x="379" y="543"/>
                </a:lnTo>
                <a:lnTo>
                  <a:pt x="379" y="543"/>
                </a:lnTo>
                <a:lnTo>
                  <a:pt x="379" y="560"/>
                </a:lnTo>
                <a:lnTo>
                  <a:pt x="381" y="575"/>
                </a:lnTo>
                <a:lnTo>
                  <a:pt x="385" y="592"/>
                </a:lnTo>
                <a:lnTo>
                  <a:pt x="385" y="592"/>
                </a:lnTo>
                <a:lnTo>
                  <a:pt x="382" y="633"/>
                </a:lnTo>
                <a:lnTo>
                  <a:pt x="382" y="633"/>
                </a:lnTo>
                <a:lnTo>
                  <a:pt x="381" y="643"/>
                </a:lnTo>
                <a:lnTo>
                  <a:pt x="380" y="648"/>
                </a:lnTo>
                <a:lnTo>
                  <a:pt x="379" y="653"/>
                </a:lnTo>
                <a:lnTo>
                  <a:pt x="379" y="653"/>
                </a:lnTo>
                <a:lnTo>
                  <a:pt x="375" y="668"/>
                </a:lnTo>
                <a:lnTo>
                  <a:pt x="372" y="701"/>
                </a:lnTo>
                <a:lnTo>
                  <a:pt x="359" y="801"/>
                </a:lnTo>
                <a:lnTo>
                  <a:pt x="347" y="905"/>
                </a:lnTo>
                <a:lnTo>
                  <a:pt x="341" y="961"/>
                </a:lnTo>
                <a:lnTo>
                  <a:pt x="341" y="961"/>
                </a:lnTo>
                <a:lnTo>
                  <a:pt x="341" y="974"/>
                </a:lnTo>
                <a:lnTo>
                  <a:pt x="341" y="985"/>
                </a:lnTo>
                <a:lnTo>
                  <a:pt x="342" y="995"/>
                </a:lnTo>
                <a:lnTo>
                  <a:pt x="347" y="1005"/>
                </a:lnTo>
                <a:lnTo>
                  <a:pt x="347" y="1005"/>
                </a:lnTo>
                <a:lnTo>
                  <a:pt x="372" y="1045"/>
                </a:lnTo>
                <a:lnTo>
                  <a:pt x="391" y="1072"/>
                </a:lnTo>
                <a:lnTo>
                  <a:pt x="408" y="1096"/>
                </a:lnTo>
                <a:lnTo>
                  <a:pt x="408" y="1096"/>
                </a:lnTo>
                <a:lnTo>
                  <a:pt x="425" y="1117"/>
                </a:lnTo>
                <a:lnTo>
                  <a:pt x="440" y="1139"/>
                </a:lnTo>
                <a:lnTo>
                  <a:pt x="452" y="1158"/>
                </a:lnTo>
                <a:lnTo>
                  <a:pt x="460" y="1175"/>
                </a:lnTo>
                <a:lnTo>
                  <a:pt x="460" y="1175"/>
                </a:lnTo>
                <a:lnTo>
                  <a:pt x="469" y="1191"/>
                </a:lnTo>
                <a:lnTo>
                  <a:pt x="470" y="1196"/>
                </a:lnTo>
                <a:lnTo>
                  <a:pt x="470" y="1196"/>
                </a:lnTo>
                <a:lnTo>
                  <a:pt x="469" y="1219"/>
                </a:lnTo>
                <a:lnTo>
                  <a:pt x="465" y="1238"/>
                </a:lnTo>
                <a:lnTo>
                  <a:pt x="463" y="1246"/>
                </a:lnTo>
                <a:lnTo>
                  <a:pt x="460" y="1253"/>
                </a:lnTo>
                <a:lnTo>
                  <a:pt x="460" y="1253"/>
                </a:lnTo>
                <a:lnTo>
                  <a:pt x="457" y="1265"/>
                </a:lnTo>
                <a:lnTo>
                  <a:pt x="454" y="1277"/>
                </a:lnTo>
                <a:lnTo>
                  <a:pt x="452" y="1286"/>
                </a:lnTo>
                <a:lnTo>
                  <a:pt x="450" y="1291"/>
                </a:lnTo>
                <a:lnTo>
                  <a:pt x="448" y="1294"/>
                </a:lnTo>
                <a:lnTo>
                  <a:pt x="448" y="1294"/>
                </a:lnTo>
                <a:lnTo>
                  <a:pt x="432" y="1316"/>
                </a:lnTo>
                <a:lnTo>
                  <a:pt x="414" y="1337"/>
                </a:lnTo>
                <a:lnTo>
                  <a:pt x="414" y="1337"/>
                </a:lnTo>
                <a:lnTo>
                  <a:pt x="399" y="1350"/>
                </a:lnTo>
                <a:lnTo>
                  <a:pt x="395" y="1355"/>
                </a:lnTo>
                <a:lnTo>
                  <a:pt x="393" y="1358"/>
                </a:lnTo>
                <a:lnTo>
                  <a:pt x="391" y="1363"/>
                </a:lnTo>
                <a:lnTo>
                  <a:pt x="391" y="1366"/>
                </a:lnTo>
                <a:lnTo>
                  <a:pt x="391" y="1366"/>
                </a:lnTo>
                <a:lnTo>
                  <a:pt x="392" y="1370"/>
                </a:lnTo>
                <a:lnTo>
                  <a:pt x="394" y="1374"/>
                </a:lnTo>
                <a:lnTo>
                  <a:pt x="398" y="1375"/>
                </a:lnTo>
                <a:lnTo>
                  <a:pt x="401" y="1377"/>
                </a:lnTo>
                <a:lnTo>
                  <a:pt x="408" y="1379"/>
                </a:lnTo>
                <a:lnTo>
                  <a:pt x="414" y="1381"/>
                </a:lnTo>
                <a:lnTo>
                  <a:pt x="414" y="1381"/>
                </a:lnTo>
                <a:lnTo>
                  <a:pt x="425" y="1381"/>
                </a:lnTo>
                <a:lnTo>
                  <a:pt x="445" y="1378"/>
                </a:lnTo>
                <a:lnTo>
                  <a:pt x="466" y="1376"/>
                </a:lnTo>
                <a:lnTo>
                  <a:pt x="483" y="1372"/>
                </a:lnTo>
                <a:lnTo>
                  <a:pt x="483" y="1372"/>
                </a:lnTo>
                <a:lnTo>
                  <a:pt x="493" y="1368"/>
                </a:lnTo>
                <a:lnTo>
                  <a:pt x="503" y="1362"/>
                </a:lnTo>
                <a:lnTo>
                  <a:pt x="510" y="1355"/>
                </a:lnTo>
                <a:lnTo>
                  <a:pt x="512" y="1352"/>
                </a:lnTo>
                <a:lnTo>
                  <a:pt x="515" y="1349"/>
                </a:lnTo>
                <a:lnTo>
                  <a:pt x="515" y="1349"/>
                </a:lnTo>
                <a:lnTo>
                  <a:pt x="516" y="1336"/>
                </a:lnTo>
                <a:lnTo>
                  <a:pt x="517" y="1330"/>
                </a:lnTo>
                <a:lnTo>
                  <a:pt x="518" y="1325"/>
                </a:lnTo>
                <a:lnTo>
                  <a:pt x="518" y="1325"/>
                </a:lnTo>
                <a:lnTo>
                  <a:pt x="523" y="1317"/>
                </a:lnTo>
                <a:lnTo>
                  <a:pt x="529" y="1306"/>
                </a:lnTo>
                <a:lnTo>
                  <a:pt x="529" y="1306"/>
                </a:lnTo>
                <a:lnTo>
                  <a:pt x="534" y="1294"/>
                </a:lnTo>
                <a:lnTo>
                  <a:pt x="536" y="1282"/>
                </a:lnTo>
                <a:lnTo>
                  <a:pt x="536" y="1282"/>
                </a:lnTo>
                <a:lnTo>
                  <a:pt x="540" y="1274"/>
                </a:lnTo>
                <a:lnTo>
                  <a:pt x="542" y="1269"/>
                </a:lnTo>
                <a:lnTo>
                  <a:pt x="543" y="1265"/>
                </a:lnTo>
                <a:lnTo>
                  <a:pt x="543" y="1265"/>
                </a:lnTo>
                <a:lnTo>
                  <a:pt x="541" y="1249"/>
                </a:lnTo>
                <a:lnTo>
                  <a:pt x="541" y="1236"/>
                </a:lnTo>
                <a:lnTo>
                  <a:pt x="542" y="1229"/>
                </a:lnTo>
                <a:lnTo>
                  <a:pt x="543" y="1222"/>
                </a:lnTo>
                <a:lnTo>
                  <a:pt x="543" y="1222"/>
                </a:lnTo>
                <a:lnTo>
                  <a:pt x="550" y="1199"/>
                </a:lnTo>
                <a:lnTo>
                  <a:pt x="558" y="1164"/>
                </a:lnTo>
                <a:lnTo>
                  <a:pt x="566" y="1128"/>
                </a:lnTo>
                <a:lnTo>
                  <a:pt x="568" y="1111"/>
                </a:lnTo>
                <a:lnTo>
                  <a:pt x="568" y="1098"/>
                </a:lnTo>
                <a:lnTo>
                  <a:pt x="568" y="1098"/>
                </a:lnTo>
                <a:lnTo>
                  <a:pt x="566" y="1046"/>
                </a:lnTo>
                <a:lnTo>
                  <a:pt x="566" y="1009"/>
                </a:lnTo>
                <a:lnTo>
                  <a:pt x="566" y="1009"/>
                </a:lnTo>
                <a:lnTo>
                  <a:pt x="567" y="980"/>
                </a:lnTo>
                <a:lnTo>
                  <a:pt x="569" y="960"/>
                </a:lnTo>
                <a:lnTo>
                  <a:pt x="570" y="951"/>
                </a:lnTo>
                <a:lnTo>
                  <a:pt x="574" y="942"/>
                </a:lnTo>
                <a:lnTo>
                  <a:pt x="574" y="942"/>
                </a:lnTo>
                <a:lnTo>
                  <a:pt x="576" y="934"/>
                </a:lnTo>
                <a:lnTo>
                  <a:pt x="579" y="922"/>
                </a:lnTo>
                <a:lnTo>
                  <a:pt x="585" y="896"/>
                </a:lnTo>
                <a:lnTo>
                  <a:pt x="592" y="851"/>
                </a:lnTo>
                <a:lnTo>
                  <a:pt x="592" y="851"/>
                </a:lnTo>
                <a:lnTo>
                  <a:pt x="600" y="805"/>
                </a:lnTo>
                <a:lnTo>
                  <a:pt x="608" y="773"/>
                </a:lnTo>
                <a:lnTo>
                  <a:pt x="629" y="786"/>
                </a:lnTo>
                <a:lnTo>
                  <a:pt x="629" y="786"/>
                </a:lnTo>
                <a:lnTo>
                  <a:pt x="632" y="788"/>
                </a:lnTo>
                <a:lnTo>
                  <a:pt x="635" y="789"/>
                </a:lnTo>
                <a:lnTo>
                  <a:pt x="639" y="791"/>
                </a:lnTo>
                <a:lnTo>
                  <a:pt x="639" y="791"/>
                </a:lnTo>
                <a:lnTo>
                  <a:pt x="646" y="788"/>
                </a:lnTo>
                <a:lnTo>
                  <a:pt x="653" y="786"/>
                </a:lnTo>
                <a:lnTo>
                  <a:pt x="663" y="780"/>
                </a:lnTo>
                <a:lnTo>
                  <a:pt x="663" y="780"/>
                </a:lnTo>
                <a:lnTo>
                  <a:pt x="664" y="789"/>
                </a:lnTo>
                <a:lnTo>
                  <a:pt x="666" y="795"/>
                </a:lnTo>
                <a:lnTo>
                  <a:pt x="667" y="798"/>
                </a:lnTo>
                <a:lnTo>
                  <a:pt x="670" y="799"/>
                </a:lnTo>
                <a:lnTo>
                  <a:pt x="670" y="799"/>
                </a:lnTo>
                <a:lnTo>
                  <a:pt x="676" y="798"/>
                </a:lnTo>
                <a:lnTo>
                  <a:pt x="683" y="795"/>
                </a:lnTo>
                <a:lnTo>
                  <a:pt x="691" y="792"/>
                </a:lnTo>
                <a:lnTo>
                  <a:pt x="691" y="792"/>
                </a:lnTo>
                <a:lnTo>
                  <a:pt x="692" y="792"/>
                </a:lnTo>
                <a:lnTo>
                  <a:pt x="694" y="794"/>
                </a:lnTo>
                <a:lnTo>
                  <a:pt x="698" y="795"/>
                </a:lnTo>
                <a:lnTo>
                  <a:pt x="704" y="795"/>
                </a:lnTo>
                <a:lnTo>
                  <a:pt x="704" y="795"/>
                </a:lnTo>
                <a:lnTo>
                  <a:pt x="711" y="794"/>
                </a:lnTo>
                <a:lnTo>
                  <a:pt x="716" y="792"/>
                </a:lnTo>
                <a:lnTo>
                  <a:pt x="721" y="788"/>
                </a:lnTo>
                <a:lnTo>
                  <a:pt x="721" y="788"/>
                </a:lnTo>
                <a:lnTo>
                  <a:pt x="724" y="789"/>
                </a:lnTo>
                <a:lnTo>
                  <a:pt x="726" y="789"/>
                </a:lnTo>
                <a:lnTo>
                  <a:pt x="729" y="788"/>
                </a:lnTo>
                <a:lnTo>
                  <a:pt x="729" y="788"/>
                </a:lnTo>
                <a:lnTo>
                  <a:pt x="734" y="774"/>
                </a:lnTo>
                <a:lnTo>
                  <a:pt x="744" y="744"/>
                </a:lnTo>
                <a:lnTo>
                  <a:pt x="755" y="711"/>
                </a:lnTo>
                <a:lnTo>
                  <a:pt x="762" y="691"/>
                </a:lnTo>
                <a:lnTo>
                  <a:pt x="762" y="691"/>
                </a:lnTo>
                <a:lnTo>
                  <a:pt x="770" y="670"/>
                </a:lnTo>
                <a:lnTo>
                  <a:pt x="774" y="661"/>
                </a:lnTo>
                <a:lnTo>
                  <a:pt x="774" y="655"/>
                </a:lnTo>
                <a:lnTo>
                  <a:pt x="774" y="655"/>
                </a:lnTo>
                <a:lnTo>
                  <a:pt x="773" y="648"/>
                </a:lnTo>
                <a:lnTo>
                  <a:pt x="771" y="645"/>
                </a:lnTo>
                <a:lnTo>
                  <a:pt x="770" y="643"/>
                </a:lnTo>
                <a:lnTo>
                  <a:pt x="770" y="643"/>
                </a:lnTo>
                <a:lnTo>
                  <a:pt x="765" y="639"/>
                </a:lnTo>
                <a:lnTo>
                  <a:pt x="762" y="633"/>
                </a:lnTo>
                <a:lnTo>
                  <a:pt x="762" y="633"/>
                </a:lnTo>
                <a:lnTo>
                  <a:pt x="758" y="627"/>
                </a:lnTo>
                <a:lnTo>
                  <a:pt x="757" y="625"/>
                </a:lnTo>
                <a:lnTo>
                  <a:pt x="755" y="623"/>
                </a:lnTo>
                <a:lnTo>
                  <a:pt x="755" y="623"/>
                </a:lnTo>
                <a:lnTo>
                  <a:pt x="742" y="614"/>
                </a:lnTo>
                <a:lnTo>
                  <a:pt x="745" y="606"/>
                </a:lnTo>
                <a:lnTo>
                  <a:pt x="745" y="606"/>
                </a:lnTo>
                <a:lnTo>
                  <a:pt x="767" y="578"/>
                </a:lnTo>
                <a:lnTo>
                  <a:pt x="767" y="578"/>
                </a:lnTo>
                <a:lnTo>
                  <a:pt x="769" y="573"/>
                </a:lnTo>
                <a:lnTo>
                  <a:pt x="769" y="567"/>
                </a:lnTo>
                <a:lnTo>
                  <a:pt x="769" y="551"/>
                </a:lnTo>
                <a:lnTo>
                  <a:pt x="767" y="534"/>
                </a:lnTo>
                <a:lnTo>
                  <a:pt x="765" y="521"/>
                </a:lnTo>
                <a:lnTo>
                  <a:pt x="765" y="521"/>
                </a:lnTo>
                <a:lnTo>
                  <a:pt x="765" y="515"/>
                </a:lnTo>
                <a:lnTo>
                  <a:pt x="763" y="508"/>
                </a:lnTo>
                <a:lnTo>
                  <a:pt x="757" y="489"/>
                </a:lnTo>
                <a:lnTo>
                  <a:pt x="748" y="464"/>
                </a:lnTo>
                <a:lnTo>
                  <a:pt x="748" y="464"/>
                </a:lnTo>
                <a:lnTo>
                  <a:pt x="764" y="458"/>
                </a:lnTo>
                <a:lnTo>
                  <a:pt x="776" y="452"/>
                </a:lnTo>
                <a:lnTo>
                  <a:pt x="780" y="449"/>
                </a:lnTo>
                <a:lnTo>
                  <a:pt x="781" y="447"/>
                </a:lnTo>
                <a:lnTo>
                  <a:pt x="781" y="447"/>
                </a:lnTo>
                <a:lnTo>
                  <a:pt x="780" y="443"/>
                </a:lnTo>
                <a:lnTo>
                  <a:pt x="776" y="438"/>
                </a:lnTo>
                <a:lnTo>
                  <a:pt x="771" y="434"/>
                </a:lnTo>
                <a:lnTo>
                  <a:pt x="771" y="434"/>
                </a:lnTo>
                <a:lnTo>
                  <a:pt x="745" y="392"/>
                </a:lnTo>
                <a:lnTo>
                  <a:pt x="724" y="360"/>
                </a:lnTo>
                <a:lnTo>
                  <a:pt x="715" y="346"/>
                </a:lnTo>
                <a:lnTo>
                  <a:pt x="706" y="335"/>
                </a:lnTo>
                <a:lnTo>
                  <a:pt x="706" y="335"/>
                </a:lnTo>
                <a:lnTo>
                  <a:pt x="694" y="324"/>
                </a:lnTo>
                <a:lnTo>
                  <a:pt x="685" y="318"/>
                </a:lnTo>
                <a:lnTo>
                  <a:pt x="676" y="313"/>
                </a:lnTo>
                <a:lnTo>
                  <a:pt x="664" y="307"/>
                </a:lnTo>
                <a:lnTo>
                  <a:pt x="664" y="307"/>
                </a:lnTo>
                <a:lnTo>
                  <a:pt x="650" y="300"/>
                </a:lnTo>
                <a:lnTo>
                  <a:pt x="635" y="293"/>
                </a:lnTo>
                <a:lnTo>
                  <a:pt x="618" y="285"/>
                </a:lnTo>
                <a:lnTo>
                  <a:pt x="592" y="275"/>
                </a:lnTo>
                <a:lnTo>
                  <a:pt x="592" y="275"/>
                </a:lnTo>
                <a:lnTo>
                  <a:pt x="593" y="259"/>
                </a:lnTo>
                <a:lnTo>
                  <a:pt x="595" y="234"/>
                </a:lnTo>
                <a:lnTo>
                  <a:pt x="595" y="234"/>
                </a:lnTo>
                <a:lnTo>
                  <a:pt x="600" y="221"/>
                </a:lnTo>
                <a:lnTo>
                  <a:pt x="602" y="214"/>
                </a:lnTo>
                <a:lnTo>
                  <a:pt x="602" y="214"/>
                </a:lnTo>
                <a:lnTo>
                  <a:pt x="603" y="215"/>
                </a:lnTo>
                <a:lnTo>
                  <a:pt x="606" y="216"/>
                </a:lnTo>
                <a:lnTo>
                  <a:pt x="611" y="216"/>
                </a:lnTo>
                <a:lnTo>
                  <a:pt x="613" y="215"/>
                </a:lnTo>
                <a:lnTo>
                  <a:pt x="616" y="212"/>
                </a:lnTo>
                <a:lnTo>
                  <a:pt x="616" y="212"/>
                </a:lnTo>
                <a:lnTo>
                  <a:pt x="619" y="209"/>
                </a:lnTo>
                <a:lnTo>
                  <a:pt x="622" y="204"/>
                </a:lnTo>
                <a:lnTo>
                  <a:pt x="627" y="191"/>
                </a:lnTo>
                <a:lnTo>
                  <a:pt x="629" y="179"/>
                </a:lnTo>
                <a:lnTo>
                  <a:pt x="631" y="176"/>
                </a:lnTo>
                <a:lnTo>
                  <a:pt x="629" y="172"/>
                </a:lnTo>
                <a:lnTo>
                  <a:pt x="629" y="172"/>
                </a:lnTo>
                <a:lnTo>
                  <a:pt x="626" y="169"/>
                </a:lnTo>
                <a:lnTo>
                  <a:pt x="626" y="169"/>
                </a:lnTo>
                <a:lnTo>
                  <a:pt x="626" y="169"/>
                </a:lnTo>
                <a:lnTo>
                  <a:pt x="626" y="157"/>
                </a:lnTo>
                <a:lnTo>
                  <a:pt x="626" y="157"/>
                </a:lnTo>
                <a:lnTo>
                  <a:pt x="629" y="141"/>
                </a:lnTo>
                <a:lnTo>
                  <a:pt x="629" y="130"/>
                </a:lnTo>
                <a:lnTo>
                  <a:pt x="629" y="124"/>
                </a:lnTo>
                <a:lnTo>
                  <a:pt x="628" y="118"/>
                </a:lnTo>
                <a:lnTo>
                  <a:pt x="628" y="118"/>
                </a:lnTo>
                <a:lnTo>
                  <a:pt x="621" y="99"/>
                </a:lnTo>
                <a:lnTo>
                  <a:pt x="618" y="93"/>
                </a:lnTo>
                <a:lnTo>
                  <a:pt x="614" y="88"/>
                </a:lnTo>
                <a:lnTo>
                  <a:pt x="614" y="88"/>
                </a:lnTo>
                <a:lnTo>
                  <a:pt x="607" y="84"/>
                </a:lnTo>
                <a:lnTo>
                  <a:pt x="596" y="76"/>
                </a:lnTo>
                <a:lnTo>
                  <a:pt x="580" y="68"/>
                </a:lnTo>
                <a:lnTo>
                  <a:pt x="580" y="68"/>
                </a:lnTo>
                <a:lnTo>
                  <a:pt x="579" y="65"/>
                </a:lnTo>
                <a:lnTo>
                  <a:pt x="577" y="61"/>
                </a:lnTo>
                <a:lnTo>
                  <a:pt x="574" y="60"/>
                </a:lnTo>
                <a:lnTo>
                  <a:pt x="574" y="60"/>
                </a:lnTo>
                <a:lnTo>
                  <a:pt x="569" y="60"/>
                </a:lnTo>
                <a:lnTo>
                  <a:pt x="564" y="62"/>
                </a:lnTo>
                <a:lnTo>
                  <a:pt x="561" y="65"/>
                </a:lnTo>
                <a:lnTo>
                  <a:pt x="561" y="65"/>
                </a:lnTo>
                <a:lnTo>
                  <a:pt x="555" y="65"/>
                </a:lnTo>
                <a:lnTo>
                  <a:pt x="543" y="66"/>
                </a:lnTo>
                <a:lnTo>
                  <a:pt x="543" y="66"/>
                </a:lnTo>
                <a:lnTo>
                  <a:pt x="519" y="72"/>
                </a:lnTo>
                <a:lnTo>
                  <a:pt x="505" y="78"/>
                </a:lnTo>
                <a:lnTo>
                  <a:pt x="499" y="80"/>
                </a:lnTo>
                <a:lnTo>
                  <a:pt x="496" y="84"/>
                </a:lnTo>
                <a:lnTo>
                  <a:pt x="496" y="84"/>
                </a:lnTo>
                <a:lnTo>
                  <a:pt x="495" y="87"/>
                </a:lnTo>
                <a:lnTo>
                  <a:pt x="492" y="94"/>
                </a:lnTo>
                <a:lnTo>
                  <a:pt x="489" y="112"/>
                </a:lnTo>
                <a:lnTo>
                  <a:pt x="485" y="136"/>
                </a:lnTo>
                <a:lnTo>
                  <a:pt x="485" y="136"/>
                </a:lnTo>
                <a:lnTo>
                  <a:pt x="479" y="144"/>
                </a:lnTo>
                <a:lnTo>
                  <a:pt x="476" y="150"/>
                </a:lnTo>
                <a:lnTo>
                  <a:pt x="476" y="152"/>
                </a:lnTo>
                <a:lnTo>
                  <a:pt x="477" y="153"/>
                </a:lnTo>
                <a:lnTo>
                  <a:pt x="477" y="153"/>
                </a:lnTo>
                <a:lnTo>
                  <a:pt x="479" y="153"/>
                </a:lnTo>
                <a:lnTo>
                  <a:pt x="482" y="153"/>
                </a:lnTo>
                <a:lnTo>
                  <a:pt x="486" y="152"/>
                </a:lnTo>
                <a:lnTo>
                  <a:pt x="491" y="147"/>
                </a:lnTo>
                <a:lnTo>
                  <a:pt x="491" y="147"/>
                </a:lnTo>
                <a:lnTo>
                  <a:pt x="491" y="171"/>
                </a:lnTo>
                <a:lnTo>
                  <a:pt x="491" y="204"/>
                </a:lnTo>
                <a:lnTo>
                  <a:pt x="491" y="204"/>
                </a:lnTo>
                <a:lnTo>
                  <a:pt x="492" y="218"/>
                </a:lnTo>
                <a:lnTo>
                  <a:pt x="495" y="228"/>
                </a:lnTo>
                <a:lnTo>
                  <a:pt x="495" y="228"/>
                </a:lnTo>
                <a:lnTo>
                  <a:pt x="498" y="235"/>
                </a:lnTo>
                <a:lnTo>
                  <a:pt x="501" y="240"/>
                </a:lnTo>
                <a:lnTo>
                  <a:pt x="501" y="240"/>
                </a:lnTo>
                <a:close/>
                <a:moveTo>
                  <a:pt x="654" y="461"/>
                </a:moveTo>
                <a:lnTo>
                  <a:pt x="654" y="461"/>
                </a:lnTo>
                <a:lnTo>
                  <a:pt x="655" y="461"/>
                </a:lnTo>
                <a:lnTo>
                  <a:pt x="660" y="462"/>
                </a:lnTo>
                <a:lnTo>
                  <a:pt x="665" y="463"/>
                </a:lnTo>
                <a:lnTo>
                  <a:pt x="668" y="464"/>
                </a:lnTo>
                <a:lnTo>
                  <a:pt x="668" y="464"/>
                </a:lnTo>
                <a:lnTo>
                  <a:pt x="670" y="468"/>
                </a:lnTo>
                <a:lnTo>
                  <a:pt x="671" y="471"/>
                </a:lnTo>
                <a:lnTo>
                  <a:pt x="673" y="480"/>
                </a:lnTo>
                <a:lnTo>
                  <a:pt x="673" y="480"/>
                </a:lnTo>
                <a:lnTo>
                  <a:pt x="680" y="495"/>
                </a:lnTo>
                <a:lnTo>
                  <a:pt x="686" y="506"/>
                </a:lnTo>
                <a:lnTo>
                  <a:pt x="690" y="506"/>
                </a:lnTo>
                <a:lnTo>
                  <a:pt x="690" y="506"/>
                </a:lnTo>
                <a:lnTo>
                  <a:pt x="693" y="514"/>
                </a:lnTo>
                <a:lnTo>
                  <a:pt x="693" y="514"/>
                </a:lnTo>
                <a:lnTo>
                  <a:pt x="696" y="521"/>
                </a:lnTo>
                <a:lnTo>
                  <a:pt x="699" y="528"/>
                </a:lnTo>
                <a:lnTo>
                  <a:pt x="702" y="536"/>
                </a:lnTo>
                <a:lnTo>
                  <a:pt x="703" y="543"/>
                </a:lnTo>
                <a:lnTo>
                  <a:pt x="703" y="543"/>
                </a:lnTo>
                <a:lnTo>
                  <a:pt x="703" y="562"/>
                </a:lnTo>
                <a:lnTo>
                  <a:pt x="704" y="577"/>
                </a:lnTo>
                <a:lnTo>
                  <a:pt x="704" y="577"/>
                </a:lnTo>
                <a:lnTo>
                  <a:pt x="704" y="581"/>
                </a:lnTo>
                <a:lnTo>
                  <a:pt x="704" y="586"/>
                </a:lnTo>
                <a:lnTo>
                  <a:pt x="698" y="597"/>
                </a:lnTo>
                <a:lnTo>
                  <a:pt x="691" y="597"/>
                </a:lnTo>
                <a:lnTo>
                  <a:pt x="691" y="597"/>
                </a:lnTo>
                <a:lnTo>
                  <a:pt x="683" y="600"/>
                </a:lnTo>
                <a:lnTo>
                  <a:pt x="683" y="600"/>
                </a:lnTo>
                <a:lnTo>
                  <a:pt x="677" y="607"/>
                </a:lnTo>
                <a:lnTo>
                  <a:pt x="665" y="619"/>
                </a:lnTo>
                <a:lnTo>
                  <a:pt x="653" y="632"/>
                </a:lnTo>
                <a:lnTo>
                  <a:pt x="644" y="642"/>
                </a:lnTo>
                <a:lnTo>
                  <a:pt x="644" y="642"/>
                </a:lnTo>
                <a:lnTo>
                  <a:pt x="639" y="646"/>
                </a:lnTo>
                <a:lnTo>
                  <a:pt x="635" y="653"/>
                </a:lnTo>
                <a:lnTo>
                  <a:pt x="627" y="669"/>
                </a:lnTo>
                <a:lnTo>
                  <a:pt x="618" y="689"/>
                </a:lnTo>
                <a:lnTo>
                  <a:pt x="618" y="689"/>
                </a:lnTo>
                <a:lnTo>
                  <a:pt x="619" y="664"/>
                </a:lnTo>
                <a:lnTo>
                  <a:pt x="619" y="664"/>
                </a:lnTo>
                <a:lnTo>
                  <a:pt x="619" y="659"/>
                </a:lnTo>
                <a:lnTo>
                  <a:pt x="616" y="655"/>
                </a:lnTo>
                <a:lnTo>
                  <a:pt x="614" y="648"/>
                </a:lnTo>
                <a:lnTo>
                  <a:pt x="614" y="648"/>
                </a:lnTo>
                <a:lnTo>
                  <a:pt x="616" y="644"/>
                </a:lnTo>
                <a:lnTo>
                  <a:pt x="621" y="635"/>
                </a:lnTo>
                <a:lnTo>
                  <a:pt x="621" y="635"/>
                </a:lnTo>
                <a:lnTo>
                  <a:pt x="624" y="630"/>
                </a:lnTo>
                <a:lnTo>
                  <a:pt x="624" y="625"/>
                </a:lnTo>
                <a:lnTo>
                  <a:pt x="624" y="622"/>
                </a:lnTo>
                <a:lnTo>
                  <a:pt x="622" y="616"/>
                </a:lnTo>
                <a:lnTo>
                  <a:pt x="622" y="616"/>
                </a:lnTo>
                <a:lnTo>
                  <a:pt x="622" y="591"/>
                </a:lnTo>
                <a:lnTo>
                  <a:pt x="621" y="568"/>
                </a:lnTo>
                <a:lnTo>
                  <a:pt x="621" y="568"/>
                </a:lnTo>
                <a:lnTo>
                  <a:pt x="622" y="562"/>
                </a:lnTo>
                <a:lnTo>
                  <a:pt x="625" y="556"/>
                </a:lnTo>
                <a:lnTo>
                  <a:pt x="627" y="547"/>
                </a:lnTo>
                <a:lnTo>
                  <a:pt x="629" y="538"/>
                </a:lnTo>
                <a:lnTo>
                  <a:pt x="629" y="538"/>
                </a:lnTo>
                <a:lnTo>
                  <a:pt x="634" y="520"/>
                </a:lnTo>
                <a:lnTo>
                  <a:pt x="644" y="494"/>
                </a:lnTo>
                <a:lnTo>
                  <a:pt x="654" y="461"/>
                </a:lnTo>
                <a:lnTo>
                  <a:pt x="654" y="461"/>
                </a:lnTo>
                <a:close/>
                <a:moveTo>
                  <a:pt x="631" y="731"/>
                </a:moveTo>
                <a:lnTo>
                  <a:pt x="635" y="736"/>
                </a:lnTo>
                <a:lnTo>
                  <a:pt x="629" y="752"/>
                </a:lnTo>
                <a:lnTo>
                  <a:pt x="621" y="740"/>
                </a:lnTo>
                <a:lnTo>
                  <a:pt x="631" y="731"/>
                </a:lnTo>
                <a:close/>
                <a:moveTo>
                  <a:pt x="459" y="941"/>
                </a:moveTo>
                <a:lnTo>
                  <a:pt x="459" y="941"/>
                </a:lnTo>
                <a:lnTo>
                  <a:pt x="460" y="929"/>
                </a:lnTo>
                <a:lnTo>
                  <a:pt x="460" y="929"/>
                </a:lnTo>
                <a:lnTo>
                  <a:pt x="464" y="948"/>
                </a:lnTo>
                <a:lnTo>
                  <a:pt x="466" y="964"/>
                </a:lnTo>
                <a:lnTo>
                  <a:pt x="467" y="975"/>
                </a:lnTo>
                <a:lnTo>
                  <a:pt x="467" y="975"/>
                </a:lnTo>
                <a:lnTo>
                  <a:pt x="467" y="982"/>
                </a:lnTo>
                <a:lnTo>
                  <a:pt x="465" y="988"/>
                </a:lnTo>
                <a:lnTo>
                  <a:pt x="465" y="988"/>
                </a:lnTo>
                <a:lnTo>
                  <a:pt x="464" y="993"/>
                </a:lnTo>
                <a:lnTo>
                  <a:pt x="464" y="996"/>
                </a:lnTo>
                <a:lnTo>
                  <a:pt x="465" y="1000"/>
                </a:lnTo>
                <a:lnTo>
                  <a:pt x="466" y="1006"/>
                </a:lnTo>
                <a:lnTo>
                  <a:pt x="466" y="1006"/>
                </a:lnTo>
                <a:lnTo>
                  <a:pt x="466" y="1024"/>
                </a:lnTo>
                <a:lnTo>
                  <a:pt x="466" y="1024"/>
                </a:lnTo>
                <a:lnTo>
                  <a:pt x="460" y="1008"/>
                </a:lnTo>
                <a:lnTo>
                  <a:pt x="453" y="992"/>
                </a:lnTo>
                <a:lnTo>
                  <a:pt x="453" y="992"/>
                </a:lnTo>
                <a:lnTo>
                  <a:pt x="453" y="988"/>
                </a:lnTo>
                <a:lnTo>
                  <a:pt x="452" y="983"/>
                </a:lnTo>
                <a:lnTo>
                  <a:pt x="453" y="974"/>
                </a:lnTo>
                <a:lnTo>
                  <a:pt x="453" y="974"/>
                </a:lnTo>
                <a:lnTo>
                  <a:pt x="459" y="941"/>
                </a:lnTo>
                <a:lnTo>
                  <a:pt x="459" y="941"/>
                </a:lnTo>
                <a:close/>
                <a:moveTo>
                  <a:pt x="0" y="32"/>
                </a:moveTo>
                <a:lnTo>
                  <a:pt x="0" y="32"/>
                </a:lnTo>
                <a:lnTo>
                  <a:pt x="1" y="37"/>
                </a:lnTo>
                <a:lnTo>
                  <a:pt x="3" y="43"/>
                </a:lnTo>
                <a:lnTo>
                  <a:pt x="6" y="49"/>
                </a:lnTo>
                <a:lnTo>
                  <a:pt x="10" y="54"/>
                </a:lnTo>
                <a:lnTo>
                  <a:pt x="14" y="58"/>
                </a:lnTo>
                <a:lnTo>
                  <a:pt x="19" y="60"/>
                </a:lnTo>
                <a:lnTo>
                  <a:pt x="25" y="62"/>
                </a:lnTo>
                <a:lnTo>
                  <a:pt x="32" y="62"/>
                </a:lnTo>
                <a:lnTo>
                  <a:pt x="32" y="62"/>
                </a:lnTo>
                <a:lnTo>
                  <a:pt x="38" y="62"/>
                </a:lnTo>
                <a:lnTo>
                  <a:pt x="44" y="60"/>
                </a:lnTo>
                <a:lnTo>
                  <a:pt x="50" y="58"/>
                </a:lnTo>
                <a:lnTo>
                  <a:pt x="55" y="54"/>
                </a:lnTo>
                <a:lnTo>
                  <a:pt x="58" y="49"/>
                </a:lnTo>
                <a:lnTo>
                  <a:pt x="61" y="43"/>
                </a:lnTo>
                <a:lnTo>
                  <a:pt x="63" y="37"/>
                </a:lnTo>
                <a:lnTo>
                  <a:pt x="63" y="32"/>
                </a:lnTo>
                <a:lnTo>
                  <a:pt x="63" y="32"/>
                </a:lnTo>
                <a:lnTo>
                  <a:pt x="63" y="24"/>
                </a:lnTo>
                <a:lnTo>
                  <a:pt x="61" y="19"/>
                </a:lnTo>
                <a:lnTo>
                  <a:pt x="58" y="14"/>
                </a:lnTo>
                <a:lnTo>
                  <a:pt x="55" y="9"/>
                </a:lnTo>
                <a:lnTo>
                  <a:pt x="50" y="6"/>
                </a:lnTo>
                <a:lnTo>
                  <a:pt x="44" y="2"/>
                </a:lnTo>
                <a:lnTo>
                  <a:pt x="38" y="1"/>
                </a:lnTo>
                <a:lnTo>
                  <a:pt x="32" y="0"/>
                </a:lnTo>
                <a:lnTo>
                  <a:pt x="32" y="0"/>
                </a:lnTo>
                <a:lnTo>
                  <a:pt x="25" y="1"/>
                </a:lnTo>
                <a:lnTo>
                  <a:pt x="19" y="2"/>
                </a:lnTo>
                <a:lnTo>
                  <a:pt x="14" y="6"/>
                </a:lnTo>
                <a:lnTo>
                  <a:pt x="10" y="9"/>
                </a:lnTo>
                <a:lnTo>
                  <a:pt x="6" y="14"/>
                </a:lnTo>
                <a:lnTo>
                  <a:pt x="3" y="19"/>
                </a:lnTo>
                <a:lnTo>
                  <a:pt x="1" y="24"/>
                </a:lnTo>
                <a:lnTo>
                  <a:pt x="0" y="32"/>
                </a:lnTo>
                <a:lnTo>
                  <a:pt x="0" y="3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0">
            <a:extLst>
              <a:ext uri="{FF2B5EF4-FFF2-40B4-BE49-F238E27FC236}">
                <a16:creationId xmlns:a16="http://schemas.microsoft.com/office/drawing/2014/main" id="{AF7E9696-B965-43A3-8A3E-EA5C946B1B4A}"/>
              </a:ext>
            </a:extLst>
          </p:cNvPr>
          <p:cNvSpPr>
            <a:spLocks/>
          </p:cNvSpPr>
          <p:nvPr/>
        </p:nvSpPr>
        <p:spPr bwMode="auto">
          <a:xfrm>
            <a:off x="692054" y="2774501"/>
            <a:ext cx="1046065" cy="1661801"/>
          </a:xfrm>
          <a:custGeom>
            <a:avLst/>
            <a:gdLst>
              <a:gd name="T0" fmla="*/ 617 w 914"/>
              <a:gd name="T1" fmla="*/ 218 h 1452"/>
              <a:gd name="T2" fmla="*/ 604 w 914"/>
              <a:gd name="T3" fmla="*/ 231 h 1452"/>
              <a:gd name="T4" fmla="*/ 548 w 914"/>
              <a:gd name="T5" fmla="*/ 259 h 1452"/>
              <a:gd name="T6" fmla="*/ 537 w 914"/>
              <a:gd name="T7" fmla="*/ 337 h 1452"/>
              <a:gd name="T8" fmla="*/ 521 w 914"/>
              <a:gd name="T9" fmla="*/ 512 h 1452"/>
              <a:gd name="T10" fmla="*/ 515 w 914"/>
              <a:gd name="T11" fmla="*/ 611 h 1452"/>
              <a:gd name="T12" fmla="*/ 494 w 914"/>
              <a:gd name="T13" fmla="*/ 655 h 1452"/>
              <a:gd name="T14" fmla="*/ 425 w 914"/>
              <a:gd name="T15" fmla="*/ 721 h 1452"/>
              <a:gd name="T16" fmla="*/ 338 w 914"/>
              <a:gd name="T17" fmla="*/ 967 h 1452"/>
              <a:gd name="T18" fmla="*/ 242 w 914"/>
              <a:gd name="T19" fmla="*/ 1038 h 1452"/>
              <a:gd name="T20" fmla="*/ 175 w 914"/>
              <a:gd name="T21" fmla="*/ 1104 h 1452"/>
              <a:gd name="T22" fmla="*/ 48 w 914"/>
              <a:gd name="T23" fmla="*/ 1181 h 1452"/>
              <a:gd name="T24" fmla="*/ 17 w 914"/>
              <a:gd name="T25" fmla="*/ 1219 h 1452"/>
              <a:gd name="T26" fmla="*/ 13 w 914"/>
              <a:gd name="T27" fmla="*/ 1274 h 1452"/>
              <a:gd name="T28" fmla="*/ 4 w 914"/>
              <a:gd name="T29" fmla="*/ 1362 h 1452"/>
              <a:gd name="T30" fmla="*/ 56 w 914"/>
              <a:gd name="T31" fmla="*/ 1442 h 1452"/>
              <a:gd name="T32" fmla="*/ 83 w 914"/>
              <a:gd name="T33" fmla="*/ 1435 h 1452"/>
              <a:gd name="T34" fmla="*/ 99 w 914"/>
              <a:gd name="T35" fmla="*/ 1339 h 1452"/>
              <a:gd name="T36" fmla="*/ 127 w 914"/>
              <a:gd name="T37" fmla="*/ 1284 h 1452"/>
              <a:gd name="T38" fmla="*/ 248 w 914"/>
              <a:gd name="T39" fmla="*/ 1186 h 1452"/>
              <a:gd name="T40" fmla="*/ 404 w 914"/>
              <a:gd name="T41" fmla="*/ 1086 h 1452"/>
              <a:gd name="T42" fmla="*/ 691 w 914"/>
              <a:gd name="T43" fmla="*/ 930 h 1452"/>
              <a:gd name="T44" fmla="*/ 757 w 914"/>
              <a:gd name="T45" fmla="*/ 1045 h 1452"/>
              <a:gd name="T46" fmla="*/ 669 w 914"/>
              <a:gd name="T47" fmla="*/ 1265 h 1452"/>
              <a:gd name="T48" fmla="*/ 638 w 914"/>
              <a:gd name="T49" fmla="*/ 1301 h 1452"/>
              <a:gd name="T50" fmla="*/ 651 w 914"/>
              <a:gd name="T51" fmla="*/ 1355 h 1452"/>
              <a:gd name="T52" fmla="*/ 722 w 914"/>
              <a:gd name="T53" fmla="*/ 1390 h 1452"/>
              <a:gd name="T54" fmla="*/ 770 w 914"/>
              <a:gd name="T55" fmla="*/ 1434 h 1452"/>
              <a:gd name="T56" fmla="*/ 850 w 914"/>
              <a:gd name="T57" fmla="*/ 1443 h 1452"/>
              <a:gd name="T58" fmla="*/ 837 w 914"/>
              <a:gd name="T59" fmla="*/ 1415 h 1452"/>
              <a:gd name="T60" fmla="*/ 775 w 914"/>
              <a:gd name="T61" fmla="*/ 1352 h 1452"/>
              <a:gd name="T62" fmla="*/ 749 w 914"/>
              <a:gd name="T63" fmla="*/ 1286 h 1452"/>
              <a:gd name="T64" fmla="*/ 817 w 914"/>
              <a:gd name="T65" fmla="*/ 1168 h 1452"/>
              <a:gd name="T66" fmla="*/ 910 w 914"/>
              <a:gd name="T67" fmla="*/ 1022 h 1452"/>
              <a:gd name="T68" fmla="*/ 897 w 914"/>
              <a:gd name="T69" fmla="*/ 934 h 1452"/>
              <a:gd name="T70" fmla="*/ 809 w 914"/>
              <a:gd name="T71" fmla="*/ 791 h 1452"/>
              <a:gd name="T72" fmla="*/ 761 w 914"/>
              <a:gd name="T73" fmla="*/ 609 h 1452"/>
              <a:gd name="T74" fmla="*/ 865 w 914"/>
              <a:gd name="T75" fmla="*/ 589 h 1452"/>
              <a:gd name="T76" fmla="*/ 874 w 914"/>
              <a:gd name="T77" fmla="*/ 545 h 1452"/>
              <a:gd name="T78" fmla="*/ 824 w 914"/>
              <a:gd name="T79" fmla="*/ 500 h 1452"/>
              <a:gd name="T80" fmla="*/ 845 w 914"/>
              <a:gd name="T81" fmla="*/ 476 h 1452"/>
              <a:gd name="T82" fmla="*/ 877 w 914"/>
              <a:gd name="T83" fmla="*/ 445 h 1452"/>
              <a:gd name="T84" fmla="*/ 853 w 914"/>
              <a:gd name="T85" fmla="*/ 399 h 1452"/>
              <a:gd name="T86" fmla="*/ 835 w 914"/>
              <a:gd name="T87" fmla="*/ 382 h 1452"/>
              <a:gd name="T88" fmla="*/ 839 w 914"/>
              <a:gd name="T89" fmla="*/ 365 h 1452"/>
              <a:gd name="T90" fmla="*/ 798 w 914"/>
              <a:gd name="T91" fmla="*/ 402 h 1452"/>
              <a:gd name="T92" fmla="*/ 774 w 914"/>
              <a:gd name="T93" fmla="*/ 444 h 1452"/>
              <a:gd name="T94" fmla="*/ 760 w 914"/>
              <a:gd name="T95" fmla="*/ 326 h 1452"/>
              <a:gd name="T96" fmla="*/ 738 w 914"/>
              <a:gd name="T97" fmla="*/ 256 h 1452"/>
              <a:gd name="T98" fmla="*/ 761 w 914"/>
              <a:gd name="T99" fmla="*/ 230 h 1452"/>
              <a:gd name="T100" fmla="*/ 772 w 914"/>
              <a:gd name="T101" fmla="*/ 172 h 1452"/>
              <a:gd name="T102" fmla="*/ 775 w 914"/>
              <a:gd name="T103" fmla="*/ 139 h 1452"/>
              <a:gd name="T104" fmla="*/ 782 w 914"/>
              <a:gd name="T105" fmla="*/ 97 h 1452"/>
              <a:gd name="T106" fmla="*/ 838 w 914"/>
              <a:gd name="T107" fmla="*/ 62 h 1452"/>
              <a:gd name="T108" fmla="*/ 792 w 914"/>
              <a:gd name="T109" fmla="*/ 54 h 1452"/>
              <a:gd name="T110" fmla="*/ 679 w 914"/>
              <a:gd name="T111" fmla="*/ 2 h 1452"/>
              <a:gd name="T112" fmla="*/ 628 w 914"/>
              <a:gd name="T113" fmla="*/ 3 h 1452"/>
              <a:gd name="T114" fmla="*/ 617 w 914"/>
              <a:gd name="T115" fmla="*/ 20 h 1452"/>
              <a:gd name="T116" fmla="*/ 584 w 914"/>
              <a:gd name="T117" fmla="*/ 91 h 1452"/>
              <a:gd name="T118" fmla="*/ 613 w 914"/>
              <a:gd name="T119" fmla="*/ 143 h 1452"/>
              <a:gd name="T120" fmla="*/ 627 w 914"/>
              <a:gd name="T121" fmla="*/ 181 h 1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14" h="1452">
                <a:moveTo>
                  <a:pt x="630" y="197"/>
                </a:moveTo>
                <a:lnTo>
                  <a:pt x="630" y="197"/>
                </a:lnTo>
                <a:lnTo>
                  <a:pt x="628" y="204"/>
                </a:lnTo>
                <a:lnTo>
                  <a:pt x="627" y="210"/>
                </a:lnTo>
                <a:lnTo>
                  <a:pt x="626" y="213"/>
                </a:lnTo>
                <a:lnTo>
                  <a:pt x="626" y="213"/>
                </a:lnTo>
                <a:lnTo>
                  <a:pt x="620" y="215"/>
                </a:lnTo>
                <a:lnTo>
                  <a:pt x="617" y="218"/>
                </a:lnTo>
                <a:lnTo>
                  <a:pt x="613" y="221"/>
                </a:lnTo>
                <a:lnTo>
                  <a:pt x="613" y="221"/>
                </a:lnTo>
                <a:lnTo>
                  <a:pt x="612" y="224"/>
                </a:lnTo>
                <a:lnTo>
                  <a:pt x="612" y="227"/>
                </a:lnTo>
                <a:lnTo>
                  <a:pt x="611" y="228"/>
                </a:lnTo>
                <a:lnTo>
                  <a:pt x="607" y="230"/>
                </a:lnTo>
                <a:lnTo>
                  <a:pt x="607" y="230"/>
                </a:lnTo>
                <a:lnTo>
                  <a:pt x="604" y="231"/>
                </a:lnTo>
                <a:lnTo>
                  <a:pt x="598" y="233"/>
                </a:lnTo>
                <a:lnTo>
                  <a:pt x="580" y="236"/>
                </a:lnTo>
                <a:lnTo>
                  <a:pt x="571" y="239"/>
                </a:lnTo>
                <a:lnTo>
                  <a:pt x="561" y="243"/>
                </a:lnTo>
                <a:lnTo>
                  <a:pt x="558" y="246"/>
                </a:lnTo>
                <a:lnTo>
                  <a:pt x="554" y="249"/>
                </a:lnTo>
                <a:lnTo>
                  <a:pt x="550" y="254"/>
                </a:lnTo>
                <a:lnTo>
                  <a:pt x="548" y="259"/>
                </a:lnTo>
                <a:lnTo>
                  <a:pt x="548" y="259"/>
                </a:lnTo>
                <a:lnTo>
                  <a:pt x="541" y="276"/>
                </a:lnTo>
                <a:lnTo>
                  <a:pt x="535" y="292"/>
                </a:lnTo>
                <a:lnTo>
                  <a:pt x="533" y="305"/>
                </a:lnTo>
                <a:lnTo>
                  <a:pt x="533" y="317"/>
                </a:lnTo>
                <a:lnTo>
                  <a:pt x="533" y="317"/>
                </a:lnTo>
                <a:lnTo>
                  <a:pt x="535" y="326"/>
                </a:lnTo>
                <a:lnTo>
                  <a:pt x="537" y="337"/>
                </a:lnTo>
                <a:lnTo>
                  <a:pt x="540" y="349"/>
                </a:lnTo>
                <a:lnTo>
                  <a:pt x="540" y="358"/>
                </a:lnTo>
                <a:lnTo>
                  <a:pt x="539" y="369"/>
                </a:lnTo>
                <a:lnTo>
                  <a:pt x="539" y="369"/>
                </a:lnTo>
                <a:lnTo>
                  <a:pt x="530" y="427"/>
                </a:lnTo>
                <a:lnTo>
                  <a:pt x="523" y="470"/>
                </a:lnTo>
                <a:lnTo>
                  <a:pt x="523" y="470"/>
                </a:lnTo>
                <a:lnTo>
                  <a:pt x="521" y="512"/>
                </a:lnTo>
                <a:lnTo>
                  <a:pt x="516" y="566"/>
                </a:lnTo>
                <a:lnTo>
                  <a:pt x="516" y="566"/>
                </a:lnTo>
                <a:lnTo>
                  <a:pt x="516" y="576"/>
                </a:lnTo>
                <a:lnTo>
                  <a:pt x="516" y="584"/>
                </a:lnTo>
                <a:lnTo>
                  <a:pt x="517" y="594"/>
                </a:lnTo>
                <a:lnTo>
                  <a:pt x="517" y="598"/>
                </a:lnTo>
                <a:lnTo>
                  <a:pt x="517" y="604"/>
                </a:lnTo>
                <a:lnTo>
                  <a:pt x="515" y="611"/>
                </a:lnTo>
                <a:lnTo>
                  <a:pt x="510" y="619"/>
                </a:lnTo>
                <a:lnTo>
                  <a:pt x="510" y="619"/>
                </a:lnTo>
                <a:lnTo>
                  <a:pt x="503" y="636"/>
                </a:lnTo>
                <a:lnTo>
                  <a:pt x="501" y="646"/>
                </a:lnTo>
                <a:lnTo>
                  <a:pt x="498" y="651"/>
                </a:lnTo>
                <a:lnTo>
                  <a:pt x="497" y="654"/>
                </a:lnTo>
                <a:lnTo>
                  <a:pt x="494" y="655"/>
                </a:lnTo>
                <a:lnTo>
                  <a:pt x="494" y="655"/>
                </a:lnTo>
                <a:lnTo>
                  <a:pt x="483" y="661"/>
                </a:lnTo>
                <a:lnTo>
                  <a:pt x="466" y="670"/>
                </a:lnTo>
                <a:lnTo>
                  <a:pt x="457" y="677"/>
                </a:lnTo>
                <a:lnTo>
                  <a:pt x="448" y="685"/>
                </a:lnTo>
                <a:lnTo>
                  <a:pt x="439" y="695"/>
                </a:lnTo>
                <a:lnTo>
                  <a:pt x="432" y="706"/>
                </a:lnTo>
                <a:lnTo>
                  <a:pt x="432" y="706"/>
                </a:lnTo>
                <a:lnTo>
                  <a:pt x="425" y="721"/>
                </a:lnTo>
                <a:lnTo>
                  <a:pt x="417" y="745"/>
                </a:lnTo>
                <a:lnTo>
                  <a:pt x="400" y="804"/>
                </a:lnTo>
                <a:lnTo>
                  <a:pt x="384" y="860"/>
                </a:lnTo>
                <a:lnTo>
                  <a:pt x="374" y="895"/>
                </a:lnTo>
                <a:lnTo>
                  <a:pt x="374" y="895"/>
                </a:lnTo>
                <a:lnTo>
                  <a:pt x="365" y="917"/>
                </a:lnTo>
                <a:lnTo>
                  <a:pt x="348" y="950"/>
                </a:lnTo>
                <a:lnTo>
                  <a:pt x="338" y="967"/>
                </a:lnTo>
                <a:lnTo>
                  <a:pt x="328" y="982"/>
                </a:lnTo>
                <a:lnTo>
                  <a:pt x="319" y="995"/>
                </a:lnTo>
                <a:lnTo>
                  <a:pt x="309" y="1005"/>
                </a:lnTo>
                <a:lnTo>
                  <a:pt x="309" y="1005"/>
                </a:lnTo>
                <a:lnTo>
                  <a:pt x="300" y="1012"/>
                </a:lnTo>
                <a:lnTo>
                  <a:pt x="287" y="1018"/>
                </a:lnTo>
                <a:lnTo>
                  <a:pt x="257" y="1031"/>
                </a:lnTo>
                <a:lnTo>
                  <a:pt x="242" y="1038"/>
                </a:lnTo>
                <a:lnTo>
                  <a:pt x="226" y="1047"/>
                </a:lnTo>
                <a:lnTo>
                  <a:pt x="220" y="1052"/>
                </a:lnTo>
                <a:lnTo>
                  <a:pt x="213" y="1057"/>
                </a:lnTo>
                <a:lnTo>
                  <a:pt x="207" y="1063"/>
                </a:lnTo>
                <a:lnTo>
                  <a:pt x="203" y="1070"/>
                </a:lnTo>
                <a:lnTo>
                  <a:pt x="203" y="1070"/>
                </a:lnTo>
                <a:lnTo>
                  <a:pt x="191" y="1085"/>
                </a:lnTo>
                <a:lnTo>
                  <a:pt x="175" y="1104"/>
                </a:lnTo>
                <a:lnTo>
                  <a:pt x="139" y="1144"/>
                </a:lnTo>
                <a:lnTo>
                  <a:pt x="107" y="1177"/>
                </a:lnTo>
                <a:lnTo>
                  <a:pt x="93" y="1190"/>
                </a:lnTo>
                <a:lnTo>
                  <a:pt x="93" y="1190"/>
                </a:lnTo>
                <a:lnTo>
                  <a:pt x="87" y="1189"/>
                </a:lnTo>
                <a:lnTo>
                  <a:pt x="74" y="1184"/>
                </a:lnTo>
                <a:lnTo>
                  <a:pt x="56" y="1181"/>
                </a:lnTo>
                <a:lnTo>
                  <a:pt x="48" y="1181"/>
                </a:lnTo>
                <a:lnTo>
                  <a:pt x="41" y="1181"/>
                </a:lnTo>
                <a:lnTo>
                  <a:pt x="41" y="1181"/>
                </a:lnTo>
                <a:lnTo>
                  <a:pt x="35" y="1184"/>
                </a:lnTo>
                <a:lnTo>
                  <a:pt x="30" y="1188"/>
                </a:lnTo>
                <a:lnTo>
                  <a:pt x="25" y="1194"/>
                </a:lnTo>
                <a:lnTo>
                  <a:pt x="23" y="1200"/>
                </a:lnTo>
                <a:lnTo>
                  <a:pt x="18" y="1212"/>
                </a:lnTo>
                <a:lnTo>
                  <a:pt x="17" y="1219"/>
                </a:lnTo>
                <a:lnTo>
                  <a:pt x="17" y="1219"/>
                </a:lnTo>
                <a:lnTo>
                  <a:pt x="13" y="1231"/>
                </a:lnTo>
                <a:lnTo>
                  <a:pt x="13" y="1239"/>
                </a:lnTo>
                <a:lnTo>
                  <a:pt x="12" y="1245"/>
                </a:lnTo>
                <a:lnTo>
                  <a:pt x="12" y="1245"/>
                </a:lnTo>
                <a:lnTo>
                  <a:pt x="15" y="1267"/>
                </a:lnTo>
                <a:lnTo>
                  <a:pt x="15" y="1267"/>
                </a:lnTo>
                <a:lnTo>
                  <a:pt x="13" y="1274"/>
                </a:lnTo>
                <a:lnTo>
                  <a:pt x="12" y="1284"/>
                </a:lnTo>
                <a:lnTo>
                  <a:pt x="5" y="1309"/>
                </a:lnTo>
                <a:lnTo>
                  <a:pt x="3" y="1322"/>
                </a:lnTo>
                <a:lnTo>
                  <a:pt x="0" y="1336"/>
                </a:lnTo>
                <a:lnTo>
                  <a:pt x="0" y="1350"/>
                </a:lnTo>
                <a:lnTo>
                  <a:pt x="2" y="1356"/>
                </a:lnTo>
                <a:lnTo>
                  <a:pt x="4" y="1362"/>
                </a:lnTo>
                <a:lnTo>
                  <a:pt x="4" y="1362"/>
                </a:lnTo>
                <a:lnTo>
                  <a:pt x="9" y="1374"/>
                </a:lnTo>
                <a:lnTo>
                  <a:pt x="15" y="1387"/>
                </a:lnTo>
                <a:lnTo>
                  <a:pt x="22" y="1401"/>
                </a:lnTo>
                <a:lnTo>
                  <a:pt x="30" y="1413"/>
                </a:lnTo>
                <a:lnTo>
                  <a:pt x="38" y="1424"/>
                </a:lnTo>
                <a:lnTo>
                  <a:pt x="45" y="1434"/>
                </a:lnTo>
                <a:lnTo>
                  <a:pt x="52" y="1441"/>
                </a:lnTo>
                <a:lnTo>
                  <a:pt x="56" y="1442"/>
                </a:lnTo>
                <a:lnTo>
                  <a:pt x="60" y="1443"/>
                </a:lnTo>
                <a:lnTo>
                  <a:pt x="60" y="1443"/>
                </a:lnTo>
                <a:lnTo>
                  <a:pt x="65" y="1445"/>
                </a:lnTo>
                <a:lnTo>
                  <a:pt x="70" y="1445"/>
                </a:lnTo>
                <a:lnTo>
                  <a:pt x="74" y="1443"/>
                </a:lnTo>
                <a:lnTo>
                  <a:pt x="79" y="1441"/>
                </a:lnTo>
                <a:lnTo>
                  <a:pt x="81" y="1439"/>
                </a:lnTo>
                <a:lnTo>
                  <a:pt x="83" y="1435"/>
                </a:lnTo>
                <a:lnTo>
                  <a:pt x="86" y="1430"/>
                </a:lnTo>
                <a:lnTo>
                  <a:pt x="88" y="1426"/>
                </a:lnTo>
                <a:lnTo>
                  <a:pt x="88" y="1426"/>
                </a:lnTo>
                <a:lnTo>
                  <a:pt x="90" y="1408"/>
                </a:lnTo>
                <a:lnTo>
                  <a:pt x="93" y="1382"/>
                </a:lnTo>
                <a:lnTo>
                  <a:pt x="95" y="1357"/>
                </a:lnTo>
                <a:lnTo>
                  <a:pt x="97" y="1346"/>
                </a:lnTo>
                <a:lnTo>
                  <a:pt x="99" y="1339"/>
                </a:lnTo>
                <a:lnTo>
                  <a:pt x="99" y="1339"/>
                </a:lnTo>
                <a:lnTo>
                  <a:pt x="103" y="1329"/>
                </a:lnTo>
                <a:lnTo>
                  <a:pt x="109" y="1318"/>
                </a:lnTo>
                <a:lnTo>
                  <a:pt x="119" y="1303"/>
                </a:lnTo>
                <a:lnTo>
                  <a:pt x="119" y="1303"/>
                </a:lnTo>
                <a:lnTo>
                  <a:pt x="123" y="1292"/>
                </a:lnTo>
                <a:lnTo>
                  <a:pt x="127" y="1284"/>
                </a:lnTo>
                <a:lnTo>
                  <a:pt x="127" y="1284"/>
                </a:lnTo>
                <a:lnTo>
                  <a:pt x="136" y="1272"/>
                </a:lnTo>
                <a:lnTo>
                  <a:pt x="160" y="1247"/>
                </a:lnTo>
                <a:lnTo>
                  <a:pt x="174" y="1234"/>
                </a:lnTo>
                <a:lnTo>
                  <a:pt x="188" y="1221"/>
                </a:lnTo>
                <a:lnTo>
                  <a:pt x="203" y="1210"/>
                </a:lnTo>
                <a:lnTo>
                  <a:pt x="215" y="1203"/>
                </a:lnTo>
                <a:lnTo>
                  <a:pt x="215" y="1203"/>
                </a:lnTo>
                <a:lnTo>
                  <a:pt x="248" y="1186"/>
                </a:lnTo>
                <a:lnTo>
                  <a:pt x="297" y="1158"/>
                </a:lnTo>
                <a:lnTo>
                  <a:pt x="342" y="1134"/>
                </a:lnTo>
                <a:lnTo>
                  <a:pt x="360" y="1124"/>
                </a:lnTo>
                <a:lnTo>
                  <a:pt x="369" y="1119"/>
                </a:lnTo>
                <a:lnTo>
                  <a:pt x="369" y="1119"/>
                </a:lnTo>
                <a:lnTo>
                  <a:pt x="373" y="1117"/>
                </a:lnTo>
                <a:lnTo>
                  <a:pt x="381" y="1110"/>
                </a:lnTo>
                <a:lnTo>
                  <a:pt x="404" y="1086"/>
                </a:lnTo>
                <a:lnTo>
                  <a:pt x="470" y="1015"/>
                </a:lnTo>
                <a:lnTo>
                  <a:pt x="536" y="942"/>
                </a:lnTo>
                <a:lnTo>
                  <a:pt x="574" y="901"/>
                </a:lnTo>
                <a:lnTo>
                  <a:pt x="574" y="901"/>
                </a:lnTo>
                <a:lnTo>
                  <a:pt x="593" y="882"/>
                </a:lnTo>
                <a:lnTo>
                  <a:pt x="599" y="878"/>
                </a:lnTo>
                <a:lnTo>
                  <a:pt x="599" y="878"/>
                </a:lnTo>
                <a:lnTo>
                  <a:pt x="691" y="930"/>
                </a:lnTo>
                <a:lnTo>
                  <a:pt x="754" y="967"/>
                </a:lnTo>
                <a:lnTo>
                  <a:pt x="783" y="985"/>
                </a:lnTo>
                <a:lnTo>
                  <a:pt x="783" y="985"/>
                </a:lnTo>
                <a:lnTo>
                  <a:pt x="777" y="1001"/>
                </a:lnTo>
                <a:lnTo>
                  <a:pt x="770" y="1015"/>
                </a:lnTo>
                <a:lnTo>
                  <a:pt x="762" y="1033"/>
                </a:lnTo>
                <a:lnTo>
                  <a:pt x="762" y="1033"/>
                </a:lnTo>
                <a:lnTo>
                  <a:pt x="757" y="1045"/>
                </a:lnTo>
                <a:lnTo>
                  <a:pt x="751" y="1064"/>
                </a:lnTo>
                <a:lnTo>
                  <a:pt x="740" y="1112"/>
                </a:lnTo>
                <a:lnTo>
                  <a:pt x="725" y="1163"/>
                </a:lnTo>
                <a:lnTo>
                  <a:pt x="718" y="1183"/>
                </a:lnTo>
                <a:lnTo>
                  <a:pt x="712" y="1199"/>
                </a:lnTo>
                <a:lnTo>
                  <a:pt x="712" y="1199"/>
                </a:lnTo>
                <a:lnTo>
                  <a:pt x="684" y="1242"/>
                </a:lnTo>
                <a:lnTo>
                  <a:pt x="669" y="1265"/>
                </a:lnTo>
                <a:lnTo>
                  <a:pt x="669" y="1265"/>
                </a:lnTo>
                <a:lnTo>
                  <a:pt x="662" y="1266"/>
                </a:lnTo>
                <a:lnTo>
                  <a:pt x="656" y="1268"/>
                </a:lnTo>
                <a:lnTo>
                  <a:pt x="652" y="1271"/>
                </a:lnTo>
                <a:lnTo>
                  <a:pt x="651" y="1273"/>
                </a:lnTo>
                <a:lnTo>
                  <a:pt x="651" y="1273"/>
                </a:lnTo>
                <a:lnTo>
                  <a:pt x="645" y="1284"/>
                </a:lnTo>
                <a:lnTo>
                  <a:pt x="638" y="1301"/>
                </a:lnTo>
                <a:lnTo>
                  <a:pt x="632" y="1319"/>
                </a:lnTo>
                <a:lnTo>
                  <a:pt x="631" y="1326"/>
                </a:lnTo>
                <a:lnTo>
                  <a:pt x="630" y="1330"/>
                </a:lnTo>
                <a:lnTo>
                  <a:pt x="630" y="1330"/>
                </a:lnTo>
                <a:lnTo>
                  <a:pt x="631" y="1333"/>
                </a:lnTo>
                <a:lnTo>
                  <a:pt x="633" y="1337"/>
                </a:lnTo>
                <a:lnTo>
                  <a:pt x="640" y="1346"/>
                </a:lnTo>
                <a:lnTo>
                  <a:pt x="651" y="1355"/>
                </a:lnTo>
                <a:lnTo>
                  <a:pt x="657" y="1359"/>
                </a:lnTo>
                <a:lnTo>
                  <a:pt x="664" y="1362"/>
                </a:lnTo>
                <a:lnTo>
                  <a:pt x="664" y="1362"/>
                </a:lnTo>
                <a:lnTo>
                  <a:pt x="679" y="1368"/>
                </a:lnTo>
                <a:lnTo>
                  <a:pt x="696" y="1376"/>
                </a:lnTo>
                <a:lnTo>
                  <a:pt x="711" y="1383"/>
                </a:lnTo>
                <a:lnTo>
                  <a:pt x="722" y="1390"/>
                </a:lnTo>
                <a:lnTo>
                  <a:pt x="722" y="1390"/>
                </a:lnTo>
                <a:lnTo>
                  <a:pt x="724" y="1393"/>
                </a:lnTo>
                <a:lnTo>
                  <a:pt x="727" y="1396"/>
                </a:lnTo>
                <a:lnTo>
                  <a:pt x="733" y="1406"/>
                </a:lnTo>
                <a:lnTo>
                  <a:pt x="738" y="1411"/>
                </a:lnTo>
                <a:lnTo>
                  <a:pt x="746" y="1419"/>
                </a:lnTo>
                <a:lnTo>
                  <a:pt x="756" y="1426"/>
                </a:lnTo>
                <a:lnTo>
                  <a:pt x="770" y="1434"/>
                </a:lnTo>
                <a:lnTo>
                  <a:pt x="770" y="1434"/>
                </a:lnTo>
                <a:lnTo>
                  <a:pt x="786" y="1442"/>
                </a:lnTo>
                <a:lnTo>
                  <a:pt x="800" y="1448"/>
                </a:lnTo>
                <a:lnTo>
                  <a:pt x="813" y="1450"/>
                </a:lnTo>
                <a:lnTo>
                  <a:pt x="826" y="1452"/>
                </a:lnTo>
                <a:lnTo>
                  <a:pt x="835" y="1450"/>
                </a:lnTo>
                <a:lnTo>
                  <a:pt x="844" y="1448"/>
                </a:lnTo>
                <a:lnTo>
                  <a:pt x="847" y="1446"/>
                </a:lnTo>
                <a:lnTo>
                  <a:pt x="850" y="1443"/>
                </a:lnTo>
                <a:lnTo>
                  <a:pt x="851" y="1441"/>
                </a:lnTo>
                <a:lnTo>
                  <a:pt x="852" y="1439"/>
                </a:lnTo>
                <a:lnTo>
                  <a:pt x="852" y="1439"/>
                </a:lnTo>
                <a:lnTo>
                  <a:pt x="852" y="1435"/>
                </a:lnTo>
                <a:lnTo>
                  <a:pt x="851" y="1432"/>
                </a:lnTo>
                <a:lnTo>
                  <a:pt x="848" y="1427"/>
                </a:lnTo>
                <a:lnTo>
                  <a:pt x="843" y="1421"/>
                </a:lnTo>
                <a:lnTo>
                  <a:pt x="837" y="1415"/>
                </a:lnTo>
                <a:lnTo>
                  <a:pt x="821" y="1406"/>
                </a:lnTo>
                <a:lnTo>
                  <a:pt x="807" y="1395"/>
                </a:lnTo>
                <a:lnTo>
                  <a:pt x="807" y="1395"/>
                </a:lnTo>
                <a:lnTo>
                  <a:pt x="796" y="1384"/>
                </a:lnTo>
                <a:lnTo>
                  <a:pt x="786" y="1374"/>
                </a:lnTo>
                <a:lnTo>
                  <a:pt x="779" y="1362"/>
                </a:lnTo>
                <a:lnTo>
                  <a:pt x="776" y="1357"/>
                </a:lnTo>
                <a:lnTo>
                  <a:pt x="775" y="1352"/>
                </a:lnTo>
                <a:lnTo>
                  <a:pt x="775" y="1352"/>
                </a:lnTo>
                <a:lnTo>
                  <a:pt x="774" y="1341"/>
                </a:lnTo>
                <a:lnTo>
                  <a:pt x="772" y="1326"/>
                </a:lnTo>
                <a:lnTo>
                  <a:pt x="768" y="1312"/>
                </a:lnTo>
                <a:lnTo>
                  <a:pt x="764" y="1304"/>
                </a:lnTo>
                <a:lnTo>
                  <a:pt x="764" y="1304"/>
                </a:lnTo>
                <a:lnTo>
                  <a:pt x="755" y="1293"/>
                </a:lnTo>
                <a:lnTo>
                  <a:pt x="749" y="1286"/>
                </a:lnTo>
                <a:lnTo>
                  <a:pt x="749" y="1286"/>
                </a:lnTo>
                <a:lnTo>
                  <a:pt x="755" y="1272"/>
                </a:lnTo>
                <a:lnTo>
                  <a:pt x="772" y="1240"/>
                </a:lnTo>
                <a:lnTo>
                  <a:pt x="782" y="1221"/>
                </a:lnTo>
                <a:lnTo>
                  <a:pt x="793" y="1202"/>
                </a:lnTo>
                <a:lnTo>
                  <a:pt x="805" y="1183"/>
                </a:lnTo>
                <a:lnTo>
                  <a:pt x="817" y="1168"/>
                </a:lnTo>
                <a:lnTo>
                  <a:pt x="817" y="1168"/>
                </a:lnTo>
                <a:lnTo>
                  <a:pt x="840" y="1140"/>
                </a:lnTo>
                <a:lnTo>
                  <a:pt x="863" y="1108"/>
                </a:lnTo>
                <a:lnTo>
                  <a:pt x="880" y="1079"/>
                </a:lnTo>
                <a:lnTo>
                  <a:pt x="893" y="1057"/>
                </a:lnTo>
                <a:lnTo>
                  <a:pt x="893" y="1057"/>
                </a:lnTo>
                <a:lnTo>
                  <a:pt x="900" y="1041"/>
                </a:lnTo>
                <a:lnTo>
                  <a:pt x="908" y="1030"/>
                </a:lnTo>
                <a:lnTo>
                  <a:pt x="910" y="1022"/>
                </a:lnTo>
                <a:lnTo>
                  <a:pt x="912" y="1015"/>
                </a:lnTo>
                <a:lnTo>
                  <a:pt x="914" y="1007"/>
                </a:lnTo>
                <a:lnTo>
                  <a:pt x="914" y="998"/>
                </a:lnTo>
                <a:lnTo>
                  <a:pt x="914" y="998"/>
                </a:lnTo>
                <a:lnTo>
                  <a:pt x="912" y="985"/>
                </a:lnTo>
                <a:lnTo>
                  <a:pt x="909" y="969"/>
                </a:lnTo>
                <a:lnTo>
                  <a:pt x="903" y="953"/>
                </a:lnTo>
                <a:lnTo>
                  <a:pt x="897" y="934"/>
                </a:lnTo>
                <a:lnTo>
                  <a:pt x="880" y="894"/>
                </a:lnTo>
                <a:lnTo>
                  <a:pt x="863" y="856"/>
                </a:lnTo>
                <a:lnTo>
                  <a:pt x="863" y="856"/>
                </a:lnTo>
                <a:lnTo>
                  <a:pt x="858" y="846"/>
                </a:lnTo>
                <a:lnTo>
                  <a:pt x="851" y="836"/>
                </a:lnTo>
                <a:lnTo>
                  <a:pt x="841" y="825"/>
                </a:lnTo>
                <a:lnTo>
                  <a:pt x="832" y="814"/>
                </a:lnTo>
                <a:lnTo>
                  <a:pt x="809" y="791"/>
                </a:lnTo>
                <a:lnTo>
                  <a:pt x="786" y="768"/>
                </a:lnTo>
                <a:lnTo>
                  <a:pt x="764" y="749"/>
                </a:lnTo>
                <a:lnTo>
                  <a:pt x="744" y="733"/>
                </a:lnTo>
                <a:lnTo>
                  <a:pt x="727" y="719"/>
                </a:lnTo>
                <a:lnTo>
                  <a:pt x="714" y="670"/>
                </a:lnTo>
                <a:lnTo>
                  <a:pt x="743" y="606"/>
                </a:lnTo>
                <a:lnTo>
                  <a:pt x="743" y="606"/>
                </a:lnTo>
                <a:lnTo>
                  <a:pt x="761" y="609"/>
                </a:lnTo>
                <a:lnTo>
                  <a:pt x="780" y="610"/>
                </a:lnTo>
                <a:lnTo>
                  <a:pt x="801" y="610"/>
                </a:lnTo>
                <a:lnTo>
                  <a:pt x="801" y="610"/>
                </a:lnTo>
                <a:lnTo>
                  <a:pt x="814" y="609"/>
                </a:lnTo>
                <a:lnTo>
                  <a:pt x="827" y="606"/>
                </a:lnTo>
                <a:lnTo>
                  <a:pt x="840" y="602"/>
                </a:lnTo>
                <a:lnTo>
                  <a:pt x="853" y="596"/>
                </a:lnTo>
                <a:lnTo>
                  <a:pt x="865" y="589"/>
                </a:lnTo>
                <a:lnTo>
                  <a:pt x="873" y="581"/>
                </a:lnTo>
                <a:lnTo>
                  <a:pt x="879" y="574"/>
                </a:lnTo>
                <a:lnTo>
                  <a:pt x="882" y="571"/>
                </a:lnTo>
                <a:lnTo>
                  <a:pt x="882" y="567"/>
                </a:lnTo>
                <a:lnTo>
                  <a:pt x="882" y="567"/>
                </a:lnTo>
                <a:lnTo>
                  <a:pt x="880" y="560"/>
                </a:lnTo>
                <a:lnTo>
                  <a:pt x="878" y="553"/>
                </a:lnTo>
                <a:lnTo>
                  <a:pt x="874" y="545"/>
                </a:lnTo>
                <a:lnTo>
                  <a:pt x="870" y="538"/>
                </a:lnTo>
                <a:lnTo>
                  <a:pt x="860" y="525"/>
                </a:lnTo>
                <a:lnTo>
                  <a:pt x="850" y="515"/>
                </a:lnTo>
                <a:lnTo>
                  <a:pt x="850" y="515"/>
                </a:lnTo>
                <a:lnTo>
                  <a:pt x="843" y="510"/>
                </a:lnTo>
                <a:lnTo>
                  <a:pt x="837" y="507"/>
                </a:lnTo>
                <a:lnTo>
                  <a:pt x="824" y="500"/>
                </a:lnTo>
                <a:lnTo>
                  <a:pt x="824" y="500"/>
                </a:lnTo>
                <a:lnTo>
                  <a:pt x="809" y="494"/>
                </a:lnTo>
                <a:lnTo>
                  <a:pt x="804" y="492"/>
                </a:lnTo>
                <a:lnTo>
                  <a:pt x="817" y="480"/>
                </a:lnTo>
                <a:lnTo>
                  <a:pt x="817" y="480"/>
                </a:lnTo>
                <a:lnTo>
                  <a:pt x="828" y="480"/>
                </a:lnTo>
                <a:lnTo>
                  <a:pt x="838" y="479"/>
                </a:lnTo>
                <a:lnTo>
                  <a:pt x="845" y="476"/>
                </a:lnTo>
                <a:lnTo>
                  <a:pt x="845" y="476"/>
                </a:lnTo>
                <a:lnTo>
                  <a:pt x="852" y="474"/>
                </a:lnTo>
                <a:lnTo>
                  <a:pt x="864" y="470"/>
                </a:lnTo>
                <a:lnTo>
                  <a:pt x="870" y="468"/>
                </a:lnTo>
                <a:lnTo>
                  <a:pt x="874" y="466"/>
                </a:lnTo>
                <a:lnTo>
                  <a:pt x="877" y="461"/>
                </a:lnTo>
                <a:lnTo>
                  <a:pt x="878" y="456"/>
                </a:lnTo>
                <a:lnTo>
                  <a:pt x="878" y="456"/>
                </a:lnTo>
                <a:lnTo>
                  <a:pt x="877" y="445"/>
                </a:lnTo>
                <a:lnTo>
                  <a:pt x="876" y="438"/>
                </a:lnTo>
                <a:lnTo>
                  <a:pt x="874" y="434"/>
                </a:lnTo>
                <a:lnTo>
                  <a:pt x="872" y="430"/>
                </a:lnTo>
                <a:lnTo>
                  <a:pt x="872" y="430"/>
                </a:lnTo>
                <a:lnTo>
                  <a:pt x="869" y="423"/>
                </a:lnTo>
                <a:lnTo>
                  <a:pt x="865" y="415"/>
                </a:lnTo>
                <a:lnTo>
                  <a:pt x="865" y="415"/>
                </a:lnTo>
                <a:lnTo>
                  <a:pt x="853" y="399"/>
                </a:lnTo>
                <a:lnTo>
                  <a:pt x="853" y="399"/>
                </a:lnTo>
                <a:lnTo>
                  <a:pt x="852" y="396"/>
                </a:lnTo>
                <a:lnTo>
                  <a:pt x="851" y="392"/>
                </a:lnTo>
                <a:lnTo>
                  <a:pt x="848" y="389"/>
                </a:lnTo>
                <a:lnTo>
                  <a:pt x="848" y="389"/>
                </a:lnTo>
                <a:lnTo>
                  <a:pt x="845" y="386"/>
                </a:lnTo>
                <a:lnTo>
                  <a:pt x="840" y="384"/>
                </a:lnTo>
                <a:lnTo>
                  <a:pt x="835" y="382"/>
                </a:lnTo>
                <a:lnTo>
                  <a:pt x="835" y="382"/>
                </a:lnTo>
                <a:lnTo>
                  <a:pt x="837" y="379"/>
                </a:lnTo>
                <a:lnTo>
                  <a:pt x="840" y="375"/>
                </a:lnTo>
                <a:lnTo>
                  <a:pt x="841" y="372"/>
                </a:lnTo>
                <a:lnTo>
                  <a:pt x="841" y="369"/>
                </a:lnTo>
                <a:lnTo>
                  <a:pt x="841" y="366"/>
                </a:lnTo>
                <a:lnTo>
                  <a:pt x="839" y="365"/>
                </a:lnTo>
                <a:lnTo>
                  <a:pt x="839" y="365"/>
                </a:lnTo>
                <a:lnTo>
                  <a:pt x="838" y="364"/>
                </a:lnTo>
                <a:lnTo>
                  <a:pt x="835" y="364"/>
                </a:lnTo>
                <a:lnTo>
                  <a:pt x="831" y="366"/>
                </a:lnTo>
                <a:lnTo>
                  <a:pt x="826" y="371"/>
                </a:lnTo>
                <a:lnTo>
                  <a:pt x="820" y="376"/>
                </a:lnTo>
                <a:lnTo>
                  <a:pt x="801" y="396"/>
                </a:lnTo>
                <a:lnTo>
                  <a:pt x="801" y="396"/>
                </a:lnTo>
                <a:lnTo>
                  <a:pt x="798" y="402"/>
                </a:lnTo>
                <a:lnTo>
                  <a:pt x="794" y="406"/>
                </a:lnTo>
                <a:lnTo>
                  <a:pt x="792" y="412"/>
                </a:lnTo>
                <a:lnTo>
                  <a:pt x="792" y="412"/>
                </a:lnTo>
                <a:lnTo>
                  <a:pt x="785" y="435"/>
                </a:lnTo>
                <a:lnTo>
                  <a:pt x="785" y="435"/>
                </a:lnTo>
                <a:lnTo>
                  <a:pt x="779" y="441"/>
                </a:lnTo>
                <a:lnTo>
                  <a:pt x="775" y="444"/>
                </a:lnTo>
                <a:lnTo>
                  <a:pt x="774" y="444"/>
                </a:lnTo>
                <a:lnTo>
                  <a:pt x="774" y="444"/>
                </a:lnTo>
                <a:lnTo>
                  <a:pt x="773" y="431"/>
                </a:lnTo>
                <a:lnTo>
                  <a:pt x="774" y="392"/>
                </a:lnTo>
                <a:lnTo>
                  <a:pt x="774" y="392"/>
                </a:lnTo>
                <a:lnTo>
                  <a:pt x="773" y="378"/>
                </a:lnTo>
                <a:lnTo>
                  <a:pt x="769" y="362"/>
                </a:lnTo>
                <a:lnTo>
                  <a:pt x="766" y="344"/>
                </a:lnTo>
                <a:lnTo>
                  <a:pt x="760" y="326"/>
                </a:lnTo>
                <a:lnTo>
                  <a:pt x="750" y="298"/>
                </a:lnTo>
                <a:lnTo>
                  <a:pt x="746" y="286"/>
                </a:lnTo>
                <a:lnTo>
                  <a:pt x="746" y="286"/>
                </a:lnTo>
                <a:lnTo>
                  <a:pt x="746" y="281"/>
                </a:lnTo>
                <a:lnTo>
                  <a:pt x="743" y="273"/>
                </a:lnTo>
                <a:lnTo>
                  <a:pt x="743" y="273"/>
                </a:lnTo>
                <a:lnTo>
                  <a:pt x="741" y="265"/>
                </a:lnTo>
                <a:lnTo>
                  <a:pt x="738" y="256"/>
                </a:lnTo>
                <a:lnTo>
                  <a:pt x="738" y="256"/>
                </a:lnTo>
                <a:lnTo>
                  <a:pt x="738" y="246"/>
                </a:lnTo>
                <a:lnTo>
                  <a:pt x="740" y="239"/>
                </a:lnTo>
                <a:lnTo>
                  <a:pt x="740" y="239"/>
                </a:lnTo>
                <a:lnTo>
                  <a:pt x="747" y="236"/>
                </a:lnTo>
                <a:lnTo>
                  <a:pt x="754" y="234"/>
                </a:lnTo>
                <a:lnTo>
                  <a:pt x="761" y="230"/>
                </a:lnTo>
                <a:lnTo>
                  <a:pt x="761" y="230"/>
                </a:lnTo>
                <a:lnTo>
                  <a:pt x="768" y="227"/>
                </a:lnTo>
                <a:lnTo>
                  <a:pt x="769" y="224"/>
                </a:lnTo>
                <a:lnTo>
                  <a:pt x="770" y="220"/>
                </a:lnTo>
                <a:lnTo>
                  <a:pt x="770" y="220"/>
                </a:lnTo>
                <a:lnTo>
                  <a:pt x="769" y="202"/>
                </a:lnTo>
                <a:lnTo>
                  <a:pt x="770" y="185"/>
                </a:lnTo>
                <a:lnTo>
                  <a:pt x="770" y="185"/>
                </a:lnTo>
                <a:lnTo>
                  <a:pt x="772" y="172"/>
                </a:lnTo>
                <a:lnTo>
                  <a:pt x="772" y="159"/>
                </a:lnTo>
                <a:lnTo>
                  <a:pt x="772" y="159"/>
                </a:lnTo>
                <a:lnTo>
                  <a:pt x="772" y="158"/>
                </a:lnTo>
                <a:lnTo>
                  <a:pt x="773" y="157"/>
                </a:lnTo>
                <a:lnTo>
                  <a:pt x="777" y="153"/>
                </a:lnTo>
                <a:lnTo>
                  <a:pt x="783" y="149"/>
                </a:lnTo>
                <a:lnTo>
                  <a:pt x="783" y="149"/>
                </a:lnTo>
                <a:lnTo>
                  <a:pt x="775" y="139"/>
                </a:lnTo>
                <a:lnTo>
                  <a:pt x="768" y="132"/>
                </a:lnTo>
                <a:lnTo>
                  <a:pt x="764" y="125"/>
                </a:lnTo>
                <a:lnTo>
                  <a:pt x="764" y="125"/>
                </a:lnTo>
                <a:lnTo>
                  <a:pt x="762" y="118"/>
                </a:lnTo>
                <a:lnTo>
                  <a:pt x="762" y="111"/>
                </a:lnTo>
                <a:lnTo>
                  <a:pt x="762" y="104"/>
                </a:lnTo>
                <a:lnTo>
                  <a:pt x="762" y="104"/>
                </a:lnTo>
                <a:lnTo>
                  <a:pt x="782" y="97"/>
                </a:lnTo>
                <a:lnTo>
                  <a:pt x="796" y="91"/>
                </a:lnTo>
                <a:lnTo>
                  <a:pt x="806" y="86"/>
                </a:lnTo>
                <a:lnTo>
                  <a:pt x="806" y="86"/>
                </a:lnTo>
                <a:lnTo>
                  <a:pt x="814" y="80"/>
                </a:lnTo>
                <a:lnTo>
                  <a:pt x="827" y="73"/>
                </a:lnTo>
                <a:lnTo>
                  <a:pt x="832" y="68"/>
                </a:lnTo>
                <a:lnTo>
                  <a:pt x="837" y="65"/>
                </a:lnTo>
                <a:lnTo>
                  <a:pt x="838" y="62"/>
                </a:lnTo>
                <a:lnTo>
                  <a:pt x="838" y="61"/>
                </a:lnTo>
                <a:lnTo>
                  <a:pt x="837" y="59"/>
                </a:lnTo>
                <a:lnTo>
                  <a:pt x="835" y="58"/>
                </a:lnTo>
                <a:lnTo>
                  <a:pt x="835" y="58"/>
                </a:lnTo>
                <a:lnTo>
                  <a:pt x="828" y="55"/>
                </a:lnTo>
                <a:lnTo>
                  <a:pt x="818" y="54"/>
                </a:lnTo>
                <a:lnTo>
                  <a:pt x="805" y="53"/>
                </a:lnTo>
                <a:lnTo>
                  <a:pt x="792" y="54"/>
                </a:lnTo>
                <a:lnTo>
                  <a:pt x="767" y="55"/>
                </a:lnTo>
                <a:lnTo>
                  <a:pt x="757" y="55"/>
                </a:lnTo>
                <a:lnTo>
                  <a:pt x="757" y="55"/>
                </a:lnTo>
                <a:lnTo>
                  <a:pt x="731" y="34"/>
                </a:lnTo>
                <a:lnTo>
                  <a:pt x="703" y="9"/>
                </a:lnTo>
                <a:lnTo>
                  <a:pt x="703" y="9"/>
                </a:lnTo>
                <a:lnTo>
                  <a:pt x="694" y="6"/>
                </a:lnTo>
                <a:lnTo>
                  <a:pt x="679" y="2"/>
                </a:lnTo>
                <a:lnTo>
                  <a:pt x="665" y="0"/>
                </a:lnTo>
                <a:lnTo>
                  <a:pt x="658" y="0"/>
                </a:lnTo>
                <a:lnTo>
                  <a:pt x="658" y="0"/>
                </a:lnTo>
                <a:lnTo>
                  <a:pt x="647" y="2"/>
                </a:lnTo>
                <a:lnTo>
                  <a:pt x="639" y="3"/>
                </a:lnTo>
                <a:lnTo>
                  <a:pt x="639" y="3"/>
                </a:lnTo>
                <a:lnTo>
                  <a:pt x="637" y="3"/>
                </a:lnTo>
                <a:lnTo>
                  <a:pt x="628" y="3"/>
                </a:lnTo>
                <a:lnTo>
                  <a:pt x="628" y="3"/>
                </a:lnTo>
                <a:lnTo>
                  <a:pt x="624" y="4"/>
                </a:lnTo>
                <a:lnTo>
                  <a:pt x="620" y="7"/>
                </a:lnTo>
                <a:lnTo>
                  <a:pt x="618" y="9"/>
                </a:lnTo>
                <a:lnTo>
                  <a:pt x="617" y="12"/>
                </a:lnTo>
                <a:lnTo>
                  <a:pt x="617" y="12"/>
                </a:lnTo>
                <a:lnTo>
                  <a:pt x="617" y="16"/>
                </a:lnTo>
                <a:lnTo>
                  <a:pt x="617" y="20"/>
                </a:lnTo>
                <a:lnTo>
                  <a:pt x="617" y="20"/>
                </a:lnTo>
                <a:lnTo>
                  <a:pt x="600" y="46"/>
                </a:lnTo>
                <a:lnTo>
                  <a:pt x="600" y="46"/>
                </a:lnTo>
                <a:lnTo>
                  <a:pt x="589" y="64"/>
                </a:lnTo>
                <a:lnTo>
                  <a:pt x="584" y="73"/>
                </a:lnTo>
                <a:lnTo>
                  <a:pt x="581" y="80"/>
                </a:lnTo>
                <a:lnTo>
                  <a:pt x="581" y="80"/>
                </a:lnTo>
                <a:lnTo>
                  <a:pt x="584" y="91"/>
                </a:lnTo>
                <a:lnTo>
                  <a:pt x="589" y="107"/>
                </a:lnTo>
                <a:lnTo>
                  <a:pt x="595" y="124"/>
                </a:lnTo>
                <a:lnTo>
                  <a:pt x="599" y="132"/>
                </a:lnTo>
                <a:lnTo>
                  <a:pt x="599" y="132"/>
                </a:lnTo>
                <a:lnTo>
                  <a:pt x="600" y="134"/>
                </a:lnTo>
                <a:lnTo>
                  <a:pt x="602" y="138"/>
                </a:lnTo>
                <a:lnTo>
                  <a:pt x="607" y="143"/>
                </a:lnTo>
                <a:lnTo>
                  <a:pt x="613" y="143"/>
                </a:lnTo>
                <a:lnTo>
                  <a:pt x="613" y="143"/>
                </a:lnTo>
                <a:lnTo>
                  <a:pt x="617" y="150"/>
                </a:lnTo>
                <a:lnTo>
                  <a:pt x="619" y="157"/>
                </a:lnTo>
                <a:lnTo>
                  <a:pt x="620" y="164"/>
                </a:lnTo>
                <a:lnTo>
                  <a:pt x="620" y="164"/>
                </a:lnTo>
                <a:lnTo>
                  <a:pt x="623" y="170"/>
                </a:lnTo>
                <a:lnTo>
                  <a:pt x="625" y="176"/>
                </a:lnTo>
                <a:lnTo>
                  <a:pt x="627" y="181"/>
                </a:lnTo>
                <a:lnTo>
                  <a:pt x="628" y="184"/>
                </a:lnTo>
                <a:lnTo>
                  <a:pt x="628" y="194"/>
                </a:lnTo>
                <a:lnTo>
                  <a:pt x="630" y="19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1">
            <a:extLst>
              <a:ext uri="{FF2B5EF4-FFF2-40B4-BE49-F238E27FC236}">
                <a16:creationId xmlns:a16="http://schemas.microsoft.com/office/drawing/2014/main" id="{8DD9DA7F-E606-445B-B1BB-6B24080873BA}"/>
              </a:ext>
            </a:extLst>
          </p:cNvPr>
          <p:cNvSpPr>
            <a:spLocks noEditPoints="1"/>
          </p:cNvSpPr>
          <p:nvPr/>
        </p:nvSpPr>
        <p:spPr bwMode="auto">
          <a:xfrm>
            <a:off x="2585485" y="2806546"/>
            <a:ext cx="1078111" cy="1597710"/>
          </a:xfrm>
          <a:custGeom>
            <a:avLst/>
            <a:gdLst>
              <a:gd name="T0" fmla="*/ 351 w 942"/>
              <a:gd name="T1" fmla="*/ 265 h 1396"/>
              <a:gd name="T2" fmla="*/ 251 w 942"/>
              <a:gd name="T3" fmla="*/ 346 h 1396"/>
              <a:gd name="T4" fmla="*/ 182 w 942"/>
              <a:gd name="T5" fmla="*/ 367 h 1396"/>
              <a:gd name="T6" fmla="*/ 94 w 942"/>
              <a:gd name="T7" fmla="*/ 451 h 1396"/>
              <a:gd name="T8" fmla="*/ 38 w 942"/>
              <a:gd name="T9" fmla="*/ 524 h 1396"/>
              <a:gd name="T10" fmla="*/ 32 w 942"/>
              <a:gd name="T11" fmla="*/ 653 h 1396"/>
              <a:gd name="T12" fmla="*/ 128 w 942"/>
              <a:gd name="T13" fmla="*/ 829 h 1396"/>
              <a:gd name="T14" fmla="*/ 206 w 942"/>
              <a:gd name="T15" fmla="*/ 893 h 1396"/>
              <a:gd name="T16" fmla="*/ 138 w 942"/>
              <a:gd name="T17" fmla="*/ 984 h 1396"/>
              <a:gd name="T18" fmla="*/ 53 w 942"/>
              <a:gd name="T19" fmla="*/ 1198 h 1396"/>
              <a:gd name="T20" fmla="*/ 24 w 942"/>
              <a:gd name="T21" fmla="*/ 1249 h 1396"/>
              <a:gd name="T22" fmla="*/ 0 w 942"/>
              <a:gd name="T23" fmla="*/ 1329 h 1396"/>
              <a:gd name="T24" fmla="*/ 46 w 942"/>
              <a:gd name="T25" fmla="*/ 1371 h 1396"/>
              <a:gd name="T26" fmla="*/ 108 w 942"/>
              <a:gd name="T27" fmla="*/ 1392 h 1396"/>
              <a:gd name="T28" fmla="*/ 207 w 942"/>
              <a:gd name="T29" fmla="*/ 1381 h 1396"/>
              <a:gd name="T30" fmla="*/ 202 w 942"/>
              <a:gd name="T31" fmla="*/ 1342 h 1396"/>
              <a:gd name="T32" fmla="*/ 147 w 942"/>
              <a:gd name="T33" fmla="*/ 1275 h 1396"/>
              <a:gd name="T34" fmla="*/ 162 w 942"/>
              <a:gd name="T35" fmla="*/ 1215 h 1396"/>
              <a:gd name="T36" fmla="*/ 286 w 942"/>
              <a:gd name="T37" fmla="*/ 1033 h 1396"/>
              <a:gd name="T38" fmla="*/ 397 w 942"/>
              <a:gd name="T39" fmla="*/ 886 h 1396"/>
              <a:gd name="T40" fmla="*/ 357 w 942"/>
              <a:gd name="T41" fmla="*/ 784 h 1396"/>
              <a:gd name="T42" fmla="*/ 423 w 942"/>
              <a:gd name="T43" fmla="*/ 816 h 1396"/>
              <a:gd name="T44" fmla="*/ 504 w 942"/>
              <a:gd name="T45" fmla="*/ 945 h 1396"/>
              <a:gd name="T46" fmla="*/ 512 w 942"/>
              <a:gd name="T47" fmla="*/ 933 h 1396"/>
              <a:gd name="T48" fmla="*/ 536 w 942"/>
              <a:gd name="T49" fmla="*/ 920 h 1396"/>
              <a:gd name="T50" fmla="*/ 557 w 942"/>
              <a:gd name="T51" fmla="*/ 913 h 1396"/>
              <a:gd name="T52" fmla="*/ 577 w 942"/>
              <a:gd name="T53" fmla="*/ 921 h 1396"/>
              <a:gd name="T54" fmla="*/ 574 w 942"/>
              <a:gd name="T55" fmla="*/ 862 h 1396"/>
              <a:gd name="T56" fmla="*/ 581 w 942"/>
              <a:gd name="T57" fmla="*/ 834 h 1396"/>
              <a:gd name="T58" fmla="*/ 608 w 942"/>
              <a:gd name="T59" fmla="*/ 918 h 1396"/>
              <a:gd name="T60" fmla="*/ 621 w 942"/>
              <a:gd name="T61" fmla="*/ 1099 h 1396"/>
              <a:gd name="T62" fmla="*/ 646 w 942"/>
              <a:gd name="T63" fmla="*/ 1229 h 1396"/>
              <a:gd name="T64" fmla="*/ 633 w 942"/>
              <a:gd name="T65" fmla="*/ 1232 h 1396"/>
              <a:gd name="T66" fmla="*/ 638 w 942"/>
              <a:gd name="T67" fmla="*/ 1301 h 1396"/>
              <a:gd name="T68" fmla="*/ 756 w 942"/>
              <a:gd name="T69" fmla="*/ 1338 h 1396"/>
              <a:gd name="T70" fmla="*/ 915 w 942"/>
              <a:gd name="T71" fmla="*/ 1333 h 1396"/>
              <a:gd name="T72" fmla="*/ 939 w 942"/>
              <a:gd name="T73" fmla="*/ 1297 h 1396"/>
              <a:gd name="T74" fmla="*/ 866 w 942"/>
              <a:gd name="T75" fmla="*/ 1267 h 1396"/>
              <a:gd name="T76" fmla="*/ 775 w 942"/>
              <a:gd name="T77" fmla="*/ 1211 h 1396"/>
              <a:gd name="T78" fmla="*/ 750 w 942"/>
              <a:gd name="T79" fmla="*/ 1108 h 1396"/>
              <a:gd name="T80" fmla="*/ 761 w 942"/>
              <a:gd name="T81" fmla="*/ 807 h 1396"/>
              <a:gd name="T82" fmla="*/ 701 w 942"/>
              <a:gd name="T83" fmla="*/ 719 h 1396"/>
              <a:gd name="T84" fmla="*/ 749 w 942"/>
              <a:gd name="T85" fmla="*/ 676 h 1396"/>
              <a:gd name="T86" fmla="*/ 701 w 942"/>
              <a:gd name="T87" fmla="*/ 576 h 1396"/>
              <a:gd name="T88" fmla="*/ 647 w 942"/>
              <a:gd name="T89" fmla="*/ 563 h 1396"/>
              <a:gd name="T90" fmla="*/ 625 w 942"/>
              <a:gd name="T91" fmla="*/ 477 h 1396"/>
              <a:gd name="T92" fmla="*/ 714 w 942"/>
              <a:gd name="T93" fmla="*/ 379 h 1396"/>
              <a:gd name="T94" fmla="*/ 757 w 942"/>
              <a:gd name="T95" fmla="*/ 336 h 1396"/>
              <a:gd name="T96" fmla="*/ 806 w 942"/>
              <a:gd name="T97" fmla="*/ 277 h 1396"/>
              <a:gd name="T98" fmla="*/ 827 w 942"/>
              <a:gd name="T99" fmla="*/ 184 h 1396"/>
              <a:gd name="T100" fmla="*/ 886 w 942"/>
              <a:gd name="T101" fmla="*/ 165 h 1396"/>
              <a:gd name="T102" fmla="*/ 858 w 942"/>
              <a:gd name="T103" fmla="*/ 130 h 1396"/>
              <a:gd name="T104" fmla="*/ 806 w 942"/>
              <a:gd name="T105" fmla="*/ 42 h 1396"/>
              <a:gd name="T106" fmla="*/ 727 w 942"/>
              <a:gd name="T107" fmla="*/ 0 h 1396"/>
              <a:gd name="T108" fmla="*/ 634 w 942"/>
              <a:gd name="T109" fmla="*/ 50 h 1396"/>
              <a:gd name="T110" fmla="*/ 609 w 942"/>
              <a:gd name="T111" fmla="*/ 132 h 1396"/>
              <a:gd name="T112" fmla="*/ 608 w 942"/>
              <a:gd name="T113" fmla="*/ 181 h 1396"/>
              <a:gd name="T114" fmla="*/ 529 w 942"/>
              <a:gd name="T115" fmla="*/ 544 h 1396"/>
              <a:gd name="T116" fmla="*/ 556 w 942"/>
              <a:gd name="T117" fmla="*/ 574 h 1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42" h="1396">
                <a:moveTo>
                  <a:pt x="607" y="193"/>
                </a:moveTo>
                <a:lnTo>
                  <a:pt x="607" y="193"/>
                </a:lnTo>
                <a:lnTo>
                  <a:pt x="574" y="200"/>
                </a:lnTo>
                <a:lnTo>
                  <a:pt x="539" y="207"/>
                </a:lnTo>
                <a:lnTo>
                  <a:pt x="497" y="218"/>
                </a:lnTo>
                <a:lnTo>
                  <a:pt x="452" y="231"/>
                </a:lnTo>
                <a:lnTo>
                  <a:pt x="407" y="244"/>
                </a:lnTo>
                <a:lnTo>
                  <a:pt x="368" y="258"/>
                </a:lnTo>
                <a:lnTo>
                  <a:pt x="351" y="265"/>
                </a:lnTo>
                <a:lnTo>
                  <a:pt x="337" y="272"/>
                </a:lnTo>
                <a:lnTo>
                  <a:pt x="337" y="272"/>
                </a:lnTo>
                <a:lnTo>
                  <a:pt x="315" y="287"/>
                </a:lnTo>
                <a:lnTo>
                  <a:pt x="297" y="300"/>
                </a:lnTo>
                <a:lnTo>
                  <a:pt x="283" y="311"/>
                </a:lnTo>
                <a:lnTo>
                  <a:pt x="272" y="321"/>
                </a:lnTo>
                <a:lnTo>
                  <a:pt x="259" y="337"/>
                </a:lnTo>
                <a:lnTo>
                  <a:pt x="254" y="342"/>
                </a:lnTo>
                <a:lnTo>
                  <a:pt x="251" y="346"/>
                </a:lnTo>
                <a:lnTo>
                  <a:pt x="251" y="346"/>
                </a:lnTo>
                <a:lnTo>
                  <a:pt x="245" y="348"/>
                </a:lnTo>
                <a:lnTo>
                  <a:pt x="239" y="349"/>
                </a:lnTo>
                <a:lnTo>
                  <a:pt x="222" y="352"/>
                </a:lnTo>
                <a:lnTo>
                  <a:pt x="205" y="356"/>
                </a:lnTo>
                <a:lnTo>
                  <a:pt x="196" y="359"/>
                </a:lnTo>
                <a:lnTo>
                  <a:pt x="189" y="363"/>
                </a:lnTo>
                <a:lnTo>
                  <a:pt x="189" y="363"/>
                </a:lnTo>
                <a:lnTo>
                  <a:pt x="182" y="367"/>
                </a:lnTo>
                <a:lnTo>
                  <a:pt x="175" y="372"/>
                </a:lnTo>
                <a:lnTo>
                  <a:pt x="156" y="380"/>
                </a:lnTo>
                <a:lnTo>
                  <a:pt x="147" y="386"/>
                </a:lnTo>
                <a:lnTo>
                  <a:pt x="137" y="393"/>
                </a:lnTo>
                <a:lnTo>
                  <a:pt x="129" y="401"/>
                </a:lnTo>
                <a:lnTo>
                  <a:pt x="121" y="413"/>
                </a:lnTo>
                <a:lnTo>
                  <a:pt x="121" y="413"/>
                </a:lnTo>
                <a:lnTo>
                  <a:pt x="107" y="434"/>
                </a:lnTo>
                <a:lnTo>
                  <a:pt x="94" y="451"/>
                </a:lnTo>
                <a:lnTo>
                  <a:pt x="84" y="462"/>
                </a:lnTo>
                <a:lnTo>
                  <a:pt x="78" y="469"/>
                </a:lnTo>
                <a:lnTo>
                  <a:pt x="78" y="469"/>
                </a:lnTo>
                <a:lnTo>
                  <a:pt x="72" y="473"/>
                </a:lnTo>
                <a:lnTo>
                  <a:pt x="64" y="482"/>
                </a:lnTo>
                <a:lnTo>
                  <a:pt x="53" y="496"/>
                </a:lnTo>
                <a:lnTo>
                  <a:pt x="49" y="504"/>
                </a:lnTo>
                <a:lnTo>
                  <a:pt x="43" y="514"/>
                </a:lnTo>
                <a:lnTo>
                  <a:pt x="38" y="524"/>
                </a:lnTo>
                <a:lnTo>
                  <a:pt x="33" y="536"/>
                </a:lnTo>
                <a:lnTo>
                  <a:pt x="30" y="549"/>
                </a:lnTo>
                <a:lnTo>
                  <a:pt x="26" y="563"/>
                </a:lnTo>
                <a:lnTo>
                  <a:pt x="25" y="579"/>
                </a:lnTo>
                <a:lnTo>
                  <a:pt x="24" y="595"/>
                </a:lnTo>
                <a:lnTo>
                  <a:pt x="25" y="614"/>
                </a:lnTo>
                <a:lnTo>
                  <a:pt x="28" y="633"/>
                </a:lnTo>
                <a:lnTo>
                  <a:pt x="28" y="633"/>
                </a:lnTo>
                <a:lnTo>
                  <a:pt x="32" y="653"/>
                </a:lnTo>
                <a:lnTo>
                  <a:pt x="38" y="672"/>
                </a:lnTo>
                <a:lnTo>
                  <a:pt x="45" y="692"/>
                </a:lnTo>
                <a:lnTo>
                  <a:pt x="52" y="710"/>
                </a:lnTo>
                <a:lnTo>
                  <a:pt x="62" y="729"/>
                </a:lnTo>
                <a:lnTo>
                  <a:pt x="71" y="745"/>
                </a:lnTo>
                <a:lnTo>
                  <a:pt x="81" y="762"/>
                </a:lnTo>
                <a:lnTo>
                  <a:pt x="90" y="778"/>
                </a:lnTo>
                <a:lnTo>
                  <a:pt x="110" y="806"/>
                </a:lnTo>
                <a:lnTo>
                  <a:pt x="128" y="829"/>
                </a:lnTo>
                <a:lnTo>
                  <a:pt x="144" y="847"/>
                </a:lnTo>
                <a:lnTo>
                  <a:pt x="155" y="858"/>
                </a:lnTo>
                <a:lnTo>
                  <a:pt x="155" y="858"/>
                </a:lnTo>
                <a:lnTo>
                  <a:pt x="164" y="864"/>
                </a:lnTo>
                <a:lnTo>
                  <a:pt x="174" y="869"/>
                </a:lnTo>
                <a:lnTo>
                  <a:pt x="190" y="878"/>
                </a:lnTo>
                <a:lnTo>
                  <a:pt x="198" y="882"/>
                </a:lnTo>
                <a:lnTo>
                  <a:pt x="202" y="887"/>
                </a:lnTo>
                <a:lnTo>
                  <a:pt x="206" y="893"/>
                </a:lnTo>
                <a:lnTo>
                  <a:pt x="207" y="900"/>
                </a:lnTo>
                <a:lnTo>
                  <a:pt x="207" y="900"/>
                </a:lnTo>
                <a:lnTo>
                  <a:pt x="206" y="905"/>
                </a:lnTo>
                <a:lnTo>
                  <a:pt x="205" y="910"/>
                </a:lnTo>
                <a:lnTo>
                  <a:pt x="196" y="921"/>
                </a:lnTo>
                <a:lnTo>
                  <a:pt x="183" y="934"/>
                </a:lnTo>
                <a:lnTo>
                  <a:pt x="169" y="950"/>
                </a:lnTo>
                <a:lnTo>
                  <a:pt x="154" y="966"/>
                </a:lnTo>
                <a:lnTo>
                  <a:pt x="138" y="984"/>
                </a:lnTo>
                <a:lnTo>
                  <a:pt x="124" y="1002"/>
                </a:lnTo>
                <a:lnTo>
                  <a:pt x="117" y="1011"/>
                </a:lnTo>
                <a:lnTo>
                  <a:pt x="112" y="1022"/>
                </a:lnTo>
                <a:lnTo>
                  <a:pt x="112" y="1022"/>
                </a:lnTo>
                <a:lnTo>
                  <a:pt x="103" y="1043"/>
                </a:lnTo>
                <a:lnTo>
                  <a:pt x="94" y="1069"/>
                </a:lnTo>
                <a:lnTo>
                  <a:pt x="76" y="1126"/>
                </a:lnTo>
                <a:lnTo>
                  <a:pt x="60" y="1178"/>
                </a:lnTo>
                <a:lnTo>
                  <a:pt x="53" y="1198"/>
                </a:lnTo>
                <a:lnTo>
                  <a:pt x="47" y="1211"/>
                </a:lnTo>
                <a:lnTo>
                  <a:pt x="47" y="1211"/>
                </a:lnTo>
                <a:lnTo>
                  <a:pt x="38" y="1228"/>
                </a:lnTo>
                <a:lnTo>
                  <a:pt x="32" y="1239"/>
                </a:lnTo>
                <a:lnTo>
                  <a:pt x="28" y="1248"/>
                </a:lnTo>
                <a:lnTo>
                  <a:pt x="28" y="1248"/>
                </a:lnTo>
                <a:lnTo>
                  <a:pt x="27" y="1248"/>
                </a:lnTo>
                <a:lnTo>
                  <a:pt x="26" y="1248"/>
                </a:lnTo>
                <a:lnTo>
                  <a:pt x="24" y="1249"/>
                </a:lnTo>
                <a:lnTo>
                  <a:pt x="21" y="1251"/>
                </a:lnTo>
                <a:lnTo>
                  <a:pt x="19" y="1256"/>
                </a:lnTo>
                <a:lnTo>
                  <a:pt x="11" y="1274"/>
                </a:lnTo>
                <a:lnTo>
                  <a:pt x="11" y="1274"/>
                </a:lnTo>
                <a:lnTo>
                  <a:pt x="6" y="1286"/>
                </a:lnTo>
                <a:lnTo>
                  <a:pt x="2" y="1297"/>
                </a:lnTo>
                <a:lnTo>
                  <a:pt x="1" y="1309"/>
                </a:lnTo>
                <a:lnTo>
                  <a:pt x="0" y="1319"/>
                </a:lnTo>
                <a:lnTo>
                  <a:pt x="0" y="1329"/>
                </a:lnTo>
                <a:lnTo>
                  <a:pt x="2" y="1338"/>
                </a:lnTo>
                <a:lnTo>
                  <a:pt x="6" y="1345"/>
                </a:lnTo>
                <a:lnTo>
                  <a:pt x="11" y="1352"/>
                </a:lnTo>
                <a:lnTo>
                  <a:pt x="11" y="1352"/>
                </a:lnTo>
                <a:lnTo>
                  <a:pt x="17" y="1357"/>
                </a:lnTo>
                <a:lnTo>
                  <a:pt x="23" y="1360"/>
                </a:lnTo>
                <a:lnTo>
                  <a:pt x="33" y="1365"/>
                </a:lnTo>
                <a:lnTo>
                  <a:pt x="43" y="1368"/>
                </a:lnTo>
                <a:lnTo>
                  <a:pt x="46" y="1371"/>
                </a:lnTo>
                <a:lnTo>
                  <a:pt x="50" y="1373"/>
                </a:lnTo>
                <a:lnTo>
                  <a:pt x="50" y="1373"/>
                </a:lnTo>
                <a:lnTo>
                  <a:pt x="52" y="1377"/>
                </a:lnTo>
                <a:lnTo>
                  <a:pt x="56" y="1379"/>
                </a:lnTo>
                <a:lnTo>
                  <a:pt x="60" y="1381"/>
                </a:lnTo>
                <a:lnTo>
                  <a:pt x="65" y="1384"/>
                </a:lnTo>
                <a:lnTo>
                  <a:pt x="83" y="1388"/>
                </a:lnTo>
                <a:lnTo>
                  <a:pt x="108" y="1392"/>
                </a:lnTo>
                <a:lnTo>
                  <a:pt x="108" y="1392"/>
                </a:lnTo>
                <a:lnTo>
                  <a:pt x="123" y="1394"/>
                </a:lnTo>
                <a:lnTo>
                  <a:pt x="140" y="1396"/>
                </a:lnTo>
                <a:lnTo>
                  <a:pt x="155" y="1396"/>
                </a:lnTo>
                <a:lnTo>
                  <a:pt x="170" y="1394"/>
                </a:lnTo>
                <a:lnTo>
                  <a:pt x="183" y="1393"/>
                </a:lnTo>
                <a:lnTo>
                  <a:pt x="194" y="1390"/>
                </a:lnTo>
                <a:lnTo>
                  <a:pt x="202" y="1386"/>
                </a:lnTo>
                <a:lnTo>
                  <a:pt x="205" y="1384"/>
                </a:lnTo>
                <a:lnTo>
                  <a:pt x="207" y="1381"/>
                </a:lnTo>
                <a:lnTo>
                  <a:pt x="207" y="1381"/>
                </a:lnTo>
                <a:lnTo>
                  <a:pt x="209" y="1377"/>
                </a:lnTo>
                <a:lnTo>
                  <a:pt x="211" y="1371"/>
                </a:lnTo>
                <a:lnTo>
                  <a:pt x="212" y="1365"/>
                </a:lnTo>
                <a:lnTo>
                  <a:pt x="212" y="1360"/>
                </a:lnTo>
                <a:lnTo>
                  <a:pt x="211" y="1354"/>
                </a:lnTo>
                <a:lnTo>
                  <a:pt x="209" y="1349"/>
                </a:lnTo>
                <a:lnTo>
                  <a:pt x="206" y="1346"/>
                </a:lnTo>
                <a:lnTo>
                  <a:pt x="202" y="1342"/>
                </a:lnTo>
                <a:lnTo>
                  <a:pt x="202" y="1342"/>
                </a:lnTo>
                <a:lnTo>
                  <a:pt x="188" y="1336"/>
                </a:lnTo>
                <a:lnTo>
                  <a:pt x="182" y="1332"/>
                </a:lnTo>
                <a:lnTo>
                  <a:pt x="177" y="1326"/>
                </a:lnTo>
                <a:lnTo>
                  <a:pt x="177" y="1326"/>
                </a:lnTo>
                <a:lnTo>
                  <a:pt x="160" y="1299"/>
                </a:lnTo>
                <a:lnTo>
                  <a:pt x="147" y="1276"/>
                </a:lnTo>
                <a:lnTo>
                  <a:pt x="147" y="1276"/>
                </a:lnTo>
                <a:lnTo>
                  <a:pt x="147" y="1275"/>
                </a:lnTo>
                <a:lnTo>
                  <a:pt x="148" y="1273"/>
                </a:lnTo>
                <a:lnTo>
                  <a:pt x="153" y="1267"/>
                </a:lnTo>
                <a:lnTo>
                  <a:pt x="157" y="1256"/>
                </a:lnTo>
                <a:lnTo>
                  <a:pt x="160" y="1250"/>
                </a:lnTo>
                <a:lnTo>
                  <a:pt x="162" y="1242"/>
                </a:lnTo>
                <a:lnTo>
                  <a:pt x="162" y="1242"/>
                </a:lnTo>
                <a:lnTo>
                  <a:pt x="163" y="1228"/>
                </a:lnTo>
                <a:lnTo>
                  <a:pt x="163" y="1218"/>
                </a:lnTo>
                <a:lnTo>
                  <a:pt x="162" y="1215"/>
                </a:lnTo>
                <a:lnTo>
                  <a:pt x="162" y="1213"/>
                </a:lnTo>
                <a:lnTo>
                  <a:pt x="162" y="1213"/>
                </a:lnTo>
                <a:lnTo>
                  <a:pt x="217" y="1134"/>
                </a:lnTo>
                <a:lnTo>
                  <a:pt x="253" y="1079"/>
                </a:lnTo>
                <a:lnTo>
                  <a:pt x="265" y="1060"/>
                </a:lnTo>
                <a:lnTo>
                  <a:pt x="270" y="1052"/>
                </a:lnTo>
                <a:lnTo>
                  <a:pt x="270" y="1052"/>
                </a:lnTo>
                <a:lnTo>
                  <a:pt x="274" y="1046"/>
                </a:lnTo>
                <a:lnTo>
                  <a:pt x="286" y="1033"/>
                </a:lnTo>
                <a:lnTo>
                  <a:pt x="324" y="992"/>
                </a:lnTo>
                <a:lnTo>
                  <a:pt x="345" y="970"/>
                </a:lnTo>
                <a:lnTo>
                  <a:pt x="366" y="946"/>
                </a:lnTo>
                <a:lnTo>
                  <a:pt x="381" y="927"/>
                </a:lnTo>
                <a:lnTo>
                  <a:pt x="387" y="918"/>
                </a:lnTo>
                <a:lnTo>
                  <a:pt x="390" y="911"/>
                </a:lnTo>
                <a:lnTo>
                  <a:pt x="390" y="911"/>
                </a:lnTo>
                <a:lnTo>
                  <a:pt x="395" y="899"/>
                </a:lnTo>
                <a:lnTo>
                  <a:pt x="397" y="886"/>
                </a:lnTo>
                <a:lnTo>
                  <a:pt x="397" y="874"/>
                </a:lnTo>
                <a:lnTo>
                  <a:pt x="397" y="864"/>
                </a:lnTo>
                <a:lnTo>
                  <a:pt x="396" y="854"/>
                </a:lnTo>
                <a:lnTo>
                  <a:pt x="394" y="847"/>
                </a:lnTo>
                <a:lnTo>
                  <a:pt x="392" y="842"/>
                </a:lnTo>
                <a:lnTo>
                  <a:pt x="390" y="840"/>
                </a:lnTo>
                <a:lnTo>
                  <a:pt x="390" y="840"/>
                </a:lnTo>
                <a:lnTo>
                  <a:pt x="380" y="822"/>
                </a:lnTo>
                <a:lnTo>
                  <a:pt x="357" y="784"/>
                </a:lnTo>
                <a:lnTo>
                  <a:pt x="327" y="728"/>
                </a:lnTo>
                <a:lnTo>
                  <a:pt x="327" y="728"/>
                </a:lnTo>
                <a:lnTo>
                  <a:pt x="338" y="737"/>
                </a:lnTo>
                <a:lnTo>
                  <a:pt x="368" y="761"/>
                </a:lnTo>
                <a:lnTo>
                  <a:pt x="386" y="775"/>
                </a:lnTo>
                <a:lnTo>
                  <a:pt x="401" y="789"/>
                </a:lnTo>
                <a:lnTo>
                  <a:pt x="414" y="803"/>
                </a:lnTo>
                <a:lnTo>
                  <a:pt x="420" y="810"/>
                </a:lnTo>
                <a:lnTo>
                  <a:pt x="423" y="816"/>
                </a:lnTo>
                <a:lnTo>
                  <a:pt x="423" y="816"/>
                </a:lnTo>
                <a:lnTo>
                  <a:pt x="438" y="842"/>
                </a:lnTo>
                <a:lnTo>
                  <a:pt x="454" y="872"/>
                </a:lnTo>
                <a:lnTo>
                  <a:pt x="486" y="924"/>
                </a:lnTo>
                <a:lnTo>
                  <a:pt x="486" y="924"/>
                </a:lnTo>
                <a:lnTo>
                  <a:pt x="492" y="933"/>
                </a:lnTo>
                <a:lnTo>
                  <a:pt x="497" y="939"/>
                </a:lnTo>
                <a:lnTo>
                  <a:pt x="500" y="944"/>
                </a:lnTo>
                <a:lnTo>
                  <a:pt x="504" y="945"/>
                </a:lnTo>
                <a:lnTo>
                  <a:pt x="505" y="945"/>
                </a:lnTo>
                <a:lnTo>
                  <a:pt x="506" y="944"/>
                </a:lnTo>
                <a:lnTo>
                  <a:pt x="507" y="942"/>
                </a:lnTo>
                <a:lnTo>
                  <a:pt x="507" y="939"/>
                </a:lnTo>
                <a:lnTo>
                  <a:pt x="507" y="939"/>
                </a:lnTo>
                <a:lnTo>
                  <a:pt x="506" y="930"/>
                </a:lnTo>
                <a:lnTo>
                  <a:pt x="505" y="926"/>
                </a:lnTo>
                <a:lnTo>
                  <a:pt x="505" y="926"/>
                </a:lnTo>
                <a:lnTo>
                  <a:pt x="512" y="933"/>
                </a:lnTo>
                <a:lnTo>
                  <a:pt x="518" y="938"/>
                </a:lnTo>
                <a:lnTo>
                  <a:pt x="522" y="939"/>
                </a:lnTo>
                <a:lnTo>
                  <a:pt x="525" y="939"/>
                </a:lnTo>
                <a:lnTo>
                  <a:pt x="525" y="939"/>
                </a:lnTo>
                <a:lnTo>
                  <a:pt x="528" y="938"/>
                </a:lnTo>
                <a:lnTo>
                  <a:pt x="530" y="936"/>
                </a:lnTo>
                <a:lnTo>
                  <a:pt x="533" y="929"/>
                </a:lnTo>
                <a:lnTo>
                  <a:pt x="536" y="920"/>
                </a:lnTo>
                <a:lnTo>
                  <a:pt x="536" y="920"/>
                </a:lnTo>
                <a:lnTo>
                  <a:pt x="543" y="927"/>
                </a:lnTo>
                <a:lnTo>
                  <a:pt x="550" y="932"/>
                </a:lnTo>
                <a:lnTo>
                  <a:pt x="552" y="933"/>
                </a:lnTo>
                <a:lnTo>
                  <a:pt x="555" y="933"/>
                </a:lnTo>
                <a:lnTo>
                  <a:pt x="555" y="933"/>
                </a:lnTo>
                <a:lnTo>
                  <a:pt x="556" y="931"/>
                </a:lnTo>
                <a:lnTo>
                  <a:pt x="557" y="929"/>
                </a:lnTo>
                <a:lnTo>
                  <a:pt x="558" y="923"/>
                </a:lnTo>
                <a:lnTo>
                  <a:pt x="557" y="913"/>
                </a:lnTo>
                <a:lnTo>
                  <a:pt x="557" y="913"/>
                </a:lnTo>
                <a:lnTo>
                  <a:pt x="564" y="921"/>
                </a:lnTo>
                <a:lnTo>
                  <a:pt x="570" y="927"/>
                </a:lnTo>
                <a:lnTo>
                  <a:pt x="574" y="929"/>
                </a:lnTo>
                <a:lnTo>
                  <a:pt x="576" y="929"/>
                </a:lnTo>
                <a:lnTo>
                  <a:pt x="576" y="929"/>
                </a:lnTo>
                <a:lnTo>
                  <a:pt x="577" y="927"/>
                </a:lnTo>
                <a:lnTo>
                  <a:pt x="577" y="926"/>
                </a:lnTo>
                <a:lnTo>
                  <a:pt x="577" y="921"/>
                </a:lnTo>
                <a:lnTo>
                  <a:pt x="571" y="908"/>
                </a:lnTo>
                <a:lnTo>
                  <a:pt x="567" y="895"/>
                </a:lnTo>
                <a:lnTo>
                  <a:pt x="565" y="890"/>
                </a:lnTo>
                <a:lnTo>
                  <a:pt x="565" y="885"/>
                </a:lnTo>
                <a:lnTo>
                  <a:pt x="565" y="885"/>
                </a:lnTo>
                <a:lnTo>
                  <a:pt x="569" y="880"/>
                </a:lnTo>
                <a:lnTo>
                  <a:pt x="573" y="874"/>
                </a:lnTo>
                <a:lnTo>
                  <a:pt x="574" y="867"/>
                </a:lnTo>
                <a:lnTo>
                  <a:pt x="574" y="862"/>
                </a:lnTo>
                <a:lnTo>
                  <a:pt x="573" y="858"/>
                </a:lnTo>
                <a:lnTo>
                  <a:pt x="573" y="858"/>
                </a:lnTo>
                <a:lnTo>
                  <a:pt x="570" y="851"/>
                </a:lnTo>
                <a:lnTo>
                  <a:pt x="567" y="843"/>
                </a:lnTo>
                <a:lnTo>
                  <a:pt x="558" y="829"/>
                </a:lnTo>
                <a:lnTo>
                  <a:pt x="549" y="811"/>
                </a:lnTo>
                <a:lnTo>
                  <a:pt x="549" y="811"/>
                </a:lnTo>
                <a:lnTo>
                  <a:pt x="558" y="819"/>
                </a:lnTo>
                <a:lnTo>
                  <a:pt x="581" y="834"/>
                </a:lnTo>
                <a:lnTo>
                  <a:pt x="593" y="842"/>
                </a:lnTo>
                <a:lnTo>
                  <a:pt x="603" y="852"/>
                </a:lnTo>
                <a:lnTo>
                  <a:pt x="612" y="860"/>
                </a:lnTo>
                <a:lnTo>
                  <a:pt x="614" y="864"/>
                </a:lnTo>
                <a:lnTo>
                  <a:pt x="615" y="866"/>
                </a:lnTo>
                <a:lnTo>
                  <a:pt x="615" y="866"/>
                </a:lnTo>
                <a:lnTo>
                  <a:pt x="615" y="874"/>
                </a:lnTo>
                <a:lnTo>
                  <a:pt x="614" y="886"/>
                </a:lnTo>
                <a:lnTo>
                  <a:pt x="608" y="918"/>
                </a:lnTo>
                <a:lnTo>
                  <a:pt x="601" y="952"/>
                </a:lnTo>
                <a:lnTo>
                  <a:pt x="599" y="969"/>
                </a:lnTo>
                <a:lnTo>
                  <a:pt x="599" y="983"/>
                </a:lnTo>
                <a:lnTo>
                  <a:pt x="599" y="983"/>
                </a:lnTo>
                <a:lnTo>
                  <a:pt x="599" y="996"/>
                </a:lnTo>
                <a:lnTo>
                  <a:pt x="601" y="1012"/>
                </a:lnTo>
                <a:lnTo>
                  <a:pt x="604" y="1033"/>
                </a:lnTo>
                <a:lnTo>
                  <a:pt x="609" y="1053"/>
                </a:lnTo>
                <a:lnTo>
                  <a:pt x="621" y="1099"/>
                </a:lnTo>
                <a:lnTo>
                  <a:pt x="635" y="1145"/>
                </a:lnTo>
                <a:lnTo>
                  <a:pt x="635" y="1145"/>
                </a:lnTo>
                <a:lnTo>
                  <a:pt x="641" y="1165"/>
                </a:lnTo>
                <a:lnTo>
                  <a:pt x="645" y="1183"/>
                </a:lnTo>
                <a:lnTo>
                  <a:pt x="647" y="1197"/>
                </a:lnTo>
                <a:lnTo>
                  <a:pt x="647" y="1209"/>
                </a:lnTo>
                <a:lnTo>
                  <a:pt x="647" y="1218"/>
                </a:lnTo>
                <a:lnTo>
                  <a:pt x="647" y="1224"/>
                </a:lnTo>
                <a:lnTo>
                  <a:pt x="646" y="1229"/>
                </a:lnTo>
                <a:lnTo>
                  <a:pt x="646" y="1229"/>
                </a:lnTo>
                <a:lnTo>
                  <a:pt x="645" y="1228"/>
                </a:lnTo>
                <a:lnTo>
                  <a:pt x="643" y="1224"/>
                </a:lnTo>
                <a:lnTo>
                  <a:pt x="642" y="1224"/>
                </a:lnTo>
                <a:lnTo>
                  <a:pt x="641" y="1223"/>
                </a:lnTo>
                <a:lnTo>
                  <a:pt x="639" y="1224"/>
                </a:lnTo>
                <a:lnTo>
                  <a:pt x="638" y="1226"/>
                </a:lnTo>
                <a:lnTo>
                  <a:pt x="638" y="1226"/>
                </a:lnTo>
                <a:lnTo>
                  <a:pt x="633" y="1232"/>
                </a:lnTo>
                <a:lnTo>
                  <a:pt x="629" y="1238"/>
                </a:lnTo>
                <a:lnTo>
                  <a:pt x="627" y="1245"/>
                </a:lnTo>
                <a:lnTo>
                  <a:pt x="626" y="1255"/>
                </a:lnTo>
                <a:lnTo>
                  <a:pt x="626" y="1255"/>
                </a:lnTo>
                <a:lnTo>
                  <a:pt x="627" y="1267"/>
                </a:lnTo>
                <a:lnTo>
                  <a:pt x="629" y="1281"/>
                </a:lnTo>
                <a:lnTo>
                  <a:pt x="630" y="1288"/>
                </a:lnTo>
                <a:lnTo>
                  <a:pt x="634" y="1295"/>
                </a:lnTo>
                <a:lnTo>
                  <a:pt x="638" y="1301"/>
                </a:lnTo>
                <a:lnTo>
                  <a:pt x="643" y="1306"/>
                </a:lnTo>
                <a:lnTo>
                  <a:pt x="643" y="1306"/>
                </a:lnTo>
                <a:lnTo>
                  <a:pt x="652" y="1312"/>
                </a:lnTo>
                <a:lnTo>
                  <a:pt x="662" y="1316"/>
                </a:lnTo>
                <a:lnTo>
                  <a:pt x="687" y="1325"/>
                </a:lnTo>
                <a:lnTo>
                  <a:pt x="712" y="1332"/>
                </a:lnTo>
                <a:lnTo>
                  <a:pt x="730" y="1334"/>
                </a:lnTo>
                <a:lnTo>
                  <a:pt x="730" y="1334"/>
                </a:lnTo>
                <a:lnTo>
                  <a:pt x="756" y="1338"/>
                </a:lnTo>
                <a:lnTo>
                  <a:pt x="801" y="1342"/>
                </a:lnTo>
                <a:lnTo>
                  <a:pt x="824" y="1345"/>
                </a:lnTo>
                <a:lnTo>
                  <a:pt x="848" y="1346"/>
                </a:lnTo>
                <a:lnTo>
                  <a:pt x="867" y="1347"/>
                </a:lnTo>
                <a:lnTo>
                  <a:pt x="881" y="1345"/>
                </a:lnTo>
                <a:lnTo>
                  <a:pt x="881" y="1345"/>
                </a:lnTo>
                <a:lnTo>
                  <a:pt x="892" y="1342"/>
                </a:lnTo>
                <a:lnTo>
                  <a:pt x="904" y="1338"/>
                </a:lnTo>
                <a:lnTo>
                  <a:pt x="915" y="1333"/>
                </a:lnTo>
                <a:lnTo>
                  <a:pt x="925" y="1327"/>
                </a:lnTo>
                <a:lnTo>
                  <a:pt x="933" y="1321"/>
                </a:lnTo>
                <a:lnTo>
                  <a:pt x="937" y="1318"/>
                </a:lnTo>
                <a:lnTo>
                  <a:pt x="939" y="1314"/>
                </a:lnTo>
                <a:lnTo>
                  <a:pt x="940" y="1310"/>
                </a:lnTo>
                <a:lnTo>
                  <a:pt x="942" y="1306"/>
                </a:lnTo>
                <a:lnTo>
                  <a:pt x="942" y="1302"/>
                </a:lnTo>
                <a:lnTo>
                  <a:pt x="939" y="1297"/>
                </a:lnTo>
                <a:lnTo>
                  <a:pt x="939" y="1297"/>
                </a:lnTo>
                <a:lnTo>
                  <a:pt x="934" y="1290"/>
                </a:lnTo>
                <a:lnTo>
                  <a:pt x="929" y="1286"/>
                </a:lnTo>
                <a:lnTo>
                  <a:pt x="921" y="1282"/>
                </a:lnTo>
                <a:lnTo>
                  <a:pt x="913" y="1280"/>
                </a:lnTo>
                <a:lnTo>
                  <a:pt x="898" y="1277"/>
                </a:lnTo>
                <a:lnTo>
                  <a:pt x="891" y="1276"/>
                </a:lnTo>
                <a:lnTo>
                  <a:pt x="884" y="1274"/>
                </a:lnTo>
                <a:lnTo>
                  <a:pt x="884" y="1274"/>
                </a:lnTo>
                <a:lnTo>
                  <a:pt x="866" y="1267"/>
                </a:lnTo>
                <a:lnTo>
                  <a:pt x="845" y="1257"/>
                </a:lnTo>
                <a:lnTo>
                  <a:pt x="822" y="1247"/>
                </a:lnTo>
                <a:lnTo>
                  <a:pt x="814" y="1241"/>
                </a:lnTo>
                <a:lnTo>
                  <a:pt x="806" y="1235"/>
                </a:lnTo>
                <a:lnTo>
                  <a:pt x="806" y="1235"/>
                </a:lnTo>
                <a:lnTo>
                  <a:pt x="794" y="1226"/>
                </a:lnTo>
                <a:lnTo>
                  <a:pt x="785" y="1221"/>
                </a:lnTo>
                <a:lnTo>
                  <a:pt x="779" y="1216"/>
                </a:lnTo>
                <a:lnTo>
                  <a:pt x="775" y="1211"/>
                </a:lnTo>
                <a:lnTo>
                  <a:pt x="775" y="1211"/>
                </a:lnTo>
                <a:lnTo>
                  <a:pt x="770" y="1202"/>
                </a:lnTo>
                <a:lnTo>
                  <a:pt x="765" y="1189"/>
                </a:lnTo>
                <a:lnTo>
                  <a:pt x="759" y="1176"/>
                </a:lnTo>
                <a:lnTo>
                  <a:pt x="757" y="1172"/>
                </a:lnTo>
                <a:lnTo>
                  <a:pt x="756" y="1170"/>
                </a:lnTo>
                <a:lnTo>
                  <a:pt x="748" y="1170"/>
                </a:lnTo>
                <a:lnTo>
                  <a:pt x="748" y="1170"/>
                </a:lnTo>
                <a:lnTo>
                  <a:pt x="750" y="1108"/>
                </a:lnTo>
                <a:lnTo>
                  <a:pt x="753" y="1022"/>
                </a:lnTo>
                <a:lnTo>
                  <a:pt x="753" y="1022"/>
                </a:lnTo>
                <a:lnTo>
                  <a:pt x="756" y="981"/>
                </a:lnTo>
                <a:lnTo>
                  <a:pt x="759" y="920"/>
                </a:lnTo>
                <a:lnTo>
                  <a:pt x="762" y="861"/>
                </a:lnTo>
                <a:lnTo>
                  <a:pt x="763" y="837"/>
                </a:lnTo>
                <a:lnTo>
                  <a:pt x="762" y="823"/>
                </a:lnTo>
                <a:lnTo>
                  <a:pt x="762" y="823"/>
                </a:lnTo>
                <a:lnTo>
                  <a:pt x="761" y="807"/>
                </a:lnTo>
                <a:lnTo>
                  <a:pt x="758" y="796"/>
                </a:lnTo>
                <a:lnTo>
                  <a:pt x="749" y="775"/>
                </a:lnTo>
                <a:lnTo>
                  <a:pt x="749" y="775"/>
                </a:lnTo>
                <a:lnTo>
                  <a:pt x="745" y="767"/>
                </a:lnTo>
                <a:lnTo>
                  <a:pt x="738" y="758"/>
                </a:lnTo>
                <a:lnTo>
                  <a:pt x="723" y="739"/>
                </a:lnTo>
                <a:lnTo>
                  <a:pt x="709" y="725"/>
                </a:lnTo>
                <a:lnTo>
                  <a:pt x="701" y="719"/>
                </a:lnTo>
                <a:lnTo>
                  <a:pt x="701" y="719"/>
                </a:lnTo>
                <a:lnTo>
                  <a:pt x="707" y="718"/>
                </a:lnTo>
                <a:lnTo>
                  <a:pt x="719" y="716"/>
                </a:lnTo>
                <a:lnTo>
                  <a:pt x="726" y="713"/>
                </a:lnTo>
                <a:lnTo>
                  <a:pt x="732" y="709"/>
                </a:lnTo>
                <a:lnTo>
                  <a:pt x="737" y="704"/>
                </a:lnTo>
                <a:lnTo>
                  <a:pt x="740" y="698"/>
                </a:lnTo>
                <a:lnTo>
                  <a:pt x="740" y="698"/>
                </a:lnTo>
                <a:lnTo>
                  <a:pt x="745" y="685"/>
                </a:lnTo>
                <a:lnTo>
                  <a:pt x="749" y="676"/>
                </a:lnTo>
                <a:lnTo>
                  <a:pt x="750" y="670"/>
                </a:lnTo>
                <a:lnTo>
                  <a:pt x="750" y="664"/>
                </a:lnTo>
                <a:lnTo>
                  <a:pt x="748" y="657"/>
                </a:lnTo>
                <a:lnTo>
                  <a:pt x="745" y="648"/>
                </a:lnTo>
                <a:lnTo>
                  <a:pt x="745" y="648"/>
                </a:lnTo>
                <a:lnTo>
                  <a:pt x="735" y="627"/>
                </a:lnTo>
                <a:lnTo>
                  <a:pt x="723" y="607"/>
                </a:lnTo>
                <a:lnTo>
                  <a:pt x="711" y="589"/>
                </a:lnTo>
                <a:lnTo>
                  <a:pt x="701" y="576"/>
                </a:lnTo>
                <a:lnTo>
                  <a:pt x="701" y="576"/>
                </a:lnTo>
                <a:lnTo>
                  <a:pt x="694" y="569"/>
                </a:lnTo>
                <a:lnTo>
                  <a:pt x="686" y="563"/>
                </a:lnTo>
                <a:lnTo>
                  <a:pt x="681" y="561"/>
                </a:lnTo>
                <a:lnTo>
                  <a:pt x="677" y="560"/>
                </a:lnTo>
                <a:lnTo>
                  <a:pt x="672" y="560"/>
                </a:lnTo>
                <a:lnTo>
                  <a:pt x="667" y="560"/>
                </a:lnTo>
                <a:lnTo>
                  <a:pt x="667" y="560"/>
                </a:lnTo>
                <a:lnTo>
                  <a:pt x="647" y="563"/>
                </a:lnTo>
                <a:lnTo>
                  <a:pt x="638" y="566"/>
                </a:lnTo>
                <a:lnTo>
                  <a:pt x="638" y="566"/>
                </a:lnTo>
                <a:lnTo>
                  <a:pt x="632" y="560"/>
                </a:lnTo>
                <a:lnTo>
                  <a:pt x="627" y="554"/>
                </a:lnTo>
                <a:lnTo>
                  <a:pt x="625" y="549"/>
                </a:lnTo>
                <a:lnTo>
                  <a:pt x="625" y="549"/>
                </a:lnTo>
                <a:lnTo>
                  <a:pt x="623" y="536"/>
                </a:lnTo>
                <a:lnTo>
                  <a:pt x="623" y="511"/>
                </a:lnTo>
                <a:lnTo>
                  <a:pt x="625" y="477"/>
                </a:lnTo>
                <a:lnTo>
                  <a:pt x="625" y="477"/>
                </a:lnTo>
                <a:lnTo>
                  <a:pt x="654" y="447"/>
                </a:lnTo>
                <a:lnTo>
                  <a:pt x="677" y="425"/>
                </a:lnTo>
                <a:lnTo>
                  <a:pt x="693" y="411"/>
                </a:lnTo>
                <a:lnTo>
                  <a:pt x="693" y="411"/>
                </a:lnTo>
                <a:lnTo>
                  <a:pt x="701" y="402"/>
                </a:lnTo>
                <a:lnTo>
                  <a:pt x="707" y="393"/>
                </a:lnTo>
                <a:lnTo>
                  <a:pt x="712" y="385"/>
                </a:lnTo>
                <a:lnTo>
                  <a:pt x="714" y="379"/>
                </a:lnTo>
                <a:lnTo>
                  <a:pt x="714" y="379"/>
                </a:lnTo>
                <a:lnTo>
                  <a:pt x="717" y="367"/>
                </a:lnTo>
                <a:lnTo>
                  <a:pt x="719" y="350"/>
                </a:lnTo>
                <a:lnTo>
                  <a:pt x="722" y="327"/>
                </a:lnTo>
                <a:lnTo>
                  <a:pt x="722" y="327"/>
                </a:lnTo>
                <a:lnTo>
                  <a:pt x="727" y="329"/>
                </a:lnTo>
                <a:lnTo>
                  <a:pt x="740" y="333"/>
                </a:lnTo>
                <a:lnTo>
                  <a:pt x="749" y="335"/>
                </a:lnTo>
                <a:lnTo>
                  <a:pt x="757" y="336"/>
                </a:lnTo>
                <a:lnTo>
                  <a:pt x="764" y="336"/>
                </a:lnTo>
                <a:lnTo>
                  <a:pt x="771" y="335"/>
                </a:lnTo>
                <a:lnTo>
                  <a:pt x="771" y="335"/>
                </a:lnTo>
                <a:lnTo>
                  <a:pt x="776" y="331"/>
                </a:lnTo>
                <a:lnTo>
                  <a:pt x="782" y="324"/>
                </a:lnTo>
                <a:lnTo>
                  <a:pt x="788" y="317"/>
                </a:lnTo>
                <a:lnTo>
                  <a:pt x="792" y="308"/>
                </a:lnTo>
                <a:lnTo>
                  <a:pt x="801" y="289"/>
                </a:lnTo>
                <a:lnTo>
                  <a:pt x="806" y="277"/>
                </a:lnTo>
                <a:lnTo>
                  <a:pt x="806" y="277"/>
                </a:lnTo>
                <a:lnTo>
                  <a:pt x="815" y="243"/>
                </a:lnTo>
                <a:lnTo>
                  <a:pt x="821" y="223"/>
                </a:lnTo>
                <a:lnTo>
                  <a:pt x="823" y="212"/>
                </a:lnTo>
                <a:lnTo>
                  <a:pt x="823" y="212"/>
                </a:lnTo>
                <a:lnTo>
                  <a:pt x="823" y="206"/>
                </a:lnTo>
                <a:lnTo>
                  <a:pt x="823" y="199"/>
                </a:lnTo>
                <a:lnTo>
                  <a:pt x="827" y="184"/>
                </a:lnTo>
                <a:lnTo>
                  <a:pt x="827" y="184"/>
                </a:lnTo>
                <a:lnTo>
                  <a:pt x="834" y="166"/>
                </a:lnTo>
                <a:lnTo>
                  <a:pt x="837" y="155"/>
                </a:lnTo>
                <a:lnTo>
                  <a:pt x="837" y="155"/>
                </a:lnTo>
                <a:lnTo>
                  <a:pt x="858" y="162"/>
                </a:lnTo>
                <a:lnTo>
                  <a:pt x="872" y="166"/>
                </a:lnTo>
                <a:lnTo>
                  <a:pt x="878" y="167"/>
                </a:lnTo>
                <a:lnTo>
                  <a:pt x="881" y="167"/>
                </a:lnTo>
                <a:lnTo>
                  <a:pt x="881" y="167"/>
                </a:lnTo>
                <a:lnTo>
                  <a:pt x="886" y="165"/>
                </a:lnTo>
                <a:lnTo>
                  <a:pt x="889" y="160"/>
                </a:lnTo>
                <a:lnTo>
                  <a:pt x="891" y="158"/>
                </a:lnTo>
                <a:lnTo>
                  <a:pt x="892" y="154"/>
                </a:lnTo>
                <a:lnTo>
                  <a:pt x="892" y="151"/>
                </a:lnTo>
                <a:lnTo>
                  <a:pt x="889" y="147"/>
                </a:lnTo>
                <a:lnTo>
                  <a:pt x="889" y="147"/>
                </a:lnTo>
                <a:lnTo>
                  <a:pt x="885" y="143"/>
                </a:lnTo>
                <a:lnTo>
                  <a:pt x="878" y="139"/>
                </a:lnTo>
                <a:lnTo>
                  <a:pt x="858" y="130"/>
                </a:lnTo>
                <a:lnTo>
                  <a:pt x="840" y="123"/>
                </a:lnTo>
                <a:lnTo>
                  <a:pt x="832" y="121"/>
                </a:lnTo>
                <a:lnTo>
                  <a:pt x="832" y="121"/>
                </a:lnTo>
                <a:lnTo>
                  <a:pt x="829" y="112"/>
                </a:lnTo>
                <a:lnTo>
                  <a:pt x="823" y="88"/>
                </a:lnTo>
                <a:lnTo>
                  <a:pt x="815" y="62"/>
                </a:lnTo>
                <a:lnTo>
                  <a:pt x="810" y="50"/>
                </a:lnTo>
                <a:lnTo>
                  <a:pt x="806" y="42"/>
                </a:lnTo>
                <a:lnTo>
                  <a:pt x="806" y="42"/>
                </a:lnTo>
                <a:lnTo>
                  <a:pt x="798" y="35"/>
                </a:lnTo>
                <a:lnTo>
                  <a:pt x="789" y="26"/>
                </a:lnTo>
                <a:lnTo>
                  <a:pt x="777" y="19"/>
                </a:lnTo>
                <a:lnTo>
                  <a:pt x="765" y="13"/>
                </a:lnTo>
                <a:lnTo>
                  <a:pt x="752" y="7"/>
                </a:lnTo>
                <a:lnTo>
                  <a:pt x="742" y="4"/>
                </a:lnTo>
                <a:lnTo>
                  <a:pt x="733" y="2"/>
                </a:lnTo>
                <a:lnTo>
                  <a:pt x="727" y="0"/>
                </a:lnTo>
                <a:lnTo>
                  <a:pt x="727" y="0"/>
                </a:lnTo>
                <a:lnTo>
                  <a:pt x="711" y="2"/>
                </a:lnTo>
                <a:lnTo>
                  <a:pt x="701" y="3"/>
                </a:lnTo>
                <a:lnTo>
                  <a:pt x="696" y="5"/>
                </a:lnTo>
                <a:lnTo>
                  <a:pt x="691" y="7"/>
                </a:lnTo>
                <a:lnTo>
                  <a:pt x="691" y="7"/>
                </a:lnTo>
                <a:lnTo>
                  <a:pt x="677" y="17"/>
                </a:lnTo>
                <a:lnTo>
                  <a:pt x="655" y="32"/>
                </a:lnTo>
                <a:lnTo>
                  <a:pt x="645" y="41"/>
                </a:lnTo>
                <a:lnTo>
                  <a:pt x="634" y="50"/>
                </a:lnTo>
                <a:lnTo>
                  <a:pt x="626" y="58"/>
                </a:lnTo>
                <a:lnTo>
                  <a:pt x="620" y="68"/>
                </a:lnTo>
                <a:lnTo>
                  <a:pt x="620" y="68"/>
                </a:lnTo>
                <a:lnTo>
                  <a:pt x="615" y="76"/>
                </a:lnTo>
                <a:lnTo>
                  <a:pt x="613" y="86"/>
                </a:lnTo>
                <a:lnTo>
                  <a:pt x="610" y="96"/>
                </a:lnTo>
                <a:lnTo>
                  <a:pt x="609" y="106"/>
                </a:lnTo>
                <a:lnTo>
                  <a:pt x="608" y="123"/>
                </a:lnTo>
                <a:lnTo>
                  <a:pt x="609" y="132"/>
                </a:lnTo>
                <a:lnTo>
                  <a:pt x="609" y="132"/>
                </a:lnTo>
                <a:lnTo>
                  <a:pt x="612" y="160"/>
                </a:lnTo>
                <a:lnTo>
                  <a:pt x="615" y="162"/>
                </a:lnTo>
                <a:lnTo>
                  <a:pt x="615" y="162"/>
                </a:lnTo>
                <a:lnTo>
                  <a:pt x="615" y="166"/>
                </a:lnTo>
                <a:lnTo>
                  <a:pt x="612" y="173"/>
                </a:lnTo>
                <a:lnTo>
                  <a:pt x="612" y="173"/>
                </a:lnTo>
                <a:lnTo>
                  <a:pt x="609" y="178"/>
                </a:lnTo>
                <a:lnTo>
                  <a:pt x="608" y="181"/>
                </a:lnTo>
                <a:lnTo>
                  <a:pt x="607" y="186"/>
                </a:lnTo>
                <a:lnTo>
                  <a:pt x="607" y="193"/>
                </a:lnTo>
                <a:close/>
                <a:moveTo>
                  <a:pt x="563" y="607"/>
                </a:moveTo>
                <a:lnTo>
                  <a:pt x="486" y="570"/>
                </a:lnTo>
                <a:lnTo>
                  <a:pt x="486" y="570"/>
                </a:lnTo>
                <a:lnTo>
                  <a:pt x="503" y="562"/>
                </a:lnTo>
                <a:lnTo>
                  <a:pt x="517" y="554"/>
                </a:lnTo>
                <a:lnTo>
                  <a:pt x="523" y="549"/>
                </a:lnTo>
                <a:lnTo>
                  <a:pt x="529" y="544"/>
                </a:lnTo>
                <a:lnTo>
                  <a:pt x="529" y="544"/>
                </a:lnTo>
                <a:lnTo>
                  <a:pt x="550" y="524"/>
                </a:lnTo>
                <a:lnTo>
                  <a:pt x="562" y="515"/>
                </a:lnTo>
                <a:lnTo>
                  <a:pt x="555" y="531"/>
                </a:lnTo>
                <a:lnTo>
                  <a:pt x="555" y="531"/>
                </a:lnTo>
                <a:lnTo>
                  <a:pt x="557" y="562"/>
                </a:lnTo>
                <a:lnTo>
                  <a:pt x="557" y="562"/>
                </a:lnTo>
                <a:lnTo>
                  <a:pt x="557" y="568"/>
                </a:lnTo>
                <a:lnTo>
                  <a:pt x="556" y="574"/>
                </a:lnTo>
                <a:lnTo>
                  <a:pt x="556" y="581"/>
                </a:lnTo>
                <a:lnTo>
                  <a:pt x="557" y="588"/>
                </a:lnTo>
                <a:lnTo>
                  <a:pt x="557" y="588"/>
                </a:lnTo>
                <a:lnTo>
                  <a:pt x="563" y="607"/>
                </a:lnTo>
                <a:lnTo>
                  <a:pt x="563" y="60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2">
            <a:extLst>
              <a:ext uri="{FF2B5EF4-FFF2-40B4-BE49-F238E27FC236}">
                <a16:creationId xmlns:a16="http://schemas.microsoft.com/office/drawing/2014/main" id="{495BB260-C0D7-4B02-ABC1-DD436C886F23}"/>
              </a:ext>
            </a:extLst>
          </p:cNvPr>
          <p:cNvSpPr>
            <a:spLocks/>
          </p:cNvSpPr>
          <p:nvPr/>
        </p:nvSpPr>
        <p:spPr bwMode="auto">
          <a:xfrm>
            <a:off x="4707845" y="2747671"/>
            <a:ext cx="725707" cy="1661802"/>
          </a:xfrm>
          <a:custGeom>
            <a:avLst/>
            <a:gdLst>
              <a:gd name="T0" fmla="*/ 332 w 545"/>
              <a:gd name="T1" fmla="*/ 59 h 1248"/>
              <a:gd name="T2" fmla="*/ 313 w 545"/>
              <a:gd name="T3" fmla="*/ 34 h 1248"/>
              <a:gd name="T4" fmla="*/ 264 w 545"/>
              <a:gd name="T5" fmla="*/ 13 h 1248"/>
              <a:gd name="T6" fmla="*/ 227 w 545"/>
              <a:gd name="T7" fmla="*/ 3 h 1248"/>
              <a:gd name="T8" fmla="*/ 198 w 545"/>
              <a:gd name="T9" fmla="*/ 16 h 1248"/>
              <a:gd name="T10" fmla="*/ 163 w 545"/>
              <a:gd name="T11" fmla="*/ 54 h 1248"/>
              <a:gd name="T12" fmla="*/ 169 w 545"/>
              <a:gd name="T13" fmla="*/ 113 h 1248"/>
              <a:gd name="T14" fmla="*/ 184 w 545"/>
              <a:gd name="T15" fmla="*/ 131 h 1248"/>
              <a:gd name="T16" fmla="*/ 203 w 545"/>
              <a:gd name="T17" fmla="*/ 187 h 1248"/>
              <a:gd name="T18" fmla="*/ 163 w 545"/>
              <a:gd name="T19" fmla="*/ 219 h 1248"/>
              <a:gd name="T20" fmla="*/ 134 w 545"/>
              <a:gd name="T21" fmla="*/ 303 h 1248"/>
              <a:gd name="T22" fmla="*/ 120 w 545"/>
              <a:gd name="T23" fmla="*/ 403 h 1248"/>
              <a:gd name="T24" fmla="*/ 115 w 545"/>
              <a:gd name="T25" fmla="*/ 449 h 1248"/>
              <a:gd name="T26" fmla="*/ 88 w 545"/>
              <a:gd name="T27" fmla="*/ 528 h 1248"/>
              <a:gd name="T28" fmla="*/ 48 w 545"/>
              <a:gd name="T29" fmla="*/ 608 h 1248"/>
              <a:gd name="T30" fmla="*/ 69 w 545"/>
              <a:gd name="T31" fmla="*/ 725 h 1248"/>
              <a:gd name="T32" fmla="*/ 78 w 545"/>
              <a:gd name="T33" fmla="*/ 898 h 1248"/>
              <a:gd name="T34" fmla="*/ 41 w 545"/>
              <a:gd name="T35" fmla="*/ 1010 h 1248"/>
              <a:gd name="T36" fmla="*/ 26 w 545"/>
              <a:gd name="T37" fmla="*/ 1159 h 1248"/>
              <a:gd name="T38" fmla="*/ 0 w 545"/>
              <a:gd name="T39" fmla="*/ 1222 h 1248"/>
              <a:gd name="T40" fmla="*/ 54 w 545"/>
              <a:gd name="T41" fmla="*/ 1244 h 1248"/>
              <a:gd name="T42" fmla="*/ 151 w 545"/>
              <a:gd name="T43" fmla="*/ 1241 h 1248"/>
              <a:gd name="T44" fmla="*/ 121 w 545"/>
              <a:gd name="T45" fmla="*/ 1218 h 1248"/>
              <a:gd name="T46" fmla="*/ 104 w 545"/>
              <a:gd name="T47" fmla="*/ 1188 h 1248"/>
              <a:gd name="T48" fmla="*/ 104 w 545"/>
              <a:gd name="T49" fmla="*/ 1174 h 1248"/>
              <a:gd name="T50" fmla="*/ 92 w 545"/>
              <a:gd name="T51" fmla="*/ 1147 h 1248"/>
              <a:gd name="T52" fmla="*/ 158 w 545"/>
              <a:gd name="T53" fmla="*/ 945 h 1248"/>
              <a:gd name="T54" fmla="*/ 181 w 545"/>
              <a:gd name="T55" fmla="*/ 836 h 1248"/>
              <a:gd name="T56" fmla="*/ 262 w 545"/>
              <a:gd name="T57" fmla="*/ 896 h 1248"/>
              <a:gd name="T58" fmla="*/ 337 w 545"/>
              <a:gd name="T59" fmla="*/ 1065 h 1248"/>
              <a:gd name="T60" fmla="*/ 366 w 545"/>
              <a:gd name="T61" fmla="*/ 1144 h 1248"/>
              <a:gd name="T62" fmla="*/ 374 w 545"/>
              <a:gd name="T63" fmla="*/ 1201 h 1248"/>
              <a:gd name="T64" fmla="*/ 470 w 545"/>
              <a:gd name="T65" fmla="*/ 1214 h 1248"/>
              <a:gd name="T66" fmla="*/ 541 w 545"/>
              <a:gd name="T67" fmla="*/ 1198 h 1248"/>
              <a:gd name="T68" fmla="*/ 524 w 545"/>
              <a:gd name="T69" fmla="*/ 1179 h 1248"/>
              <a:gd name="T70" fmla="*/ 436 w 545"/>
              <a:gd name="T71" fmla="*/ 1114 h 1248"/>
              <a:gd name="T72" fmla="*/ 399 w 545"/>
              <a:gd name="T73" fmla="*/ 1057 h 1248"/>
              <a:gd name="T74" fmla="*/ 385 w 545"/>
              <a:gd name="T75" fmla="*/ 984 h 1248"/>
              <a:gd name="T76" fmla="*/ 343 w 545"/>
              <a:gd name="T77" fmla="*/ 835 h 1248"/>
              <a:gd name="T78" fmla="*/ 319 w 545"/>
              <a:gd name="T79" fmla="*/ 744 h 1248"/>
              <a:gd name="T80" fmla="*/ 259 w 545"/>
              <a:gd name="T81" fmla="*/ 563 h 1248"/>
              <a:gd name="T82" fmla="*/ 289 w 545"/>
              <a:gd name="T83" fmla="*/ 541 h 1248"/>
              <a:gd name="T84" fmla="*/ 304 w 545"/>
              <a:gd name="T85" fmla="*/ 439 h 1248"/>
              <a:gd name="T86" fmla="*/ 318 w 545"/>
              <a:gd name="T87" fmla="*/ 461 h 1248"/>
              <a:gd name="T88" fmla="*/ 450 w 545"/>
              <a:gd name="T89" fmla="*/ 459 h 1248"/>
              <a:gd name="T90" fmla="*/ 473 w 545"/>
              <a:gd name="T91" fmla="*/ 425 h 1248"/>
              <a:gd name="T92" fmla="*/ 454 w 545"/>
              <a:gd name="T93" fmla="*/ 375 h 1248"/>
              <a:gd name="T94" fmla="*/ 411 w 545"/>
              <a:gd name="T95" fmla="*/ 330 h 1248"/>
              <a:gd name="T96" fmla="*/ 358 w 545"/>
              <a:gd name="T97" fmla="*/ 298 h 1248"/>
              <a:gd name="T98" fmla="*/ 319 w 545"/>
              <a:gd name="T99" fmla="*/ 287 h 1248"/>
              <a:gd name="T100" fmla="*/ 296 w 545"/>
              <a:gd name="T101" fmla="*/ 265 h 1248"/>
              <a:gd name="T102" fmla="*/ 274 w 545"/>
              <a:gd name="T103" fmla="*/ 234 h 1248"/>
              <a:gd name="T104" fmla="*/ 296 w 545"/>
              <a:gd name="T105" fmla="*/ 176 h 1248"/>
              <a:gd name="T106" fmla="*/ 321 w 545"/>
              <a:gd name="T107" fmla="*/ 143 h 1248"/>
              <a:gd name="T108" fmla="*/ 318 w 545"/>
              <a:gd name="T109" fmla="*/ 105 h 1248"/>
              <a:gd name="T110" fmla="*/ 304 w 545"/>
              <a:gd name="T111" fmla="*/ 86 h 1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45" h="1248">
                <a:moveTo>
                  <a:pt x="304" y="71"/>
                </a:moveTo>
                <a:lnTo>
                  <a:pt x="304" y="71"/>
                </a:lnTo>
                <a:lnTo>
                  <a:pt x="312" y="70"/>
                </a:lnTo>
                <a:lnTo>
                  <a:pt x="319" y="68"/>
                </a:lnTo>
                <a:lnTo>
                  <a:pt x="324" y="67"/>
                </a:lnTo>
                <a:lnTo>
                  <a:pt x="324" y="67"/>
                </a:lnTo>
                <a:lnTo>
                  <a:pt x="327" y="64"/>
                </a:lnTo>
                <a:lnTo>
                  <a:pt x="332" y="59"/>
                </a:lnTo>
                <a:lnTo>
                  <a:pt x="333" y="55"/>
                </a:lnTo>
                <a:lnTo>
                  <a:pt x="333" y="53"/>
                </a:lnTo>
                <a:lnTo>
                  <a:pt x="333" y="50"/>
                </a:lnTo>
                <a:lnTo>
                  <a:pt x="331" y="46"/>
                </a:lnTo>
                <a:lnTo>
                  <a:pt x="331" y="46"/>
                </a:lnTo>
                <a:lnTo>
                  <a:pt x="326" y="40"/>
                </a:lnTo>
                <a:lnTo>
                  <a:pt x="319" y="36"/>
                </a:lnTo>
                <a:lnTo>
                  <a:pt x="313" y="34"/>
                </a:lnTo>
                <a:lnTo>
                  <a:pt x="308" y="33"/>
                </a:lnTo>
                <a:lnTo>
                  <a:pt x="308" y="33"/>
                </a:lnTo>
                <a:lnTo>
                  <a:pt x="281" y="36"/>
                </a:lnTo>
                <a:lnTo>
                  <a:pt x="281" y="36"/>
                </a:lnTo>
                <a:lnTo>
                  <a:pt x="280" y="32"/>
                </a:lnTo>
                <a:lnTo>
                  <a:pt x="274" y="23"/>
                </a:lnTo>
                <a:lnTo>
                  <a:pt x="270" y="18"/>
                </a:lnTo>
                <a:lnTo>
                  <a:pt x="264" y="13"/>
                </a:lnTo>
                <a:lnTo>
                  <a:pt x="259" y="8"/>
                </a:lnTo>
                <a:lnTo>
                  <a:pt x="253" y="3"/>
                </a:lnTo>
                <a:lnTo>
                  <a:pt x="253" y="3"/>
                </a:lnTo>
                <a:lnTo>
                  <a:pt x="246" y="1"/>
                </a:lnTo>
                <a:lnTo>
                  <a:pt x="241" y="0"/>
                </a:lnTo>
                <a:lnTo>
                  <a:pt x="236" y="0"/>
                </a:lnTo>
                <a:lnTo>
                  <a:pt x="233" y="1"/>
                </a:lnTo>
                <a:lnTo>
                  <a:pt x="227" y="3"/>
                </a:lnTo>
                <a:lnTo>
                  <a:pt x="222" y="7"/>
                </a:lnTo>
                <a:lnTo>
                  <a:pt x="222" y="7"/>
                </a:lnTo>
                <a:lnTo>
                  <a:pt x="212" y="13"/>
                </a:lnTo>
                <a:lnTo>
                  <a:pt x="205" y="16"/>
                </a:lnTo>
                <a:lnTo>
                  <a:pt x="205" y="16"/>
                </a:lnTo>
                <a:lnTo>
                  <a:pt x="203" y="18"/>
                </a:lnTo>
                <a:lnTo>
                  <a:pt x="201" y="16"/>
                </a:lnTo>
                <a:lnTo>
                  <a:pt x="198" y="16"/>
                </a:lnTo>
                <a:lnTo>
                  <a:pt x="194" y="19"/>
                </a:lnTo>
                <a:lnTo>
                  <a:pt x="194" y="19"/>
                </a:lnTo>
                <a:lnTo>
                  <a:pt x="190" y="21"/>
                </a:lnTo>
                <a:lnTo>
                  <a:pt x="186" y="25"/>
                </a:lnTo>
                <a:lnTo>
                  <a:pt x="184" y="28"/>
                </a:lnTo>
                <a:lnTo>
                  <a:pt x="184" y="28"/>
                </a:lnTo>
                <a:lnTo>
                  <a:pt x="171" y="42"/>
                </a:lnTo>
                <a:lnTo>
                  <a:pt x="163" y="54"/>
                </a:lnTo>
                <a:lnTo>
                  <a:pt x="159" y="59"/>
                </a:lnTo>
                <a:lnTo>
                  <a:pt x="157" y="64"/>
                </a:lnTo>
                <a:lnTo>
                  <a:pt x="157" y="64"/>
                </a:lnTo>
                <a:lnTo>
                  <a:pt x="157" y="68"/>
                </a:lnTo>
                <a:lnTo>
                  <a:pt x="158" y="76"/>
                </a:lnTo>
                <a:lnTo>
                  <a:pt x="162" y="92"/>
                </a:lnTo>
                <a:lnTo>
                  <a:pt x="166" y="106"/>
                </a:lnTo>
                <a:lnTo>
                  <a:pt x="169" y="113"/>
                </a:lnTo>
                <a:lnTo>
                  <a:pt x="169" y="113"/>
                </a:lnTo>
                <a:lnTo>
                  <a:pt x="173" y="123"/>
                </a:lnTo>
                <a:lnTo>
                  <a:pt x="176" y="129"/>
                </a:lnTo>
                <a:lnTo>
                  <a:pt x="178" y="131"/>
                </a:lnTo>
                <a:lnTo>
                  <a:pt x="178" y="131"/>
                </a:lnTo>
                <a:lnTo>
                  <a:pt x="182" y="131"/>
                </a:lnTo>
                <a:lnTo>
                  <a:pt x="184" y="131"/>
                </a:lnTo>
                <a:lnTo>
                  <a:pt x="184" y="131"/>
                </a:lnTo>
                <a:lnTo>
                  <a:pt x="192" y="159"/>
                </a:lnTo>
                <a:lnTo>
                  <a:pt x="192" y="159"/>
                </a:lnTo>
                <a:lnTo>
                  <a:pt x="195" y="164"/>
                </a:lnTo>
                <a:lnTo>
                  <a:pt x="197" y="169"/>
                </a:lnTo>
                <a:lnTo>
                  <a:pt x="199" y="174"/>
                </a:lnTo>
                <a:lnTo>
                  <a:pt x="199" y="174"/>
                </a:lnTo>
                <a:lnTo>
                  <a:pt x="202" y="180"/>
                </a:lnTo>
                <a:lnTo>
                  <a:pt x="203" y="187"/>
                </a:lnTo>
                <a:lnTo>
                  <a:pt x="203" y="187"/>
                </a:lnTo>
                <a:lnTo>
                  <a:pt x="201" y="193"/>
                </a:lnTo>
                <a:lnTo>
                  <a:pt x="201" y="193"/>
                </a:lnTo>
                <a:lnTo>
                  <a:pt x="188" y="201"/>
                </a:lnTo>
                <a:lnTo>
                  <a:pt x="176" y="208"/>
                </a:lnTo>
                <a:lnTo>
                  <a:pt x="169" y="213"/>
                </a:lnTo>
                <a:lnTo>
                  <a:pt x="169" y="213"/>
                </a:lnTo>
                <a:lnTo>
                  <a:pt x="163" y="219"/>
                </a:lnTo>
                <a:lnTo>
                  <a:pt x="156" y="227"/>
                </a:lnTo>
                <a:lnTo>
                  <a:pt x="151" y="232"/>
                </a:lnTo>
                <a:lnTo>
                  <a:pt x="147" y="238"/>
                </a:lnTo>
                <a:lnTo>
                  <a:pt x="145" y="245"/>
                </a:lnTo>
                <a:lnTo>
                  <a:pt x="143" y="252"/>
                </a:lnTo>
                <a:lnTo>
                  <a:pt x="143" y="252"/>
                </a:lnTo>
                <a:lnTo>
                  <a:pt x="134" y="303"/>
                </a:lnTo>
                <a:lnTo>
                  <a:pt x="134" y="303"/>
                </a:lnTo>
                <a:lnTo>
                  <a:pt x="128" y="330"/>
                </a:lnTo>
                <a:lnTo>
                  <a:pt x="126" y="344"/>
                </a:lnTo>
                <a:lnTo>
                  <a:pt x="124" y="356"/>
                </a:lnTo>
                <a:lnTo>
                  <a:pt x="124" y="356"/>
                </a:lnTo>
                <a:lnTo>
                  <a:pt x="123" y="376"/>
                </a:lnTo>
                <a:lnTo>
                  <a:pt x="123" y="394"/>
                </a:lnTo>
                <a:lnTo>
                  <a:pt x="123" y="394"/>
                </a:lnTo>
                <a:lnTo>
                  <a:pt x="120" y="403"/>
                </a:lnTo>
                <a:lnTo>
                  <a:pt x="118" y="411"/>
                </a:lnTo>
                <a:lnTo>
                  <a:pt x="118" y="411"/>
                </a:lnTo>
                <a:lnTo>
                  <a:pt x="118" y="416"/>
                </a:lnTo>
                <a:lnTo>
                  <a:pt x="119" y="423"/>
                </a:lnTo>
                <a:lnTo>
                  <a:pt x="121" y="433"/>
                </a:lnTo>
                <a:lnTo>
                  <a:pt x="121" y="433"/>
                </a:lnTo>
                <a:lnTo>
                  <a:pt x="119" y="439"/>
                </a:lnTo>
                <a:lnTo>
                  <a:pt x="115" y="449"/>
                </a:lnTo>
                <a:lnTo>
                  <a:pt x="111" y="462"/>
                </a:lnTo>
                <a:lnTo>
                  <a:pt x="107" y="473"/>
                </a:lnTo>
                <a:lnTo>
                  <a:pt x="107" y="473"/>
                </a:lnTo>
                <a:lnTo>
                  <a:pt x="104" y="498"/>
                </a:lnTo>
                <a:lnTo>
                  <a:pt x="98" y="520"/>
                </a:lnTo>
                <a:lnTo>
                  <a:pt x="98" y="520"/>
                </a:lnTo>
                <a:lnTo>
                  <a:pt x="93" y="524"/>
                </a:lnTo>
                <a:lnTo>
                  <a:pt x="88" y="528"/>
                </a:lnTo>
                <a:lnTo>
                  <a:pt x="81" y="535"/>
                </a:lnTo>
                <a:lnTo>
                  <a:pt x="81" y="535"/>
                </a:lnTo>
                <a:lnTo>
                  <a:pt x="73" y="548"/>
                </a:lnTo>
                <a:lnTo>
                  <a:pt x="61" y="570"/>
                </a:lnTo>
                <a:lnTo>
                  <a:pt x="52" y="591"/>
                </a:lnTo>
                <a:lnTo>
                  <a:pt x="49" y="600"/>
                </a:lnTo>
                <a:lnTo>
                  <a:pt x="48" y="608"/>
                </a:lnTo>
                <a:lnTo>
                  <a:pt x="48" y="608"/>
                </a:lnTo>
                <a:lnTo>
                  <a:pt x="49" y="616"/>
                </a:lnTo>
                <a:lnTo>
                  <a:pt x="52" y="629"/>
                </a:lnTo>
                <a:lnTo>
                  <a:pt x="60" y="662"/>
                </a:lnTo>
                <a:lnTo>
                  <a:pt x="65" y="680"/>
                </a:lnTo>
                <a:lnTo>
                  <a:pt x="68" y="697"/>
                </a:lnTo>
                <a:lnTo>
                  <a:pt x="71" y="713"/>
                </a:lnTo>
                <a:lnTo>
                  <a:pt x="69" y="725"/>
                </a:lnTo>
                <a:lnTo>
                  <a:pt x="69" y="725"/>
                </a:lnTo>
                <a:lnTo>
                  <a:pt x="68" y="736"/>
                </a:lnTo>
                <a:lnTo>
                  <a:pt x="68" y="752"/>
                </a:lnTo>
                <a:lnTo>
                  <a:pt x="69" y="791"/>
                </a:lnTo>
                <a:lnTo>
                  <a:pt x="73" y="851"/>
                </a:lnTo>
                <a:lnTo>
                  <a:pt x="73" y="851"/>
                </a:lnTo>
                <a:lnTo>
                  <a:pt x="73" y="867"/>
                </a:lnTo>
                <a:lnTo>
                  <a:pt x="75" y="882"/>
                </a:lnTo>
                <a:lnTo>
                  <a:pt x="78" y="898"/>
                </a:lnTo>
                <a:lnTo>
                  <a:pt x="78" y="898"/>
                </a:lnTo>
                <a:lnTo>
                  <a:pt x="67" y="922"/>
                </a:lnTo>
                <a:lnTo>
                  <a:pt x="56" y="945"/>
                </a:lnTo>
                <a:lnTo>
                  <a:pt x="47" y="971"/>
                </a:lnTo>
                <a:lnTo>
                  <a:pt x="47" y="971"/>
                </a:lnTo>
                <a:lnTo>
                  <a:pt x="43" y="982"/>
                </a:lnTo>
                <a:lnTo>
                  <a:pt x="41" y="997"/>
                </a:lnTo>
                <a:lnTo>
                  <a:pt x="41" y="1010"/>
                </a:lnTo>
                <a:lnTo>
                  <a:pt x="42" y="1023"/>
                </a:lnTo>
                <a:lnTo>
                  <a:pt x="43" y="1047"/>
                </a:lnTo>
                <a:lnTo>
                  <a:pt x="43" y="1057"/>
                </a:lnTo>
                <a:lnTo>
                  <a:pt x="42" y="1065"/>
                </a:lnTo>
                <a:lnTo>
                  <a:pt x="42" y="1065"/>
                </a:lnTo>
                <a:lnTo>
                  <a:pt x="37" y="1088"/>
                </a:lnTo>
                <a:lnTo>
                  <a:pt x="32" y="1120"/>
                </a:lnTo>
                <a:lnTo>
                  <a:pt x="26" y="1159"/>
                </a:lnTo>
                <a:lnTo>
                  <a:pt x="26" y="1159"/>
                </a:lnTo>
                <a:lnTo>
                  <a:pt x="16" y="1174"/>
                </a:lnTo>
                <a:lnTo>
                  <a:pt x="16" y="1174"/>
                </a:lnTo>
                <a:lnTo>
                  <a:pt x="10" y="1182"/>
                </a:lnTo>
                <a:lnTo>
                  <a:pt x="5" y="1196"/>
                </a:lnTo>
                <a:lnTo>
                  <a:pt x="1" y="1212"/>
                </a:lnTo>
                <a:lnTo>
                  <a:pt x="0" y="1218"/>
                </a:lnTo>
                <a:lnTo>
                  <a:pt x="0" y="1222"/>
                </a:lnTo>
                <a:lnTo>
                  <a:pt x="0" y="1222"/>
                </a:lnTo>
                <a:lnTo>
                  <a:pt x="2" y="1226"/>
                </a:lnTo>
                <a:lnTo>
                  <a:pt x="7" y="1230"/>
                </a:lnTo>
                <a:lnTo>
                  <a:pt x="14" y="1233"/>
                </a:lnTo>
                <a:lnTo>
                  <a:pt x="22" y="1237"/>
                </a:lnTo>
                <a:lnTo>
                  <a:pt x="40" y="1241"/>
                </a:lnTo>
                <a:lnTo>
                  <a:pt x="54" y="1244"/>
                </a:lnTo>
                <a:lnTo>
                  <a:pt x="54" y="1244"/>
                </a:lnTo>
                <a:lnTo>
                  <a:pt x="87" y="1246"/>
                </a:lnTo>
                <a:lnTo>
                  <a:pt x="117" y="1248"/>
                </a:lnTo>
                <a:lnTo>
                  <a:pt x="117" y="1248"/>
                </a:lnTo>
                <a:lnTo>
                  <a:pt x="125" y="1248"/>
                </a:lnTo>
                <a:lnTo>
                  <a:pt x="137" y="1247"/>
                </a:lnTo>
                <a:lnTo>
                  <a:pt x="143" y="1246"/>
                </a:lnTo>
                <a:lnTo>
                  <a:pt x="147" y="1244"/>
                </a:lnTo>
                <a:lnTo>
                  <a:pt x="151" y="1241"/>
                </a:lnTo>
                <a:lnTo>
                  <a:pt x="152" y="1238"/>
                </a:lnTo>
                <a:lnTo>
                  <a:pt x="152" y="1238"/>
                </a:lnTo>
                <a:lnTo>
                  <a:pt x="151" y="1234"/>
                </a:lnTo>
                <a:lnTo>
                  <a:pt x="147" y="1231"/>
                </a:lnTo>
                <a:lnTo>
                  <a:pt x="143" y="1228"/>
                </a:lnTo>
                <a:lnTo>
                  <a:pt x="138" y="1225"/>
                </a:lnTo>
                <a:lnTo>
                  <a:pt x="127" y="1221"/>
                </a:lnTo>
                <a:lnTo>
                  <a:pt x="121" y="1218"/>
                </a:lnTo>
                <a:lnTo>
                  <a:pt x="121" y="1218"/>
                </a:lnTo>
                <a:lnTo>
                  <a:pt x="119" y="1215"/>
                </a:lnTo>
                <a:lnTo>
                  <a:pt x="118" y="1212"/>
                </a:lnTo>
                <a:lnTo>
                  <a:pt x="115" y="1207"/>
                </a:lnTo>
                <a:lnTo>
                  <a:pt x="112" y="1201"/>
                </a:lnTo>
                <a:lnTo>
                  <a:pt x="112" y="1201"/>
                </a:lnTo>
                <a:lnTo>
                  <a:pt x="105" y="1192"/>
                </a:lnTo>
                <a:lnTo>
                  <a:pt x="104" y="1188"/>
                </a:lnTo>
                <a:lnTo>
                  <a:pt x="104" y="1187"/>
                </a:lnTo>
                <a:lnTo>
                  <a:pt x="104" y="1187"/>
                </a:lnTo>
                <a:lnTo>
                  <a:pt x="106" y="1183"/>
                </a:lnTo>
                <a:lnTo>
                  <a:pt x="106" y="1180"/>
                </a:lnTo>
                <a:lnTo>
                  <a:pt x="106" y="1177"/>
                </a:lnTo>
                <a:lnTo>
                  <a:pt x="106" y="1177"/>
                </a:lnTo>
                <a:lnTo>
                  <a:pt x="106" y="1175"/>
                </a:lnTo>
                <a:lnTo>
                  <a:pt x="104" y="1174"/>
                </a:lnTo>
                <a:lnTo>
                  <a:pt x="104" y="1174"/>
                </a:lnTo>
                <a:lnTo>
                  <a:pt x="101" y="1172"/>
                </a:lnTo>
                <a:lnTo>
                  <a:pt x="99" y="1169"/>
                </a:lnTo>
                <a:lnTo>
                  <a:pt x="94" y="1162"/>
                </a:lnTo>
                <a:lnTo>
                  <a:pt x="94" y="1162"/>
                </a:lnTo>
                <a:lnTo>
                  <a:pt x="92" y="1155"/>
                </a:lnTo>
                <a:lnTo>
                  <a:pt x="91" y="1151"/>
                </a:lnTo>
                <a:lnTo>
                  <a:pt x="92" y="1147"/>
                </a:lnTo>
                <a:lnTo>
                  <a:pt x="92" y="1147"/>
                </a:lnTo>
                <a:lnTo>
                  <a:pt x="108" y="1101"/>
                </a:lnTo>
                <a:lnTo>
                  <a:pt x="121" y="1064"/>
                </a:lnTo>
                <a:lnTo>
                  <a:pt x="131" y="1033"/>
                </a:lnTo>
                <a:lnTo>
                  <a:pt x="131" y="1033"/>
                </a:lnTo>
                <a:lnTo>
                  <a:pt x="146" y="979"/>
                </a:lnTo>
                <a:lnTo>
                  <a:pt x="155" y="954"/>
                </a:lnTo>
                <a:lnTo>
                  <a:pt x="158" y="945"/>
                </a:lnTo>
                <a:lnTo>
                  <a:pt x="162" y="937"/>
                </a:lnTo>
                <a:lnTo>
                  <a:pt x="162" y="937"/>
                </a:lnTo>
                <a:lnTo>
                  <a:pt x="169" y="926"/>
                </a:lnTo>
                <a:lnTo>
                  <a:pt x="173" y="914"/>
                </a:lnTo>
                <a:lnTo>
                  <a:pt x="177" y="903"/>
                </a:lnTo>
                <a:lnTo>
                  <a:pt x="178" y="898"/>
                </a:lnTo>
                <a:lnTo>
                  <a:pt x="178" y="898"/>
                </a:lnTo>
                <a:lnTo>
                  <a:pt x="181" y="836"/>
                </a:lnTo>
                <a:lnTo>
                  <a:pt x="182" y="794"/>
                </a:lnTo>
                <a:lnTo>
                  <a:pt x="184" y="777"/>
                </a:lnTo>
                <a:lnTo>
                  <a:pt x="184" y="777"/>
                </a:lnTo>
                <a:lnTo>
                  <a:pt x="214" y="819"/>
                </a:lnTo>
                <a:lnTo>
                  <a:pt x="237" y="855"/>
                </a:lnTo>
                <a:lnTo>
                  <a:pt x="256" y="884"/>
                </a:lnTo>
                <a:lnTo>
                  <a:pt x="256" y="884"/>
                </a:lnTo>
                <a:lnTo>
                  <a:pt x="262" y="896"/>
                </a:lnTo>
                <a:lnTo>
                  <a:pt x="268" y="909"/>
                </a:lnTo>
                <a:lnTo>
                  <a:pt x="275" y="936"/>
                </a:lnTo>
                <a:lnTo>
                  <a:pt x="282" y="965"/>
                </a:lnTo>
                <a:lnTo>
                  <a:pt x="287" y="978"/>
                </a:lnTo>
                <a:lnTo>
                  <a:pt x="293" y="989"/>
                </a:lnTo>
                <a:lnTo>
                  <a:pt x="293" y="989"/>
                </a:lnTo>
                <a:lnTo>
                  <a:pt x="318" y="1033"/>
                </a:lnTo>
                <a:lnTo>
                  <a:pt x="337" y="1065"/>
                </a:lnTo>
                <a:lnTo>
                  <a:pt x="337" y="1065"/>
                </a:lnTo>
                <a:lnTo>
                  <a:pt x="346" y="1083"/>
                </a:lnTo>
                <a:lnTo>
                  <a:pt x="357" y="1107"/>
                </a:lnTo>
                <a:lnTo>
                  <a:pt x="369" y="1136"/>
                </a:lnTo>
                <a:lnTo>
                  <a:pt x="369" y="1136"/>
                </a:lnTo>
                <a:lnTo>
                  <a:pt x="367" y="1137"/>
                </a:lnTo>
                <a:lnTo>
                  <a:pt x="366" y="1144"/>
                </a:lnTo>
                <a:lnTo>
                  <a:pt x="366" y="1144"/>
                </a:lnTo>
                <a:lnTo>
                  <a:pt x="361" y="1170"/>
                </a:lnTo>
                <a:lnTo>
                  <a:pt x="359" y="1186"/>
                </a:lnTo>
                <a:lnTo>
                  <a:pt x="359" y="1192"/>
                </a:lnTo>
                <a:lnTo>
                  <a:pt x="360" y="1195"/>
                </a:lnTo>
                <a:lnTo>
                  <a:pt x="360" y="1195"/>
                </a:lnTo>
                <a:lnTo>
                  <a:pt x="363" y="1198"/>
                </a:lnTo>
                <a:lnTo>
                  <a:pt x="366" y="1199"/>
                </a:lnTo>
                <a:lnTo>
                  <a:pt x="374" y="1201"/>
                </a:lnTo>
                <a:lnTo>
                  <a:pt x="384" y="1202"/>
                </a:lnTo>
                <a:lnTo>
                  <a:pt x="391" y="1203"/>
                </a:lnTo>
                <a:lnTo>
                  <a:pt x="391" y="1203"/>
                </a:lnTo>
                <a:lnTo>
                  <a:pt x="402" y="1205"/>
                </a:lnTo>
                <a:lnTo>
                  <a:pt x="422" y="1208"/>
                </a:lnTo>
                <a:lnTo>
                  <a:pt x="447" y="1212"/>
                </a:lnTo>
                <a:lnTo>
                  <a:pt x="470" y="1214"/>
                </a:lnTo>
                <a:lnTo>
                  <a:pt x="470" y="1214"/>
                </a:lnTo>
                <a:lnTo>
                  <a:pt x="489" y="1215"/>
                </a:lnTo>
                <a:lnTo>
                  <a:pt x="507" y="1214"/>
                </a:lnTo>
                <a:lnTo>
                  <a:pt x="520" y="1212"/>
                </a:lnTo>
                <a:lnTo>
                  <a:pt x="525" y="1211"/>
                </a:lnTo>
                <a:lnTo>
                  <a:pt x="528" y="1208"/>
                </a:lnTo>
                <a:lnTo>
                  <a:pt x="528" y="1208"/>
                </a:lnTo>
                <a:lnTo>
                  <a:pt x="534" y="1203"/>
                </a:lnTo>
                <a:lnTo>
                  <a:pt x="541" y="1198"/>
                </a:lnTo>
                <a:lnTo>
                  <a:pt x="544" y="1194"/>
                </a:lnTo>
                <a:lnTo>
                  <a:pt x="545" y="1190"/>
                </a:lnTo>
                <a:lnTo>
                  <a:pt x="545" y="1187"/>
                </a:lnTo>
                <a:lnTo>
                  <a:pt x="544" y="1183"/>
                </a:lnTo>
                <a:lnTo>
                  <a:pt x="544" y="1183"/>
                </a:lnTo>
                <a:lnTo>
                  <a:pt x="541" y="1181"/>
                </a:lnTo>
                <a:lnTo>
                  <a:pt x="537" y="1180"/>
                </a:lnTo>
                <a:lnTo>
                  <a:pt x="524" y="1179"/>
                </a:lnTo>
                <a:lnTo>
                  <a:pt x="512" y="1177"/>
                </a:lnTo>
                <a:lnTo>
                  <a:pt x="507" y="1176"/>
                </a:lnTo>
                <a:lnTo>
                  <a:pt x="503" y="1175"/>
                </a:lnTo>
                <a:lnTo>
                  <a:pt x="503" y="1175"/>
                </a:lnTo>
                <a:lnTo>
                  <a:pt x="467" y="1142"/>
                </a:lnTo>
                <a:lnTo>
                  <a:pt x="467" y="1142"/>
                </a:lnTo>
                <a:lnTo>
                  <a:pt x="445" y="1122"/>
                </a:lnTo>
                <a:lnTo>
                  <a:pt x="436" y="1114"/>
                </a:lnTo>
                <a:lnTo>
                  <a:pt x="430" y="1111"/>
                </a:lnTo>
                <a:lnTo>
                  <a:pt x="430" y="1111"/>
                </a:lnTo>
                <a:lnTo>
                  <a:pt x="427" y="1110"/>
                </a:lnTo>
                <a:lnTo>
                  <a:pt x="427" y="1111"/>
                </a:lnTo>
                <a:lnTo>
                  <a:pt x="427" y="1111"/>
                </a:lnTo>
                <a:lnTo>
                  <a:pt x="416" y="1092"/>
                </a:lnTo>
                <a:lnTo>
                  <a:pt x="408" y="1075"/>
                </a:lnTo>
                <a:lnTo>
                  <a:pt x="399" y="1057"/>
                </a:lnTo>
                <a:lnTo>
                  <a:pt x="399" y="1057"/>
                </a:lnTo>
                <a:lnTo>
                  <a:pt x="397" y="1047"/>
                </a:lnTo>
                <a:lnTo>
                  <a:pt x="395" y="1038"/>
                </a:lnTo>
                <a:lnTo>
                  <a:pt x="391" y="1018"/>
                </a:lnTo>
                <a:lnTo>
                  <a:pt x="389" y="998"/>
                </a:lnTo>
                <a:lnTo>
                  <a:pt x="388" y="991"/>
                </a:lnTo>
                <a:lnTo>
                  <a:pt x="385" y="984"/>
                </a:lnTo>
                <a:lnTo>
                  <a:pt x="385" y="984"/>
                </a:lnTo>
                <a:lnTo>
                  <a:pt x="356" y="909"/>
                </a:lnTo>
                <a:lnTo>
                  <a:pt x="356" y="909"/>
                </a:lnTo>
                <a:lnTo>
                  <a:pt x="356" y="884"/>
                </a:lnTo>
                <a:lnTo>
                  <a:pt x="354" y="865"/>
                </a:lnTo>
                <a:lnTo>
                  <a:pt x="353" y="857"/>
                </a:lnTo>
                <a:lnTo>
                  <a:pt x="352" y="851"/>
                </a:lnTo>
                <a:lnTo>
                  <a:pt x="352" y="851"/>
                </a:lnTo>
                <a:lnTo>
                  <a:pt x="343" y="835"/>
                </a:lnTo>
                <a:lnTo>
                  <a:pt x="338" y="826"/>
                </a:lnTo>
                <a:lnTo>
                  <a:pt x="335" y="819"/>
                </a:lnTo>
                <a:lnTo>
                  <a:pt x="335" y="819"/>
                </a:lnTo>
                <a:lnTo>
                  <a:pt x="333" y="807"/>
                </a:lnTo>
                <a:lnTo>
                  <a:pt x="330" y="786"/>
                </a:lnTo>
                <a:lnTo>
                  <a:pt x="325" y="762"/>
                </a:lnTo>
                <a:lnTo>
                  <a:pt x="322" y="752"/>
                </a:lnTo>
                <a:lnTo>
                  <a:pt x="319" y="744"/>
                </a:lnTo>
                <a:lnTo>
                  <a:pt x="319" y="744"/>
                </a:lnTo>
                <a:lnTo>
                  <a:pt x="292" y="671"/>
                </a:lnTo>
                <a:lnTo>
                  <a:pt x="267" y="604"/>
                </a:lnTo>
                <a:lnTo>
                  <a:pt x="267" y="604"/>
                </a:lnTo>
                <a:lnTo>
                  <a:pt x="262" y="591"/>
                </a:lnTo>
                <a:lnTo>
                  <a:pt x="260" y="578"/>
                </a:lnTo>
                <a:lnTo>
                  <a:pt x="259" y="567"/>
                </a:lnTo>
                <a:lnTo>
                  <a:pt x="259" y="563"/>
                </a:lnTo>
                <a:lnTo>
                  <a:pt x="260" y="560"/>
                </a:lnTo>
                <a:lnTo>
                  <a:pt x="260" y="560"/>
                </a:lnTo>
                <a:lnTo>
                  <a:pt x="266" y="550"/>
                </a:lnTo>
                <a:lnTo>
                  <a:pt x="269" y="544"/>
                </a:lnTo>
                <a:lnTo>
                  <a:pt x="269" y="544"/>
                </a:lnTo>
                <a:lnTo>
                  <a:pt x="279" y="544"/>
                </a:lnTo>
                <a:lnTo>
                  <a:pt x="285" y="543"/>
                </a:lnTo>
                <a:lnTo>
                  <a:pt x="289" y="541"/>
                </a:lnTo>
                <a:lnTo>
                  <a:pt x="289" y="541"/>
                </a:lnTo>
                <a:lnTo>
                  <a:pt x="292" y="538"/>
                </a:lnTo>
                <a:lnTo>
                  <a:pt x="295" y="532"/>
                </a:lnTo>
                <a:lnTo>
                  <a:pt x="298" y="525"/>
                </a:lnTo>
                <a:lnTo>
                  <a:pt x="299" y="518"/>
                </a:lnTo>
                <a:lnTo>
                  <a:pt x="299" y="518"/>
                </a:lnTo>
                <a:lnTo>
                  <a:pt x="301" y="475"/>
                </a:lnTo>
                <a:lnTo>
                  <a:pt x="304" y="439"/>
                </a:lnTo>
                <a:lnTo>
                  <a:pt x="304" y="439"/>
                </a:lnTo>
                <a:lnTo>
                  <a:pt x="304" y="441"/>
                </a:lnTo>
                <a:lnTo>
                  <a:pt x="305" y="448"/>
                </a:lnTo>
                <a:lnTo>
                  <a:pt x="307" y="452"/>
                </a:lnTo>
                <a:lnTo>
                  <a:pt x="309" y="455"/>
                </a:lnTo>
                <a:lnTo>
                  <a:pt x="313" y="459"/>
                </a:lnTo>
                <a:lnTo>
                  <a:pt x="318" y="461"/>
                </a:lnTo>
                <a:lnTo>
                  <a:pt x="318" y="461"/>
                </a:lnTo>
                <a:lnTo>
                  <a:pt x="325" y="462"/>
                </a:lnTo>
                <a:lnTo>
                  <a:pt x="334" y="462"/>
                </a:lnTo>
                <a:lnTo>
                  <a:pt x="358" y="462"/>
                </a:lnTo>
                <a:lnTo>
                  <a:pt x="393" y="461"/>
                </a:lnTo>
                <a:lnTo>
                  <a:pt x="393" y="461"/>
                </a:lnTo>
                <a:lnTo>
                  <a:pt x="424" y="460"/>
                </a:lnTo>
                <a:lnTo>
                  <a:pt x="441" y="460"/>
                </a:lnTo>
                <a:lnTo>
                  <a:pt x="450" y="459"/>
                </a:lnTo>
                <a:lnTo>
                  <a:pt x="450" y="459"/>
                </a:lnTo>
                <a:lnTo>
                  <a:pt x="458" y="457"/>
                </a:lnTo>
                <a:lnTo>
                  <a:pt x="461" y="456"/>
                </a:lnTo>
                <a:lnTo>
                  <a:pt x="464" y="452"/>
                </a:lnTo>
                <a:lnTo>
                  <a:pt x="464" y="452"/>
                </a:lnTo>
                <a:lnTo>
                  <a:pt x="470" y="440"/>
                </a:lnTo>
                <a:lnTo>
                  <a:pt x="471" y="433"/>
                </a:lnTo>
                <a:lnTo>
                  <a:pt x="473" y="425"/>
                </a:lnTo>
                <a:lnTo>
                  <a:pt x="473" y="425"/>
                </a:lnTo>
                <a:lnTo>
                  <a:pt x="473" y="411"/>
                </a:lnTo>
                <a:lnTo>
                  <a:pt x="471" y="405"/>
                </a:lnTo>
                <a:lnTo>
                  <a:pt x="468" y="399"/>
                </a:lnTo>
                <a:lnTo>
                  <a:pt x="468" y="399"/>
                </a:lnTo>
                <a:lnTo>
                  <a:pt x="461" y="385"/>
                </a:lnTo>
                <a:lnTo>
                  <a:pt x="454" y="375"/>
                </a:lnTo>
                <a:lnTo>
                  <a:pt x="454" y="375"/>
                </a:lnTo>
                <a:lnTo>
                  <a:pt x="450" y="369"/>
                </a:lnTo>
                <a:lnTo>
                  <a:pt x="444" y="364"/>
                </a:lnTo>
                <a:lnTo>
                  <a:pt x="438" y="358"/>
                </a:lnTo>
                <a:lnTo>
                  <a:pt x="435" y="353"/>
                </a:lnTo>
                <a:lnTo>
                  <a:pt x="435" y="353"/>
                </a:lnTo>
                <a:lnTo>
                  <a:pt x="427" y="344"/>
                </a:lnTo>
                <a:lnTo>
                  <a:pt x="419" y="337"/>
                </a:lnTo>
                <a:lnTo>
                  <a:pt x="411" y="330"/>
                </a:lnTo>
                <a:lnTo>
                  <a:pt x="411" y="330"/>
                </a:lnTo>
                <a:lnTo>
                  <a:pt x="402" y="324"/>
                </a:lnTo>
                <a:lnTo>
                  <a:pt x="392" y="319"/>
                </a:lnTo>
                <a:lnTo>
                  <a:pt x="379" y="313"/>
                </a:lnTo>
                <a:lnTo>
                  <a:pt x="379" y="313"/>
                </a:lnTo>
                <a:lnTo>
                  <a:pt x="374" y="310"/>
                </a:lnTo>
                <a:lnTo>
                  <a:pt x="369" y="305"/>
                </a:lnTo>
                <a:lnTo>
                  <a:pt x="358" y="298"/>
                </a:lnTo>
                <a:lnTo>
                  <a:pt x="346" y="291"/>
                </a:lnTo>
                <a:lnTo>
                  <a:pt x="346" y="291"/>
                </a:lnTo>
                <a:lnTo>
                  <a:pt x="339" y="287"/>
                </a:lnTo>
                <a:lnTo>
                  <a:pt x="333" y="286"/>
                </a:lnTo>
                <a:lnTo>
                  <a:pt x="328" y="285"/>
                </a:lnTo>
                <a:lnTo>
                  <a:pt x="325" y="285"/>
                </a:lnTo>
                <a:lnTo>
                  <a:pt x="321" y="286"/>
                </a:lnTo>
                <a:lnTo>
                  <a:pt x="319" y="287"/>
                </a:lnTo>
                <a:lnTo>
                  <a:pt x="317" y="291"/>
                </a:lnTo>
                <a:lnTo>
                  <a:pt x="317" y="291"/>
                </a:lnTo>
                <a:lnTo>
                  <a:pt x="306" y="311"/>
                </a:lnTo>
                <a:lnTo>
                  <a:pt x="306" y="311"/>
                </a:lnTo>
                <a:lnTo>
                  <a:pt x="302" y="291"/>
                </a:lnTo>
                <a:lnTo>
                  <a:pt x="299" y="275"/>
                </a:lnTo>
                <a:lnTo>
                  <a:pt x="296" y="265"/>
                </a:lnTo>
                <a:lnTo>
                  <a:pt x="296" y="265"/>
                </a:lnTo>
                <a:lnTo>
                  <a:pt x="293" y="259"/>
                </a:lnTo>
                <a:lnTo>
                  <a:pt x="288" y="253"/>
                </a:lnTo>
                <a:lnTo>
                  <a:pt x="281" y="247"/>
                </a:lnTo>
                <a:lnTo>
                  <a:pt x="281" y="247"/>
                </a:lnTo>
                <a:lnTo>
                  <a:pt x="278" y="240"/>
                </a:lnTo>
                <a:lnTo>
                  <a:pt x="275" y="236"/>
                </a:lnTo>
                <a:lnTo>
                  <a:pt x="274" y="234"/>
                </a:lnTo>
                <a:lnTo>
                  <a:pt x="274" y="234"/>
                </a:lnTo>
                <a:lnTo>
                  <a:pt x="280" y="219"/>
                </a:lnTo>
                <a:lnTo>
                  <a:pt x="286" y="203"/>
                </a:lnTo>
                <a:lnTo>
                  <a:pt x="286" y="203"/>
                </a:lnTo>
                <a:lnTo>
                  <a:pt x="287" y="198"/>
                </a:lnTo>
                <a:lnTo>
                  <a:pt x="288" y="190"/>
                </a:lnTo>
                <a:lnTo>
                  <a:pt x="291" y="182"/>
                </a:lnTo>
                <a:lnTo>
                  <a:pt x="293" y="178"/>
                </a:lnTo>
                <a:lnTo>
                  <a:pt x="296" y="176"/>
                </a:lnTo>
                <a:lnTo>
                  <a:pt x="296" y="176"/>
                </a:lnTo>
                <a:lnTo>
                  <a:pt x="311" y="171"/>
                </a:lnTo>
                <a:lnTo>
                  <a:pt x="318" y="169"/>
                </a:lnTo>
                <a:lnTo>
                  <a:pt x="321" y="167"/>
                </a:lnTo>
                <a:lnTo>
                  <a:pt x="321" y="167"/>
                </a:lnTo>
                <a:lnTo>
                  <a:pt x="321" y="161"/>
                </a:lnTo>
                <a:lnTo>
                  <a:pt x="321" y="154"/>
                </a:lnTo>
                <a:lnTo>
                  <a:pt x="321" y="143"/>
                </a:lnTo>
                <a:lnTo>
                  <a:pt x="321" y="143"/>
                </a:lnTo>
                <a:lnTo>
                  <a:pt x="321" y="135"/>
                </a:lnTo>
                <a:lnTo>
                  <a:pt x="321" y="129"/>
                </a:lnTo>
                <a:lnTo>
                  <a:pt x="313" y="111"/>
                </a:lnTo>
                <a:lnTo>
                  <a:pt x="313" y="111"/>
                </a:lnTo>
                <a:lnTo>
                  <a:pt x="317" y="109"/>
                </a:lnTo>
                <a:lnTo>
                  <a:pt x="318" y="106"/>
                </a:lnTo>
                <a:lnTo>
                  <a:pt x="318" y="105"/>
                </a:lnTo>
                <a:lnTo>
                  <a:pt x="318" y="105"/>
                </a:lnTo>
                <a:lnTo>
                  <a:pt x="317" y="103"/>
                </a:lnTo>
                <a:lnTo>
                  <a:pt x="313" y="102"/>
                </a:lnTo>
                <a:lnTo>
                  <a:pt x="309" y="99"/>
                </a:lnTo>
                <a:lnTo>
                  <a:pt x="308" y="96"/>
                </a:lnTo>
                <a:lnTo>
                  <a:pt x="308" y="96"/>
                </a:lnTo>
                <a:lnTo>
                  <a:pt x="306" y="92"/>
                </a:lnTo>
                <a:lnTo>
                  <a:pt x="304" y="86"/>
                </a:lnTo>
                <a:lnTo>
                  <a:pt x="304" y="86"/>
                </a:lnTo>
                <a:lnTo>
                  <a:pt x="302" y="80"/>
                </a:lnTo>
                <a:lnTo>
                  <a:pt x="302" y="76"/>
                </a:lnTo>
                <a:lnTo>
                  <a:pt x="304" y="71"/>
                </a:lnTo>
                <a:lnTo>
                  <a:pt x="304" y="7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3">
            <a:extLst>
              <a:ext uri="{FF2B5EF4-FFF2-40B4-BE49-F238E27FC236}">
                <a16:creationId xmlns:a16="http://schemas.microsoft.com/office/drawing/2014/main" id="{27D636F3-5C4C-4C55-B319-814084A3B330}"/>
              </a:ext>
            </a:extLst>
          </p:cNvPr>
          <p:cNvSpPr>
            <a:spLocks/>
          </p:cNvSpPr>
          <p:nvPr/>
        </p:nvSpPr>
        <p:spPr bwMode="auto">
          <a:xfrm>
            <a:off x="6491858" y="2753205"/>
            <a:ext cx="900253" cy="1584033"/>
          </a:xfrm>
          <a:custGeom>
            <a:avLst/>
            <a:gdLst>
              <a:gd name="T0" fmla="*/ 98 w 524"/>
              <a:gd name="T1" fmla="*/ 156 h 922"/>
              <a:gd name="T2" fmla="*/ 117 w 524"/>
              <a:gd name="T3" fmla="*/ 190 h 922"/>
              <a:gd name="T4" fmla="*/ 77 w 524"/>
              <a:gd name="T5" fmla="*/ 255 h 922"/>
              <a:gd name="T6" fmla="*/ 65 w 524"/>
              <a:gd name="T7" fmla="*/ 298 h 922"/>
              <a:gd name="T8" fmla="*/ 42 w 524"/>
              <a:gd name="T9" fmla="*/ 514 h 922"/>
              <a:gd name="T10" fmla="*/ 31 w 524"/>
              <a:gd name="T11" fmla="*/ 573 h 922"/>
              <a:gd name="T12" fmla="*/ 48 w 524"/>
              <a:gd name="T13" fmla="*/ 661 h 922"/>
              <a:gd name="T14" fmla="*/ 51 w 524"/>
              <a:gd name="T15" fmla="*/ 785 h 922"/>
              <a:gd name="T16" fmla="*/ 22 w 524"/>
              <a:gd name="T17" fmla="*/ 804 h 922"/>
              <a:gd name="T18" fmla="*/ 5 w 524"/>
              <a:gd name="T19" fmla="*/ 850 h 922"/>
              <a:gd name="T20" fmla="*/ 18 w 524"/>
              <a:gd name="T21" fmla="*/ 870 h 922"/>
              <a:gd name="T22" fmla="*/ 79 w 524"/>
              <a:gd name="T23" fmla="*/ 864 h 922"/>
              <a:gd name="T24" fmla="*/ 119 w 524"/>
              <a:gd name="T25" fmla="*/ 845 h 922"/>
              <a:gd name="T26" fmla="*/ 92 w 524"/>
              <a:gd name="T27" fmla="*/ 805 h 922"/>
              <a:gd name="T28" fmla="*/ 184 w 524"/>
              <a:gd name="T29" fmla="*/ 706 h 922"/>
              <a:gd name="T30" fmla="*/ 361 w 524"/>
              <a:gd name="T31" fmla="*/ 743 h 922"/>
              <a:gd name="T32" fmla="*/ 339 w 524"/>
              <a:gd name="T33" fmla="*/ 844 h 922"/>
              <a:gd name="T34" fmla="*/ 336 w 524"/>
              <a:gd name="T35" fmla="*/ 899 h 922"/>
              <a:gd name="T36" fmla="*/ 382 w 524"/>
              <a:gd name="T37" fmla="*/ 914 h 922"/>
              <a:gd name="T38" fmla="*/ 479 w 524"/>
              <a:gd name="T39" fmla="*/ 922 h 922"/>
              <a:gd name="T40" fmla="*/ 497 w 524"/>
              <a:gd name="T41" fmla="*/ 899 h 922"/>
              <a:gd name="T42" fmla="*/ 443 w 524"/>
              <a:gd name="T43" fmla="*/ 872 h 922"/>
              <a:gd name="T44" fmla="*/ 404 w 524"/>
              <a:gd name="T45" fmla="*/ 849 h 922"/>
              <a:gd name="T46" fmla="*/ 432 w 524"/>
              <a:gd name="T47" fmla="*/ 758 h 922"/>
              <a:gd name="T48" fmla="*/ 458 w 524"/>
              <a:gd name="T49" fmla="*/ 675 h 922"/>
              <a:gd name="T50" fmla="*/ 434 w 524"/>
              <a:gd name="T51" fmla="*/ 624 h 922"/>
              <a:gd name="T52" fmla="*/ 284 w 524"/>
              <a:gd name="T53" fmla="*/ 571 h 922"/>
              <a:gd name="T54" fmla="*/ 238 w 524"/>
              <a:gd name="T55" fmla="*/ 552 h 922"/>
              <a:gd name="T56" fmla="*/ 257 w 524"/>
              <a:gd name="T57" fmla="*/ 424 h 922"/>
              <a:gd name="T58" fmla="*/ 292 w 524"/>
              <a:gd name="T59" fmla="*/ 386 h 922"/>
              <a:gd name="T60" fmla="*/ 433 w 524"/>
              <a:gd name="T61" fmla="*/ 372 h 922"/>
              <a:gd name="T62" fmla="*/ 491 w 524"/>
              <a:gd name="T63" fmla="*/ 361 h 922"/>
              <a:gd name="T64" fmla="*/ 514 w 524"/>
              <a:gd name="T65" fmla="*/ 358 h 922"/>
              <a:gd name="T66" fmla="*/ 520 w 524"/>
              <a:gd name="T67" fmla="*/ 345 h 922"/>
              <a:gd name="T68" fmla="*/ 518 w 524"/>
              <a:gd name="T69" fmla="*/ 328 h 922"/>
              <a:gd name="T70" fmla="*/ 512 w 524"/>
              <a:gd name="T71" fmla="*/ 320 h 922"/>
              <a:gd name="T72" fmla="*/ 500 w 524"/>
              <a:gd name="T73" fmla="*/ 308 h 922"/>
              <a:gd name="T74" fmla="*/ 441 w 524"/>
              <a:gd name="T75" fmla="*/ 334 h 922"/>
              <a:gd name="T76" fmla="*/ 312 w 524"/>
              <a:gd name="T77" fmla="*/ 315 h 922"/>
              <a:gd name="T78" fmla="*/ 279 w 524"/>
              <a:gd name="T79" fmla="*/ 210 h 922"/>
              <a:gd name="T80" fmla="*/ 298 w 524"/>
              <a:gd name="T81" fmla="*/ 165 h 922"/>
              <a:gd name="T82" fmla="*/ 314 w 524"/>
              <a:gd name="T83" fmla="*/ 157 h 922"/>
              <a:gd name="T84" fmla="*/ 387 w 524"/>
              <a:gd name="T85" fmla="*/ 94 h 922"/>
              <a:gd name="T86" fmla="*/ 413 w 524"/>
              <a:gd name="T87" fmla="*/ 91 h 922"/>
              <a:gd name="T88" fmla="*/ 416 w 524"/>
              <a:gd name="T89" fmla="*/ 62 h 922"/>
              <a:gd name="T90" fmla="*/ 390 w 524"/>
              <a:gd name="T91" fmla="*/ 53 h 922"/>
              <a:gd name="T92" fmla="*/ 348 w 524"/>
              <a:gd name="T93" fmla="*/ 2 h 922"/>
              <a:gd name="T94" fmla="*/ 307 w 524"/>
              <a:gd name="T95" fmla="*/ 13 h 922"/>
              <a:gd name="T96" fmla="*/ 267 w 524"/>
              <a:gd name="T97" fmla="*/ 74 h 922"/>
              <a:gd name="T98" fmla="*/ 260 w 524"/>
              <a:gd name="T99" fmla="*/ 71 h 922"/>
              <a:gd name="T100" fmla="*/ 257 w 524"/>
              <a:gd name="T101" fmla="*/ 138 h 922"/>
              <a:gd name="T102" fmla="*/ 249 w 524"/>
              <a:gd name="T103" fmla="*/ 205 h 922"/>
              <a:gd name="T104" fmla="*/ 201 w 524"/>
              <a:gd name="T105" fmla="*/ 195 h 922"/>
              <a:gd name="T106" fmla="*/ 215 w 524"/>
              <a:gd name="T107" fmla="*/ 129 h 922"/>
              <a:gd name="T108" fmla="*/ 239 w 524"/>
              <a:gd name="T109" fmla="*/ 92 h 922"/>
              <a:gd name="T110" fmla="*/ 209 w 524"/>
              <a:gd name="T111" fmla="*/ 79 h 922"/>
              <a:gd name="T112" fmla="*/ 160 w 524"/>
              <a:gd name="T113" fmla="*/ 40 h 922"/>
              <a:gd name="T114" fmla="*/ 111 w 524"/>
              <a:gd name="T115" fmla="*/ 60 h 922"/>
              <a:gd name="T116" fmla="*/ 94 w 524"/>
              <a:gd name="T117" fmla="*/ 130 h 9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24" h="922">
                <a:moveTo>
                  <a:pt x="98" y="140"/>
                </a:moveTo>
                <a:lnTo>
                  <a:pt x="98" y="140"/>
                </a:lnTo>
                <a:lnTo>
                  <a:pt x="97" y="139"/>
                </a:lnTo>
                <a:lnTo>
                  <a:pt x="94" y="140"/>
                </a:lnTo>
                <a:lnTo>
                  <a:pt x="94" y="144"/>
                </a:lnTo>
                <a:lnTo>
                  <a:pt x="94" y="144"/>
                </a:lnTo>
                <a:lnTo>
                  <a:pt x="96" y="149"/>
                </a:lnTo>
                <a:lnTo>
                  <a:pt x="98" y="156"/>
                </a:lnTo>
                <a:lnTo>
                  <a:pt x="104" y="165"/>
                </a:lnTo>
                <a:lnTo>
                  <a:pt x="104" y="165"/>
                </a:lnTo>
                <a:lnTo>
                  <a:pt x="108" y="170"/>
                </a:lnTo>
                <a:lnTo>
                  <a:pt x="113" y="184"/>
                </a:lnTo>
                <a:lnTo>
                  <a:pt x="113" y="184"/>
                </a:lnTo>
                <a:lnTo>
                  <a:pt x="116" y="188"/>
                </a:lnTo>
                <a:lnTo>
                  <a:pt x="116" y="188"/>
                </a:lnTo>
                <a:lnTo>
                  <a:pt x="117" y="190"/>
                </a:lnTo>
                <a:lnTo>
                  <a:pt x="118" y="196"/>
                </a:lnTo>
                <a:lnTo>
                  <a:pt x="119" y="205"/>
                </a:lnTo>
                <a:lnTo>
                  <a:pt x="119" y="205"/>
                </a:lnTo>
                <a:lnTo>
                  <a:pt x="115" y="208"/>
                </a:lnTo>
                <a:lnTo>
                  <a:pt x="110" y="211"/>
                </a:lnTo>
                <a:lnTo>
                  <a:pt x="110" y="211"/>
                </a:lnTo>
                <a:lnTo>
                  <a:pt x="96" y="230"/>
                </a:lnTo>
                <a:lnTo>
                  <a:pt x="77" y="255"/>
                </a:lnTo>
                <a:lnTo>
                  <a:pt x="77" y="255"/>
                </a:lnTo>
                <a:lnTo>
                  <a:pt x="73" y="261"/>
                </a:lnTo>
                <a:lnTo>
                  <a:pt x="70" y="269"/>
                </a:lnTo>
                <a:lnTo>
                  <a:pt x="67" y="281"/>
                </a:lnTo>
                <a:lnTo>
                  <a:pt x="67" y="281"/>
                </a:lnTo>
                <a:lnTo>
                  <a:pt x="66" y="289"/>
                </a:lnTo>
                <a:lnTo>
                  <a:pt x="65" y="298"/>
                </a:lnTo>
                <a:lnTo>
                  <a:pt x="65" y="298"/>
                </a:lnTo>
                <a:lnTo>
                  <a:pt x="73" y="426"/>
                </a:lnTo>
                <a:lnTo>
                  <a:pt x="73" y="426"/>
                </a:lnTo>
                <a:lnTo>
                  <a:pt x="70" y="439"/>
                </a:lnTo>
                <a:lnTo>
                  <a:pt x="59" y="463"/>
                </a:lnTo>
                <a:lnTo>
                  <a:pt x="50" y="489"/>
                </a:lnTo>
                <a:lnTo>
                  <a:pt x="45" y="503"/>
                </a:lnTo>
                <a:lnTo>
                  <a:pt x="45" y="503"/>
                </a:lnTo>
                <a:lnTo>
                  <a:pt x="42" y="514"/>
                </a:lnTo>
                <a:lnTo>
                  <a:pt x="41" y="521"/>
                </a:lnTo>
                <a:lnTo>
                  <a:pt x="41" y="521"/>
                </a:lnTo>
                <a:lnTo>
                  <a:pt x="42" y="526"/>
                </a:lnTo>
                <a:lnTo>
                  <a:pt x="41" y="531"/>
                </a:lnTo>
                <a:lnTo>
                  <a:pt x="41" y="531"/>
                </a:lnTo>
                <a:lnTo>
                  <a:pt x="39" y="541"/>
                </a:lnTo>
                <a:lnTo>
                  <a:pt x="33" y="561"/>
                </a:lnTo>
                <a:lnTo>
                  <a:pt x="31" y="573"/>
                </a:lnTo>
                <a:lnTo>
                  <a:pt x="29" y="586"/>
                </a:lnTo>
                <a:lnTo>
                  <a:pt x="28" y="599"/>
                </a:lnTo>
                <a:lnTo>
                  <a:pt x="29" y="611"/>
                </a:lnTo>
                <a:lnTo>
                  <a:pt x="29" y="611"/>
                </a:lnTo>
                <a:lnTo>
                  <a:pt x="33" y="629"/>
                </a:lnTo>
                <a:lnTo>
                  <a:pt x="38" y="642"/>
                </a:lnTo>
                <a:lnTo>
                  <a:pt x="42" y="652"/>
                </a:lnTo>
                <a:lnTo>
                  <a:pt x="48" y="661"/>
                </a:lnTo>
                <a:lnTo>
                  <a:pt x="48" y="661"/>
                </a:lnTo>
                <a:lnTo>
                  <a:pt x="58" y="668"/>
                </a:lnTo>
                <a:lnTo>
                  <a:pt x="66" y="672"/>
                </a:lnTo>
                <a:lnTo>
                  <a:pt x="76" y="676"/>
                </a:lnTo>
                <a:lnTo>
                  <a:pt x="76" y="676"/>
                </a:lnTo>
                <a:lnTo>
                  <a:pt x="64" y="729"/>
                </a:lnTo>
                <a:lnTo>
                  <a:pt x="51" y="785"/>
                </a:lnTo>
                <a:lnTo>
                  <a:pt x="51" y="785"/>
                </a:lnTo>
                <a:lnTo>
                  <a:pt x="45" y="794"/>
                </a:lnTo>
                <a:lnTo>
                  <a:pt x="39" y="801"/>
                </a:lnTo>
                <a:lnTo>
                  <a:pt x="39" y="801"/>
                </a:lnTo>
                <a:lnTo>
                  <a:pt x="35" y="801"/>
                </a:lnTo>
                <a:lnTo>
                  <a:pt x="32" y="801"/>
                </a:lnTo>
                <a:lnTo>
                  <a:pt x="27" y="801"/>
                </a:lnTo>
                <a:lnTo>
                  <a:pt x="25" y="802"/>
                </a:lnTo>
                <a:lnTo>
                  <a:pt x="22" y="804"/>
                </a:lnTo>
                <a:lnTo>
                  <a:pt x="22" y="804"/>
                </a:lnTo>
                <a:lnTo>
                  <a:pt x="19" y="812"/>
                </a:lnTo>
                <a:lnTo>
                  <a:pt x="13" y="825"/>
                </a:lnTo>
                <a:lnTo>
                  <a:pt x="8" y="838"/>
                </a:lnTo>
                <a:lnTo>
                  <a:pt x="7" y="846"/>
                </a:lnTo>
                <a:lnTo>
                  <a:pt x="7" y="846"/>
                </a:lnTo>
                <a:lnTo>
                  <a:pt x="6" y="847"/>
                </a:lnTo>
                <a:lnTo>
                  <a:pt x="5" y="850"/>
                </a:lnTo>
                <a:lnTo>
                  <a:pt x="1" y="852"/>
                </a:lnTo>
                <a:lnTo>
                  <a:pt x="0" y="854"/>
                </a:lnTo>
                <a:lnTo>
                  <a:pt x="0" y="857"/>
                </a:lnTo>
                <a:lnTo>
                  <a:pt x="1" y="859"/>
                </a:lnTo>
                <a:lnTo>
                  <a:pt x="5" y="864"/>
                </a:lnTo>
                <a:lnTo>
                  <a:pt x="5" y="864"/>
                </a:lnTo>
                <a:lnTo>
                  <a:pt x="11" y="867"/>
                </a:lnTo>
                <a:lnTo>
                  <a:pt x="18" y="870"/>
                </a:lnTo>
                <a:lnTo>
                  <a:pt x="25" y="872"/>
                </a:lnTo>
                <a:lnTo>
                  <a:pt x="33" y="872"/>
                </a:lnTo>
                <a:lnTo>
                  <a:pt x="47" y="873"/>
                </a:lnTo>
                <a:lnTo>
                  <a:pt x="57" y="872"/>
                </a:lnTo>
                <a:lnTo>
                  <a:pt x="57" y="872"/>
                </a:lnTo>
                <a:lnTo>
                  <a:pt x="63" y="871"/>
                </a:lnTo>
                <a:lnTo>
                  <a:pt x="70" y="867"/>
                </a:lnTo>
                <a:lnTo>
                  <a:pt x="79" y="864"/>
                </a:lnTo>
                <a:lnTo>
                  <a:pt x="91" y="859"/>
                </a:lnTo>
                <a:lnTo>
                  <a:pt x="91" y="859"/>
                </a:lnTo>
                <a:lnTo>
                  <a:pt x="111" y="854"/>
                </a:lnTo>
                <a:lnTo>
                  <a:pt x="117" y="852"/>
                </a:lnTo>
                <a:lnTo>
                  <a:pt x="118" y="850"/>
                </a:lnTo>
                <a:lnTo>
                  <a:pt x="119" y="847"/>
                </a:lnTo>
                <a:lnTo>
                  <a:pt x="119" y="847"/>
                </a:lnTo>
                <a:lnTo>
                  <a:pt x="119" y="845"/>
                </a:lnTo>
                <a:lnTo>
                  <a:pt x="118" y="841"/>
                </a:lnTo>
                <a:lnTo>
                  <a:pt x="115" y="837"/>
                </a:lnTo>
                <a:lnTo>
                  <a:pt x="109" y="832"/>
                </a:lnTo>
                <a:lnTo>
                  <a:pt x="103" y="827"/>
                </a:lnTo>
                <a:lnTo>
                  <a:pt x="103" y="827"/>
                </a:lnTo>
                <a:lnTo>
                  <a:pt x="92" y="820"/>
                </a:lnTo>
                <a:lnTo>
                  <a:pt x="92" y="820"/>
                </a:lnTo>
                <a:lnTo>
                  <a:pt x="92" y="805"/>
                </a:lnTo>
                <a:lnTo>
                  <a:pt x="92" y="788"/>
                </a:lnTo>
                <a:lnTo>
                  <a:pt x="92" y="788"/>
                </a:lnTo>
                <a:lnTo>
                  <a:pt x="147" y="700"/>
                </a:lnTo>
                <a:lnTo>
                  <a:pt x="147" y="700"/>
                </a:lnTo>
                <a:lnTo>
                  <a:pt x="160" y="703"/>
                </a:lnTo>
                <a:lnTo>
                  <a:pt x="173" y="704"/>
                </a:lnTo>
                <a:lnTo>
                  <a:pt x="184" y="706"/>
                </a:lnTo>
                <a:lnTo>
                  <a:pt x="184" y="706"/>
                </a:lnTo>
                <a:lnTo>
                  <a:pt x="253" y="704"/>
                </a:lnTo>
                <a:lnTo>
                  <a:pt x="320" y="701"/>
                </a:lnTo>
                <a:lnTo>
                  <a:pt x="320" y="701"/>
                </a:lnTo>
                <a:lnTo>
                  <a:pt x="332" y="701"/>
                </a:lnTo>
                <a:lnTo>
                  <a:pt x="346" y="702"/>
                </a:lnTo>
                <a:lnTo>
                  <a:pt x="361" y="703"/>
                </a:lnTo>
                <a:lnTo>
                  <a:pt x="361" y="703"/>
                </a:lnTo>
                <a:lnTo>
                  <a:pt x="361" y="743"/>
                </a:lnTo>
                <a:lnTo>
                  <a:pt x="359" y="775"/>
                </a:lnTo>
                <a:lnTo>
                  <a:pt x="357" y="797"/>
                </a:lnTo>
                <a:lnTo>
                  <a:pt x="357" y="797"/>
                </a:lnTo>
                <a:lnTo>
                  <a:pt x="348" y="838"/>
                </a:lnTo>
                <a:lnTo>
                  <a:pt x="348" y="838"/>
                </a:lnTo>
                <a:lnTo>
                  <a:pt x="344" y="838"/>
                </a:lnTo>
                <a:lnTo>
                  <a:pt x="342" y="840"/>
                </a:lnTo>
                <a:lnTo>
                  <a:pt x="339" y="844"/>
                </a:lnTo>
                <a:lnTo>
                  <a:pt x="339" y="844"/>
                </a:lnTo>
                <a:lnTo>
                  <a:pt x="337" y="852"/>
                </a:lnTo>
                <a:lnTo>
                  <a:pt x="333" y="867"/>
                </a:lnTo>
                <a:lnTo>
                  <a:pt x="331" y="884"/>
                </a:lnTo>
                <a:lnTo>
                  <a:pt x="332" y="891"/>
                </a:lnTo>
                <a:lnTo>
                  <a:pt x="333" y="896"/>
                </a:lnTo>
                <a:lnTo>
                  <a:pt x="333" y="896"/>
                </a:lnTo>
                <a:lnTo>
                  <a:pt x="336" y="899"/>
                </a:lnTo>
                <a:lnTo>
                  <a:pt x="339" y="902"/>
                </a:lnTo>
                <a:lnTo>
                  <a:pt x="346" y="904"/>
                </a:lnTo>
                <a:lnTo>
                  <a:pt x="354" y="905"/>
                </a:lnTo>
                <a:lnTo>
                  <a:pt x="359" y="907"/>
                </a:lnTo>
                <a:lnTo>
                  <a:pt x="359" y="907"/>
                </a:lnTo>
                <a:lnTo>
                  <a:pt x="369" y="910"/>
                </a:lnTo>
                <a:lnTo>
                  <a:pt x="374" y="911"/>
                </a:lnTo>
                <a:lnTo>
                  <a:pt x="382" y="914"/>
                </a:lnTo>
                <a:lnTo>
                  <a:pt x="382" y="914"/>
                </a:lnTo>
                <a:lnTo>
                  <a:pt x="403" y="916"/>
                </a:lnTo>
                <a:lnTo>
                  <a:pt x="414" y="918"/>
                </a:lnTo>
                <a:lnTo>
                  <a:pt x="422" y="920"/>
                </a:lnTo>
                <a:lnTo>
                  <a:pt x="422" y="920"/>
                </a:lnTo>
                <a:lnTo>
                  <a:pt x="436" y="921"/>
                </a:lnTo>
                <a:lnTo>
                  <a:pt x="458" y="922"/>
                </a:lnTo>
                <a:lnTo>
                  <a:pt x="479" y="922"/>
                </a:lnTo>
                <a:lnTo>
                  <a:pt x="486" y="921"/>
                </a:lnTo>
                <a:lnTo>
                  <a:pt x="491" y="920"/>
                </a:lnTo>
                <a:lnTo>
                  <a:pt x="491" y="920"/>
                </a:lnTo>
                <a:lnTo>
                  <a:pt x="495" y="915"/>
                </a:lnTo>
                <a:lnTo>
                  <a:pt x="499" y="909"/>
                </a:lnTo>
                <a:lnTo>
                  <a:pt x="499" y="904"/>
                </a:lnTo>
                <a:lnTo>
                  <a:pt x="499" y="902"/>
                </a:lnTo>
                <a:lnTo>
                  <a:pt x="497" y="899"/>
                </a:lnTo>
                <a:lnTo>
                  <a:pt x="497" y="899"/>
                </a:lnTo>
                <a:lnTo>
                  <a:pt x="492" y="895"/>
                </a:lnTo>
                <a:lnTo>
                  <a:pt x="485" y="891"/>
                </a:lnTo>
                <a:lnTo>
                  <a:pt x="466" y="883"/>
                </a:lnTo>
                <a:lnTo>
                  <a:pt x="466" y="883"/>
                </a:lnTo>
                <a:lnTo>
                  <a:pt x="458" y="879"/>
                </a:lnTo>
                <a:lnTo>
                  <a:pt x="450" y="876"/>
                </a:lnTo>
                <a:lnTo>
                  <a:pt x="443" y="872"/>
                </a:lnTo>
                <a:lnTo>
                  <a:pt x="435" y="866"/>
                </a:lnTo>
                <a:lnTo>
                  <a:pt x="435" y="866"/>
                </a:lnTo>
                <a:lnTo>
                  <a:pt x="423" y="856"/>
                </a:lnTo>
                <a:lnTo>
                  <a:pt x="416" y="851"/>
                </a:lnTo>
                <a:lnTo>
                  <a:pt x="416" y="851"/>
                </a:lnTo>
                <a:lnTo>
                  <a:pt x="413" y="850"/>
                </a:lnTo>
                <a:lnTo>
                  <a:pt x="408" y="850"/>
                </a:lnTo>
                <a:lnTo>
                  <a:pt x="404" y="849"/>
                </a:lnTo>
                <a:lnTo>
                  <a:pt x="402" y="847"/>
                </a:lnTo>
                <a:lnTo>
                  <a:pt x="402" y="845"/>
                </a:lnTo>
                <a:lnTo>
                  <a:pt x="402" y="845"/>
                </a:lnTo>
                <a:lnTo>
                  <a:pt x="404" y="832"/>
                </a:lnTo>
                <a:lnTo>
                  <a:pt x="411" y="808"/>
                </a:lnTo>
                <a:lnTo>
                  <a:pt x="421" y="781"/>
                </a:lnTo>
                <a:lnTo>
                  <a:pt x="426" y="768"/>
                </a:lnTo>
                <a:lnTo>
                  <a:pt x="432" y="758"/>
                </a:lnTo>
                <a:lnTo>
                  <a:pt x="432" y="758"/>
                </a:lnTo>
                <a:lnTo>
                  <a:pt x="448" y="723"/>
                </a:lnTo>
                <a:lnTo>
                  <a:pt x="454" y="711"/>
                </a:lnTo>
                <a:lnTo>
                  <a:pt x="456" y="703"/>
                </a:lnTo>
                <a:lnTo>
                  <a:pt x="456" y="703"/>
                </a:lnTo>
                <a:lnTo>
                  <a:pt x="458" y="692"/>
                </a:lnTo>
                <a:lnTo>
                  <a:pt x="458" y="675"/>
                </a:lnTo>
                <a:lnTo>
                  <a:pt x="458" y="675"/>
                </a:lnTo>
                <a:lnTo>
                  <a:pt x="456" y="661"/>
                </a:lnTo>
                <a:lnTo>
                  <a:pt x="455" y="655"/>
                </a:lnTo>
                <a:lnTo>
                  <a:pt x="454" y="648"/>
                </a:lnTo>
                <a:lnTo>
                  <a:pt x="452" y="642"/>
                </a:lnTo>
                <a:lnTo>
                  <a:pt x="447" y="636"/>
                </a:lnTo>
                <a:lnTo>
                  <a:pt x="441" y="630"/>
                </a:lnTo>
                <a:lnTo>
                  <a:pt x="434" y="624"/>
                </a:lnTo>
                <a:lnTo>
                  <a:pt x="434" y="624"/>
                </a:lnTo>
                <a:lnTo>
                  <a:pt x="417" y="613"/>
                </a:lnTo>
                <a:lnTo>
                  <a:pt x="398" y="604"/>
                </a:lnTo>
                <a:lnTo>
                  <a:pt x="377" y="596"/>
                </a:lnTo>
                <a:lnTo>
                  <a:pt x="352" y="586"/>
                </a:lnTo>
                <a:lnTo>
                  <a:pt x="352" y="586"/>
                </a:lnTo>
                <a:lnTo>
                  <a:pt x="337" y="581"/>
                </a:lnTo>
                <a:lnTo>
                  <a:pt x="320" y="577"/>
                </a:lnTo>
                <a:lnTo>
                  <a:pt x="284" y="571"/>
                </a:lnTo>
                <a:lnTo>
                  <a:pt x="254" y="567"/>
                </a:lnTo>
                <a:lnTo>
                  <a:pt x="241" y="567"/>
                </a:lnTo>
                <a:lnTo>
                  <a:pt x="241" y="567"/>
                </a:lnTo>
                <a:lnTo>
                  <a:pt x="241" y="560"/>
                </a:lnTo>
                <a:lnTo>
                  <a:pt x="240" y="555"/>
                </a:lnTo>
                <a:lnTo>
                  <a:pt x="239" y="552"/>
                </a:lnTo>
                <a:lnTo>
                  <a:pt x="239" y="552"/>
                </a:lnTo>
                <a:lnTo>
                  <a:pt x="238" y="552"/>
                </a:lnTo>
                <a:lnTo>
                  <a:pt x="236" y="552"/>
                </a:lnTo>
                <a:lnTo>
                  <a:pt x="236" y="553"/>
                </a:lnTo>
                <a:lnTo>
                  <a:pt x="238" y="546"/>
                </a:lnTo>
                <a:lnTo>
                  <a:pt x="238" y="546"/>
                </a:lnTo>
                <a:lnTo>
                  <a:pt x="244" y="509"/>
                </a:lnTo>
                <a:lnTo>
                  <a:pt x="247" y="480"/>
                </a:lnTo>
                <a:lnTo>
                  <a:pt x="247" y="480"/>
                </a:lnTo>
                <a:lnTo>
                  <a:pt x="257" y="424"/>
                </a:lnTo>
                <a:lnTo>
                  <a:pt x="266" y="369"/>
                </a:lnTo>
                <a:lnTo>
                  <a:pt x="266" y="369"/>
                </a:lnTo>
                <a:lnTo>
                  <a:pt x="267" y="371"/>
                </a:lnTo>
                <a:lnTo>
                  <a:pt x="268" y="373"/>
                </a:lnTo>
                <a:lnTo>
                  <a:pt x="271" y="376"/>
                </a:lnTo>
                <a:lnTo>
                  <a:pt x="275" y="379"/>
                </a:lnTo>
                <a:lnTo>
                  <a:pt x="283" y="383"/>
                </a:lnTo>
                <a:lnTo>
                  <a:pt x="292" y="386"/>
                </a:lnTo>
                <a:lnTo>
                  <a:pt x="304" y="390"/>
                </a:lnTo>
                <a:lnTo>
                  <a:pt x="304" y="390"/>
                </a:lnTo>
                <a:lnTo>
                  <a:pt x="312" y="391"/>
                </a:lnTo>
                <a:lnTo>
                  <a:pt x="322" y="391"/>
                </a:lnTo>
                <a:lnTo>
                  <a:pt x="343" y="390"/>
                </a:lnTo>
                <a:lnTo>
                  <a:pt x="368" y="386"/>
                </a:lnTo>
                <a:lnTo>
                  <a:pt x="391" y="382"/>
                </a:lnTo>
                <a:lnTo>
                  <a:pt x="433" y="372"/>
                </a:lnTo>
                <a:lnTo>
                  <a:pt x="450" y="367"/>
                </a:lnTo>
                <a:lnTo>
                  <a:pt x="450" y="367"/>
                </a:lnTo>
                <a:lnTo>
                  <a:pt x="460" y="369"/>
                </a:lnTo>
                <a:lnTo>
                  <a:pt x="469" y="369"/>
                </a:lnTo>
                <a:lnTo>
                  <a:pt x="473" y="367"/>
                </a:lnTo>
                <a:lnTo>
                  <a:pt x="478" y="366"/>
                </a:lnTo>
                <a:lnTo>
                  <a:pt x="478" y="366"/>
                </a:lnTo>
                <a:lnTo>
                  <a:pt x="491" y="361"/>
                </a:lnTo>
                <a:lnTo>
                  <a:pt x="497" y="360"/>
                </a:lnTo>
                <a:lnTo>
                  <a:pt x="497" y="360"/>
                </a:lnTo>
                <a:lnTo>
                  <a:pt x="506" y="360"/>
                </a:lnTo>
                <a:lnTo>
                  <a:pt x="512" y="360"/>
                </a:lnTo>
                <a:lnTo>
                  <a:pt x="513" y="360"/>
                </a:lnTo>
                <a:lnTo>
                  <a:pt x="514" y="359"/>
                </a:lnTo>
                <a:lnTo>
                  <a:pt x="514" y="359"/>
                </a:lnTo>
                <a:lnTo>
                  <a:pt x="514" y="358"/>
                </a:lnTo>
                <a:lnTo>
                  <a:pt x="512" y="357"/>
                </a:lnTo>
                <a:lnTo>
                  <a:pt x="508" y="354"/>
                </a:lnTo>
                <a:lnTo>
                  <a:pt x="505" y="352"/>
                </a:lnTo>
                <a:lnTo>
                  <a:pt x="506" y="351"/>
                </a:lnTo>
                <a:lnTo>
                  <a:pt x="508" y="350"/>
                </a:lnTo>
                <a:lnTo>
                  <a:pt x="508" y="350"/>
                </a:lnTo>
                <a:lnTo>
                  <a:pt x="516" y="347"/>
                </a:lnTo>
                <a:lnTo>
                  <a:pt x="520" y="345"/>
                </a:lnTo>
                <a:lnTo>
                  <a:pt x="524" y="341"/>
                </a:lnTo>
                <a:lnTo>
                  <a:pt x="524" y="339"/>
                </a:lnTo>
                <a:lnTo>
                  <a:pt x="523" y="338"/>
                </a:lnTo>
                <a:lnTo>
                  <a:pt x="523" y="338"/>
                </a:lnTo>
                <a:lnTo>
                  <a:pt x="518" y="334"/>
                </a:lnTo>
                <a:lnTo>
                  <a:pt x="516" y="332"/>
                </a:lnTo>
                <a:lnTo>
                  <a:pt x="516" y="332"/>
                </a:lnTo>
                <a:lnTo>
                  <a:pt x="518" y="328"/>
                </a:lnTo>
                <a:lnTo>
                  <a:pt x="519" y="325"/>
                </a:lnTo>
                <a:lnTo>
                  <a:pt x="519" y="324"/>
                </a:lnTo>
                <a:lnTo>
                  <a:pt x="519" y="322"/>
                </a:lnTo>
                <a:lnTo>
                  <a:pt x="519" y="322"/>
                </a:lnTo>
                <a:lnTo>
                  <a:pt x="517" y="321"/>
                </a:lnTo>
                <a:lnTo>
                  <a:pt x="514" y="320"/>
                </a:lnTo>
                <a:lnTo>
                  <a:pt x="512" y="320"/>
                </a:lnTo>
                <a:lnTo>
                  <a:pt x="512" y="320"/>
                </a:lnTo>
                <a:lnTo>
                  <a:pt x="512" y="320"/>
                </a:lnTo>
                <a:lnTo>
                  <a:pt x="514" y="317"/>
                </a:lnTo>
                <a:lnTo>
                  <a:pt x="514" y="315"/>
                </a:lnTo>
                <a:lnTo>
                  <a:pt x="513" y="313"/>
                </a:lnTo>
                <a:lnTo>
                  <a:pt x="512" y="312"/>
                </a:lnTo>
                <a:lnTo>
                  <a:pt x="508" y="311"/>
                </a:lnTo>
                <a:lnTo>
                  <a:pt x="508" y="311"/>
                </a:lnTo>
                <a:lnTo>
                  <a:pt x="500" y="308"/>
                </a:lnTo>
                <a:lnTo>
                  <a:pt x="491" y="306"/>
                </a:lnTo>
                <a:lnTo>
                  <a:pt x="482" y="305"/>
                </a:lnTo>
                <a:lnTo>
                  <a:pt x="477" y="306"/>
                </a:lnTo>
                <a:lnTo>
                  <a:pt x="477" y="306"/>
                </a:lnTo>
                <a:lnTo>
                  <a:pt x="468" y="312"/>
                </a:lnTo>
                <a:lnTo>
                  <a:pt x="456" y="321"/>
                </a:lnTo>
                <a:lnTo>
                  <a:pt x="441" y="334"/>
                </a:lnTo>
                <a:lnTo>
                  <a:pt x="441" y="334"/>
                </a:lnTo>
                <a:lnTo>
                  <a:pt x="352" y="330"/>
                </a:lnTo>
                <a:lnTo>
                  <a:pt x="310" y="328"/>
                </a:lnTo>
                <a:lnTo>
                  <a:pt x="310" y="324"/>
                </a:lnTo>
                <a:lnTo>
                  <a:pt x="310" y="324"/>
                </a:lnTo>
                <a:lnTo>
                  <a:pt x="311" y="321"/>
                </a:lnTo>
                <a:lnTo>
                  <a:pt x="312" y="319"/>
                </a:lnTo>
                <a:lnTo>
                  <a:pt x="312" y="315"/>
                </a:lnTo>
                <a:lnTo>
                  <a:pt x="312" y="315"/>
                </a:lnTo>
                <a:lnTo>
                  <a:pt x="307" y="308"/>
                </a:lnTo>
                <a:lnTo>
                  <a:pt x="300" y="299"/>
                </a:lnTo>
                <a:lnTo>
                  <a:pt x="290" y="285"/>
                </a:lnTo>
                <a:lnTo>
                  <a:pt x="290" y="285"/>
                </a:lnTo>
                <a:lnTo>
                  <a:pt x="271" y="251"/>
                </a:lnTo>
                <a:lnTo>
                  <a:pt x="271" y="251"/>
                </a:lnTo>
                <a:lnTo>
                  <a:pt x="275" y="229"/>
                </a:lnTo>
                <a:lnTo>
                  <a:pt x="279" y="210"/>
                </a:lnTo>
                <a:lnTo>
                  <a:pt x="281" y="203"/>
                </a:lnTo>
                <a:lnTo>
                  <a:pt x="284" y="197"/>
                </a:lnTo>
                <a:lnTo>
                  <a:pt x="284" y="197"/>
                </a:lnTo>
                <a:lnTo>
                  <a:pt x="290" y="186"/>
                </a:lnTo>
                <a:lnTo>
                  <a:pt x="291" y="182"/>
                </a:lnTo>
                <a:lnTo>
                  <a:pt x="291" y="182"/>
                </a:lnTo>
                <a:lnTo>
                  <a:pt x="294" y="171"/>
                </a:lnTo>
                <a:lnTo>
                  <a:pt x="298" y="165"/>
                </a:lnTo>
                <a:lnTo>
                  <a:pt x="300" y="163"/>
                </a:lnTo>
                <a:lnTo>
                  <a:pt x="301" y="163"/>
                </a:lnTo>
                <a:lnTo>
                  <a:pt x="301" y="163"/>
                </a:lnTo>
                <a:lnTo>
                  <a:pt x="306" y="163"/>
                </a:lnTo>
                <a:lnTo>
                  <a:pt x="307" y="163"/>
                </a:lnTo>
                <a:lnTo>
                  <a:pt x="310" y="163"/>
                </a:lnTo>
                <a:lnTo>
                  <a:pt x="310" y="163"/>
                </a:lnTo>
                <a:lnTo>
                  <a:pt x="314" y="157"/>
                </a:lnTo>
                <a:lnTo>
                  <a:pt x="324" y="146"/>
                </a:lnTo>
                <a:lnTo>
                  <a:pt x="337" y="132"/>
                </a:lnTo>
                <a:lnTo>
                  <a:pt x="345" y="125"/>
                </a:lnTo>
                <a:lnTo>
                  <a:pt x="354" y="119"/>
                </a:lnTo>
                <a:lnTo>
                  <a:pt x="354" y="119"/>
                </a:lnTo>
                <a:lnTo>
                  <a:pt x="369" y="108"/>
                </a:lnTo>
                <a:lnTo>
                  <a:pt x="378" y="101"/>
                </a:lnTo>
                <a:lnTo>
                  <a:pt x="387" y="94"/>
                </a:lnTo>
                <a:lnTo>
                  <a:pt x="387" y="94"/>
                </a:lnTo>
                <a:lnTo>
                  <a:pt x="393" y="95"/>
                </a:lnTo>
                <a:lnTo>
                  <a:pt x="397" y="97"/>
                </a:lnTo>
                <a:lnTo>
                  <a:pt x="397" y="97"/>
                </a:lnTo>
                <a:lnTo>
                  <a:pt x="402" y="97"/>
                </a:lnTo>
                <a:lnTo>
                  <a:pt x="407" y="95"/>
                </a:lnTo>
                <a:lnTo>
                  <a:pt x="410" y="93"/>
                </a:lnTo>
                <a:lnTo>
                  <a:pt x="413" y="91"/>
                </a:lnTo>
                <a:lnTo>
                  <a:pt x="416" y="87"/>
                </a:lnTo>
                <a:lnTo>
                  <a:pt x="417" y="84"/>
                </a:lnTo>
                <a:lnTo>
                  <a:pt x="419" y="79"/>
                </a:lnTo>
                <a:lnTo>
                  <a:pt x="420" y="74"/>
                </a:lnTo>
                <a:lnTo>
                  <a:pt x="420" y="74"/>
                </a:lnTo>
                <a:lnTo>
                  <a:pt x="419" y="71"/>
                </a:lnTo>
                <a:lnTo>
                  <a:pt x="417" y="66"/>
                </a:lnTo>
                <a:lnTo>
                  <a:pt x="416" y="62"/>
                </a:lnTo>
                <a:lnTo>
                  <a:pt x="413" y="59"/>
                </a:lnTo>
                <a:lnTo>
                  <a:pt x="410" y="56"/>
                </a:lnTo>
                <a:lnTo>
                  <a:pt x="407" y="54"/>
                </a:lnTo>
                <a:lnTo>
                  <a:pt x="402" y="53"/>
                </a:lnTo>
                <a:lnTo>
                  <a:pt x="397" y="53"/>
                </a:lnTo>
                <a:lnTo>
                  <a:pt x="397" y="53"/>
                </a:lnTo>
                <a:lnTo>
                  <a:pt x="390" y="54"/>
                </a:lnTo>
                <a:lnTo>
                  <a:pt x="390" y="53"/>
                </a:lnTo>
                <a:lnTo>
                  <a:pt x="390" y="53"/>
                </a:lnTo>
                <a:lnTo>
                  <a:pt x="385" y="42"/>
                </a:lnTo>
                <a:lnTo>
                  <a:pt x="378" y="29"/>
                </a:lnTo>
                <a:lnTo>
                  <a:pt x="369" y="17"/>
                </a:lnTo>
                <a:lnTo>
                  <a:pt x="364" y="13"/>
                </a:lnTo>
                <a:lnTo>
                  <a:pt x="359" y="9"/>
                </a:lnTo>
                <a:lnTo>
                  <a:pt x="359" y="9"/>
                </a:lnTo>
                <a:lnTo>
                  <a:pt x="348" y="2"/>
                </a:lnTo>
                <a:lnTo>
                  <a:pt x="344" y="0"/>
                </a:lnTo>
                <a:lnTo>
                  <a:pt x="338" y="0"/>
                </a:lnTo>
                <a:lnTo>
                  <a:pt x="338" y="0"/>
                </a:lnTo>
                <a:lnTo>
                  <a:pt x="332" y="1"/>
                </a:lnTo>
                <a:lnTo>
                  <a:pt x="326" y="2"/>
                </a:lnTo>
                <a:lnTo>
                  <a:pt x="313" y="9"/>
                </a:lnTo>
                <a:lnTo>
                  <a:pt x="313" y="9"/>
                </a:lnTo>
                <a:lnTo>
                  <a:pt x="307" y="13"/>
                </a:lnTo>
                <a:lnTo>
                  <a:pt x="301" y="19"/>
                </a:lnTo>
                <a:lnTo>
                  <a:pt x="288" y="33"/>
                </a:lnTo>
                <a:lnTo>
                  <a:pt x="278" y="47"/>
                </a:lnTo>
                <a:lnTo>
                  <a:pt x="272" y="54"/>
                </a:lnTo>
                <a:lnTo>
                  <a:pt x="272" y="54"/>
                </a:lnTo>
                <a:lnTo>
                  <a:pt x="270" y="66"/>
                </a:lnTo>
                <a:lnTo>
                  <a:pt x="267" y="74"/>
                </a:lnTo>
                <a:lnTo>
                  <a:pt x="267" y="74"/>
                </a:lnTo>
                <a:lnTo>
                  <a:pt x="267" y="71"/>
                </a:lnTo>
                <a:lnTo>
                  <a:pt x="266" y="67"/>
                </a:lnTo>
                <a:lnTo>
                  <a:pt x="265" y="66"/>
                </a:lnTo>
                <a:lnTo>
                  <a:pt x="264" y="66"/>
                </a:lnTo>
                <a:lnTo>
                  <a:pt x="264" y="66"/>
                </a:lnTo>
                <a:lnTo>
                  <a:pt x="262" y="66"/>
                </a:lnTo>
                <a:lnTo>
                  <a:pt x="261" y="67"/>
                </a:lnTo>
                <a:lnTo>
                  <a:pt x="260" y="71"/>
                </a:lnTo>
                <a:lnTo>
                  <a:pt x="260" y="84"/>
                </a:lnTo>
                <a:lnTo>
                  <a:pt x="260" y="84"/>
                </a:lnTo>
                <a:lnTo>
                  <a:pt x="262" y="99"/>
                </a:lnTo>
                <a:lnTo>
                  <a:pt x="264" y="108"/>
                </a:lnTo>
                <a:lnTo>
                  <a:pt x="264" y="108"/>
                </a:lnTo>
                <a:lnTo>
                  <a:pt x="258" y="121"/>
                </a:lnTo>
                <a:lnTo>
                  <a:pt x="258" y="121"/>
                </a:lnTo>
                <a:lnTo>
                  <a:pt x="257" y="138"/>
                </a:lnTo>
                <a:lnTo>
                  <a:pt x="258" y="149"/>
                </a:lnTo>
                <a:lnTo>
                  <a:pt x="258" y="152"/>
                </a:lnTo>
                <a:lnTo>
                  <a:pt x="259" y="153"/>
                </a:lnTo>
                <a:lnTo>
                  <a:pt x="266" y="157"/>
                </a:lnTo>
                <a:lnTo>
                  <a:pt x="265" y="169"/>
                </a:lnTo>
                <a:lnTo>
                  <a:pt x="265" y="169"/>
                </a:lnTo>
                <a:lnTo>
                  <a:pt x="257" y="189"/>
                </a:lnTo>
                <a:lnTo>
                  <a:pt x="249" y="205"/>
                </a:lnTo>
                <a:lnTo>
                  <a:pt x="245" y="215"/>
                </a:lnTo>
                <a:lnTo>
                  <a:pt x="245" y="215"/>
                </a:lnTo>
                <a:lnTo>
                  <a:pt x="241" y="220"/>
                </a:lnTo>
                <a:lnTo>
                  <a:pt x="236" y="223"/>
                </a:lnTo>
                <a:lnTo>
                  <a:pt x="233" y="227"/>
                </a:lnTo>
                <a:lnTo>
                  <a:pt x="194" y="214"/>
                </a:lnTo>
                <a:lnTo>
                  <a:pt x="201" y="195"/>
                </a:lnTo>
                <a:lnTo>
                  <a:pt x="201" y="195"/>
                </a:lnTo>
                <a:lnTo>
                  <a:pt x="206" y="186"/>
                </a:lnTo>
                <a:lnTo>
                  <a:pt x="215" y="171"/>
                </a:lnTo>
                <a:lnTo>
                  <a:pt x="215" y="171"/>
                </a:lnTo>
                <a:lnTo>
                  <a:pt x="216" y="166"/>
                </a:lnTo>
                <a:lnTo>
                  <a:pt x="217" y="160"/>
                </a:lnTo>
                <a:lnTo>
                  <a:pt x="217" y="147"/>
                </a:lnTo>
                <a:lnTo>
                  <a:pt x="215" y="129"/>
                </a:lnTo>
                <a:lnTo>
                  <a:pt x="215" y="129"/>
                </a:lnTo>
                <a:lnTo>
                  <a:pt x="214" y="111"/>
                </a:lnTo>
                <a:lnTo>
                  <a:pt x="214" y="111"/>
                </a:lnTo>
                <a:lnTo>
                  <a:pt x="225" y="107"/>
                </a:lnTo>
                <a:lnTo>
                  <a:pt x="232" y="105"/>
                </a:lnTo>
                <a:lnTo>
                  <a:pt x="238" y="101"/>
                </a:lnTo>
                <a:lnTo>
                  <a:pt x="238" y="101"/>
                </a:lnTo>
                <a:lnTo>
                  <a:pt x="239" y="97"/>
                </a:lnTo>
                <a:lnTo>
                  <a:pt x="239" y="92"/>
                </a:lnTo>
                <a:lnTo>
                  <a:pt x="236" y="87"/>
                </a:lnTo>
                <a:lnTo>
                  <a:pt x="234" y="85"/>
                </a:lnTo>
                <a:lnTo>
                  <a:pt x="232" y="84"/>
                </a:lnTo>
                <a:lnTo>
                  <a:pt x="232" y="84"/>
                </a:lnTo>
                <a:lnTo>
                  <a:pt x="225" y="81"/>
                </a:lnTo>
                <a:lnTo>
                  <a:pt x="217" y="80"/>
                </a:lnTo>
                <a:lnTo>
                  <a:pt x="209" y="79"/>
                </a:lnTo>
                <a:lnTo>
                  <a:pt x="209" y="79"/>
                </a:lnTo>
                <a:lnTo>
                  <a:pt x="206" y="69"/>
                </a:lnTo>
                <a:lnTo>
                  <a:pt x="202" y="62"/>
                </a:lnTo>
                <a:lnTo>
                  <a:pt x="196" y="55"/>
                </a:lnTo>
                <a:lnTo>
                  <a:pt x="196" y="55"/>
                </a:lnTo>
                <a:lnTo>
                  <a:pt x="189" y="50"/>
                </a:lnTo>
                <a:lnTo>
                  <a:pt x="178" y="46"/>
                </a:lnTo>
                <a:lnTo>
                  <a:pt x="169" y="41"/>
                </a:lnTo>
                <a:lnTo>
                  <a:pt x="160" y="40"/>
                </a:lnTo>
                <a:lnTo>
                  <a:pt x="160" y="40"/>
                </a:lnTo>
                <a:lnTo>
                  <a:pt x="155" y="40"/>
                </a:lnTo>
                <a:lnTo>
                  <a:pt x="150" y="41"/>
                </a:lnTo>
                <a:lnTo>
                  <a:pt x="137" y="45"/>
                </a:lnTo>
                <a:lnTo>
                  <a:pt x="117" y="53"/>
                </a:lnTo>
                <a:lnTo>
                  <a:pt x="117" y="53"/>
                </a:lnTo>
                <a:lnTo>
                  <a:pt x="115" y="55"/>
                </a:lnTo>
                <a:lnTo>
                  <a:pt x="111" y="60"/>
                </a:lnTo>
                <a:lnTo>
                  <a:pt x="103" y="72"/>
                </a:lnTo>
                <a:lnTo>
                  <a:pt x="94" y="86"/>
                </a:lnTo>
                <a:lnTo>
                  <a:pt x="90" y="95"/>
                </a:lnTo>
                <a:lnTo>
                  <a:pt x="90" y="95"/>
                </a:lnTo>
                <a:lnTo>
                  <a:pt x="89" y="99"/>
                </a:lnTo>
                <a:lnTo>
                  <a:pt x="89" y="104"/>
                </a:lnTo>
                <a:lnTo>
                  <a:pt x="91" y="116"/>
                </a:lnTo>
                <a:lnTo>
                  <a:pt x="94" y="130"/>
                </a:lnTo>
                <a:lnTo>
                  <a:pt x="98" y="14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3">
            <a:extLst>
              <a:ext uri="{FF2B5EF4-FFF2-40B4-BE49-F238E27FC236}">
                <a16:creationId xmlns:a16="http://schemas.microsoft.com/office/drawing/2014/main" id="{B7B42A24-A2BA-4DCC-B231-2EF74251F846}"/>
              </a:ext>
            </a:extLst>
          </p:cNvPr>
          <p:cNvSpPr>
            <a:spLocks/>
          </p:cNvSpPr>
          <p:nvPr/>
        </p:nvSpPr>
        <p:spPr bwMode="auto">
          <a:xfrm>
            <a:off x="407496" y="4854229"/>
            <a:ext cx="1613116" cy="1321523"/>
          </a:xfrm>
          <a:custGeom>
            <a:avLst/>
            <a:gdLst>
              <a:gd name="T0" fmla="*/ 130 w 1466"/>
              <a:gd name="T1" fmla="*/ 520 h 1201"/>
              <a:gd name="T2" fmla="*/ 55 w 1466"/>
              <a:gd name="T3" fmla="*/ 516 h 1201"/>
              <a:gd name="T4" fmla="*/ 0 w 1466"/>
              <a:gd name="T5" fmla="*/ 603 h 1201"/>
              <a:gd name="T6" fmla="*/ 38 w 1466"/>
              <a:gd name="T7" fmla="*/ 708 h 1201"/>
              <a:gd name="T8" fmla="*/ 85 w 1466"/>
              <a:gd name="T9" fmla="*/ 786 h 1201"/>
              <a:gd name="T10" fmla="*/ 161 w 1466"/>
              <a:gd name="T11" fmla="*/ 795 h 1201"/>
              <a:gd name="T12" fmla="*/ 311 w 1466"/>
              <a:gd name="T13" fmla="*/ 735 h 1201"/>
              <a:gd name="T14" fmla="*/ 493 w 1466"/>
              <a:gd name="T15" fmla="*/ 589 h 1201"/>
              <a:gd name="T16" fmla="*/ 666 w 1466"/>
              <a:gd name="T17" fmla="*/ 493 h 1201"/>
              <a:gd name="T18" fmla="*/ 612 w 1466"/>
              <a:gd name="T19" fmla="*/ 589 h 1201"/>
              <a:gd name="T20" fmla="*/ 617 w 1466"/>
              <a:gd name="T21" fmla="*/ 605 h 1201"/>
              <a:gd name="T22" fmla="*/ 636 w 1466"/>
              <a:gd name="T23" fmla="*/ 592 h 1201"/>
              <a:gd name="T24" fmla="*/ 651 w 1466"/>
              <a:gd name="T25" fmla="*/ 623 h 1201"/>
              <a:gd name="T26" fmla="*/ 676 w 1466"/>
              <a:gd name="T27" fmla="*/ 588 h 1201"/>
              <a:gd name="T28" fmla="*/ 700 w 1466"/>
              <a:gd name="T29" fmla="*/ 695 h 1201"/>
              <a:gd name="T30" fmla="*/ 732 w 1466"/>
              <a:gd name="T31" fmla="*/ 900 h 1201"/>
              <a:gd name="T32" fmla="*/ 714 w 1466"/>
              <a:gd name="T33" fmla="*/ 978 h 1201"/>
              <a:gd name="T34" fmla="*/ 629 w 1466"/>
              <a:gd name="T35" fmla="*/ 1033 h 1201"/>
              <a:gd name="T36" fmla="*/ 589 w 1466"/>
              <a:gd name="T37" fmla="*/ 1063 h 1201"/>
              <a:gd name="T38" fmla="*/ 663 w 1466"/>
              <a:gd name="T39" fmla="*/ 1085 h 1201"/>
              <a:gd name="T40" fmla="*/ 859 w 1466"/>
              <a:gd name="T41" fmla="*/ 1078 h 1201"/>
              <a:gd name="T42" fmla="*/ 873 w 1466"/>
              <a:gd name="T43" fmla="*/ 1042 h 1201"/>
              <a:gd name="T44" fmla="*/ 832 w 1466"/>
              <a:gd name="T45" fmla="*/ 958 h 1201"/>
              <a:gd name="T46" fmla="*/ 848 w 1466"/>
              <a:gd name="T47" fmla="*/ 752 h 1201"/>
              <a:gd name="T48" fmla="*/ 932 w 1466"/>
              <a:gd name="T49" fmla="*/ 689 h 1201"/>
              <a:gd name="T50" fmla="*/ 894 w 1466"/>
              <a:gd name="T51" fmla="*/ 916 h 1201"/>
              <a:gd name="T52" fmla="*/ 962 w 1466"/>
              <a:gd name="T53" fmla="*/ 996 h 1201"/>
              <a:gd name="T54" fmla="*/ 1262 w 1466"/>
              <a:gd name="T55" fmla="*/ 1075 h 1201"/>
              <a:gd name="T56" fmla="*/ 1271 w 1466"/>
              <a:gd name="T57" fmla="*/ 1149 h 1201"/>
              <a:gd name="T58" fmla="*/ 1218 w 1466"/>
              <a:gd name="T59" fmla="*/ 1182 h 1201"/>
              <a:gd name="T60" fmla="*/ 1272 w 1466"/>
              <a:gd name="T61" fmla="*/ 1201 h 1201"/>
              <a:gd name="T62" fmla="*/ 1376 w 1466"/>
              <a:gd name="T63" fmla="*/ 1181 h 1201"/>
              <a:gd name="T64" fmla="*/ 1453 w 1466"/>
              <a:gd name="T65" fmla="*/ 1134 h 1201"/>
              <a:gd name="T66" fmla="*/ 1464 w 1466"/>
              <a:gd name="T67" fmla="*/ 1098 h 1201"/>
              <a:gd name="T68" fmla="*/ 1406 w 1466"/>
              <a:gd name="T69" fmla="*/ 1039 h 1201"/>
              <a:gd name="T70" fmla="*/ 1375 w 1466"/>
              <a:gd name="T71" fmla="*/ 1038 h 1201"/>
              <a:gd name="T72" fmla="*/ 1161 w 1466"/>
              <a:gd name="T73" fmla="*/ 925 h 1201"/>
              <a:gd name="T74" fmla="*/ 1168 w 1466"/>
              <a:gd name="T75" fmla="*/ 728 h 1201"/>
              <a:gd name="T76" fmla="*/ 1249 w 1466"/>
              <a:gd name="T77" fmla="*/ 557 h 1201"/>
              <a:gd name="T78" fmla="*/ 1251 w 1466"/>
              <a:gd name="T79" fmla="*/ 456 h 1201"/>
              <a:gd name="T80" fmla="*/ 1256 w 1466"/>
              <a:gd name="T81" fmla="*/ 434 h 1201"/>
              <a:gd name="T82" fmla="*/ 1243 w 1466"/>
              <a:gd name="T83" fmla="*/ 410 h 1201"/>
              <a:gd name="T84" fmla="*/ 1175 w 1466"/>
              <a:gd name="T85" fmla="*/ 391 h 1201"/>
              <a:gd name="T86" fmla="*/ 1123 w 1466"/>
              <a:gd name="T87" fmla="*/ 349 h 1201"/>
              <a:gd name="T88" fmla="*/ 751 w 1466"/>
              <a:gd name="T89" fmla="*/ 150 h 1201"/>
              <a:gd name="T90" fmla="*/ 660 w 1466"/>
              <a:gd name="T91" fmla="*/ 175 h 1201"/>
              <a:gd name="T92" fmla="*/ 596 w 1466"/>
              <a:gd name="T93" fmla="*/ 177 h 1201"/>
              <a:gd name="T94" fmla="*/ 567 w 1466"/>
              <a:gd name="T95" fmla="*/ 93 h 1201"/>
              <a:gd name="T96" fmla="*/ 539 w 1466"/>
              <a:gd name="T97" fmla="*/ 36 h 1201"/>
              <a:gd name="T98" fmla="*/ 447 w 1466"/>
              <a:gd name="T99" fmla="*/ 4 h 1201"/>
              <a:gd name="T100" fmla="*/ 417 w 1466"/>
              <a:gd name="T101" fmla="*/ 11 h 1201"/>
              <a:gd name="T102" fmla="*/ 372 w 1466"/>
              <a:gd name="T103" fmla="*/ 67 h 1201"/>
              <a:gd name="T104" fmla="*/ 307 w 1466"/>
              <a:gd name="T105" fmla="*/ 168 h 1201"/>
              <a:gd name="T106" fmla="*/ 341 w 1466"/>
              <a:gd name="T107" fmla="*/ 187 h 1201"/>
              <a:gd name="T108" fmla="*/ 392 w 1466"/>
              <a:gd name="T109" fmla="*/ 202 h 1201"/>
              <a:gd name="T110" fmla="*/ 459 w 1466"/>
              <a:gd name="T111" fmla="*/ 302 h 1201"/>
              <a:gd name="T112" fmla="*/ 508 w 1466"/>
              <a:gd name="T113" fmla="*/ 303 h 1201"/>
              <a:gd name="T114" fmla="*/ 449 w 1466"/>
              <a:gd name="T115" fmla="*/ 445 h 1201"/>
              <a:gd name="T116" fmla="*/ 383 w 1466"/>
              <a:gd name="T117" fmla="*/ 572 h 1201"/>
              <a:gd name="T118" fmla="*/ 195 w 1466"/>
              <a:gd name="T119" fmla="*/ 707 h 1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66" h="1201">
                <a:moveTo>
                  <a:pt x="168" y="705"/>
                </a:moveTo>
                <a:lnTo>
                  <a:pt x="168" y="705"/>
                </a:lnTo>
                <a:lnTo>
                  <a:pt x="165" y="675"/>
                </a:lnTo>
                <a:lnTo>
                  <a:pt x="162" y="644"/>
                </a:lnTo>
                <a:lnTo>
                  <a:pt x="156" y="610"/>
                </a:lnTo>
                <a:lnTo>
                  <a:pt x="149" y="575"/>
                </a:lnTo>
                <a:lnTo>
                  <a:pt x="145" y="558"/>
                </a:lnTo>
                <a:lnTo>
                  <a:pt x="140" y="543"/>
                </a:lnTo>
                <a:lnTo>
                  <a:pt x="136" y="531"/>
                </a:lnTo>
                <a:lnTo>
                  <a:pt x="130" y="520"/>
                </a:lnTo>
                <a:lnTo>
                  <a:pt x="125" y="513"/>
                </a:lnTo>
                <a:lnTo>
                  <a:pt x="121" y="512"/>
                </a:lnTo>
                <a:lnTo>
                  <a:pt x="119" y="511"/>
                </a:lnTo>
                <a:lnTo>
                  <a:pt x="119" y="511"/>
                </a:lnTo>
                <a:lnTo>
                  <a:pt x="97" y="507"/>
                </a:lnTo>
                <a:lnTo>
                  <a:pt x="87" y="507"/>
                </a:lnTo>
                <a:lnTo>
                  <a:pt x="79" y="507"/>
                </a:lnTo>
                <a:lnTo>
                  <a:pt x="71" y="508"/>
                </a:lnTo>
                <a:lnTo>
                  <a:pt x="62" y="511"/>
                </a:lnTo>
                <a:lnTo>
                  <a:pt x="55" y="516"/>
                </a:lnTo>
                <a:lnTo>
                  <a:pt x="48" y="521"/>
                </a:lnTo>
                <a:lnTo>
                  <a:pt x="48" y="521"/>
                </a:lnTo>
                <a:lnTo>
                  <a:pt x="40" y="530"/>
                </a:lnTo>
                <a:lnTo>
                  <a:pt x="30" y="539"/>
                </a:lnTo>
                <a:lnTo>
                  <a:pt x="21" y="550"/>
                </a:lnTo>
                <a:lnTo>
                  <a:pt x="13" y="563"/>
                </a:lnTo>
                <a:lnTo>
                  <a:pt x="7" y="578"/>
                </a:lnTo>
                <a:lnTo>
                  <a:pt x="3" y="585"/>
                </a:lnTo>
                <a:lnTo>
                  <a:pt x="2" y="595"/>
                </a:lnTo>
                <a:lnTo>
                  <a:pt x="0" y="603"/>
                </a:lnTo>
                <a:lnTo>
                  <a:pt x="0" y="614"/>
                </a:lnTo>
                <a:lnTo>
                  <a:pt x="0" y="623"/>
                </a:lnTo>
                <a:lnTo>
                  <a:pt x="1" y="634"/>
                </a:lnTo>
                <a:lnTo>
                  <a:pt x="1" y="634"/>
                </a:lnTo>
                <a:lnTo>
                  <a:pt x="3" y="644"/>
                </a:lnTo>
                <a:lnTo>
                  <a:pt x="7" y="655"/>
                </a:lnTo>
                <a:lnTo>
                  <a:pt x="10" y="666"/>
                </a:lnTo>
                <a:lnTo>
                  <a:pt x="15" y="675"/>
                </a:lnTo>
                <a:lnTo>
                  <a:pt x="26" y="693"/>
                </a:lnTo>
                <a:lnTo>
                  <a:pt x="38" y="708"/>
                </a:lnTo>
                <a:lnTo>
                  <a:pt x="48" y="721"/>
                </a:lnTo>
                <a:lnTo>
                  <a:pt x="56" y="731"/>
                </a:lnTo>
                <a:lnTo>
                  <a:pt x="64" y="738"/>
                </a:lnTo>
                <a:lnTo>
                  <a:pt x="66" y="743"/>
                </a:lnTo>
                <a:lnTo>
                  <a:pt x="66" y="743"/>
                </a:lnTo>
                <a:lnTo>
                  <a:pt x="68" y="750"/>
                </a:lnTo>
                <a:lnTo>
                  <a:pt x="72" y="763"/>
                </a:lnTo>
                <a:lnTo>
                  <a:pt x="78" y="777"/>
                </a:lnTo>
                <a:lnTo>
                  <a:pt x="81" y="783"/>
                </a:lnTo>
                <a:lnTo>
                  <a:pt x="85" y="786"/>
                </a:lnTo>
                <a:lnTo>
                  <a:pt x="85" y="786"/>
                </a:lnTo>
                <a:lnTo>
                  <a:pt x="90" y="790"/>
                </a:lnTo>
                <a:lnTo>
                  <a:pt x="98" y="793"/>
                </a:lnTo>
                <a:lnTo>
                  <a:pt x="107" y="797"/>
                </a:lnTo>
                <a:lnTo>
                  <a:pt x="118" y="799"/>
                </a:lnTo>
                <a:lnTo>
                  <a:pt x="138" y="803"/>
                </a:lnTo>
                <a:lnTo>
                  <a:pt x="145" y="803"/>
                </a:lnTo>
                <a:lnTo>
                  <a:pt x="150" y="802"/>
                </a:lnTo>
                <a:lnTo>
                  <a:pt x="150" y="802"/>
                </a:lnTo>
                <a:lnTo>
                  <a:pt x="161" y="795"/>
                </a:lnTo>
                <a:lnTo>
                  <a:pt x="161" y="795"/>
                </a:lnTo>
                <a:lnTo>
                  <a:pt x="165" y="791"/>
                </a:lnTo>
                <a:lnTo>
                  <a:pt x="176" y="784"/>
                </a:lnTo>
                <a:lnTo>
                  <a:pt x="192" y="776"/>
                </a:lnTo>
                <a:lnTo>
                  <a:pt x="203" y="772"/>
                </a:lnTo>
                <a:lnTo>
                  <a:pt x="216" y="769"/>
                </a:lnTo>
                <a:lnTo>
                  <a:pt x="216" y="769"/>
                </a:lnTo>
                <a:lnTo>
                  <a:pt x="248" y="759"/>
                </a:lnTo>
                <a:lnTo>
                  <a:pt x="289" y="745"/>
                </a:lnTo>
                <a:lnTo>
                  <a:pt x="311" y="735"/>
                </a:lnTo>
                <a:lnTo>
                  <a:pt x="333" y="726"/>
                </a:lnTo>
                <a:lnTo>
                  <a:pt x="356" y="715"/>
                </a:lnTo>
                <a:lnTo>
                  <a:pt x="377" y="704"/>
                </a:lnTo>
                <a:lnTo>
                  <a:pt x="377" y="704"/>
                </a:lnTo>
                <a:lnTo>
                  <a:pt x="388" y="696"/>
                </a:lnTo>
                <a:lnTo>
                  <a:pt x="398" y="688"/>
                </a:lnTo>
                <a:lnTo>
                  <a:pt x="420" y="669"/>
                </a:lnTo>
                <a:lnTo>
                  <a:pt x="441" y="648"/>
                </a:lnTo>
                <a:lnTo>
                  <a:pt x="461" y="626"/>
                </a:lnTo>
                <a:lnTo>
                  <a:pt x="493" y="589"/>
                </a:lnTo>
                <a:lnTo>
                  <a:pt x="502" y="578"/>
                </a:lnTo>
                <a:lnTo>
                  <a:pt x="507" y="573"/>
                </a:lnTo>
                <a:lnTo>
                  <a:pt x="507" y="573"/>
                </a:lnTo>
                <a:lnTo>
                  <a:pt x="509" y="575"/>
                </a:lnTo>
                <a:lnTo>
                  <a:pt x="514" y="575"/>
                </a:lnTo>
                <a:lnTo>
                  <a:pt x="520" y="573"/>
                </a:lnTo>
                <a:lnTo>
                  <a:pt x="524" y="571"/>
                </a:lnTo>
                <a:lnTo>
                  <a:pt x="524" y="571"/>
                </a:lnTo>
                <a:lnTo>
                  <a:pt x="605" y="474"/>
                </a:lnTo>
                <a:lnTo>
                  <a:pt x="666" y="493"/>
                </a:lnTo>
                <a:lnTo>
                  <a:pt x="666" y="493"/>
                </a:lnTo>
                <a:lnTo>
                  <a:pt x="660" y="505"/>
                </a:lnTo>
                <a:lnTo>
                  <a:pt x="650" y="517"/>
                </a:lnTo>
                <a:lnTo>
                  <a:pt x="636" y="533"/>
                </a:lnTo>
                <a:lnTo>
                  <a:pt x="636" y="533"/>
                </a:lnTo>
                <a:lnTo>
                  <a:pt x="629" y="544"/>
                </a:lnTo>
                <a:lnTo>
                  <a:pt x="623" y="553"/>
                </a:lnTo>
                <a:lnTo>
                  <a:pt x="619" y="564"/>
                </a:lnTo>
                <a:lnTo>
                  <a:pt x="616" y="573"/>
                </a:lnTo>
                <a:lnTo>
                  <a:pt x="612" y="589"/>
                </a:lnTo>
                <a:lnTo>
                  <a:pt x="610" y="596"/>
                </a:lnTo>
                <a:lnTo>
                  <a:pt x="610" y="596"/>
                </a:lnTo>
                <a:lnTo>
                  <a:pt x="609" y="598"/>
                </a:lnTo>
                <a:lnTo>
                  <a:pt x="609" y="603"/>
                </a:lnTo>
                <a:lnTo>
                  <a:pt x="610" y="608"/>
                </a:lnTo>
                <a:lnTo>
                  <a:pt x="611" y="609"/>
                </a:lnTo>
                <a:lnTo>
                  <a:pt x="613" y="609"/>
                </a:lnTo>
                <a:lnTo>
                  <a:pt x="613" y="609"/>
                </a:lnTo>
                <a:lnTo>
                  <a:pt x="615" y="609"/>
                </a:lnTo>
                <a:lnTo>
                  <a:pt x="617" y="605"/>
                </a:lnTo>
                <a:lnTo>
                  <a:pt x="623" y="596"/>
                </a:lnTo>
                <a:lnTo>
                  <a:pt x="630" y="578"/>
                </a:lnTo>
                <a:lnTo>
                  <a:pt x="630" y="578"/>
                </a:lnTo>
                <a:lnTo>
                  <a:pt x="632" y="575"/>
                </a:lnTo>
                <a:lnTo>
                  <a:pt x="637" y="570"/>
                </a:lnTo>
                <a:lnTo>
                  <a:pt x="644" y="563"/>
                </a:lnTo>
                <a:lnTo>
                  <a:pt x="644" y="563"/>
                </a:lnTo>
                <a:lnTo>
                  <a:pt x="641" y="573"/>
                </a:lnTo>
                <a:lnTo>
                  <a:pt x="637" y="584"/>
                </a:lnTo>
                <a:lnTo>
                  <a:pt x="636" y="592"/>
                </a:lnTo>
                <a:lnTo>
                  <a:pt x="636" y="592"/>
                </a:lnTo>
                <a:lnTo>
                  <a:pt x="637" y="603"/>
                </a:lnTo>
                <a:lnTo>
                  <a:pt x="638" y="615"/>
                </a:lnTo>
                <a:lnTo>
                  <a:pt x="642" y="626"/>
                </a:lnTo>
                <a:lnTo>
                  <a:pt x="643" y="629"/>
                </a:lnTo>
                <a:lnTo>
                  <a:pt x="645" y="629"/>
                </a:lnTo>
                <a:lnTo>
                  <a:pt x="645" y="629"/>
                </a:lnTo>
                <a:lnTo>
                  <a:pt x="648" y="629"/>
                </a:lnTo>
                <a:lnTo>
                  <a:pt x="649" y="628"/>
                </a:lnTo>
                <a:lnTo>
                  <a:pt x="651" y="623"/>
                </a:lnTo>
                <a:lnTo>
                  <a:pt x="654" y="618"/>
                </a:lnTo>
                <a:lnTo>
                  <a:pt x="654" y="618"/>
                </a:lnTo>
                <a:lnTo>
                  <a:pt x="655" y="612"/>
                </a:lnTo>
                <a:lnTo>
                  <a:pt x="658" y="602"/>
                </a:lnTo>
                <a:lnTo>
                  <a:pt x="658" y="602"/>
                </a:lnTo>
                <a:lnTo>
                  <a:pt x="661" y="592"/>
                </a:lnTo>
                <a:lnTo>
                  <a:pt x="668" y="578"/>
                </a:lnTo>
                <a:lnTo>
                  <a:pt x="676" y="560"/>
                </a:lnTo>
                <a:lnTo>
                  <a:pt x="676" y="560"/>
                </a:lnTo>
                <a:lnTo>
                  <a:pt x="676" y="588"/>
                </a:lnTo>
                <a:lnTo>
                  <a:pt x="676" y="609"/>
                </a:lnTo>
                <a:lnTo>
                  <a:pt x="677" y="618"/>
                </a:lnTo>
                <a:lnTo>
                  <a:pt x="679" y="623"/>
                </a:lnTo>
                <a:lnTo>
                  <a:pt x="679" y="623"/>
                </a:lnTo>
                <a:lnTo>
                  <a:pt x="682" y="631"/>
                </a:lnTo>
                <a:lnTo>
                  <a:pt x="687" y="640"/>
                </a:lnTo>
                <a:lnTo>
                  <a:pt x="692" y="647"/>
                </a:lnTo>
                <a:lnTo>
                  <a:pt x="694" y="652"/>
                </a:lnTo>
                <a:lnTo>
                  <a:pt x="694" y="652"/>
                </a:lnTo>
                <a:lnTo>
                  <a:pt x="700" y="695"/>
                </a:lnTo>
                <a:lnTo>
                  <a:pt x="705" y="728"/>
                </a:lnTo>
                <a:lnTo>
                  <a:pt x="710" y="754"/>
                </a:lnTo>
                <a:lnTo>
                  <a:pt x="710" y="754"/>
                </a:lnTo>
                <a:lnTo>
                  <a:pt x="713" y="767"/>
                </a:lnTo>
                <a:lnTo>
                  <a:pt x="716" y="786"/>
                </a:lnTo>
                <a:lnTo>
                  <a:pt x="725" y="834"/>
                </a:lnTo>
                <a:lnTo>
                  <a:pt x="731" y="877"/>
                </a:lnTo>
                <a:lnTo>
                  <a:pt x="732" y="893"/>
                </a:lnTo>
                <a:lnTo>
                  <a:pt x="732" y="900"/>
                </a:lnTo>
                <a:lnTo>
                  <a:pt x="732" y="900"/>
                </a:lnTo>
                <a:lnTo>
                  <a:pt x="732" y="909"/>
                </a:lnTo>
                <a:lnTo>
                  <a:pt x="732" y="926"/>
                </a:lnTo>
                <a:lnTo>
                  <a:pt x="732" y="941"/>
                </a:lnTo>
                <a:lnTo>
                  <a:pt x="731" y="948"/>
                </a:lnTo>
                <a:lnTo>
                  <a:pt x="729" y="952"/>
                </a:lnTo>
                <a:lnTo>
                  <a:pt x="729" y="952"/>
                </a:lnTo>
                <a:lnTo>
                  <a:pt x="725" y="958"/>
                </a:lnTo>
                <a:lnTo>
                  <a:pt x="721" y="966"/>
                </a:lnTo>
                <a:lnTo>
                  <a:pt x="716" y="973"/>
                </a:lnTo>
                <a:lnTo>
                  <a:pt x="714" y="978"/>
                </a:lnTo>
                <a:lnTo>
                  <a:pt x="714" y="978"/>
                </a:lnTo>
                <a:lnTo>
                  <a:pt x="701" y="988"/>
                </a:lnTo>
                <a:lnTo>
                  <a:pt x="690" y="996"/>
                </a:lnTo>
                <a:lnTo>
                  <a:pt x="680" y="1001"/>
                </a:lnTo>
                <a:lnTo>
                  <a:pt x="680" y="1001"/>
                </a:lnTo>
                <a:lnTo>
                  <a:pt x="667" y="1010"/>
                </a:lnTo>
                <a:lnTo>
                  <a:pt x="651" y="1020"/>
                </a:lnTo>
                <a:lnTo>
                  <a:pt x="637" y="1030"/>
                </a:lnTo>
                <a:lnTo>
                  <a:pt x="632" y="1032"/>
                </a:lnTo>
                <a:lnTo>
                  <a:pt x="629" y="1033"/>
                </a:lnTo>
                <a:lnTo>
                  <a:pt x="629" y="1033"/>
                </a:lnTo>
                <a:lnTo>
                  <a:pt x="619" y="1035"/>
                </a:lnTo>
                <a:lnTo>
                  <a:pt x="608" y="1038"/>
                </a:lnTo>
                <a:lnTo>
                  <a:pt x="602" y="1042"/>
                </a:lnTo>
                <a:lnTo>
                  <a:pt x="597" y="1045"/>
                </a:lnTo>
                <a:lnTo>
                  <a:pt x="592" y="1049"/>
                </a:lnTo>
                <a:lnTo>
                  <a:pt x="590" y="1054"/>
                </a:lnTo>
                <a:lnTo>
                  <a:pt x="590" y="1054"/>
                </a:lnTo>
                <a:lnTo>
                  <a:pt x="589" y="1058"/>
                </a:lnTo>
                <a:lnTo>
                  <a:pt x="589" y="1063"/>
                </a:lnTo>
                <a:lnTo>
                  <a:pt x="589" y="1067"/>
                </a:lnTo>
                <a:lnTo>
                  <a:pt x="591" y="1071"/>
                </a:lnTo>
                <a:lnTo>
                  <a:pt x="595" y="1075"/>
                </a:lnTo>
                <a:lnTo>
                  <a:pt x="599" y="1078"/>
                </a:lnTo>
                <a:lnTo>
                  <a:pt x="606" y="1082"/>
                </a:lnTo>
                <a:lnTo>
                  <a:pt x="616" y="1084"/>
                </a:lnTo>
                <a:lnTo>
                  <a:pt x="616" y="1084"/>
                </a:lnTo>
                <a:lnTo>
                  <a:pt x="629" y="1087"/>
                </a:lnTo>
                <a:lnTo>
                  <a:pt x="644" y="1087"/>
                </a:lnTo>
                <a:lnTo>
                  <a:pt x="663" y="1085"/>
                </a:lnTo>
                <a:lnTo>
                  <a:pt x="682" y="1083"/>
                </a:lnTo>
                <a:lnTo>
                  <a:pt x="718" y="1080"/>
                </a:lnTo>
                <a:lnTo>
                  <a:pt x="733" y="1078"/>
                </a:lnTo>
                <a:lnTo>
                  <a:pt x="745" y="1078"/>
                </a:lnTo>
                <a:lnTo>
                  <a:pt x="745" y="1078"/>
                </a:lnTo>
                <a:lnTo>
                  <a:pt x="773" y="1081"/>
                </a:lnTo>
                <a:lnTo>
                  <a:pt x="812" y="1082"/>
                </a:lnTo>
                <a:lnTo>
                  <a:pt x="831" y="1082"/>
                </a:lnTo>
                <a:lnTo>
                  <a:pt x="848" y="1081"/>
                </a:lnTo>
                <a:lnTo>
                  <a:pt x="859" y="1078"/>
                </a:lnTo>
                <a:lnTo>
                  <a:pt x="863" y="1077"/>
                </a:lnTo>
                <a:lnTo>
                  <a:pt x="865" y="1075"/>
                </a:lnTo>
                <a:lnTo>
                  <a:pt x="865" y="1075"/>
                </a:lnTo>
                <a:lnTo>
                  <a:pt x="870" y="1062"/>
                </a:lnTo>
                <a:lnTo>
                  <a:pt x="871" y="1056"/>
                </a:lnTo>
                <a:lnTo>
                  <a:pt x="871" y="1052"/>
                </a:lnTo>
                <a:lnTo>
                  <a:pt x="871" y="1052"/>
                </a:lnTo>
                <a:lnTo>
                  <a:pt x="871" y="1050"/>
                </a:lnTo>
                <a:lnTo>
                  <a:pt x="873" y="1046"/>
                </a:lnTo>
                <a:lnTo>
                  <a:pt x="873" y="1042"/>
                </a:lnTo>
                <a:lnTo>
                  <a:pt x="870" y="1033"/>
                </a:lnTo>
                <a:lnTo>
                  <a:pt x="870" y="1033"/>
                </a:lnTo>
                <a:lnTo>
                  <a:pt x="863" y="1016"/>
                </a:lnTo>
                <a:lnTo>
                  <a:pt x="852" y="998"/>
                </a:lnTo>
                <a:lnTo>
                  <a:pt x="852" y="998"/>
                </a:lnTo>
                <a:lnTo>
                  <a:pt x="841" y="981"/>
                </a:lnTo>
                <a:lnTo>
                  <a:pt x="837" y="974"/>
                </a:lnTo>
                <a:lnTo>
                  <a:pt x="833" y="967"/>
                </a:lnTo>
                <a:lnTo>
                  <a:pt x="833" y="967"/>
                </a:lnTo>
                <a:lnTo>
                  <a:pt x="832" y="958"/>
                </a:lnTo>
                <a:lnTo>
                  <a:pt x="831" y="945"/>
                </a:lnTo>
                <a:lnTo>
                  <a:pt x="830" y="915"/>
                </a:lnTo>
                <a:lnTo>
                  <a:pt x="830" y="915"/>
                </a:lnTo>
                <a:lnTo>
                  <a:pt x="830" y="903"/>
                </a:lnTo>
                <a:lnTo>
                  <a:pt x="831" y="884"/>
                </a:lnTo>
                <a:lnTo>
                  <a:pt x="837" y="835"/>
                </a:lnTo>
                <a:lnTo>
                  <a:pt x="842" y="786"/>
                </a:lnTo>
                <a:lnTo>
                  <a:pt x="846" y="759"/>
                </a:lnTo>
                <a:lnTo>
                  <a:pt x="846" y="759"/>
                </a:lnTo>
                <a:lnTo>
                  <a:pt x="848" y="752"/>
                </a:lnTo>
                <a:lnTo>
                  <a:pt x="848" y="740"/>
                </a:lnTo>
                <a:lnTo>
                  <a:pt x="845" y="713"/>
                </a:lnTo>
                <a:lnTo>
                  <a:pt x="842" y="673"/>
                </a:lnTo>
                <a:lnTo>
                  <a:pt x="842" y="673"/>
                </a:lnTo>
                <a:lnTo>
                  <a:pt x="842" y="661"/>
                </a:lnTo>
                <a:lnTo>
                  <a:pt x="842" y="653"/>
                </a:lnTo>
                <a:lnTo>
                  <a:pt x="928" y="674"/>
                </a:lnTo>
                <a:lnTo>
                  <a:pt x="938" y="678"/>
                </a:lnTo>
                <a:lnTo>
                  <a:pt x="938" y="678"/>
                </a:lnTo>
                <a:lnTo>
                  <a:pt x="932" y="689"/>
                </a:lnTo>
                <a:lnTo>
                  <a:pt x="919" y="721"/>
                </a:lnTo>
                <a:lnTo>
                  <a:pt x="912" y="743"/>
                </a:lnTo>
                <a:lnTo>
                  <a:pt x="904" y="766"/>
                </a:lnTo>
                <a:lnTo>
                  <a:pt x="899" y="791"/>
                </a:lnTo>
                <a:lnTo>
                  <a:pt x="894" y="817"/>
                </a:lnTo>
                <a:lnTo>
                  <a:pt x="894" y="817"/>
                </a:lnTo>
                <a:lnTo>
                  <a:pt x="893" y="844"/>
                </a:lnTo>
                <a:lnTo>
                  <a:pt x="891" y="870"/>
                </a:lnTo>
                <a:lnTo>
                  <a:pt x="891" y="894"/>
                </a:lnTo>
                <a:lnTo>
                  <a:pt x="894" y="916"/>
                </a:lnTo>
                <a:lnTo>
                  <a:pt x="896" y="935"/>
                </a:lnTo>
                <a:lnTo>
                  <a:pt x="899" y="952"/>
                </a:lnTo>
                <a:lnTo>
                  <a:pt x="903" y="964"/>
                </a:lnTo>
                <a:lnTo>
                  <a:pt x="907" y="972"/>
                </a:lnTo>
                <a:lnTo>
                  <a:pt x="907" y="972"/>
                </a:lnTo>
                <a:lnTo>
                  <a:pt x="913" y="977"/>
                </a:lnTo>
                <a:lnTo>
                  <a:pt x="921" y="981"/>
                </a:lnTo>
                <a:lnTo>
                  <a:pt x="932" y="986"/>
                </a:lnTo>
                <a:lnTo>
                  <a:pt x="943" y="990"/>
                </a:lnTo>
                <a:lnTo>
                  <a:pt x="962" y="996"/>
                </a:lnTo>
                <a:lnTo>
                  <a:pt x="972" y="998"/>
                </a:lnTo>
                <a:lnTo>
                  <a:pt x="972" y="998"/>
                </a:lnTo>
                <a:lnTo>
                  <a:pt x="1012" y="1007"/>
                </a:lnTo>
                <a:lnTo>
                  <a:pt x="1104" y="1030"/>
                </a:lnTo>
                <a:lnTo>
                  <a:pt x="1156" y="1043"/>
                </a:lnTo>
                <a:lnTo>
                  <a:pt x="1202" y="1056"/>
                </a:lnTo>
                <a:lnTo>
                  <a:pt x="1240" y="1067"/>
                </a:lnTo>
                <a:lnTo>
                  <a:pt x="1253" y="1071"/>
                </a:lnTo>
                <a:lnTo>
                  <a:pt x="1262" y="1075"/>
                </a:lnTo>
                <a:lnTo>
                  <a:pt x="1262" y="1075"/>
                </a:lnTo>
                <a:lnTo>
                  <a:pt x="1284" y="1088"/>
                </a:lnTo>
                <a:lnTo>
                  <a:pt x="1299" y="1098"/>
                </a:lnTo>
                <a:lnTo>
                  <a:pt x="1312" y="1108"/>
                </a:lnTo>
                <a:lnTo>
                  <a:pt x="1312" y="1108"/>
                </a:lnTo>
                <a:lnTo>
                  <a:pt x="1309" y="1113"/>
                </a:lnTo>
                <a:lnTo>
                  <a:pt x="1299" y="1126"/>
                </a:lnTo>
                <a:lnTo>
                  <a:pt x="1292" y="1133"/>
                </a:lnTo>
                <a:lnTo>
                  <a:pt x="1285" y="1140"/>
                </a:lnTo>
                <a:lnTo>
                  <a:pt x="1278" y="1146"/>
                </a:lnTo>
                <a:lnTo>
                  <a:pt x="1271" y="1149"/>
                </a:lnTo>
                <a:lnTo>
                  <a:pt x="1271" y="1149"/>
                </a:lnTo>
                <a:lnTo>
                  <a:pt x="1257" y="1154"/>
                </a:lnTo>
                <a:lnTo>
                  <a:pt x="1242" y="1160"/>
                </a:lnTo>
                <a:lnTo>
                  <a:pt x="1236" y="1162"/>
                </a:lnTo>
                <a:lnTo>
                  <a:pt x="1230" y="1166"/>
                </a:lnTo>
                <a:lnTo>
                  <a:pt x="1226" y="1169"/>
                </a:lnTo>
                <a:lnTo>
                  <a:pt x="1224" y="1174"/>
                </a:lnTo>
                <a:lnTo>
                  <a:pt x="1224" y="1174"/>
                </a:lnTo>
                <a:lnTo>
                  <a:pt x="1221" y="1179"/>
                </a:lnTo>
                <a:lnTo>
                  <a:pt x="1218" y="1182"/>
                </a:lnTo>
                <a:lnTo>
                  <a:pt x="1215" y="1187"/>
                </a:lnTo>
                <a:lnTo>
                  <a:pt x="1214" y="1191"/>
                </a:lnTo>
                <a:lnTo>
                  <a:pt x="1214" y="1192"/>
                </a:lnTo>
                <a:lnTo>
                  <a:pt x="1215" y="1193"/>
                </a:lnTo>
                <a:lnTo>
                  <a:pt x="1219" y="1195"/>
                </a:lnTo>
                <a:lnTo>
                  <a:pt x="1228" y="1198"/>
                </a:lnTo>
                <a:lnTo>
                  <a:pt x="1242" y="1200"/>
                </a:lnTo>
                <a:lnTo>
                  <a:pt x="1242" y="1200"/>
                </a:lnTo>
                <a:lnTo>
                  <a:pt x="1258" y="1201"/>
                </a:lnTo>
                <a:lnTo>
                  <a:pt x="1272" y="1201"/>
                </a:lnTo>
                <a:lnTo>
                  <a:pt x="1285" y="1200"/>
                </a:lnTo>
                <a:lnTo>
                  <a:pt x="1297" y="1199"/>
                </a:lnTo>
                <a:lnTo>
                  <a:pt x="1317" y="1194"/>
                </a:lnTo>
                <a:lnTo>
                  <a:pt x="1333" y="1191"/>
                </a:lnTo>
                <a:lnTo>
                  <a:pt x="1333" y="1191"/>
                </a:lnTo>
                <a:lnTo>
                  <a:pt x="1346" y="1189"/>
                </a:lnTo>
                <a:lnTo>
                  <a:pt x="1355" y="1189"/>
                </a:lnTo>
                <a:lnTo>
                  <a:pt x="1366" y="1187"/>
                </a:lnTo>
                <a:lnTo>
                  <a:pt x="1376" y="1181"/>
                </a:lnTo>
                <a:lnTo>
                  <a:pt x="1376" y="1181"/>
                </a:lnTo>
                <a:lnTo>
                  <a:pt x="1405" y="1163"/>
                </a:lnTo>
                <a:lnTo>
                  <a:pt x="1422" y="1153"/>
                </a:lnTo>
                <a:lnTo>
                  <a:pt x="1422" y="1153"/>
                </a:lnTo>
                <a:lnTo>
                  <a:pt x="1433" y="1149"/>
                </a:lnTo>
                <a:lnTo>
                  <a:pt x="1440" y="1147"/>
                </a:lnTo>
                <a:lnTo>
                  <a:pt x="1446" y="1145"/>
                </a:lnTo>
                <a:lnTo>
                  <a:pt x="1446" y="1145"/>
                </a:lnTo>
                <a:lnTo>
                  <a:pt x="1450" y="1141"/>
                </a:lnTo>
                <a:lnTo>
                  <a:pt x="1450" y="1141"/>
                </a:lnTo>
                <a:lnTo>
                  <a:pt x="1453" y="1134"/>
                </a:lnTo>
                <a:lnTo>
                  <a:pt x="1453" y="1134"/>
                </a:lnTo>
                <a:lnTo>
                  <a:pt x="1456" y="1130"/>
                </a:lnTo>
                <a:lnTo>
                  <a:pt x="1458" y="1128"/>
                </a:lnTo>
                <a:lnTo>
                  <a:pt x="1459" y="1127"/>
                </a:lnTo>
                <a:lnTo>
                  <a:pt x="1461" y="1121"/>
                </a:lnTo>
                <a:lnTo>
                  <a:pt x="1461" y="1121"/>
                </a:lnTo>
                <a:lnTo>
                  <a:pt x="1465" y="1107"/>
                </a:lnTo>
                <a:lnTo>
                  <a:pt x="1466" y="1101"/>
                </a:lnTo>
                <a:lnTo>
                  <a:pt x="1466" y="1100"/>
                </a:lnTo>
                <a:lnTo>
                  <a:pt x="1464" y="1098"/>
                </a:lnTo>
                <a:lnTo>
                  <a:pt x="1464" y="1098"/>
                </a:lnTo>
                <a:lnTo>
                  <a:pt x="1457" y="1094"/>
                </a:lnTo>
                <a:lnTo>
                  <a:pt x="1445" y="1084"/>
                </a:lnTo>
                <a:lnTo>
                  <a:pt x="1432" y="1075"/>
                </a:lnTo>
                <a:lnTo>
                  <a:pt x="1426" y="1068"/>
                </a:lnTo>
                <a:lnTo>
                  <a:pt x="1426" y="1068"/>
                </a:lnTo>
                <a:lnTo>
                  <a:pt x="1415" y="1052"/>
                </a:lnTo>
                <a:lnTo>
                  <a:pt x="1409" y="1044"/>
                </a:lnTo>
                <a:lnTo>
                  <a:pt x="1406" y="1039"/>
                </a:lnTo>
                <a:lnTo>
                  <a:pt x="1406" y="1039"/>
                </a:lnTo>
                <a:lnTo>
                  <a:pt x="1404" y="1037"/>
                </a:lnTo>
                <a:lnTo>
                  <a:pt x="1400" y="1033"/>
                </a:lnTo>
                <a:lnTo>
                  <a:pt x="1395" y="1030"/>
                </a:lnTo>
                <a:lnTo>
                  <a:pt x="1393" y="1030"/>
                </a:lnTo>
                <a:lnTo>
                  <a:pt x="1391" y="1031"/>
                </a:lnTo>
                <a:lnTo>
                  <a:pt x="1391" y="1031"/>
                </a:lnTo>
                <a:lnTo>
                  <a:pt x="1382" y="1035"/>
                </a:lnTo>
                <a:lnTo>
                  <a:pt x="1380" y="1037"/>
                </a:lnTo>
                <a:lnTo>
                  <a:pt x="1375" y="1038"/>
                </a:lnTo>
                <a:lnTo>
                  <a:pt x="1375" y="1038"/>
                </a:lnTo>
                <a:lnTo>
                  <a:pt x="1372" y="1035"/>
                </a:lnTo>
                <a:lnTo>
                  <a:pt x="1367" y="1031"/>
                </a:lnTo>
                <a:lnTo>
                  <a:pt x="1359" y="1024"/>
                </a:lnTo>
                <a:lnTo>
                  <a:pt x="1344" y="1016"/>
                </a:lnTo>
                <a:lnTo>
                  <a:pt x="1325" y="1005"/>
                </a:lnTo>
                <a:lnTo>
                  <a:pt x="1299" y="991"/>
                </a:lnTo>
                <a:lnTo>
                  <a:pt x="1265" y="975"/>
                </a:lnTo>
                <a:lnTo>
                  <a:pt x="1265" y="975"/>
                </a:lnTo>
                <a:lnTo>
                  <a:pt x="1202" y="945"/>
                </a:lnTo>
                <a:lnTo>
                  <a:pt x="1161" y="925"/>
                </a:lnTo>
                <a:lnTo>
                  <a:pt x="1133" y="910"/>
                </a:lnTo>
                <a:lnTo>
                  <a:pt x="1110" y="901"/>
                </a:lnTo>
                <a:lnTo>
                  <a:pt x="1110" y="901"/>
                </a:lnTo>
                <a:lnTo>
                  <a:pt x="1079" y="890"/>
                </a:lnTo>
                <a:lnTo>
                  <a:pt x="1072" y="888"/>
                </a:lnTo>
                <a:lnTo>
                  <a:pt x="1072" y="888"/>
                </a:lnTo>
                <a:lnTo>
                  <a:pt x="1084" y="869"/>
                </a:lnTo>
                <a:lnTo>
                  <a:pt x="1114" y="822"/>
                </a:lnTo>
                <a:lnTo>
                  <a:pt x="1150" y="760"/>
                </a:lnTo>
                <a:lnTo>
                  <a:pt x="1168" y="728"/>
                </a:lnTo>
                <a:lnTo>
                  <a:pt x="1184" y="699"/>
                </a:lnTo>
                <a:lnTo>
                  <a:pt x="1184" y="699"/>
                </a:lnTo>
                <a:lnTo>
                  <a:pt x="1197" y="673"/>
                </a:lnTo>
                <a:lnTo>
                  <a:pt x="1208" y="649"/>
                </a:lnTo>
                <a:lnTo>
                  <a:pt x="1230" y="611"/>
                </a:lnTo>
                <a:lnTo>
                  <a:pt x="1237" y="596"/>
                </a:lnTo>
                <a:lnTo>
                  <a:pt x="1244" y="582"/>
                </a:lnTo>
                <a:lnTo>
                  <a:pt x="1247" y="569"/>
                </a:lnTo>
                <a:lnTo>
                  <a:pt x="1249" y="557"/>
                </a:lnTo>
                <a:lnTo>
                  <a:pt x="1249" y="557"/>
                </a:lnTo>
                <a:lnTo>
                  <a:pt x="1246" y="530"/>
                </a:lnTo>
                <a:lnTo>
                  <a:pt x="1243" y="503"/>
                </a:lnTo>
                <a:lnTo>
                  <a:pt x="1239" y="480"/>
                </a:lnTo>
                <a:lnTo>
                  <a:pt x="1237" y="469"/>
                </a:lnTo>
                <a:lnTo>
                  <a:pt x="1237" y="469"/>
                </a:lnTo>
                <a:lnTo>
                  <a:pt x="1237" y="468"/>
                </a:lnTo>
                <a:lnTo>
                  <a:pt x="1238" y="467"/>
                </a:lnTo>
                <a:lnTo>
                  <a:pt x="1243" y="464"/>
                </a:lnTo>
                <a:lnTo>
                  <a:pt x="1249" y="459"/>
                </a:lnTo>
                <a:lnTo>
                  <a:pt x="1251" y="456"/>
                </a:lnTo>
                <a:lnTo>
                  <a:pt x="1252" y="452"/>
                </a:lnTo>
                <a:lnTo>
                  <a:pt x="1252" y="452"/>
                </a:lnTo>
                <a:lnTo>
                  <a:pt x="1255" y="448"/>
                </a:lnTo>
                <a:lnTo>
                  <a:pt x="1257" y="446"/>
                </a:lnTo>
                <a:lnTo>
                  <a:pt x="1259" y="441"/>
                </a:lnTo>
                <a:lnTo>
                  <a:pt x="1260" y="440"/>
                </a:lnTo>
                <a:lnTo>
                  <a:pt x="1260" y="438"/>
                </a:lnTo>
                <a:lnTo>
                  <a:pt x="1259" y="436"/>
                </a:lnTo>
                <a:lnTo>
                  <a:pt x="1256" y="434"/>
                </a:lnTo>
                <a:lnTo>
                  <a:pt x="1256" y="434"/>
                </a:lnTo>
                <a:lnTo>
                  <a:pt x="1252" y="430"/>
                </a:lnTo>
                <a:lnTo>
                  <a:pt x="1251" y="428"/>
                </a:lnTo>
                <a:lnTo>
                  <a:pt x="1250" y="422"/>
                </a:lnTo>
                <a:lnTo>
                  <a:pt x="1249" y="416"/>
                </a:lnTo>
                <a:lnTo>
                  <a:pt x="1247" y="414"/>
                </a:lnTo>
                <a:lnTo>
                  <a:pt x="1245" y="411"/>
                </a:lnTo>
                <a:lnTo>
                  <a:pt x="1245" y="411"/>
                </a:lnTo>
                <a:lnTo>
                  <a:pt x="1243" y="410"/>
                </a:lnTo>
                <a:lnTo>
                  <a:pt x="1243" y="410"/>
                </a:lnTo>
                <a:lnTo>
                  <a:pt x="1243" y="410"/>
                </a:lnTo>
                <a:lnTo>
                  <a:pt x="1242" y="410"/>
                </a:lnTo>
                <a:lnTo>
                  <a:pt x="1224" y="403"/>
                </a:lnTo>
                <a:lnTo>
                  <a:pt x="1224" y="403"/>
                </a:lnTo>
                <a:lnTo>
                  <a:pt x="1205" y="395"/>
                </a:lnTo>
                <a:lnTo>
                  <a:pt x="1193" y="391"/>
                </a:lnTo>
                <a:lnTo>
                  <a:pt x="1186" y="390"/>
                </a:lnTo>
                <a:lnTo>
                  <a:pt x="1180" y="390"/>
                </a:lnTo>
                <a:lnTo>
                  <a:pt x="1180" y="390"/>
                </a:lnTo>
                <a:lnTo>
                  <a:pt x="1176" y="390"/>
                </a:lnTo>
                <a:lnTo>
                  <a:pt x="1175" y="391"/>
                </a:lnTo>
                <a:lnTo>
                  <a:pt x="1174" y="391"/>
                </a:lnTo>
                <a:lnTo>
                  <a:pt x="1173" y="390"/>
                </a:lnTo>
                <a:lnTo>
                  <a:pt x="1173" y="390"/>
                </a:lnTo>
                <a:lnTo>
                  <a:pt x="1167" y="382"/>
                </a:lnTo>
                <a:lnTo>
                  <a:pt x="1163" y="377"/>
                </a:lnTo>
                <a:lnTo>
                  <a:pt x="1160" y="374"/>
                </a:lnTo>
                <a:lnTo>
                  <a:pt x="1160" y="374"/>
                </a:lnTo>
                <a:lnTo>
                  <a:pt x="1153" y="368"/>
                </a:lnTo>
                <a:lnTo>
                  <a:pt x="1140" y="359"/>
                </a:lnTo>
                <a:lnTo>
                  <a:pt x="1123" y="349"/>
                </a:lnTo>
                <a:lnTo>
                  <a:pt x="986" y="265"/>
                </a:lnTo>
                <a:lnTo>
                  <a:pt x="986" y="265"/>
                </a:lnTo>
                <a:lnTo>
                  <a:pt x="980" y="264"/>
                </a:lnTo>
                <a:lnTo>
                  <a:pt x="966" y="259"/>
                </a:lnTo>
                <a:lnTo>
                  <a:pt x="939" y="247"/>
                </a:lnTo>
                <a:lnTo>
                  <a:pt x="901" y="228"/>
                </a:lnTo>
                <a:lnTo>
                  <a:pt x="901" y="228"/>
                </a:lnTo>
                <a:lnTo>
                  <a:pt x="809" y="180"/>
                </a:lnTo>
                <a:lnTo>
                  <a:pt x="772" y="160"/>
                </a:lnTo>
                <a:lnTo>
                  <a:pt x="751" y="150"/>
                </a:lnTo>
                <a:lnTo>
                  <a:pt x="751" y="150"/>
                </a:lnTo>
                <a:lnTo>
                  <a:pt x="744" y="149"/>
                </a:lnTo>
                <a:lnTo>
                  <a:pt x="734" y="149"/>
                </a:lnTo>
                <a:lnTo>
                  <a:pt x="723" y="151"/>
                </a:lnTo>
                <a:lnTo>
                  <a:pt x="712" y="154"/>
                </a:lnTo>
                <a:lnTo>
                  <a:pt x="689" y="161"/>
                </a:lnTo>
                <a:lnTo>
                  <a:pt x="674" y="167"/>
                </a:lnTo>
                <a:lnTo>
                  <a:pt x="674" y="167"/>
                </a:lnTo>
                <a:lnTo>
                  <a:pt x="664" y="171"/>
                </a:lnTo>
                <a:lnTo>
                  <a:pt x="660" y="175"/>
                </a:lnTo>
                <a:lnTo>
                  <a:pt x="656" y="177"/>
                </a:lnTo>
                <a:lnTo>
                  <a:pt x="654" y="179"/>
                </a:lnTo>
                <a:lnTo>
                  <a:pt x="654" y="179"/>
                </a:lnTo>
                <a:lnTo>
                  <a:pt x="635" y="183"/>
                </a:lnTo>
                <a:lnTo>
                  <a:pt x="616" y="187"/>
                </a:lnTo>
                <a:lnTo>
                  <a:pt x="616" y="187"/>
                </a:lnTo>
                <a:lnTo>
                  <a:pt x="600" y="188"/>
                </a:lnTo>
                <a:lnTo>
                  <a:pt x="600" y="188"/>
                </a:lnTo>
                <a:lnTo>
                  <a:pt x="598" y="182"/>
                </a:lnTo>
                <a:lnTo>
                  <a:pt x="596" y="177"/>
                </a:lnTo>
                <a:lnTo>
                  <a:pt x="595" y="173"/>
                </a:lnTo>
                <a:lnTo>
                  <a:pt x="595" y="173"/>
                </a:lnTo>
                <a:lnTo>
                  <a:pt x="591" y="161"/>
                </a:lnTo>
                <a:lnTo>
                  <a:pt x="584" y="142"/>
                </a:lnTo>
                <a:lnTo>
                  <a:pt x="584" y="142"/>
                </a:lnTo>
                <a:lnTo>
                  <a:pt x="578" y="124"/>
                </a:lnTo>
                <a:lnTo>
                  <a:pt x="573" y="111"/>
                </a:lnTo>
                <a:lnTo>
                  <a:pt x="573" y="111"/>
                </a:lnTo>
                <a:lnTo>
                  <a:pt x="571" y="104"/>
                </a:lnTo>
                <a:lnTo>
                  <a:pt x="567" y="93"/>
                </a:lnTo>
                <a:lnTo>
                  <a:pt x="565" y="83"/>
                </a:lnTo>
                <a:lnTo>
                  <a:pt x="563" y="76"/>
                </a:lnTo>
                <a:lnTo>
                  <a:pt x="563" y="76"/>
                </a:lnTo>
                <a:lnTo>
                  <a:pt x="561" y="70"/>
                </a:lnTo>
                <a:lnTo>
                  <a:pt x="559" y="62"/>
                </a:lnTo>
                <a:lnTo>
                  <a:pt x="558" y="57"/>
                </a:lnTo>
                <a:lnTo>
                  <a:pt x="553" y="51"/>
                </a:lnTo>
                <a:lnTo>
                  <a:pt x="547" y="44"/>
                </a:lnTo>
                <a:lnTo>
                  <a:pt x="539" y="36"/>
                </a:lnTo>
                <a:lnTo>
                  <a:pt x="539" y="36"/>
                </a:lnTo>
                <a:lnTo>
                  <a:pt x="525" y="22"/>
                </a:lnTo>
                <a:lnTo>
                  <a:pt x="517" y="15"/>
                </a:lnTo>
                <a:lnTo>
                  <a:pt x="511" y="12"/>
                </a:lnTo>
                <a:lnTo>
                  <a:pt x="499" y="9"/>
                </a:lnTo>
                <a:lnTo>
                  <a:pt x="499" y="9"/>
                </a:lnTo>
                <a:lnTo>
                  <a:pt x="482" y="7"/>
                </a:lnTo>
                <a:lnTo>
                  <a:pt x="468" y="6"/>
                </a:lnTo>
                <a:lnTo>
                  <a:pt x="453" y="6"/>
                </a:lnTo>
                <a:lnTo>
                  <a:pt x="453" y="6"/>
                </a:lnTo>
                <a:lnTo>
                  <a:pt x="447" y="4"/>
                </a:lnTo>
                <a:lnTo>
                  <a:pt x="441" y="1"/>
                </a:lnTo>
                <a:lnTo>
                  <a:pt x="434" y="0"/>
                </a:lnTo>
                <a:lnTo>
                  <a:pt x="434" y="0"/>
                </a:lnTo>
                <a:lnTo>
                  <a:pt x="430" y="0"/>
                </a:lnTo>
                <a:lnTo>
                  <a:pt x="428" y="1"/>
                </a:lnTo>
                <a:lnTo>
                  <a:pt x="423" y="6"/>
                </a:lnTo>
                <a:lnTo>
                  <a:pt x="421" y="9"/>
                </a:lnTo>
                <a:lnTo>
                  <a:pt x="420" y="11"/>
                </a:lnTo>
                <a:lnTo>
                  <a:pt x="420" y="11"/>
                </a:lnTo>
                <a:lnTo>
                  <a:pt x="417" y="11"/>
                </a:lnTo>
                <a:lnTo>
                  <a:pt x="409" y="12"/>
                </a:lnTo>
                <a:lnTo>
                  <a:pt x="405" y="14"/>
                </a:lnTo>
                <a:lnTo>
                  <a:pt x="401" y="17"/>
                </a:lnTo>
                <a:lnTo>
                  <a:pt x="397" y="19"/>
                </a:lnTo>
                <a:lnTo>
                  <a:pt x="394" y="24"/>
                </a:lnTo>
                <a:lnTo>
                  <a:pt x="394" y="24"/>
                </a:lnTo>
                <a:lnTo>
                  <a:pt x="382" y="44"/>
                </a:lnTo>
                <a:lnTo>
                  <a:pt x="376" y="56"/>
                </a:lnTo>
                <a:lnTo>
                  <a:pt x="373" y="62"/>
                </a:lnTo>
                <a:lnTo>
                  <a:pt x="372" y="67"/>
                </a:lnTo>
                <a:lnTo>
                  <a:pt x="372" y="67"/>
                </a:lnTo>
                <a:lnTo>
                  <a:pt x="366" y="102"/>
                </a:lnTo>
                <a:lnTo>
                  <a:pt x="363" y="123"/>
                </a:lnTo>
                <a:lnTo>
                  <a:pt x="363" y="123"/>
                </a:lnTo>
                <a:lnTo>
                  <a:pt x="362" y="132"/>
                </a:lnTo>
                <a:lnTo>
                  <a:pt x="362" y="138"/>
                </a:lnTo>
                <a:lnTo>
                  <a:pt x="362" y="138"/>
                </a:lnTo>
                <a:lnTo>
                  <a:pt x="333" y="151"/>
                </a:lnTo>
                <a:lnTo>
                  <a:pt x="314" y="163"/>
                </a:lnTo>
                <a:lnTo>
                  <a:pt x="307" y="168"/>
                </a:lnTo>
                <a:lnTo>
                  <a:pt x="305" y="169"/>
                </a:lnTo>
                <a:lnTo>
                  <a:pt x="304" y="171"/>
                </a:lnTo>
                <a:lnTo>
                  <a:pt x="304" y="171"/>
                </a:lnTo>
                <a:lnTo>
                  <a:pt x="305" y="174"/>
                </a:lnTo>
                <a:lnTo>
                  <a:pt x="307" y="177"/>
                </a:lnTo>
                <a:lnTo>
                  <a:pt x="312" y="180"/>
                </a:lnTo>
                <a:lnTo>
                  <a:pt x="318" y="182"/>
                </a:lnTo>
                <a:lnTo>
                  <a:pt x="331" y="186"/>
                </a:lnTo>
                <a:lnTo>
                  <a:pt x="341" y="187"/>
                </a:lnTo>
                <a:lnTo>
                  <a:pt x="341" y="187"/>
                </a:lnTo>
                <a:lnTo>
                  <a:pt x="357" y="186"/>
                </a:lnTo>
                <a:lnTo>
                  <a:pt x="363" y="186"/>
                </a:lnTo>
                <a:lnTo>
                  <a:pt x="367" y="187"/>
                </a:lnTo>
                <a:lnTo>
                  <a:pt x="367" y="187"/>
                </a:lnTo>
                <a:lnTo>
                  <a:pt x="370" y="187"/>
                </a:lnTo>
                <a:lnTo>
                  <a:pt x="370" y="187"/>
                </a:lnTo>
                <a:lnTo>
                  <a:pt x="376" y="189"/>
                </a:lnTo>
                <a:lnTo>
                  <a:pt x="376" y="189"/>
                </a:lnTo>
                <a:lnTo>
                  <a:pt x="383" y="195"/>
                </a:lnTo>
                <a:lnTo>
                  <a:pt x="392" y="202"/>
                </a:lnTo>
                <a:lnTo>
                  <a:pt x="399" y="209"/>
                </a:lnTo>
                <a:lnTo>
                  <a:pt x="403" y="213"/>
                </a:lnTo>
                <a:lnTo>
                  <a:pt x="403" y="213"/>
                </a:lnTo>
                <a:lnTo>
                  <a:pt x="409" y="227"/>
                </a:lnTo>
                <a:lnTo>
                  <a:pt x="412" y="238"/>
                </a:lnTo>
                <a:lnTo>
                  <a:pt x="417" y="247"/>
                </a:lnTo>
                <a:lnTo>
                  <a:pt x="417" y="247"/>
                </a:lnTo>
                <a:lnTo>
                  <a:pt x="425" y="260"/>
                </a:lnTo>
                <a:lnTo>
                  <a:pt x="442" y="281"/>
                </a:lnTo>
                <a:lnTo>
                  <a:pt x="459" y="302"/>
                </a:lnTo>
                <a:lnTo>
                  <a:pt x="466" y="307"/>
                </a:lnTo>
                <a:lnTo>
                  <a:pt x="470" y="312"/>
                </a:lnTo>
                <a:lnTo>
                  <a:pt x="470" y="312"/>
                </a:lnTo>
                <a:lnTo>
                  <a:pt x="479" y="315"/>
                </a:lnTo>
                <a:lnTo>
                  <a:pt x="486" y="315"/>
                </a:lnTo>
                <a:lnTo>
                  <a:pt x="492" y="313"/>
                </a:lnTo>
                <a:lnTo>
                  <a:pt x="495" y="312"/>
                </a:lnTo>
                <a:lnTo>
                  <a:pt x="495" y="312"/>
                </a:lnTo>
                <a:lnTo>
                  <a:pt x="503" y="306"/>
                </a:lnTo>
                <a:lnTo>
                  <a:pt x="508" y="303"/>
                </a:lnTo>
                <a:lnTo>
                  <a:pt x="524" y="313"/>
                </a:lnTo>
                <a:lnTo>
                  <a:pt x="524" y="313"/>
                </a:lnTo>
                <a:lnTo>
                  <a:pt x="511" y="335"/>
                </a:lnTo>
                <a:lnTo>
                  <a:pt x="485" y="376"/>
                </a:lnTo>
                <a:lnTo>
                  <a:pt x="485" y="376"/>
                </a:lnTo>
                <a:lnTo>
                  <a:pt x="473" y="396"/>
                </a:lnTo>
                <a:lnTo>
                  <a:pt x="464" y="414"/>
                </a:lnTo>
                <a:lnTo>
                  <a:pt x="457" y="430"/>
                </a:lnTo>
                <a:lnTo>
                  <a:pt x="449" y="445"/>
                </a:lnTo>
                <a:lnTo>
                  <a:pt x="449" y="445"/>
                </a:lnTo>
                <a:lnTo>
                  <a:pt x="425" y="484"/>
                </a:lnTo>
                <a:lnTo>
                  <a:pt x="409" y="512"/>
                </a:lnTo>
                <a:lnTo>
                  <a:pt x="409" y="512"/>
                </a:lnTo>
                <a:lnTo>
                  <a:pt x="410" y="514"/>
                </a:lnTo>
                <a:lnTo>
                  <a:pt x="411" y="517"/>
                </a:lnTo>
                <a:lnTo>
                  <a:pt x="414" y="518"/>
                </a:lnTo>
                <a:lnTo>
                  <a:pt x="414" y="518"/>
                </a:lnTo>
                <a:lnTo>
                  <a:pt x="408" y="530"/>
                </a:lnTo>
                <a:lnTo>
                  <a:pt x="392" y="557"/>
                </a:lnTo>
                <a:lnTo>
                  <a:pt x="383" y="572"/>
                </a:lnTo>
                <a:lnTo>
                  <a:pt x="372" y="588"/>
                </a:lnTo>
                <a:lnTo>
                  <a:pt x="360" y="601"/>
                </a:lnTo>
                <a:lnTo>
                  <a:pt x="354" y="607"/>
                </a:lnTo>
                <a:lnTo>
                  <a:pt x="349" y="611"/>
                </a:lnTo>
                <a:lnTo>
                  <a:pt x="349" y="611"/>
                </a:lnTo>
                <a:lnTo>
                  <a:pt x="246" y="682"/>
                </a:lnTo>
                <a:lnTo>
                  <a:pt x="246" y="682"/>
                </a:lnTo>
                <a:lnTo>
                  <a:pt x="234" y="688"/>
                </a:lnTo>
                <a:lnTo>
                  <a:pt x="217" y="696"/>
                </a:lnTo>
                <a:lnTo>
                  <a:pt x="195" y="707"/>
                </a:lnTo>
                <a:lnTo>
                  <a:pt x="195" y="707"/>
                </a:lnTo>
                <a:lnTo>
                  <a:pt x="185" y="709"/>
                </a:lnTo>
                <a:lnTo>
                  <a:pt x="179" y="713"/>
                </a:lnTo>
                <a:lnTo>
                  <a:pt x="168" y="711"/>
                </a:lnTo>
                <a:lnTo>
                  <a:pt x="168" y="70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9">
            <a:extLst>
              <a:ext uri="{FF2B5EF4-FFF2-40B4-BE49-F238E27FC236}">
                <a16:creationId xmlns:a16="http://schemas.microsoft.com/office/drawing/2014/main" id="{3A5C575F-2CC0-491F-AB0C-7C1878F2CDF1}"/>
              </a:ext>
            </a:extLst>
          </p:cNvPr>
          <p:cNvSpPr>
            <a:spLocks/>
          </p:cNvSpPr>
          <p:nvPr/>
        </p:nvSpPr>
        <p:spPr bwMode="auto">
          <a:xfrm>
            <a:off x="2361003" y="4690907"/>
            <a:ext cx="1424020" cy="1597710"/>
          </a:xfrm>
          <a:custGeom>
            <a:avLst/>
            <a:gdLst>
              <a:gd name="T0" fmla="*/ 717 w 1197"/>
              <a:gd name="T1" fmla="*/ 227 h 1343"/>
              <a:gd name="T2" fmla="*/ 600 w 1197"/>
              <a:gd name="T3" fmla="*/ 297 h 1343"/>
              <a:gd name="T4" fmla="*/ 509 w 1197"/>
              <a:gd name="T5" fmla="*/ 344 h 1343"/>
              <a:gd name="T6" fmla="*/ 386 w 1197"/>
              <a:gd name="T7" fmla="*/ 532 h 1343"/>
              <a:gd name="T8" fmla="*/ 311 w 1197"/>
              <a:gd name="T9" fmla="*/ 674 h 1343"/>
              <a:gd name="T10" fmla="*/ 319 w 1197"/>
              <a:gd name="T11" fmla="*/ 701 h 1343"/>
              <a:gd name="T12" fmla="*/ 336 w 1197"/>
              <a:gd name="T13" fmla="*/ 709 h 1343"/>
              <a:gd name="T14" fmla="*/ 341 w 1197"/>
              <a:gd name="T15" fmla="*/ 739 h 1343"/>
              <a:gd name="T16" fmla="*/ 388 w 1197"/>
              <a:gd name="T17" fmla="*/ 664 h 1343"/>
              <a:gd name="T18" fmla="*/ 404 w 1197"/>
              <a:gd name="T19" fmla="*/ 739 h 1343"/>
              <a:gd name="T20" fmla="*/ 429 w 1197"/>
              <a:gd name="T21" fmla="*/ 635 h 1343"/>
              <a:gd name="T22" fmla="*/ 490 w 1197"/>
              <a:gd name="T23" fmla="*/ 482 h 1343"/>
              <a:gd name="T24" fmla="*/ 550 w 1197"/>
              <a:gd name="T25" fmla="*/ 412 h 1343"/>
              <a:gd name="T26" fmla="*/ 510 w 1197"/>
              <a:gd name="T27" fmla="*/ 505 h 1343"/>
              <a:gd name="T28" fmla="*/ 478 w 1197"/>
              <a:gd name="T29" fmla="*/ 635 h 1343"/>
              <a:gd name="T30" fmla="*/ 451 w 1197"/>
              <a:gd name="T31" fmla="*/ 869 h 1343"/>
              <a:gd name="T32" fmla="*/ 419 w 1197"/>
              <a:gd name="T33" fmla="*/ 893 h 1343"/>
              <a:gd name="T34" fmla="*/ 244 w 1197"/>
              <a:gd name="T35" fmla="*/ 946 h 1343"/>
              <a:gd name="T36" fmla="*/ 123 w 1197"/>
              <a:gd name="T37" fmla="*/ 962 h 1343"/>
              <a:gd name="T38" fmla="*/ 48 w 1197"/>
              <a:gd name="T39" fmla="*/ 965 h 1343"/>
              <a:gd name="T40" fmla="*/ 15 w 1197"/>
              <a:gd name="T41" fmla="*/ 1079 h 1343"/>
              <a:gd name="T42" fmla="*/ 25 w 1197"/>
              <a:gd name="T43" fmla="*/ 1206 h 1343"/>
              <a:gd name="T44" fmla="*/ 77 w 1197"/>
              <a:gd name="T45" fmla="*/ 1149 h 1343"/>
              <a:gd name="T46" fmla="*/ 140 w 1197"/>
              <a:gd name="T47" fmla="*/ 1081 h 1343"/>
              <a:gd name="T48" fmla="*/ 146 w 1197"/>
              <a:gd name="T49" fmla="*/ 1062 h 1343"/>
              <a:gd name="T50" fmla="*/ 492 w 1197"/>
              <a:gd name="T51" fmla="*/ 1000 h 1343"/>
              <a:gd name="T52" fmla="*/ 664 w 1197"/>
              <a:gd name="T53" fmla="*/ 844 h 1343"/>
              <a:gd name="T54" fmla="*/ 737 w 1197"/>
              <a:gd name="T55" fmla="*/ 921 h 1343"/>
              <a:gd name="T56" fmla="*/ 722 w 1197"/>
              <a:gd name="T57" fmla="*/ 958 h 1343"/>
              <a:gd name="T58" fmla="*/ 675 w 1197"/>
              <a:gd name="T59" fmla="*/ 1107 h 1343"/>
              <a:gd name="T60" fmla="*/ 645 w 1197"/>
              <a:gd name="T61" fmla="*/ 1212 h 1343"/>
              <a:gd name="T62" fmla="*/ 625 w 1197"/>
              <a:gd name="T63" fmla="*/ 1274 h 1343"/>
              <a:gd name="T64" fmla="*/ 678 w 1197"/>
              <a:gd name="T65" fmla="*/ 1313 h 1343"/>
              <a:gd name="T66" fmla="*/ 834 w 1197"/>
              <a:gd name="T67" fmla="*/ 1337 h 1343"/>
              <a:gd name="T68" fmla="*/ 883 w 1197"/>
              <a:gd name="T69" fmla="*/ 1287 h 1343"/>
              <a:gd name="T70" fmla="*/ 768 w 1197"/>
              <a:gd name="T71" fmla="*/ 1228 h 1343"/>
              <a:gd name="T72" fmla="*/ 749 w 1197"/>
              <a:gd name="T73" fmla="*/ 1156 h 1343"/>
              <a:gd name="T74" fmla="*/ 858 w 1197"/>
              <a:gd name="T75" fmla="*/ 941 h 1343"/>
              <a:gd name="T76" fmla="*/ 868 w 1197"/>
              <a:gd name="T77" fmla="*/ 838 h 1343"/>
              <a:gd name="T78" fmla="*/ 743 w 1197"/>
              <a:gd name="T79" fmla="*/ 650 h 1343"/>
              <a:gd name="T80" fmla="*/ 769 w 1197"/>
              <a:gd name="T81" fmla="*/ 571 h 1343"/>
              <a:gd name="T82" fmla="*/ 806 w 1197"/>
              <a:gd name="T83" fmla="*/ 505 h 1343"/>
              <a:gd name="T84" fmla="*/ 993 w 1197"/>
              <a:gd name="T85" fmla="*/ 488 h 1343"/>
              <a:gd name="T86" fmla="*/ 1055 w 1197"/>
              <a:gd name="T87" fmla="*/ 574 h 1343"/>
              <a:gd name="T88" fmla="*/ 1020 w 1197"/>
              <a:gd name="T89" fmla="*/ 619 h 1343"/>
              <a:gd name="T90" fmla="*/ 1060 w 1197"/>
              <a:gd name="T91" fmla="*/ 718 h 1343"/>
              <a:gd name="T92" fmla="*/ 1090 w 1197"/>
              <a:gd name="T93" fmla="*/ 784 h 1343"/>
              <a:gd name="T94" fmla="*/ 1196 w 1197"/>
              <a:gd name="T95" fmla="*/ 680 h 1343"/>
              <a:gd name="T96" fmla="*/ 1154 w 1197"/>
              <a:gd name="T97" fmla="*/ 583 h 1343"/>
              <a:gd name="T98" fmla="*/ 1092 w 1197"/>
              <a:gd name="T99" fmla="*/ 527 h 1343"/>
              <a:gd name="T100" fmla="*/ 1036 w 1197"/>
              <a:gd name="T101" fmla="*/ 376 h 1343"/>
              <a:gd name="T102" fmla="*/ 1035 w 1197"/>
              <a:gd name="T103" fmla="*/ 347 h 1343"/>
              <a:gd name="T104" fmla="*/ 1058 w 1197"/>
              <a:gd name="T105" fmla="*/ 256 h 1343"/>
              <a:gd name="T106" fmla="*/ 1070 w 1197"/>
              <a:gd name="T107" fmla="*/ 214 h 1343"/>
              <a:gd name="T108" fmla="*/ 1094 w 1197"/>
              <a:gd name="T109" fmla="*/ 180 h 1343"/>
              <a:gd name="T110" fmla="*/ 1114 w 1197"/>
              <a:gd name="T111" fmla="*/ 117 h 1343"/>
              <a:gd name="T112" fmla="*/ 1162 w 1197"/>
              <a:gd name="T113" fmla="*/ 94 h 1343"/>
              <a:gd name="T114" fmla="*/ 1062 w 1197"/>
              <a:gd name="T115" fmla="*/ 20 h 1343"/>
              <a:gd name="T116" fmla="*/ 993 w 1197"/>
              <a:gd name="T117" fmla="*/ 1 h 1343"/>
              <a:gd name="T118" fmla="*/ 952 w 1197"/>
              <a:gd name="T119" fmla="*/ 13 h 1343"/>
              <a:gd name="T120" fmla="*/ 902 w 1197"/>
              <a:gd name="T121" fmla="*/ 98 h 1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97" h="1343">
                <a:moveTo>
                  <a:pt x="908" y="175"/>
                </a:moveTo>
                <a:lnTo>
                  <a:pt x="908" y="175"/>
                </a:lnTo>
                <a:lnTo>
                  <a:pt x="857" y="185"/>
                </a:lnTo>
                <a:lnTo>
                  <a:pt x="815" y="195"/>
                </a:lnTo>
                <a:lnTo>
                  <a:pt x="783" y="204"/>
                </a:lnTo>
                <a:lnTo>
                  <a:pt x="783" y="204"/>
                </a:lnTo>
                <a:lnTo>
                  <a:pt x="763" y="210"/>
                </a:lnTo>
                <a:lnTo>
                  <a:pt x="747" y="215"/>
                </a:lnTo>
                <a:lnTo>
                  <a:pt x="732" y="220"/>
                </a:lnTo>
                <a:lnTo>
                  <a:pt x="717" y="227"/>
                </a:lnTo>
                <a:lnTo>
                  <a:pt x="717" y="227"/>
                </a:lnTo>
                <a:lnTo>
                  <a:pt x="703" y="234"/>
                </a:lnTo>
                <a:lnTo>
                  <a:pt x="693" y="241"/>
                </a:lnTo>
                <a:lnTo>
                  <a:pt x="682" y="249"/>
                </a:lnTo>
                <a:lnTo>
                  <a:pt x="682" y="249"/>
                </a:lnTo>
                <a:lnTo>
                  <a:pt x="650" y="266"/>
                </a:lnTo>
                <a:lnTo>
                  <a:pt x="628" y="277"/>
                </a:lnTo>
                <a:lnTo>
                  <a:pt x="614" y="284"/>
                </a:lnTo>
                <a:lnTo>
                  <a:pt x="614" y="284"/>
                </a:lnTo>
                <a:lnTo>
                  <a:pt x="604" y="292"/>
                </a:lnTo>
                <a:lnTo>
                  <a:pt x="600" y="294"/>
                </a:lnTo>
                <a:lnTo>
                  <a:pt x="600" y="297"/>
                </a:lnTo>
                <a:lnTo>
                  <a:pt x="600" y="297"/>
                </a:lnTo>
                <a:lnTo>
                  <a:pt x="600" y="299"/>
                </a:lnTo>
                <a:lnTo>
                  <a:pt x="600" y="301"/>
                </a:lnTo>
                <a:lnTo>
                  <a:pt x="600" y="301"/>
                </a:lnTo>
                <a:lnTo>
                  <a:pt x="589" y="306"/>
                </a:lnTo>
                <a:lnTo>
                  <a:pt x="565" y="317"/>
                </a:lnTo>
                <a:lnTo>
                  <a:pt x="535" y="330"/>
                </a:lnTo>
                <a:lnTo>
                  <a:pt x="523" y="336"/>
                </a:lnTo>
                <a:lnTo>
                  <a:pt x="512" y="340"/>
                </a:lnTo>
                <a:lnTo>
                  <a:pt x="512" y="340"/>
                </a:lnTo>
                <a:lnTo>
                  <a:pt x="509" y="344"/>
                </a:lnTo>
                <a:lnTo>
                  <a:pt x="503" y="349"/>
                </a:lnTo>
                <a:lnTo>
                  <a:pt x="492" y="362"/>
                </a:lnTo>
                <a:lnTo>
                  <a:pt x="481" y="377"/>
                </a:lnTo>
                <a:lnTo>
                  <a:pt x="469" y="395"/>
                </a:lnTo>
                <a:lnTo>
                  <a:pt x="444" y="431"/>
                </a:lnTo>
                <a:lnTo>
                  <a:pt x="426" y="460"/>
                </a:lnTo>
                <a:lnTo>
                  <a:pt x="426" y="460"/>
                </a:lnTo>
                <a:lnTo>
                  <a:pt x="412" y="483"/>
                </a:lnTo>
                <a:lnTo>
                  <a:pt x="399" y="507"/>
                </a:lnTo>
                <a:lnTo>
                  <a:pt x="386" y="532"/>
                </a:lnTo>
                <a:lnTo>
                  <a:pt x="386" y="532"/>
                </a:lnTo>
                <a:lnTo>
                  <a:pt x="378" y="546"/>
                </a:lnTo>
                <a:lnTo>
                  <a:pt x="361" y="572"/>
                </a:lnTo>
                <a:lnTo>
                  <a:pt x="361" y="572"/>
                </a:lnTo>
                <a:lnTo>
                  <a:pt x="341" y="610"/>
                </a:lnTo>
                <a:lnTo>
                  <a:pt x="330" y="630"/>
                </a:lnTo>
                <a:lnTo>
                  <a:pt x="323" y="647"/>
                </a:lnTo>
                <a:lnTo>
                  <a:pt x="323" y="647"/>
                </a:lnTo>
                <a:lnTo>
                  <a:pt x="319" y="658"/>
                </a:lnTo>
                <a:lnTo>
                  <a:pt x="314" y="667"/>
                </a:lnTo>
                <a:lnTo>
                  <a:pt x="311" y="671"/>
                </a:lnTo>
                <a:lnTo>
                  <a:pt x="311" y="674"/>
                </a:lnTo>
                <a:lnTo>
                  <a:pt x="311" y="677"/>
                </a:lnTo>
                <a:lnTo>
                  <a:pt x="314" y="679"/>
                </a:lnTo>
                <a:lnTo>
                  <a:pt x="314" y="679"/>
                </a:lnTo>
                <a:lnTo>
                  <a:pt x="315" y="680"/>
                </a:lnTo>
                <a:lnTo>
                  <a:pt x="317" y="679"/>
                </a:lnTo>
                <a:lnTo>
                  <a:pt x="322" y="676"/>
                </a:lnTo>
                <a:lnTo>
                  <a:pt x="327" y="670"/>
                </a:lnTo>
                <a:lnTo>
                  <a:pt x="332" y="663"/>
                </a:lnTo>
                <a:lnTo>
                  <a:pt x="343" y="644"/>
                </a:lnTo>
                <a:lnTo>
                  <a:pt x="343" y="644"/>
                </a:lnTo>
                <a:lnTo>
                  <a:pt x="319" y="701"/>
                </a:lnTo>
                <a:lnTo>
                  <a:pt x="319" y="701"/>
                </a:lnTo>
                <a:lnTo>
                  <a:pt x="317" y="706"/>
                </a:lnTo>
                <a:lnTo>
                  <a:pt x="315" y="709"/>
                </a:lnTo>
                <a:lnTo>
                  <a:pt x="316" y="713"/>
                </a:lnTo>
                <a:lnTo>
                  <a:pt x="319" y="716"/>
                </a:lnTo>
                <a:lnTo>
                  <a:pt x="319" y="716"/>
                </a:lnTo>
                <a:lnTo>
                  <a:pt x="321" y="718"/>
                </a:lnTo>
                <a:lnTo>
                  <a:pt x="323" y="719"/>
                </a:lnTo>
                <a:lnTo>
                  <a:pt x="328" y="718"/>
                </a:lnTo>
                <a:lnTo>
                  <a:pt x="333" y="714"/>
                </a:lnTo>
                <a:lnTo>
                  <a:pt x="336" y="709"/>
                </a:lnTo>
                <a:lnTo>
                  <a:pt x="359" y="664"/>
                </a:lnTo>
                <a:lnTo>
                  <a:pt x="359" y="664"/>
                </a:lnTo>
                <a:lnTo>
                  <a:pt x="354" y="682"/>
                </a:lnTo>
                <a:lnTo>
                  <a:pt x="349" y="696"/>
                </a:lnTo>
                <a:lnTo>
                  <a:pt x="346" y="707"/>
                </a:lnTo>
                <a:lnTo>
                  <a:pt x="346" y="707"/>
                </a:lnTo>
                <a:lnTo>
                  <a:pt x="342" y="714"/>
                </a:lnTo>
                <a:lnTo>
                  <a:pt x="340" y="723"/>
                </a:lnTo>
                <a:lnTo>
                  <a:pt x="339" y="733"/>
                </a:lnTo>
                <a:lnTo>
                  <a:pt x="340" y="736"/>
                </a:lnTo>
                <a:lnTo>
                  <a:pt x="341" y="739"/>
                </a:lnTo>
                <a:lnTo>
                  <a:pt x="341" y="739"/>
                </a:lnTo>
                <a:lnTo>
                  <a:pt x="343" y="740"/>
                </a:lnTo>
                <a:lnTo>
                  <a:pt x="346" y="740"/>
                </a:lnTo>
                <a:lnTo>
                  <a:pt x="348" y="738"/>
                </a:lnTo>
                <a:lnTo>
                  <a:pt x="350" y="735"/>
                </a:lnTo>
                <a:lnTo>
                  <a:pt x="363" y="716"/>
                </a:lnTo>
                <a:lnTo>
                  <a:pt x="363" y="716"/>
                </a:lnTo>
                <a:lnTo>
                  <a:pt x="372" y="702"/>
                </a:lnTo>
                <a:lnTo>
                  <a:pt x="380" y="684"/>
                </a:lnTo>
                <a:lnTo>
                  <a:pt x="388" y="664"/>
                </a:lnTo>
                <a:lnTo>
                  <a:pt x="388" y="664"/>
                </a:lnTo>
                <a:lnTo>
                  <a:pt x="384" y="700"/>
                </a:lnTo>
                <a:lnTo>
                  <a:pt x="382" y="725"/>
                </a:lnTo>
                <a:lnTo>
                  <a:pt x="382" y="734"/>
                </a:lnTo>
                <a:lnTo>
                  <a:pt x="384" y="739"/>
                </a:lnTo>
                <a:lnTo>
                  <a:pt x="384" y="739"/>
                </a:lnTo>
                <a:lnTo>
                  <a:pt x="386" y="741"/>
                </a:lnTo>
                <a:lnTo>
                  <a:pt x="388" y="742"/>
                </a:lnTo>
                <a:lnTo>
                  <a:pt x="394" y="742"/>
                </a:lnTo>
                <a:lnTo>
                  <a:pt x="399" y="741"/>
                </a:lnTo>
                <a:lnTo>
                  <a:pt x="404" y="739"/>
                </a:lnTo>
                <a:lnTo>
                  <a:pt x="404" y="739"/>
                </a:lnTo>
                <a:lnTo>
                  <a:pt x="405" y="734"/>
                </a:lnTo>
                <a:lnTo>
                  <a:pt x="405" y="726"/>
                </a:lnTo>
                <a:lnTo>
                  <a:pt x="407" y="699"/>
                </a:lnTo>
                <a:lnTo>
                  <a:pt x="410" y="673"/>
                </a:lnTo>
                <a:lnTo>
                  <a:pt x="411" y="662"/>
                </a:lnTo>
                <a:lnTo>
                  <a:pt x="413" y="657"/>
                </a:lnTo>
                <a:lnTo>
                  <a:pt x="413" y="657"/>
                </a:lnTo>
                <a:lnTo>
                  <a:pt x="423" y="647"/>
                </a:lnTo>
                <a:lnTo>
                  <a:pt x="426" y="642"/>
                </a:lnTo>
                <a:lnTo>
                  <a:pt x="429" y="635"/>
                </a:lnTo>
                <a:lnTo>
                  <a:pt x="429" y="635"/>
                </a:lnTo>
                <a:lnTo>
                  <a:pt x="429" y="622"/>
                </a:lnTo>
                <a:lnTo>
                  <a:pt x="430" y="605"/>
                </a:lnTo>
                <a:lnTo>
                  <a:pt x="430" y="587"/>
                </a:lnTo>
                <a:lnTo>
                  <a:pt x="431" y="580"/>
                </a:lnTo>
                <a:lnTo>
                  <a:pt x="433" y="574"/>
                </a:lnTo>
                <a:lnTo>
                  <a:pt x="433" y="574"/>
                </a:lnTo>
                <a:lnTo>
                  <a:pt x="439" y="561"/>
                </a:lnTo>
                <a:lnTo>
                  <a:pt x="443" y="557"/>
                </a:lnTo>
                <a:lnTo>
                  <a:pt x="443" y="557"/>
                </a:lnTo>
                <a:lnTo>
                  <a:pt x="464" y="525"/>
                </a:lnTo>
                <a:lnTo>
                  <a:pt x="490" y="482"/>
                </a:lnTo>
                <a:lnTo>
                  <a:pt x="490" y="482"/>
                </a:lnTo>
                <a:lnTo>
                  <a:pt x="523" y="434"/>
                </a:lnTo>
                <a:lnTo>
                  <a:pt x="542" y="407"/>
                </a:lnTo>
                <a:lnTo>
                  <a:pt x="549" y="397"/>
                </a:lnTo>
                <a:lnTo>
                  <a:pt x="553" y="394"/>
                </a:lnTo>
                <a:lnTo>
                  <a:pt x="553" y="394"/>
                </a:lnTo>
                <a:lnTo>
                  <a:pt x="573" y="385"/>
                </a:lnTo>
                <a:lnTo>
                  <a:pt x="573" y="385"/>
                </a:lnTo>
                <a:lnTo>
                  <a:pt x="569" y="389"/>
                </a:lnTo>
                <a:lnTo>
                  <a:pt x="561" y="399"/>
                </a:lnTo>
                <a:lnTo>
                  <a:pt x="550" y="412"/>
                </a:lnTo>
                <a:lnTo>
                  <a:pt x="546" y="420"/>
                </a:lnTo>
                <a:lnTo>
                  <a:pt x="542" y="428"/>
                </a:lnTo>
                <a:lnTo>
                  <a:pt x="542" y="428"/>
                </a:lnTo>
                <a:lnTo>
                  <a:pt x="533" y="457"/>
                </a:lnTo>
                <a:lnTo>
                  <a:pt x="528" y="468"/>
                </a:lnTo>
                <a:lnTo>
                  <a:pt x="525" y="475"/>
                </a:lnTo>
                <a:lnTo>
                  <a:pt x="525" y="475"/>
                </a:lnTo>
                <a:lnTo>
                  <a:pt x="517" y="492"/>
                </a:lnTo>
                <a:lnTo>
                  <a:pt x="512" y="500"/>
                </a:lnTo>
                <a:lnTo>
                  <a:pt x="510" y="505"/>
                </a:lnTo>
                <a:lnTo>
                  <a:pt x="510" y="505"/>
                </a:lnTo>
                <a:lnTo>
                  <a:pt x="507" y="509"/>
                </a:lnTo>
                <a:lnTo>
                  <a:pt x="499" y="520"/>
                </a:lnTo>
                <a:lnTo>
                  <a:pt x="492" y="534"/>
                </a:lnTo>
                <a:lnTo>
                  <a:pt x="485" y="550"/>
                </a:lnTo>
                <a:lnTo>
                  <a:pt x="485" y="550"/>
                </a:lnTo>
                <a:lnTo>
                  <a:pt x="483" y="558"/>
                </a:lnTo>
                <a:lnTo>
                  <a:pt x="481" y="567"/>
                </a:lnTo>
                <a:lnTo>
                  <a:pt x="478" y="589"/>
                </a:lnTo>
                <a:lnTo>
                  <a:pt x="477" y="611"/>
                </a:lnTo>
                <a:lnTo>
                  <a:pt x="478" y="635"/>
                </a:lnTo>
                <a:lnTo>
                  <a:pt x="478" y="635"/>
                </a:lnTo>
                <a:lnTo>
                  <a:pt x="479" y="645"/>
                </a:lnTo>
                <a:lnTo>
                  <a:pt x="483" y="657"/>
                </a:lnTo>
                <a:lnTo>
                  <a:pt x="486" y="669"/>
                </a:lnTo>
                <a:lnTo>
                  <a:pt x="491" y="679"/>
                </a:lnTo>
                <a:lnTo>
                  <a:pt x="499" y="695"/>
                </a:lnTo>
                <a:lnTo>
                  <a:pt x="503" y="701"/>
                </a:lnTo>
                <a:lnTo>
                  <a:pt x="503" y="701"/>
                </a:lnTo>
                <a:lnTo>
                  <a:pt x="495" y="728"/>
                </a:lnTo>
                <a:lnTo>
                  <a:pt x="478" y="787"/>
                </a:lnTo>
                <a:lnTo>
                  <a:pt x="459" y="848"/>
                </a:lnTo>
                <a:lnTo>
                  <a:pt x="451" y="869"/>
                </a:lnTo>
                <a:lnTo>
                  <a:pt x="447" y="875"/>
                </a:lnTo>
                <a:lnTo>
                  <a:pt x="445" y="878"/>
                </a:lnTo>
                <a:lnTo>
                  <a:pt x="445" y="878"/>
                </a:lnTo>
                <a:lnTo>
                  <a:pt x="438" y="883"/>
                </a:lnTo>
                <a:lnTo>
                  <a:pt x="431" y="887"/>
                </a:lnTo>
                <a:lnTo>
                  <a:pt x="423" y="889"/>
                </a:lnTo>
                <a:lnTo>
                  <a:pt x="415" y="890"/>
                </a:lnTo>
                <a:lnTo>
                  <a:pt x="415" y="890"/>
                </a:lnTo>
                <a:lnTo>
                  <a:pt x="414" y="891"/>
                </a:lnTo>
                <a:lnTo>
                  <a:pt x="415" y="891"/>
                </a:lnTo>
                <a:lnTo>
                  <a:pt x="419" y="893"/>
                </a:lnTo>
                <a:lnTo>
                  <a:pt x="419" y="893"/>
                </a:lnTo>
                <a:lnTo>
                  <a:pt x="414" y="894"/>
                </a:lnTo>
                <a:lnTo>
                  <a:pt x="388" y="895"/>
                </a:lnTo>
                <a:lnTo>
                  <a:pt x="388" y="895"/>
                </a:lnTo>
                <a:lnTo>
                  <a:pt x="367" y="898"/>
                </a:lnTo>
                <a:lnTo>
                  <a:pt x="346" y="903"/>
                </a:lnTo>
                <a:lnTo>
                  <a:pt x="324" y="910"/>
                </a:lnTo>
                <a:lnTo>
                  <a:pt x="304" y="919"/>
                </a:lnTo>
                <a:lnTo>
                  <a:pt x="269" y="935"/>
                </a:lnTo>
                <a:lnTo>
                  <a:pt x="255" y="941"/>
                </a:lnTo>
                <a:lnTo>
                  <a:pt x="244" y="946"/>
                </a:lnTo>
                <a:lnTo>
                  <a:pt x="244" y="946"/>
                </a:lnTo>
                <a:lnTo>
                  <a:pt x="204" y="958"/>
                </a:lnTo>
                <a:lnTo>
                  <a:pt x="183" y="965"/>
                </a:lnTo>
                <a:lnTo>
                  <a:pt x="183" y="965"/>
                </a:lnTo>
                <a:lnTo>
                  <a:pt x="164" y="968"/>
                </a:lnTo>
                <a:lnTo>
                  <a:pt x="148" y="971"/>
                </a:lnTo>
                <a:lnTo>
                  <a:pt x="142" y="971"/>
                </a:lnTo>
                <a:lnTo>
                  <a:pt x="138" y="971"/>
                </a:lnTo>
                <a:lnTo>
                  <a:pt x="138" y="971"/>
                </a:lnTo>
                <a:lnTo>
                  <a:pt x="129" y="967"/>
                </a:lnTo>
                <a:lnTo>
                  <a:pt x="123" y="962"/>
                </a:lnTo>
                <a:lnTo>
                  <a:pt x="115" y="960"/>
                </a:lnTo>
                <a:lnTo>
                  <a:pt x="110" y="959"/>
                </a:lnTo>
                <a:lnTo>
                  <a:pt x="104" y="958"/>
                </a:lnTo>
                <a:lnTo>
                  <a:pt x="104" y="958"/>
                </a:lnTo>
                <a:lnTo>
                  <a:pt x="84" y="956"/>
                </a:lnTo>
                <a:lnTo>
                  <a:pt x="76" y="956"/>
                </a:lnTo>
                <a:lnTo>
                  <a:pt x="68" y="958"/>
                </a:lnTo>
                <a:lnTo>
                  <a:pt x="68" y="958"/>
                </a:lnTo>
                <a:lnTo>
                  <a:pt x="57" y="960"/>
                </a:lnTo>
                <a:lnTo>
                  <a:pt x="52" y="962"/>
                </a:lnTo>
                <a:lnTo>
                  <a:pt x="48" y="965"/>
                </a:lnTo>
                <a:lnTo>
                  <a:pt x="48" y="965"/>
                </a:lnTo>
                <a:lnTo>
                  <a:pt x="46" y="967"/>
                </a:lnTo>
                <a:lnTo>
                  <a:pt x="45" y="969"/>
                </a:lnTo>
                <a:lnTo>
                  <a:pt x="43" y="978"/>
                </a:lnTo>
                <a:lnTo>
                  <a:pt x="39" y="1004"/>
                </a:lnTo>
                <a:lnTo>
                  <a:pt x="37" y="1019"/>
                </a:lnTo>
                <a:lnTo>
                  <a:pt x="35" y="1033"/>
                </a:lnTo>
                <a:lnTo>
                  <a:pt x="30" y="1047"/>
                </a:lnTo>
                <a:lnTo>
                  <a:pt x="25" y="1059"/>
                </a:lnTo>
                <a:lnTo>
                  <a:pt x="25" y="1059"/>
                </a:lnTo>
                <a:lnTo>
                  <a:pt x="15" y="1079"/>
                </a:lnTo>
                <a:lnTo>
                  <a:pt x="7" y="1097"/>
                </a:lnTo>
                <a:lnTo>
                  <a:pt x="3" y="1114"/>
                </a:lnTo>
                <a:lnTo>
                  <a:pt x="0" y="1129"/>
                </a:lnTo>
                <a:lnTo>
                  <a:pt x="0" y="1129"/>
                </a:lnTo>
                <a:lnTo>
                  <a:pt x="0" y="1138"/>
                </a:lnTo>
                <a:lnTo>
                  <a:pt x="3" y="1150"/>
                </a:lnTo>
                <a:lnTo>
                  <a:pt x="6" y="1164"/>
                </a:lnTo>
                <a:lnTo>
                  <a:pt x="11" y="1179"/>
                </a:lnTo>
                <a:lnTo>
                  <a:pt x="16" y="1192"/>
                </a:lnTo>
                <a:lnTo>
                  <a:pt x="22" y="1202"/>
                </a:lnTo>
                <a:lnTo>
                  <a:pt x="25" y="1206"/>
                </a:lnTo>
                <a:lnTo>
                  <a:pt x="29" y="1209"/>
                </a:lnTo>
                <a:lnTo>
                  <a:pt x="32" y="1211"/>
                </a:lnTo>
                <a:lnTo>
                  <a:pt x="35" y="1212"/>
                </a:lnTo>
                <a:lnTo>
                  <a:pt x="35" y="1212"/>
                </a:lnTo>
                <a:lnTo>
                  <a:pt x="38" y="1211"/>
                </a:lnTo>
                <a:lnTo>
                  <a:pt x="42" y="1208"/>
                </a:lnTo>
                <a:lnTo>
                  <a:pt x="49" y="1202"/>
                </a:lnTo>
                <a:lnTo>
                  <a:pt x="56" y="1193"/>
                </a:lnTo>
                <a:lnTo>
                  <a:pt x="62" y="1182"/>
                </a:lnTo>
                <a:lnTo>
                  <a:pt x="73" y="1161"/>
                </a:lnTo>
                <a:lnTo>
                  <a:pt x="77" y="1149"/>
                </a:lnTo>
                <a:lnTo>
                  <a:pt x="77" y="1149"/>
                </a:lnTo>
                <a:lnTo>
                  <a:pt x="83" y="1138"/>
                </a:lnTo>
                <a:lnTo>
                  <a:pt x="94" y="1122"/>
                </a:lnTo>
                <a:lnTo>
                  <a:pt x="106" y="1105"/>
                </a:lnTo>
                <a:lnTo>
                  <a:pt x="115" y="1095"/>
                </a:lnTo>
                <a:lnTo>
                  <a:pt x="115" y="1095"/>
                </a:lnTo>
                <a:lnTo>
                  <a:pt x="125" y="1084"/>
                </a:lnTo>
                <a:lnTo>
                  <a:pt x="129" y="1081"/>
                </a:lnTo>
                <a:lnTo>
                  <a:pt x="135" y="1079"/>
                </a:lnTo>
                <a:lnTo>
                  <a:pt x="135" y="1079"/>
                </a:lnTo>
                <a:lnTo>
                  <a:pt x="140" y="1081"/>
                </a:lnTo>
                <a:lnTo>
                  <a:pt x="146" y="1082"/>
                </a:lnTo>
                <a:lnTo>
                  <a:pt x="151" y="1082"/>
                </a:lnTo>
                <a:lnTo>
                  <a:pt x="153" y="1081"/>
                </a:lnTo>
                <a:lnTo>
                  <a:pt x="154" y="1079"/>
                </a:lnTo>
                <a:lnTo>
                  <a:pt x="154" y="1079"/>
                </a:lnTo>
                <a:lnTo>
                  <a:pt x="155" y="1077"/>
                </a:lnTo>
                <a:lnTo>
                  <a:pt x="154" y="1075"/>
                </a:lnTo>
                <a:lnTo>
                  <a:pt x="149" y="1070"/>
                </a:lnTo>
                <a:lnTo>
                  <a:pt x="147" y="1068"/>
                </a:lnTo>
                <a:lnTo>
                  <a:pt x="146" y="1065"/>
                </a:lnTo>
                <a:lnTo>
                  <a:pt x="146" y="1062"/>
                </a:lnTo>
                <a:lnTo>
                  <a:pt x="149" y="1059"/>
                </a:lnTo>
                <a:lnTo>
                  <a:pt x="149" y="1059"/>
                </a:lnTo>
                <a:lnTo>
                  <a:pt x="159" y="1056"/>
                </a:lnTo>
                <a:lnTo>
                  <a:pt x="168" y="1053"/>
                </a:lnTo>
                <a:lnTo>
                  <a:pt x="197" y="1050"/>
                </a:lnTo>
                <a:lnTo>
                  <a:pt x="197" y="1050"/>
                </a:lnTo>
                <a:lnTo>
                  <a:pt x="384" y="1014"/>
                </a:lnTo>
                <a:lnTo>
                  <a:pt x="384" y="1014"/>
                </a:lnTo>
                <a:lnTo>
                  <a:pt x="436" y="1007"/>
                </a:lnTo>
                <a:lnTo>
                  <a:pt x="492" y="1000"/>
                </a:lnTo>
                <a:lnTo>
                  <a:pt x="492" y="1000"/>
                </a:lnTo>
                <a:lnTo>
                  <a:pt x="509" y="998"/>
                </a:lnTo>
                <a:lnTo>
                  <a:pt x="520" y="995"/>
                </a:lnTo>
                <a:lnTo>
                  <a:pt x="528" y="992"/>
                </a:lnTo>
                <a:lnTo>
                  <a:pt x="537" y="985"/>
                </a:lnTo>
                <a:lnTo>
                  <a:pt x="537" y="985"/>
                </a:lnTo>
                <a:lnTo>
                  <a:pt x="547" y="975"/>
                </a:lnTo>
                <a:lnTo>
                  <a:pt x="562" y="956"/>
                </a:lnTo>
                <a:lnTo>
                  <a:pt x="600" y="906"/>
                </a:lnTo>
                <a:lnTo>
                  <a:pt x="652" y="836"/>
                </a:lnTo>
                <a:lnTo>
                  <a:pt x="652" y="836"/>
                </a:lnTo>
                <a:lnTo>
                  <a:pt x="664" y="844"/>
                </a:lnTo>
                <a:lnTo>
                  <a:pt x="690" y="863"/>
                </a:lnTo>
                <a:lnTo>
                  <a:pt x="704" y="875"/>
                </a:lnTo>
                <a:lnTo>
                  <a:pt x="717" y="885"/>
                </a:lnTo>
                <a:lnTo>
                  <a:pt x="727" y="895"/>
                </a:lnTo>
                <a:lnTo>
                  <a:pt x="730" y="900"/>
                </a:lnTo>
                <a:lnTo>
                  <a:pt x="731" y="903"/>
                </a:lnTo>
                <a:lnTo>
                  <a:pt x="731" y="903"/>
                </a:lnTo>
                <a:lnTo>
                  <a:pt x="735" y="911"/>
                </a:lnTo>
                <a:lnTo>
                  <a:pt x="737" y="917"/>
                </a:lnTo>
                <a:lnTo>
                  <a:pt x="737" y="920"/>
                </a:lnTo>
                <a:lnTo>
                  <a:pt x="737" y="921"/>
                </a:lnTo>
                <a:lnTo>
                  <a:pt x="734" y="928"/>
                </a:lnTo>
                <a:lnTo>
                  <a:pt x="734" y="928"/>
                </a:lnTo>
                <a:lnTo>
                  <a:pt x="730" y="934"/>
                </a:lnTo>
                <a:lnTo>
                  <a:pt x="727" y="936"/>
                </a:lnTo>
                <a:lnTo>
                  <a:pt x="724" y="939"/>
                </a:lnTo>
                <a:lnTo>
                  <a:pt x="724" y="942"/>
                </a:lnTo>
                <a:lnTo>
                  <a:pt x="724" y="942"/>
                </a:lnTo>
                <a:lnTo>
                  <a:pt x="724" y="952"/>
                </a:lnTo>
                <a:lnTo>
                  <a:pt x="724" y="954"/>
                </a:lnTo>
                <a:lnTo>
                  <a:pt x="722" y="958"/>
                </a:lnTo>
                <a:lnTo>
                  <a:pt x="722" y="958"/>
                </a:lnTo>
                <a:lnTo>
                  <a:pt x="717" y="962"/>
                </a:lnTo>
                <a:lnTo>
                  <a:pt x="712" y="971"/>
                </a:lnTo>
                <a:lnTo>
                  <a:pt x="706" y="986"/>
                </a:lnTo>
                <a:lnTo>
                  <a:pt x="697" y="1010"/>
                </a:lnTo>
                <a:lnTo>
                  <a:pt x="697" y="1010"/>
                </a:lnTo>
                <a:lnTo>
                  <a:pt x="692" y="1024"/>
                </a:lnTo>
                <a:lnTo>
                  <a:pt x="689" y="1036"/>
                </a:lnTo>
                <a:lnTo>
                  <a:pt x="684" y="1058"/>
                </a:lnTo>
                <a:lnTo>
                  <a:pt x="680" y="1081"/>
                </a:lnTo>
                <a:lnTo>
                  <a:pt x="678" y="1094"/>
                </a:lnTo>
                <a:lnTo>
                  <a:pt x="675" y="1107"/>
                </a:lnTo>
                <a:lnTo>
                  <a:pt x="675" y="1107"/>
                </a:lnTo>
                <a:lnTo>
                  <a:pt x="667" y="1130"/>
                </a:lnTo>
                <a:lnTo>
                  <a:pt x="664" y="1147"/>
                </a:lnTo>
                <a:lnTo>
                  <a:pt x="660" y="1159"/>
                </a:lnTo>
                <a:lnTo>
                  <a:pt x="657" y="1169"/>
                </a:lnTo>
                <a:lnTo>
                  <a:pt x="657" y="1169"/>
                </a:lnTo>
                <a:lnTo>
                  <a:pt x="653" y="1182"/>
                </a:lnTo>
                <a:lnTo>
                  <a:pt x="650" y="1196"/>
                </a:lnTo>
                <a:lnTo>
                  <a:pt x="647" y="1212"/>
                </a:lnTo>
                <a:lnTo>
                  <a:pt x="647" y="1212"/>
                </a:lnTo>
                <a:lnTo>
                  <a:pt x="645" y="1212"/>
                </a:lnTo>
                <a:lnTo>
                  <a:pt x="643" y="1215"/>
                </a:lnTo>
                <a:lnTo>
                  <a:pt x="639" y="1221"/>
                </a:lnTo>
                <a:lnTo>
                  <a:pt x="639" y="1221"/>
                </a:lnTo>
                <a:lnTo>
                  <a:pt x="634" y="1232"/>
                </a:lnTo>
                <a:lnTo>
                  <a:pt x="632" y="1241"/>
                </a:lnTo>
                <a:lnTo>
                  <a:pt x="632" y="1241"/>
                </a:lnTo>
                <a:lnTo>
                  <a:pt x="630" y="1248"/>
                </a:lnTo>
                <a:lnTo>
                  <a:pt x="626" y="1258"/>
                </a:lnTo>
                <a:lnTo>
                  <a:pt x="625" y="1264"/>
                </a:lnTo>
                <a:lnTo>
                  <a:pt x="625" y="1269"/>
                </a:lnTo>
                <a:lnTo>
                  <a:pt x="625" y="1274"/>
                </a:lnTo>
                <a:lnTo>
                  <a:pt x="627" y="1280"/>
                </a:lnTo>
                <a:lnTo>
                  <a:pt x="627" y="1280"/>
                </a:lnTo>
                <a:lnTo>
                  <a:pt x="631" y="1291"/>
                </a:lnTo>
                <a:lnTo>
                  <a:pt x="632" y="1298"/>
                </a:lnTo>
                <a:lnTo>
                  <a:pt x="633" y="1300"/>
                </a:lnTo>
                <a:lnTo>
                  <a:pt x="635" y="1303"/>
                </a:lnTo>
                <a:lnTo>
                  <a:pt x="641" y="1305"/>
                </a:lnTo>
                <a:lnTo>
                  <a:pt x="641" y="1305"/>
                </a:lnTo>
                <a:lnTo>
                  <a:pt x="653" y="1309"/>
                </a:lnTo>
                <a:lnTo>
                  <a:pt x="666" y="1311"/>
                </a:lnTo>
                <a:lnTo>
                  <a:pt x="678" y="1313"/>
                </a:lnTo>
                <a:lnTo>
                  <a:pt x="686" y="1316"/>
                </a:lnTo>
                <a:lnTo>
                  <a:pt x="686" y="1316"/>
                </a:lnTo>
                <a:lnTo>
                  <a:pt x="697" y="1322"/>
                </a:lnTo>
                <a:lnTo>
                  <a:pt x="716" y="1331"/>
                </a:lnTo>
                <a:lnTo>
                  <a:pt x="728" y="1336"/>
                </a:lnTo>
                <a:lnTo>
                  <a:pt x="741" y="1339"/>
                </a:lnTo>
                <a:lnTo>
                  <a:pt x="754" y="1342"/>
                </a:lnTo>
                <a:lnTo>
                  <a:pt x="769" y="1343"/>
                </a:lnTo>
                <a:lnTo>
                  <a:pt x="769" y="1343"/>
                </a:lnTo>
                <a:lnTo>
                  <a:pt x="801" y="1342"/>
                </a:lnTo>
                <a:lnTo>
                  <a:pt x="834" y="1337"/>
                </a:lnTo>
                <a:lnTo>
                  <a:pt x="863" y="1332"/>
                </a:lnTo>
                <a:lnTo>
                  <a:pt x="873" y="1329"/>
                </a:lnTo>
                <a:lnTo>
                  <a:pt x="880" y="1325"/>
                </a:lnTo>
                <a:lnTo>
                  <a:pt x="880" y="1325"/>
                </a:lnTo>
                <a:lnTo>
                  <a:pt x="885" y="1322"/>
                </a:lnTo>
                <a:lnTo>
                  <a:pt x="889" y="1317"/>
                </a:lnTo>
                <a:lnTo>
                  <a:pt x="891" y="1311"/>
                </a:lnTo>
                <a:lnTo>
                  <a:pt x="891" y="1305"/>
                </a:lnTo>
                <a:lnTo>
                  <a:pt x="890" y="1299"/>
                </a:lnTo>
                <a:lnTo>
                  <a:pt x="887" y="1293"/>
                </a:lnTo>
                <a:lnTo>
                  <a:pt x="883" y="1287"/>
                </a:lnTo>
                <a:lnTo>
                  <a:pt x="876" y="1284"/>
                </a:lnTo>
                <a:lnTo>
                  <a:pt x="876" y="1284"/>
                </a:lnTo>
                <a:lnTo>
                  <a:pt x="868" y="1280"/>
                </a:lnTo>
                <a:lnTo>
                  <a:pt x="861" y="1278"/>
                </a:lnTo>
                <a:lnTo>
                  <a:pt x="848" y="1274"/>
                </a:lnTo>
                <a:lnTo>
                  <a:pt x="837" y="1271"/>
                </a:lnTo>
                <a:lnTo>
                  <a:pt x="832" y="1269"/>
                </a:lnTo>
                <a:lnTo>
                  <a:pt x="826" y="1266"/>
                </a:lnTo>
                <a:lnTo>
                  <a:pt x="826" y="1266"/>
                </a:lnTo>
                <a:lnTo>
                  <a:pt x="788" y="1241"/>
                </a:lnTo>
                <a:lnTo>
                  <a:pt x="768" y="1228"/>
                </a:lnTo>
                <a:lnTo>
                  <a:pt x="756" y="1219"/>
                </a:lnTo>
                <a:lnTo>
                  <a:pt x="756" y="1219"/>
                </a:lnTo>
                <a:lnTo>
                  <a:pt x="754" y="1215"/>
                </a:lnTo>
                <a:lnTo>
                  <a:pt x="753" y="1211"/>
                </a:lnTo>
                <a:lnTo>
                  <a:pt x="750" y="1201"/>
                </a:lnTo>
                <a:lnTo>
                  <a:pt x="749" y="1181"/>
                </a:lnTo>
                <a:lnTo>
                  <a:pt x="749" y="1181"/>
                </a:lnTo>
                <a:lnTo>
                  <a:pt x="748" y="1169"/>
                </a:lnTo>
                <a:lnTo>
                  <a:pt x="748" y="1163"/>
                </a:lnTo>
                <a:lnTo>
                  <a:pt x="749" y="1156"/>
                </a:lnTo>
                <a:lnTo>
                  <a:pt x="749" y="1156"/>
                </a:lnTo>
                <a:lnTo>
                  <a:pt x="758" y="1133"/>
                </a:lnTo>
                <a:lnTo>
                  <a:pt x="779" y="1089"/>
                </a:lnTo>
                <a:lnTo>
                  <a:pt x="799" y="1043"/>
                </a:lnTo>
                <a:lnTo>
                  <a:pt x="811" y="1014"/>
                </a:lnTo>
                <a:lnTo>
                  <a:pt x="811" y="1014"/>
                </a:lnTo>
                <a:lnTo>
                  <a:pt x="818" y="998"/>
                </a:lnTo>
                <a:lnTo>
                  <a:pt x="821" y="992"/>
                </a:lnTo>
                <a:lnTo>
                  <a:pt x="821" y="992"/>
                </a:lnTo>
                <a:lnTo>
                  <a:pt x="829" y="981"/>
                </a:lnTo>
                <a:lnTo>
                  <a:pt x="848" y="955"/>
                </a:lnTo>
                <a:lnTo>
                  <a:pt x="858" y="941"/>
                </a:lnTo>
                <a:lnTo>
                  <a:pt x="867" y="926"/>
                </a:lnTo>
                <a:lnTo>
                  <a:pt x="874" y="911"/>
                </a:lnTo>
                <a:lnTo>
                  <a:pt x="878" y="901"/>
                </a:lnTo>
                <a:lnTo>
                  <a:pt x="878" y="901"/>
                </a:lnTo>
                <a:lnTo>
                  <a:pt x="880" y="890"/>
                </a:lnTo>
                <a:lnTo>
                  <a:pt x="880" y="881"/>
                </a:lnTo>
                <a:lnTo>
                  <a:pt x="880" y="872"/>
                </a:lnTo>
                <a:lnTo>
                  <a:pt x="878" y="863"/>
                </a:lnTo>
                <a:lnTo>
                  <a:pt x="876" y="855"/>
                </a:lnTo>
                <a:lnTo>
                  <a:pt x="873" y="846"/>
                </a:lnTo>
                <a:lnTo>
                  <a:pt x="868" y="838"/>
                </a:lnTo>
                <a:lnTo>
                  <a:pt x="864" y="831"/>
                </a:lnTo>
                <a:lnTo>
                  <a:pt x="864" y="831"/>
                </a:lnTo>
                <a:lnTo>
                  <a:pt x="771" y="707"/>
                </a:lnTo>
                <a:lnTo>
                  <a:pt x="771" y="707"/>
                </a:lnTo>
                <a:lnTo>
                  <a:pt x="756" y="686"/>
                </a:lnTo>
                <a:lnTo>
                  <a:pt x="748" y="675"/>
                </a:lnTo>
                <a:lnTo>
                  <a:pt x="744" y="669"/>
                </a:lnTo>
                <a:lnTo>
                  <a:pt x="744" y="669"/>
                </a:lnTo>
                <a:lnTo>
                  <a:pt x="743" y="666"/>
                </a:lnTo>
                <a:lnTo>
                  <a:pt x="743" y="658"/>
                </a:lnTo>
                <a:lnTo>
                  <a:pt x="743" y="650"/>
                </a:lnTo>
                <a:lnTo>
                  <a:pt x="742" y="642"/>
                </a:lnTo>
                <a:lnTo>
                  <a:pt x="742" y="642"/>
                </a:lnTo>
                <a:lnTo>
                  <a:pt x="740" y="635"/>
                </a:lnTo>
                <a:lnTo>
                  <a:pt x="736" y="630"/>
                </a:lnTo>
                <a:lnTo>
                  <a:pt x="735" y="625"/>
                </a:lnTo>
                <a:lnTo>
                  <a:pt x="736" y="617"/>
                </a:lnTo>
                <a:lnTo>
                  <a:pt x="736" y="617"/>
                </a:lnTo>
                <a:lnTo>
                  <a:pt x="747" y="579"/>
                </a:lnTo>
                <a:lnTo>
                  <a:pt x="747" y="579"/>
                </a:lnTo>
                <a:lnTo>
                  <a:pt x="760" y="576"/>
                </a:lnTo>
                <a:lnTo>
                  <a:pt x="769" y="571"/>
                </a:lnTo>
                <a:lnTo>
                  <a:pt x="776" y="567"/>
                </a:lnTo>
                <a:lnTo>
                  <a:pt x="776" y="567"/>
                </a:lnTo>
                <a:lnTo>
                  <a:pt x="779" y="565"/>
                </a:lnTo>
                <a:lnTo>
                  <a:pt x="780" y="561"/>
                </a:lnTo>
                <a:lnTo>
                  <a:pt x="782" y="553"/>
                </a:lnTo>
                <a:lnTo>
                  <a:pt x="783" y="540"/>
                </a:lnTo>
                <a:lnTo>
                  <a:pt x="783" y="540"/>
                </a:lnTo>
                <a:lnTo>
                  <a:pt x="786" y="534"/>
                </a:lnTo>
                <a:lnTo>
                  <a:pt x="792" y="526"/>
                </a:lnTo>
                <a:lnTo>
                  <a:pt x="806" y="505"/>
                </a:lnTo>
                <a:lnTo>
                  <a:pt x="806" y="505"/>
                </a:lnTo>
                <a:lnTo>
                  <a:pt x="814" y="493"/>
                </a:lnTo>
                <a:lnTo>
                  <a:pt x="818" y="491"/>
                </a:lnTo>
                <a:lnTo>
                  <a:pt x="826" y="485"/>
                </a:lnTo>
                <a:lnTo>
                  <a:pt x="826" y="485"/>
                </a:lnTo>
                <a:lnTo>
                  <a:pt x="851" y="468"/>
                </a:lnTo>
                <a:lnTo>
                  <a:pt x="889" y="440"/>
                </a:lnTo>
                <a:lnTo>
                  <a:pt x="924" y="412"/>
                </a:lnTo>
                <a:lnTo>
                  <a:pt x="941" y="401"/>
                </a:lnTo>
                <a:lnTo>
                  <a:pt x="941" y="401"/>
                </a:lnTo>
                <a:lnTo>
                  <a:pt x="963" y="437"/>
                </a:lnTo>
                <a:lnTo>
                  <a:pt x="993" y="488"/>
                </a:lnTo>
                <a:lnTo>
                  <a:pt x="993" y="488"/>
                </a:lnTo>
                <a:lnTo>
                  <a:pt x="1006" y="506"/>
                </a:lnTo>
                <a:lnTo>
                  <a:pt x="1026" y="531"/>
                </a:lnTo>
                <a:lnTo>
                  <a:pt x="1052" y="563"/>
                </a:lnTo>
                <a:lnTo>
                  <a:pt x="1052" y="563"/>
                </a:lnTo>
                <a:lnTo>
                  <a:pt x="1054" y="563"/>
                </a:lnTo>
                <a:lnTo>
                  <a:pt x="1057" y="565"/>
                </a:lnTo>
                <a:lnTo>
                  <a:pt x="1057" y="567"/>
                </a:lnTo>
                <a:lnTo>
                  <a:pt x="1058" y="570"/>
                </a:lnTo>
                <a:lnTo>
                  <a:pt x="1057" y="572"/>
                </a:lnTo>
                <a:lnTo>
                  <a:pt x="1055" y="574"/>
                </a:lnTo>
                <a:lnTo>
                  <a:pt x="1055" y="574"/>
                </a:lnTo>
                <a:lnTo>
                  <a:pt x="1044" y="589"/>
                </a:lnTo>
                <a:lnTo>
                  <a:pt x="1039" y="597"/>
                </a:lnTo>
                <a:lnTo>
                  <a:pt x="1033" y="602"/>
                </a:lnTo>
                <a:lnTo>
                  <a:pt x="1033" y="602"/>
                </a:lnTo>
                <a:lnTo>
                  <a:pt x="1026" y="606"/>
                </a:lnTo>
                <a:lnTo>
                  <a:pt x="1021" y="610"/>
                </a:lnTo>
                <a:lnTo>
                  <a:pt x="1020" y="612"/>
                </a:lnTo>
                <a:lnTo>
                  <a:pt x="1019" y="615"/>
                </a:lnTo>
                <a:lnTo>
                  <a:pt x="1019" y="617"/>
                </a:lnTo>
                <a:lnTo>
                  <a:pt x="1020" y="619"/>
                </a:lnTo>
                <a:lnTo>
                  <a:pt x="1020" y="619"/>
                </a:lnTo>
                <a:lnTo>
                  <a:pt x="1026" y="625"/>
                </a:lnTo>
                <a:lnTo>
                  <a:pt x="1035" y="631"/>
                </a:lnTo>
                <a:lnTo>
                  <a:pt x="1052" y="642"/>
                </a:lnTo>
                <a:lnTo>
                  <a:pt x="1052" y="642"/>
                </a:lnTo>
                <a:lnTo>
                  <a:pt x="1064" y="649"/>
                </a:lnTo>
                <a:lnTo>
                  <a:pt x="1067" y="651"/>
                </a:lnTo>
                <a:lnTo>
                  <a:pt x="1067" y="651"/>
                </a:lnTo>
                <a:lnTo>
                  <a:pt x="1062" y="699"/>
                </a:lnTo>
                <a:lnTo>
                  <a:pt x="1062" y="699"/>
                </a:lnTo>
                <a:lnTo>
                  <a:pt x="1060" y="718"/>
                </a:lnTo>
                <a:lnTo>
                  <a:pt x="1058" y="739"/>
                </a:lnTo>
                <a:lnTo>
                  <a:pt x="1059" y="749"/>
                </a:lnTo>
                <a:lnTo>
                  <a:pt x="1060" y="759"/>
                </a:lnTo>
                <a:lnTo>
                  <a:pt x="1062" y="767"/>
                </a:lnTo>
                <a:lnTo>
                  <a:pt x="1065" y="771"/>
                </a:lnTo>
                <a:lnTo>
                  <a:pt x="1067" y="773"/>
                </a:lnTo>
                <a:lnTo>
                  <a:pt x="1067" y="773"/>
                </a:lnTo>
                <a:lnTo>
                  <a:pt x="1077" y="781"/>
                </a:lnTo>
                <a:lnTo>
                  <a:pt x="1081" y="784"/>
                </a:lnTo>
                <a:lnTo>
                  <a:pt x="1085" y="784"/>
                </a:lnTo>
                <a:lnTo>
                  <a:pt x="1090" y="784"/>
                </a:lnTo>
                <a:lnTo>
                  <a:pt x="1094" y="781"/>
                </a:lnTo>
                <a:lnTo>
                  <a:pt x="1107" y="773"/>
                </a:lnTo>
                <a:lnTo>
                  <a:pt x="1107" y="773"/>
                </a:lnTo>
                <a:lnTo>
                  <a:pt x="1127" y="758"/>
                </a:lnTo>
                <a:lnTo>
                  <a:pt x="1154" y="735"/>
                </a:lnTo>
                <a:lnTo>
                  <a:pt x="1177" y="714"/>
                </a:lnTo>
                <a:lnTo>
                  <a:pt x="1185" y="705"/>
                </a:lnTo>
                <a:lnTo>
                  <a:pt x="1191" y="696"/>
                </a:lnTo>
                <a:lnTo>
                  <a:pt x="1191" y="696"/>
                </a:lnTo>
                <a:lnTo>
                  <a:pt x="1195" y="689"/>
                </a:lnTo>
                <a:lnTo>
                  <a:pt x="1196" y="680"/>
                </a:lnTo>
                <a:lnTo>
                  <a:pt x="1197" y="669"/>
                </a:lnTo>
                <a:lnTo>
                  <a:pt x="1197" y="658"/>
                </a:lnTo>
                <a:lnTo>
                  <a:pt x="1196" y="648"/>
                </a:lnTo>
                <a:lnTo>
                  <a:pt x="1194" y="638"/>
                </a:lnTo>
                <a:lnTo>
                  <a:pt x="1191" y="630"/>
                </a:lnTo>
                <a:lnTo>
                  <a:pt x="1189" y="624"/>
                </a:lnTo>
                <a:lnTo>
                  <a:pt x="1189" y="624"/>
                </a:lnTo>
                <a:lnTo>
                  <a:pt x="1181" y="613"/>
                </a:lnTo>
                <a:lnTo>
                  <a:pt x="1170" y="599"/>
                </a:lnTo>
                <a:lnTo>
                  <a:pt x="1159" y="586"/>
                </a:lnTo>
                <a:lnTo>
                  <a:pt x="1154" y="583"/>
                </a:lnTo>
                <a:lnTo>
                  <a:pt x="1149" y="579"/>
                </a:lnTo>
                <a:lnTo>
                  <a:pt x="1149" y="579"/>
                </a:lnTo>
                <a:lnTo>
                  <a:pt x="1142" y="577"/>
                </a:lnTo>
                <a:lnTo>
                  <a:pt x="1133" y="574"/>
                </a:lnTo>
                <a:lnTo>
                  <a:pt x="1127" y="572"/>
                </a:lnTo>
                <a:lnTo>
                  <a:pt x="1125" y="570"/>
                </a:lnTo>
                <a:lnTo>
                  <a:pt x="1122" y="567"/>
                </a:lnTo>
                <a:lnTo>
                  <a:pt x="1122" y="567"/>
                </a:lnTo>
                <a:lnTo>
                  <a:pt x="1109" y="547"/>
                </a:lnTo>
                <a:lnTo>
                  <a:pt x="1099" y="534"/>
                </a:lnTo>
                <a:lnTo>
                  <a:pt x="1092" y="527"/>
                </a:lnTo>
                <a:lnTo>
                  <a:pt x="1092" y="527"/>
                </a:lnTo>
                <a:lnTo>
                  <a:pt x="1087" y="512"/>
                </a:lnTo>
                <a:lnTo>
                  <a:pt x="1084" y="499"/>
                </a:lnTo>
                <a:lnTo>
                  <a:pt x="1083" y="488"/>
                </a:lnTo>
                <a:lnTo>
                  <a:pt x="1083" y="488"/>
                </a:lnTo>
                <a:lnTo>
                  <a:pt x="1080" y="480"/>
                </a:lnTo>
                <a:lnTo>
                  <a:pt x="1075" y="467"/>
                </a:lnTo>
                <a:lnTo>
                  <a:pt x="1062" y="431"/>
                </a:lnTo>
                <a:lnTo>
                  <a:pt x="1040" y="381"/>
                </a:lnTo>
                <a:lnTo>
                  <a:pt x="1040" y="381"/>
                </a:lnTo>
                <a:lnTo>
                  <a:pt x="1036" y="376"/>
                </a:lnTo>
                <a:lnTo>
                  <a:pt x="1032" y="371"/>
                </a:lnTo>
                <a:lnTo>
                  <a:pt x="1025" y="365"/>
                </a:lnTo>
                <a:lnTo>
                  <a:pt x="1025" y="365"/>
                </a:lnTo>
                <a:lnTo>
                  <a:pt x="1025" y="363"/>
                </a:lnTo>
                <a:lnTo>
                  <a:pt x="1025" y="359"/>
                </a:lnTo>
                <a:lnTo>
                  <a:pt x="1026" y="356"/>
                </a:lnTo>
                <a:lnTo>
                  <a:pt x="1025" y="353"/>
                </a:lnTo>
                <a:lnTo>
                  <a:pt x="1025" y="353"/>
                </a:lnTo>
                <a:lnTo>
                  <a:pt x="1026" y="352"/>
                </a:lnTo>
                <a:lnTo>
                  <a:pt x="1031" y="350"/>
                </a:lnTo>
                <a:lnTo>
                  <a:pt x="1035" y="347"/>
                </a:lnTo>
                <a:lnTo>
                  <a:pt x="1038" y="346"/>
                </a:lnTo>
                <a:lnTo>
                  <a:pt x="1038" y="346"/>
                </a:lnTo>
                <a:lnTo>
                  <a:pt x="1040" y="317"/>
                </a:lnTo>
                <a:lnTo>
                  <a:pt x="1042" y="284"/>
                </a:lnTo>
                <a:lnTo>
                  <a:pt x="1042" y="284"/>
                </a:lnTo>
                <a:lnTo>
                  <a:pt x="1041" y="269"/>
                </a:lnTo>
                <a:lnTo>
                  <a:pt x="1040" y="261"/>
                </a:lnTo>
                <a:lnTo>
                  <a:pt x="1040" y="261"/>
                </a:lnTo>
                <a:lnTo>
                  <a:pt x="1046" y="260"/>
                </a:lnTo>
                <a:lnTo>
                  <a:pt x="1052" y="259"/>
                </a:lnTo>
                <a:lnTo>
                  <a:pt x="1058" y="256"/>
                </a:lnTo>
                <a:lnTo>
                  <a:pt x="1058" y="256"/>
                </a:lnTo>
                <a:lnTo>
                  <a:pt x="1059" y="254"/>
                </a:lnTo>
                <a:lnTo>
                  <a:pt x="1061" y="251"/>
                </a:lnTo>
                <a:lnTo>
                  <a:pt x="1064" y="243"/>
                </a:lnTo>
                <a:lnTo>
                  <a:pt x="1065" y="232"/>
                </a:lnTo>
                <a:lnTo>
                  <a:pt x="1065" y="232"/>
                </a:lnTo>
                <a:lnTo>
                  <a:pt x="1066" y="229"/>
                </a:lnTo>
                <a:lnTo>
                  <a:pt x="1068" y="226"/>
                </a:lnTo>
                <a:lnTo>
                  <a:pt x="1072" y="221"/>
                </a:lnTo>
                <a:lnTo>
                  <a:pt x="1070" y="214"/>
                </a:lnTo>
                <a:lnTo>
                  <a:pt x="1070" y="214"/>
                </a:lnTo>
                <a:lnTo>
                  <a:pt x="1073" y="214"/>
                </a:lnTo>
                <a:lnTo>
                  <a:pt x="1075" y="213"/>
                </a:lnTo>
                <a:lnTo>
                  <a:pt x="1077" y="211"/>
                </a:lnTo>
                <a:lnTo>
                  <a:pt x="1077" y="211"/>
                </a:lnTo>
                <a:lnTo>
                  <a:pt x="1085" y="191"/>
                </a:lnTo>
                <a:lnTo>
                  <a:pt x="1085" y="191"/>
                </a:lnTo>
                <a:lnTo>
                  <a:pt x="1088" y="189"/>
                </a:lnTo>
                <a:lnTo>
                  <a:pt x="1092" y="185"/>
                </a:lnTo>
                <a:lnTo>
                  <a:pt x="1094" y="182"/>
                </a:lnTo>
                <a:lnTo>
                  <a:pt x="1094" y="182"/>
                </a:lnTo>
                <a:lnTo>
                  <a:pt x="1094" y="180"/>
                </a:lnTo>
                <a:lnTo>
                  <a:pt x="1093" y="178"/>
                </a:lnTo>
                <a:lnTo>
                  <a:pt x="1091" y="175"/>
                </a:lnTo>
                <a:lnTo>
                  <a:pt x="1090" y="167"/>
                </a:lnTo>
                <a:lnTo>
                  <a:pt x="1090" y="167"/>
                </a:lnTo>
                <a:lnTo>
                  <a:pt x="1090" y="154"/>
                </a:lnTo>
                <a:lnTo>
                  <a:pt x="1092" y="139"/>
                </a:lnTo>
                <a:lnTo>
                  <a:pt x="1094" y="124"/>
                </a:lnTo>
                <a:lnTo>
                  <a:pt x="1094" y="124"/>
                </a:lnTo>
                <a:lnTo>
                  <a:pt x="1103" y="122"/>
                </a:lnTo>
                <a:lnTo>
                  <a:pt x="1114" y="117"/>
                </a:lnTo>
                <a:lnTo>
                  <a:pt x="1114" y="117"/>
                </a:lnTo>
                <a:lnTo>
                  <a:pt x="1119" y="115"/>
                </a:lnTo>
                <a:lnTo>
                  <a:pt x="1124" y="111"/>
                </a:lnTo>
                <a:lnTo>
                  <a:pt x="1129" y="106"/>
                </a:lnTo>
                <a:lnTo>
                  <a:pt x="1132" y="105"/>
                </a:lnTo>
                <a:lnTo>
                  <a:pt x="1132" y="105"/>
                </a:lnTo>
                <a:lnTo>
                  <a:pt x="1137" y="104"/>
                </a:lnTo>
                <a:lnTo>
                  <a:pt x="1148" y="103"/>
                </a:lnTo>
                <a:lnTo>
                  <a:pt x="1157" y="99"/>
                </a:lnTo>
                <a:lnTo>
                  <a:pt x="1161" y="97"/>
                </a:lnTo>
                <a:lnTo>
                  <a:pt x="1162" y="94"/>
                </a:lnTo>
                <a:lnTo>
                  <a:pt x="1162" y="94"/>
                </a:lnTo>
                <a:lnTo>
                  <a:pt x="1161" y="93"/>
                </a:lnTo>
                <a:lnTo>
                  <a:pt x="1159" y="92"/>
                </a:lnTo>
                <a:lnTo>
                  <a:pt x="1151" y="89"/>
                </a:lnTo>
                <a:lnTo>
                  <a:pt x="1127" y="80"/>
                </a:lnTo>
                <a:lnTo>
                  <a:pt x="1092" y="72"/>
                </a:lnTo>
                <a:lnTo>
                  <a:pt x="1092" y="72"/>
                </a:lnTo>
                <a:lnTo>
                  <a:pt x="1090" y="65"/>
                </a:lnTo>
                <a:lnTo>
                  <a:pt x="1081" y="49"/>
                </a:lnTo>
                <a:lnTo>
                  <a:pt x="1072" y="32"/>
                </a:lnTo>
                <a:lnTo>
                  <a:pt x="1067" y="25"/>
                </a:lnTo>
                <a:lnTo>
                  <a:pt x="1062" y="20"/>
                </a:lnTo>
                <a:lnTo>
                  <a:pt x="1062" y="20"/>
                </a:lnTo>
                <a:lnTo>
                  <a:pt x="1053" y="15"/>
                </a:lnTo>
                <a:lnTo>
                  <a:pt x="1044" y="12"/>
                </a:lnTo>
                <a:lnTo>
                  <a:pt x="1034" y="9"/>
                </a:lnTo>
                <a:lnTo>
                  <a:pt x="1025" y="8"/>
                </a:lnTo>
                <a:lnTo>
                  <a:pt x="1025" y="8"/>
                </a:lnTo>
                <a:lnTo>
                  <a:pt x="1006" y="7"/>
                </a:lnTo>
                <a:lnTo>
                  <a:pt x="999" y="6"/>
                </a:lnTo>
                <a:lnTo>
                  <a:pt x="995" y="6"/>
                </a:lnTo>
                <a:lnTo>
                  <a:pt x="995" y="6"/>
                </a:lnTo>
                <a:lnTo>
                  <a:pt x="993" y="1"/>
                </a:lnTo>
                <a:lnTo>
                  <a:pt x="989" y="0"/>
                </a:lnTo>
                <a:lnTo>
                  <a:pt x="983" y="0"/>
                </a:lnTo>
                <a:lnTo>
                  <a:pt x="983" y="0"/>
                </a:lnTo>
                <a:lnTo>
                  <a:pt x="976" y="2"/>
                </a:lnTo>
                <a:lnTo>
                  <a:pt x="974" y="3"/>
                </a:lnTo>
                <a:lnTo>
                  <a:pt x="973" y="5"/>
                </a:lnTo>
                <a:lnTo>
                  <a:pt x="973" y="6"/>
                </a:lnTo>
                <a:lnTo>
                  <a:pt x="973" y="6"/>
                </a:lnTo>
                <a:lnTo>
                  <a:pt x="965" y="7"/>
                </a:lnTo>
                <a:lnTo>
                  <a:pt x="952" y="13"/>
                </a:lnTo>
                <a:lnTo>
                  <a:pt x="952" y="13"/>
                </a:lnTo>
                <a:lnTo>
                  <a:pt x="939" y="20"/>
                </a:lnTo>
                <a:lnTo>
                  <a:pt x="932" y="25"/>
                </a:lnTo>
                <a:lnTo>
                  <a:pt x="928" y="31"/>
                </a:lnTo>
                <a:lnTo>
                  <a:pt x="928" y="31"/>
                </a:lnTo>
                <a:lnTo>
                  <a:pt x="923" y="39"/>
                </a:lnTo>
                <a:lnTo>
                  <a:pt x="916" y="52"/>
                </a:lnTo>
                <a:lnTo>
                  <a:pt x="910" y="66"/>
                </a:lnTo>
                <a:lnTo>
                  <a:pt x="905" y="78"/>
                </a:lnTo>
                <a:lnTo>
                  <a:pt x="905" y="78"/>
                </a:lnTo>
                <a:lnTo>
                  <a:pt x="903" y="87"/>
                </a:lnTo>
                <a:lnTo>
                  <a:pt x="902" y="98"/>
                </a:lnTo>
                <a:lnTo>
                  <a:pt x="900" y="107"/>
                </a:lnTo>
                <a:lnTo>
                  <a:pt x="900" y="115"/>
                </a:lnTo>
                <a:lnTo>
                  <a:pt x="900" y="115"/>
                </a:lnTo>
                <a:lnTo>
                  <a:pt x="906" y="131"/>
                </a:lnTo>
                <a:lnTo>
                  <a:pt x="911" y="144"/>
                </a:lnTo>
                <a:lnTo>
                  <a:pt x="916" y="144"/>
                </a:lnTo>
                <a:lnTo>
                  <a:pt x="913" y="164"/>
                </a:lnTo>
                <a:lnTo>
                  <a:pt x="908" y="17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0">
            <a:extLst>
              <a:ext uri="{FF2B5EF4-FFF2-40B4-BE49-F238E27FC236}">
                <a16:creationId xmlns:a16="http://schemas.microsoft.com/office/drawing/2014/main" id="{4F852CD7-43C9-48D0-92B2-E03CAB5C8744}"/>
              </a:ext>
            </a:extLst>
          </p:cNvPr>
          <p:cNvSpPr>
            <a:spLocks/>
          </p:cNvSpPr>
          <p:nvPr/>
        </p:nvSpPr>
        <p:spPr bwMode="auto">
          <a:xfrm>
            <a:off x="6146003" y="4683081"/>
            <a:ext cx="1470760" cy="1661802"/>
          </a:xfrm>
          <a:custGeom>
            <a:avLst/>
            <a:gdLst>
              <a:gd name="T0" fmla="*/ 480 w 1124"/>
              <a:gd name="T1" fmla="*/ 463 h 1270"/>
              <a:gd name="T2" fmla="*/ 444 w 1124"/>
              <a:gd name="T3" fmla="*/ 563 h 1270"/>
              <a:gd name="T4" fmla="*/ 441 w 1124"/>
              <a:gd name="T5" fmla="*/ 756 h 1270"/>
              <a:gd name="T6" fmla="*/ 389 w 1124"/>
              <a:gd name="T7" fmla="*/ 838 h 1270"/>
              <a:gd name="T8" fmla="*/ 203 w 1124"/>
              <a:gd name="T9" fmla="*/ 894 h 1270"/>
              <a:gd name="T10" fmla="*/ 71 w 1124"/>
              <a:gd name="T11" fmla="*/ 895 h 1270"/>
              <a:gd name="T12" fmla="*/ 23 w 1124"/>
              <a:gd name="T13" fmla="*/ 967 h 1270"/>
              <a:gd name="T14" fmla="*/ 7 w 1124"/>
              <a:gd name="T15" fmla="*/ 1112 h 1270"/>
              <a:gd name="T16" fmla="*/ 53 w 1124"/>
              <a:gd name="T17" fmla="*/ 1109 h 1270"/>
              <a:gd name="T18" fmla="*/ 121 w 1124"/>
              <a:gd name="T19" fmla="*/ 1017 h 1270"/>
              <a:gd name="T20" fmla="*/ 137 w 1124"/>
              <a:gd name="T21" fmla="*/ 996 h 1270"/>
              <a:gd name="T22" fmla="*/ 329 w 1124"/>
              <a:gd name="T23" fmla="*/ 965 h 1270"/>
              <a:gd name="T24" fmla="*/ 474 w 1124"/>
              <a:gd name="T25" fmla="*/ 934 h 1270"/>
              <a:gd name="T26" fmla="*/ 609 w 1124"/>
              <a:gd name="T27" fmla="*/ 790 h 1270"/>
              <a:gd name="T28" fmla="*/ 681 w 1124"/>
              <a:gd name="T29" fmla="*/ 885 h 1270"/>
              <a:gd name="T30" fmla="*/ 659 w 1124"/>
              <a:gd name="T31" fmla="*/ 928 h 1270"/>
              <a:gd name="T32" fmla="*/ 620 w 1124"/>
              <a:gd name="T33" fmla="*/ 1086 h 1270"/>
              <a:gd name="T34" fmla="*/ 588 w 1124"/>
              <a:gd name="T35" fmla="*/ 1158 h 1270"/>
              <a:gd name="T36" fmla="*/ 604 w 1124"/>
              <a:gd name="T37" fmla="*/ 1233 h 1270"/>
              <a:gd name="T38" fmla="*/ 722 w 1124"/>
              <a:gd name="T39" fmla="*/ 1267 h 1270"/>
              <a:gd name="T40" fmla="*/ 827 w 1124"/>
              <a:gd name="T41" fmla="*/ 1226 h 1270"/>
              <a:gd name="T42" fmla="*/ 762 w 1124"/>
              <a:gd name="T43" fmla="*/ 1186 h 1270"/>
              <a:gd name="T44" fmla="*/ 696 w 1124"/>
              <a:gd name="T45" fmla="*/ 1092 h 1270"/>
              <a:gd name="T46" fmla="*/ 763 w 1124"/>
              <a:gd name="T47" fmla="*/ 950 h 1270"/>
              <a:gd name="T48" fmla="*/ 814 w 1124"/>
              <a:gd name="T49" fmla="*/ 850 h 1270"/>
              <a:gd name="T50" fmla="*/ 725 w 1124"/>
              <a:gd name="T51" fmla="*/ 685 h 1270"/>
              <a:gd name="T52" fmla="*/ 687 w 1124"/>
              <a:gd name="T53" fmla="*/ 579 h 1270"/>
              <a:gd name="T54" fmla="*/ 720 w 1124"/>
              <a:gd name="T55" fmla="*/ 544 h 1270"/>
              <a:gd name="T56" fmla="*/ 821 w 1124"/>
              <a:gd name="T57" fmla="*/ 422 h 1270"/>
              <a:gd name="T58" fmla="*/ 891 w 1124"/>
              <a:gd name="T59" fmla="*/ 399 h 1270"/>
              <a:gd name="T60" fmla="*/ 978 w 1124"/>
              <a:gd name="T61" fmla="*/ 513 h 1270"/>
              <a:gd name="T62" fmla="*/ 953 w 1124"/>
              <a:gd name="T63" fmla="*/ 579 h 1270"/>
              <a:gd name="T64" fmla="*/ 1010 w 1124"/>
              <a:gd name="T65" fmla="*/ 742 h 1270"/>
              <a:gd name="T66" fmla="*/ 1111 w 1124"/>
              <a:gd name="T67" fmla="*/ 658 h 1270"/>
              <a:gd name="T68" fmla="*/ 1102 w 1124"/>
              <a:gd name="T69" fmla="*/ 587 h 1270"/>
              <a:gd name="T70" fmla="*/ 1017 w 1124"/>
              <a:gd name="T71" fmla="*/ 493 h 1270"/>
              <a:gd name="T72" fmla="*/ 964 w 1124"/>
              <a:gd name="T73" fmla="*/ 327 h 1270"/>
              <a:gd name="T74" fmla="*/ 965 w 1124"/>
              <a:gd name="T75" fmla="*/ 242 h 1270"/>
              <a:gd name="T76" fmla="*/ 1001 w 1124"/>
              <a:gd name="T77" fmla="*/ 220 h 1270"/>
              <a:gd name="T78" fmla="*/ 1010 w 1124"/>
              <a:gd name="T79" fmla="*/ 198 h 1270"/>
              <a:gd name="T80" fmla="*/ 1023 w 1124"/>
              <a:gd name="T81" fmla="*/ 175 h 1270"/>
              <a:gd name="T82" fmla="*/ 1025 w 1124"/>
              <a:gd name="T83" fmla="*/ 113 h 1270"/>
              <a:gd name="T84" fmla="*/ 1080 w 1124"/>
              <a:gd name="T85" fmla="*/ 101 h 1270"/>
              <a:gd name="T86" fmla="*/ 1022 w 1124"/>
              <a:gd name="T87" fmla="*/ 73 h 1270"/>
              <a:gd name="T88" fmla="*/ 942 w 1124"/>
              <a:gd name="T89" fmla="*/ 9 h 1270"/>
              <a:gd name="T90" fmla="*/ 905 w 1124"/>
              <a:gd name="T91" fmla="*/ 12 h 1270"/>
              <a:gd name="T92" fmla="*/ 847 w 1124"/>
              <a:gd name="T93" fmla="*/ 61 h 1270"/>
              <a:gd name="T94" fmla="*/ 850 w 1124"/>
              <a:gd name="T95" fmla="*/ 136 h 1270"/>
              <a:gd name="T96" fmla="*/ 819 w 1124"/>
              <a:gd name="T97" fmla="*/ 179 h 1270"/>
              <a:gd name="T98" fmla="*/ 654 w 1124"/>
              <a:gd name="T99" fmla="*/ 218 h 1270"/>
              <a:gd name="T100" fmla="*/ 481 w 1124"/>
              <a:gd name="T101" fmla="*/ 313 h 1270"/>
              <a:gd name="T102" fmla="*/ 410 w 1124"/>
              <a:gd name="T103" fmla="*/ 398 h 1270"/>
              <a:gd name="T104" fmla="*/ 349 w 1124"/>
              <a:gd name="T105" fmla="*/ 521 h 1270"/>
              <a:gd name="T106" fmla="*/ 287 w 1124"/>
              <a:gd name="T107" fmla="*/ 637 h 1270"/>
              <a:gd name="T108" fmla="*/ 292 w 1124"/>
              <a:gd name="T109" fmla="*/ 665 h 1270"/>
              <a:gd name="T110" fmla="*/ 331 w 1124"/>
              <a:gd name="T111" fmla="*/ 635 h 1270"/>
              <a:gd name="T112" fmla="*/ 324 w 1124"/>
              <a:gd name="T113" fmla="*/ 701 h 1270"/>
              <a:gd name="T114" fmla="*/ 351 w 1124"/>
              <a:gd name="T115" fmla="*/ 690 h 1270"/>
              <a:gd name="T116" fmla="*/ 381 w 1124"/>
              <a:gd name="T117" fmla="*/ 635 h 1270"/>
              <a:gd name="T118" fmla="*/ 397 w 1124"/>
              <a:gd name="T119" fmla="*/ 560 h 1270"/>
              <a:gd name="T120" fmla="*/ 481 w 1124"/>
              <a:gd name="T121" fmla="*/ 423 h 1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24" h="1270">
                <a:moveTo>
                  <a:pt x="528" y="366"/>
                </a:moveTo>
                <a:lnTo>
                  <a:pt x="528" y="366"/>
                </a:lnTo>
                <a:lnTo>
                  <a:pt x="507" y="423"/>
                </a:lnTo>
                <a:lnTo>
                  <a:pt x="507" y="423"/>
                </a:lnTo>
                <a:lnTo>
                  <a:pt x="505" y="424"/>
                </a:lnTo>
                <a:lnTo>
                  <a:pt x="502" y="427"/>
                </a:lnTo>
                <a:lnTo>
                  <a:pt x="498" y="430"/>
                </a:lnTo>
                <a:lnTo>
                  <a:pt x="493" y="440"/>
                </a:lnTo>
                <a:lnTo>
                  <a:pt x="493" y="440"/>
                </a:lnTo>
                <a:lnTo>
                  <a:pt x="487" y="451"/>
                </a:lnTo>
                <a:lnTo>
                  <a:pt x="480" y="463"/>
                </a:lnTo>
                <a:lnTo>
                  <a:pt x="472" y="476"/>
                </a:lnTo>
                <a:lnTo>
                  <a:pt x="472" y="476"/>
                </a:lnTo>
                <a:lnTo>
                  <a:pt x="467" y="483"/>
                </a:lnTo>
                <a:lnTo>
                  <a:pt x="463" y="490"/>
                </a:lnTo>
                <a:lnTo>
                  <a:pt x="457" y="501"/>
                </a:lnTo>
                <a:lnTo>
                  <a:pt x="452" y="514"/>
                </a:lnTo>
                <a:lnTo>
                  <a:pt x="447" y="528"/>
                </a:lnTo>
                <a:lnTo>
                  <a:pt x="445" y="545"/>
                </a:lnTo>
                <a:lnTo>
                  <a:pt x="444" y="554"/>
                </a:lnTo>
                <a:lnTo>
                  <a:pt x="444" y="563"/>
                </a:lnTo>
                <a:lnTo>
                  <a:pt x="444" y="563"/>
                </a:lnTo>
                <a:lnTo>
                  <a:pt x="446" y="580"/>
                </a:lnTo>
                <a:lnTo>
                  <a:pt x="449" y="598"/>
                </a:lnTo>
                <a:lnTo>
                  <a:pt x="453" y="613"/>
                </a:lnTo>
                <a:lnTo>
                  <a:pt x="458" y="626"/>
                </a:lnTo>
                <a:lnTo>
                  <a:pt x="466" y="646"/>
                </a:lnTo>
                <a:lnTo>
                  <a:pt x="470" y="654"/>
                </a:lnTo>
                <a:lnTo>
                  <a:pt x="470" y="654"/>
                </a:lnTo>
                <a:lnTo>
                  <a:pt x="459" y="697"/>
                </a:lnTo>
                <a:lnTo>
                  <a:pt x="449" y="732"/>
                </a:lnTo>
                <a:lnTo>
                  <a:pt x="441" y="756"/>
                </a:lnTo>
                <a:lnTo>
                  <a:pt x="441" y="756"/>
                </a:lnTo>
                <a:lnTo>
                  <a:pt x="439" y="766"/>
                </a:lnTo>
                <a:lnTo>
                  <a:pt x="436" y="775"/>
                </a:lnTo>
                <a:lnTo>
                  <a:pt x="432" y="798"/>
                </a:lnTo>
                <a:lnTo>
                  <a:pt x="428" y="808"/>
                </a:lnTo>
                <a:lnTo>
                  <a:pt x="423" y="818"/>
                </a:lnTo>
                <a:lnTo>
                  <a:pt x="420" y="821"/>
                </a:lnTo>
                <a:lnTo>
                  <a:pt x="416" y="825"/>
                </a:lnTo>
                <a:lnTo>
                  <a:pt x="412" y="829"/>
                </a:lnTo>
                <a:lnTo>
                  <a:pt x="407" y="831"/>
                </a:lnTo>
                <a:lnTo>
                  <a:pt x="407" y="831"/>
                </a:lnTo>
                <a:lnTo>
                  <a:pt x="389" y="838"/>
                </a:lnTo>
                <a:lnTo>
                  <a:pt x="377" y="843"/>
                </a:lnTo>
                <a:lnTo>
                  <a:pt x="363" y="845"/>
                </a:lnTo>
                <a:lnTo>
                  <a:pt x="341" y="845"/>
                </a:lnTo>
                <a:lnTo>
                  <a:pt x="341" y="845"/>
                </a:lnTo>
                <a:lnTo>
                  <a:pt x="334" y="846"/>
                </a:lnTo>
                <a:lnTo>
                  <a:pt x="325" y="847"/>
                </a:lnTo>
                <a:lnTo>
                  <a:pt x="306" y="852"/>
                </a:lnTo>
                <a:lnTo>
                  <a:pt x="286" y="859"/>
                </a:lnTo>
                <a:lnTo>
                  <a:pt x="264" y="868"/>
                </a:lnTo>
                <a:lnTo>
                  <a:pt x="222" y="885"/>
                </a:lnTo>
                <a:lnTo>
                  <a:pt x="203" y="894"/>
                </a:lnTo>
                <a:lnTo>
                  <a:pt x="187" y="899"/>
                </a:lnTo>
                <a:lnTo>
                  <a:pt x="187" y="899"/>
                </a:lnTo>
                <a:lnTo>
                  <a:pt x="141" y="913"/>
                </a:lnTo>
                <a:lnTo>
                  <a:pt x="128" y="915"/>
                </a:lnTo>
                <a:lnTo>
                  <a:pt x="121" y="915"/>
                </a:lnTo>
                <a:lnTo>
                  <a:pt x="121" y="915"/>
                </a:lnTo>
                <a:lnTo>
                  <a:pt x="112" y="911"/>
                </a:lnTo>
                <a:lnTo>
                  <a:pt x="98" y="903"/>
                </a:lnTo>
                <a:lnTo>
                  <a:pt x="89" y="898"/>
                </a:lnTo>
                <a:lnTo>
                  <a:pt x="79" y="896"/>
                </a:lnTo>
                <a:lnTo>
                  <a:pt x="71" y="895"/>
                </a:lnTo>
                <a:lnTo>
                  <a:pt x="66" y="896"/>
                </a:lnTo>
                <a:lnTo>
                  <a:pt x="63" y="897"/>
                </a:lnTo>
                <a:lnTo>
                  <a:pt x="63" y="897"/>
                </a:lnTo>
                <a:lnTo>
                  <a:pt x="51" y="902"/>
                </a:lnTo>
                <a:lnTo>
                  <a:pt x="43" y="907"/>
                </a:lnTo>
                <a:lnTo>
                  <a:pt x="38" y="913"/>
                </a:lnTo>
                <a:lnTo>
                  <a:pt x="34" y="917"/>
                </a:lnTo>
                <a:lnTo>
                  <a:pt x="34" y="917"/>
                </a:lnTo>
                <a:lnTo>
                  <a:pt x="32" y="928"/>
                </a:lnTo>
                <a:lnTo>
                  <a:pt x="28" y="946"/>
                </a:lnTo>
                <a:lnTo>
                  <a:pt x="23" y="967"/>
                </a:lnTo>
                <a:lnTo>
                  <a:pt x="15" y="988"/>
                </a:lnTo>
                <a:lnTo>
                  <a:pt x="15" y="988"/>
                </a:lnTo>
                <a:lnTo>
                  <a:pt x="11" y="1004"/>
                </a:lnTo>
                <a:lnTo>
                  <a:pt x="7" y="1014"/>
                </a:lnTo>
                <a:lnTo>
                  <a:pt x="6" y="1028"/>
                </a:lnTo>
                <a:lnTo>
                  <a:pt x="2" y="1051"/>
                </a:lnTo>
                <a:lnTo>
                  <a:pt x="2" y="1051"/>
                </a:lnTo>
                <a:lnTo>
                  <a:pt x="0" y="1066"/>
                </a:lnTo>
                <a:lnTo>
                  <a:pt x="1" y="1082"/>
                </a:lnTo>
                <a:lnTo>
                  <a:pt x="4" y="1098"/>
                </a:lnTo>
                <a:lnTo>
                  <a:pt x="7" y="1112"/>
                </a:lnTo>
                <a:lnTo>
                  <a:pt x="12" y="1125"/>
                </a:lnTo>
                <a:lnTo>
                  <a:pt x="18" y="1136"/>
                </a:lnTo>
                <a:lnTo>
                  <a:pt x="23" y="1142"/>
                </a:lnTo>
                <a:lnTo>
                  <a:pt x="25" y="1144"/>
                </a:lnTo>
                <a:lnTo>
                  <a:pt x="27" y="1144"/>
                </a:lnTo>
                <a:lnTo>
                  <a:pt x="27" y="1144"/>
                </a:lnTo>
                <a:lnTo>
                  <a:pt x="31" y="1143"/>
                </a:lnTo>
                <a:lnTo>
                  <a:pt x="33" y="1141"/>
                </a:lnTo>
                <a:lnTo>
                  <a:pt x="39" y="1132"/>
                </a:lnTo>
                <a:lnTo>
                  <a:pt x="46" y="1122"/>
                </a:lnTo>
                <a:lnTo>
                  <a:pt x="53" y="1109"/>
                </a:lnTo>
                <a:lnTo>
                  <a:pt x="65" y="1084"/>
                </a:lnTo>
                <a:lnTo>
                  <a:pt x="72" y="1070"/>
                </a:lnTo>
                <a:lnTo>
                  <a:pt x="72" y="1070"/>
                </a:lnTo>
                <a:lnTo>
                  <a:pt x="78" y="1059"/>
                </a:lnTo>
                <a:lnTo>
                  <a:pt x="89" y="1044"/>
                </a:lnTo>
                <a:lnTo>
                  <a:pt x="99" y="1028"/>
                </a:lnTo>
                <a:lnTo>
                  <a:pt x="108" y="1020"/>
                </a:lnTo>
                <a:lnTo>
                  <a:pt x="108" y="1020"/>
                </a:lnTo>
                <a:lnTo>
                  <a:pt x="110" y="1019"/>
                </a:lnTo>
                <a:lnTo>
                  <a:pt x="114" y="1018"/>
                </a:lnTo>
                <a:lnTo>
                  <a:pt x="121" y="1017"/>
                </a:lnTo>
                <a:lnTo>
                  <a:pt x="128" y="1015"/>
                </a:lnTo>
                <a:lnTo>
                  <a:pt x="131" y="1014"/>
                </a:lnTo>
                <a:lnTo>
                  <a:pt x="133" y="1013"/>
                </a:lnTo>
                <a:lnTo>
                  <a:pt x="133" y="1013"/>
                </a:lnTo>
                <a:lnTo>
                  <a:pt x="135" y="1011"/>
                </a:lnTo>
                <a:lnTo>
                  <a:pt x="137" y="1007"/>
                </a:lnTo>
                <a:lnTo>
                  <a:pt x="137" y="1004"/>
                </a:lnTo>
                <a:lnTo>
                  <a:pt x="135" y="999"/>
                </a:lnTo>
                <a:lnTo>
                  <a:pt x="135" y="999"/>
                </a:lnTo>
                <a:lnTo>
                  <a:pt x="136" y="999"/>
                </a:lnTo>
                <a:lnTo>
                  <a:pt x="137" y="996"/>
                </a:lnTo>
                <a:lnTo>
                  <a:pt x="147" y="994"/>
                </a:lnTo>
                <a:lnTo>
                  <a:pt x="161" y="989"/>
                </a:lnTo>
                <a:lnTo>
                  <a:pt x="179" y="986"/>
                </a:lnTo>
                <a:lnTo>
                  <a:pt x="200" y="981"/>
                </a:lnTo>
                <a:lnTo>
                  <a:pt x="224" y="978"/>
                </a:lnTo>
                <a:lnTo>
                  <a:pt x="247" y="975"/>
                </a:lnTo>
                <a:lnTo>
                  <a:pt x="271" y="974"/>
                </a:lnTo>
                <a:lnTo>
                  <a:pt x="271" y="974"/>
                </a:lnTo>
                <a:lnTo>
                  <a:pt x="292" y="972"/>
                </a:lnTo>
                <a:lnTo>
                  <a:pt x="311" y="969"/>
                </a:lnTo>
                <a:lnTo>
                  <a:pt x="329" y="965"/>
                </a:lnTo>
                <a:lnTo>
                  <a:pt x="344" y="960"/>
                </a:lnTo>
                <a:lnTo>
                  <a:pt x="371" y="950"/>
                </a:lnTo>
                <a:lnTo>
                  <a:pt x="384" y="948"/>
                </a:lnTo>
                <a:lnTo>
                  <a:pt x="397" y="946"/>
                </a:lnTo>
                <a:lnTo>
                  <a:pt x="397" y="946"/>
                </a:lnTo>
                <a:lnTo>
                  <a:pt x="421" y="944"/>
                </a:lnTo>
                <a:lnTo>
                  <a:pt x="440" y="943"/>
                </a:lnTo>
                <a:lnTo>
                  <a:pt x="458" y="940"/>
                </a:lnTo>
                <a:lnTo>
                  <a:pt x="466" y="937"/>
                </a:lnTo>
                <a:lnTo>
                  <a:pt x="474" y="934"/>
                </a:lnTo>
                <a:lnTo>
                  <a:pt x="474" y="934"/>
                </a:lnTo>
                <a:lnTo>
                  <a:pt x="491" y="924"/>
                </a:lnTo>
                <a:lnTo>
                  <a:pt x="507" y="911"/>
                </a:lnTo>
                <a:lnTo>
                  <a:pt x="523" y="899"/>
                </a:lnTo>
                <a:lnTo>
                  <a:pt x="532" y="890"/>
                </a:lnTo>
                <a:lnTo>
                  <a:pt x="532" y="890"/>
                </a:lnTo>
                <a:lnTo>
                  <a:pt x="548" y="869"/>
                </a:lnTo>
                <a:lnTo>
                  <a:pt x="571" y="834"/>
                </a:lnTo>
                <a:lnTo>
                  <a:pt x="594" y="803"/>
                </a:lnTo>
                <a:lnTo>
                  <a:pt x="606" y="787"/>
                </a:lnTo>
                <a:lnTo>
                  <a:pt x="606" y="787"/>
                </a:lnTo>
                <a:lnTo>
                  <a:pt x="609" y="790"/>
                </a:lnTo>
                <a:lnTo>
                  <a:pt x="620" y="797"/>
                </a:lnTo>
                <a:lnTo>
                  <a:pt x="648" y="819"/>
                </a:lnTo>
                <a:lnTo>
                  <a:pt x="664" y="832"/>
                </a:lnTo>
                <a:lnTo>
                  <a:pt x="677" y="845"/>
                </a:lnTo>
                <a:lnTo>
                  <a:pt x="686" y="856"/>
                </a:lnTo>
                <a:lnTo>
                  <a:pt x="688" y="860"/>
                </a:lnTo>
                <a:lnTo>
                  <a:pt x="690" y="864"/>
                </a:lnTo>
                <a:lnTo>
                  <a:pt x="690" y="864"/>
                </a:lnTo>
                <a:lnTo>
                  <a:pt x="688" y="870"/>
                </a:lnTo>
                <a:lnTo>
                  <a:pt x="686" y="875"/>
                </a:lnTo>
                <a:lnTo>
                  <a:pt x="681" y="885"/>
                </a:lnTo>
                <a:lnTo>
                  <a:pt x="675" y="894"/>
                </a:lnTo>
                <a:lnTo>
                  <a:pt x="674" y="897"/>
                </a:lnTo>
                <a:lnTo>
                  <a:pt x="673" y="899"/>
                </a:lnTo>
                <a:lnTo>
                  <a:pt x="673" y="899"/>
                </a:lnTo>
                <a:lnTo>
                  <a:pt x="672" y="903"/>
                </a:lnTo>
                <a:lnTo>
                  <a:pt x="668" y="909"/>
                </a:lnTo>
                <a:lnTo>
                  <a:pt x="666" y="915"/>
                </a:lnTo>
                <a:lnTo>
                  <a:pt x="664" y="920"/>
                </a:lnTo>
                <a:lnTo>
                  <a:pt x="664" y="920"/>
                </a:lnTo>
                <a:lnTo>
                  <a:pt x="662" y="923"/>
                </a:lnTo>
                <a:lnTo>
                  <a:pt x="659" y="928"/>
                </a:lnTo>
                <a:lnTo>
                  <a:pt x="649" y="939"/>
                </a:lnTo>
                <a:lnTo>
                  <a:pt x="643" y="947"/>
                </a:lnTo>
                <a:lnTo>
                  <a:pt x="639" y="955"/>
                </a:lnTo>
                <a:lnTo>
                  <a:pt x="635" y="965"/>
                </a:lnTo>
                <a:lnTo>
                  <a:pt x="633" y="976"/>
                </a:lnTo>
                <a:lnTo>
                  <a:pt x="633" y="976"/>
                </a:lnTo>
                <a:lnTo>
                  <a:pt x="632" y="1001"/>
                </a:lnTo>
                <a:lnTo>
                  <a:pt x="629" y="1027"/>
                </a:lnTo>
                <a:lnTo>
                  <a:pt x="626" y="1056"/>
                </a:lnTo>
                <a:lnTo>
                  <a:pt x="623" y="1071"/>
                </a:lnTo>
                <a:lnTo>
                  <a:pt x="620" y="1086"/>
                </a:lnTo>
                <a:lnTo>
                  <a:pt x="620" y="1086"/>
                </a:lnTo>
                <a:lnTo>
                  <a:pt x="607" y="1127"/>
                </a:lnTo>
                <a:lnTo>
                  <a:pt x="603" y="1137"/>
                </a:lnTo>
                <a:lnTo>
                  <a:pt x="603" y="1137"/>
                </a:lnTo>
                <a:lnTo>
                  <a:pt x="602" y="1137"/>
                </a:lnTo>
                <a:lnTo>
                  <a:pt x="599" y="1137"/>
                </a:lnTo>
                <a:lnTo>
                  <a:pt x="595" y="1140"/>
                </a:lnTo>
                <a:lnTo>
                  <a:pt x="593" y="1143"/>
                </a:lnTo>
                <a:lnTo>
                  <a:pt x="591" y="1147"/>
                </a:lnTo>
                <a:lnTo>
                  <a:pt x="591" y="1147"/>
                </a:lnTo>
                <a:lnTo>
                  <a:pt x="588" y="1158"/>
                </a:lnTo>
                <a:lnTo>
                  <a:pt x="584" y="1173"/>
                </a:lnTo>
                <a:lnTo>
                  <a:pt x="583" y="1189"/>
                </a:lnTo>
                <a:lnTo>
                  <a:pt x="583" y="1197"/>
                </a:lnTo>
                <a:lnTo>
                  <a:pt x="584" y="1205"/>
                </a:lnTo>
                <a:lnTo>
                  <a:pt x="584" y="1205"/>
                </a:lnTo>
                <a:lnTo>
                  <a:pt x="587" y="1212"/>
                </a:lnTo>
                <a:lnTo>
                  <a:pt x="589" y="1218"/>
                </a:lnTo>
                <a:lnTo>
                  <a:pt x="591" y="1222"/>
                </a:lnTo>
                <a:lnTo>
                  <a:pt x="595" y="1227"/>
                </a:lnTo>
                <a:lnTo>
                  <a:pt x="600" y="1231"/>
                </a:lnTo>
                <a:lnTo>
                  <a:pt x="604" y="1233"/>
                </a:lnTo>
                <a:lnTo>
                  <a:pt x="609" y="1235"/>
                </a:lnTo>
                <a:lnTo>
                  <a:pt x="615" y="1238"/>
                </a:lnTo>
                <a:lnTo>
                  <a:pt x="615" y="1238"/>
                </a:lnTo>
                <a:lnTo>
                  <a:pt x="625" y="1241"/>
                </a:lnTo>
                <a:lnTo>
                  <a:pt x="635" y="1246"/>
                </a:lnTo>
                <a:lnTo>
                  <a:pt x="652" y="1252"/>
                </a:lnTo>
                <a:lnTo>
                  <a:pt x="665" y="1255"/>
                </a:lnTo>
                <a:lnTo>
                  <a:pt x="680" y="1259"/>
                </a:lnTo>
                <a:lnTo>
                  <a:pt x="680" y="1259"/>
                </a:lnTo>
                <a:lnTo>
                  <a:pt x="710" y="1265"/>
                </a:lnTo>
                <a:lnTo>
                  <a:pt x="722" y="1267"/>
                </a:lnTo>
                <a:lnTo>
                  <a:pt x="731" y="1270"/>
                </a:lnTo>
                <a:lnTo>
                  <a:pt x="740" y="1270"/>
                </a:lnTo>
                <a:lnTo>
                  <a:pt x="751" y="1268"/>
                </a:lnTo>
                <a:lnTo>
                  <a:pt x="762" y="1266"/>
                </a:lnTo>
                <a:lnTo>
                  <a:pt x="774" y="1261"/>
                </a:lnTo>
                <a:lnTo>
                  <a:pt x="774" y="1261"/>
                </a:lnTo>
                <a:lnTo>
                  <a:pt x="797" y="1248"/>
                </a:lnTo>
                <a:lnTo>
                  <a:pt x="808" y="1242"/>
                </a:lnTo>
                <a:lnTo>
                  <a:pt x="816" y="1238"/>
                </a:lnTo>
                <a:lnTo>
                  <a:pt x="823" y="1232"/>
                </a:lnTo>
                <a:lnTo>
                  <a:pt x="827" y="1226"/>
                </a:lnTo>
                <a:lnTo>
                  <a:pt x="830" y="1220"/>
                </a:lnTo>
                <a:lnTo>
                  <a:pt x="829" y="1214"/>
                </a:lnTo>
                <a:lnTo>
                  <a:pt x="829" y="1214"/>
                </a:lnTo>
                <a:lnTo>
                  <a:pt x="829" y="1212"/>
                </a:lnTo>
                <a:lnTo>
                  <a:pt x="827" y="1209"/>
                </a:lnTo>
                <a:lnTo>
                  <a:pt x="821" y="1206"/>
                </a:lnTo>
                <a:lnTo>
                  <a:pt x="811" y="1202"/>
                </a:lnTo>
                <a:lnTo>
                  <a:pt x="802" y="1200"/>
                </a:lnTo>
                <a:lnTo>
                  <a:pt x="781" y="1194"/>
                </a:lnTo>
                <a:lnTo>
                  <a:pt x="770" y="1190"/>
                </a:lnTo>
                <a:lnTo>
                  <a:pt x="762" y="1186"/>
                </a:lnTo>
                <a:lnTo>
                  <a:pt x="762" y="1186"/>
                </a:lnTo>
                <a:lnTo>
                  <a:pt x="718" y="1154"/>
                </a:lnTo>
                <a:lnTo>
                  <a:pt x="718" y="1154"/>
                </a:lnTo>
                <a:lnTo>
                  <a:pt x="709" y="1145"/>
                </a:lnTo>
                <a:lnTo>
                  <a:pt x="704" y="1140"/>
                </a:lnTo>
                <a:lnTo>
                  <a:pt x="701" y="1135"/>
                </a:lnTo>
                <a:lnTo>
                  <a:pt x="701" y="1135"/>
                </a:lnTo>
                <a:lnTo>
                  <a:pt x="696" y="1117"/>
                </a:lnTo>
                <a:lnTo>
                  <a:pt x="692" y="1102"/>
                </a:lnTo>
                <a:lnTo>
                  <a:pt x="692" y="1102"/>
                </a:lnTo>
                <a:lnTo>
                  <a:pt x="696" y="1092"/>
                </a:lnTo>
                <a:lnTo>
                  <a:pt x="704" y="1071"/>
                </a:lnTo>
                <a:lnTo>
                  <a:pt x="716" y="1045"/>
                </a:lnTo>
                <a:lnTo>
                  <a:pt x="729" y="1018"/>
                </a:lnTo>
                <a:lnTo>
                  <a:pt x="729" y="1018"/>
                </a:lnTo>
                <a:lnTo>
                  <a:pt x="740" y="994"/>
                </a:lnTo>
                <a:lnTo>
                  <a:pt x="750" y="973"/>
                </a:lnTo>
                <a:lnTo>
                  <a:pt x="757" y="953"/>
                </a:lnTo>
                <a:lnTo>
                  <a:pt x="757" y="953"/>
                </a:lnTo>
                <a:lnTo>
                  <a:pt x="758" y="953"/>
                </a:lnTo>
                <a:lnTo>
                  <a:pt x="761" y="953"/>
                </a:lnTo>
                <a:lnTo>
                  <a:pt x="763" y="950"/>
                </a:lnTo>
                <a:lnTo>
                  <a:pt x="766" y="943"/>
                </a:lnTo>
                <a:lnTo>
                  <a:pt x="766" y="943"/>
                </a:lnTo>
                <a:lnTo>
                  <a:pt x="770" y="936"/>
                </a:lnTo>
                <a:lnTo>
                  <a:pt x="776" y="927"/>
                </a:lnTo>
                <a:lnTo>
                  <a:pt x="792" y="901"/>
                </a:lnTo>
                <a:lnTo>
                  <a:pt x="801" y="886"/>
                </a:lnTo>
                <a:lnTo>
                  <a:pt x="807" y="873"/>
                </a:lnTo>
                <a:lnTo>
                  <a:pt x="811" y="860"/>
                </a:lnTo>
                <a:lnTo>
                  <a:pt x="813" y="855"/>
                </a:lnTo>
                <a:lnTo>
                  <a:pt x="814" y="850"/>
                </a:lnTo>
                <a:lnTo>
                  <a:pt x="814" y="850"/>
                </a:lnTo>
                <a:lnTo>
                  <a:pt x="814" y="836"/>
                </a:lnTo>
                <a:lnTo>
                  <a:pt x="815" y="826"/>
                </a:lnTo>
                <a:lnTo>
                  <a:pt x="815" y="821"/>
                </a:lnTo>
                <a:lnTo>
                  <a:pt x="814" y="816"/>
                </a:lnTo>
                <a:lnTo>
                  <a:pt x="813" y="810"/>
                </a:lnTo>
                <a:lnTo>
                  <a:pt x="809" y="801"/>
                </a:lnTo>
                <a:lnTo>
                  <a:pt x="809" y="801"/>
                </a:lnTo>
                <a:lnTo>
                  <a:pt x="802" y="788"/>
                </a:lnTo>
                <a:lnTo>
                  <a:pt x="789" y="771"/>
                </a:lnTo>
                <a:lnTo>
                  <a:pt x="757" y="727"/>
                </a:lnTo>
                <a:lnTo>
                  <a:pt x="725" y="685"/>
                </a:lnTo>
                <a:lnTo>
                  <a:pt x="706" y="658"/>
                </a:lnTo>
                <a:lnTo>
                  <a:pt x="706" y="658"/>
                </a:lnTo>
                <a:lnTo>
                  <a:pt x="699" y="646"/>
                </a:lnTo>
                <a:lnTo>
                  <a:pt x="694" y="636"/>
                </a:lnTo>
                <a:lnTo>
                  <a:pt x="691" y="625"/>
                </a:lnTo>
                <a:lnTo>
                  <a:pt x="690" y="615"/>
                </a:lnTo>
                <a:lnTo>
                  <a:pt x="690" y="615"/>
                </a:lnTo>
                <a:lnTo>
                  <a:pt x="687" y="597"/>
                </a:lnTo>
                <a:lnTo>
                  <a:pt x="686" y="590"/>
                </a:lnTo>
                <a:lnTo>
                  <a:pt x="687" y="579"/>
                </a:lnTo>
                <a:lnTo>
                  <a:pt x="687" y="579"/>
                </a:lnTo>
                <a:lnTo>
                  <a:pt x="690" y="567"/>
                </a:lnTo>
                <a:lnTo>
                  <a:pt x="692" y="558"/>
                </a:lnTo>
                <a:lnTo>
                  <a:pt x="697" y="548"/>
                </a:lnTo>
                <a:lnTo>
                  <a:pt x="697" y="548"/>
                </a:lnTo>
                <a:lnTo>
                  <a:pt x="699" y="551"/>
                </a:lnTo>
                <a:lnTo>
                  <a:pt x="705" y="553"/>
                </a:lnTo>
                <a:lnTo>
                  <a:pt x="709" y="553"/>
                </a:lnTo>
                <a:lnTo>
                  <a:pt x="712" y="552"/>
                </a:lnTo>
                <a:lnTo>
                  <a:pt x="716" y="550"/>
                </a:lnTo>
                <a:lnTo>
                  <a:pt x="720" y="544"/>
                </a:lnTo>
                <a:lnTo>
                  <a:pt x="720" y="544"/>
                </a:lnTo>
                <a:lnTo>
                  <a:pt x="724" y="537"/>
                </a:lnTo>
                <a:lnTo>
                  <a:pt x="727" y="527"/>
                </a:lnTo>
                <a:lnTo>
                  <a:pt x="736" y="502"/>
                </a:lnTo>
                <a:lnTo>
                  <a:pt x="744" y="480"/>
                </a:lnTo>
                <a:lnTo>
                  <a:pt x="749" y="471"/>
                </a:lnTo>
                <a:lnTo>
                  <a:pt x="752" y="464"/>
                </a:lnTo>
                <a:lnTo>
                  <a:pt x="752" y="464"/>
                </a:lnTo>
                <a:lnTo>
                  <a:pt x="759" y="460"/>
                </a:lnTo>
                <a:lnTo>
                  <a:pt x="769" y="454"/>
                </a:lnTo>
                <a:lnTo>
                  <a:pt x="795" y="438"/>
                </a:lnTo>
                <a:lnTo>
                  <a:pt x="821" y="422"/>
                </a:lnTo>
                <a:lnTo>
                  <a:pt x="832" y="414"/>
                </a:lnTo>
                <a:lnTo>
                  <a:pt x="839" y="406"/>
                </a:lnTo>
                <a:lnTo>
                  <a:pt x="839" y="406"/>
                </a:lnTo>
                <a:lnTo>
                  <a:pt x="846" y="401"/>
                </a:lnTo>
                <a:lnTo>
                  <a:pt x="852" y="395"/>
                </a:lnTo>
                <a:lnTo>
                  <a:pt x="866" y="385"/>
                </a:lnTo>
                <a:lnTo>
                  <a:pt x="876" y="378"/>
                </a:lnTo>
                <a:lnTo>
                  <a:pt x="881" y="376"/>
                </a:lnTo>
                <a:lnTo>
                  <a:pt x="881" y="376"/>
                </a:lnTo>
                <a:lnTo>
                  <a:pt x="885" y="388"/>
                </a:lnTo>
                <a:lnTo>
                  <a:pt x="891" y="399"/>
                </a:lnTo>
                <a:lnTo>
                  <a:pt x="897" y="415"/>
                </a:lnTo>
                <a:lnTo>
                  <a:pt x="906" y="431"/>
                </a:lnTo>
                <a:lnTo>
                  <a:pt x="917" y="448"/>
                </a:lnTo>
                <a:lnTo>
                  <a:pt x="928" y="463"/>
                </a:lnTo>
                <a:lnTo>
                  <a:pt x="934" y="470"/>
                </a:lnTo>
                <a:lnTo>
                  <a:pt x="942" y="476"/>
                </a:lnTo>
                <a:lnTo>
                  <a:pt x="942" y="476"/>
                </a:lnTo>
                <a:lnTo>
                  <a:pt x="955" y="488"/>
                </a:lnTo>
                <a:lnTo>
                  <a:pt x="965" y="497"/>
                </a:lnTo>
                <a:lnTo>
                  <a:pt x="973" y="506"/>
                </a:lnTo>
                <a:lnTo>
                  <a:pt x="978" y="513"/>
                </a:lnTo>
                <a:lnTo>
                  <a:pt x="985" y="522"/>
                </a:lnTo>
                <a:lnTo>
                  <a:pt x="986" y="526"/>
                </a:lnTo>
                <a:lnTo>
                  <a:pt x="986" y="526"/>
                </a:lnTo>
                <a:lnTo>
                  <a:pt x="981" y="532"/>
                </a:lnTo>
                <a:lnTo>
                  <a:pt x="969" y="548"/>
                </a:lnTo>
                <a:lnTo>
                  <a:pt x="963" y="557"/>
                </a:lnTo>
                <a:lnTo>
                  <a:pt x="957" y="566"/>
                </a:lnTo>
                <a:lnTo>
                  <a:pt x="955" y="573"/>
                </a:lnTo>
                <a:lnTo>
                  <a:pt x="953" y="577"/>
                </a:lnTo>
                <a:lnTo>
                  <a:pt x="953" y="579"/>
                </a:lnTo>
                <a:lnTo>
                  <a:pt x="953" y="579"/>
                </a:lnTo>
                <a:lnTo>
                  <a:pt x="970" y="633"/>
                </a:lnTo>
                <a:lnTo>
                  <a:pt x="982" y="672"/>
                </a:lnTo>
                <a:lnTo>
                  <a:pt x="985" y="690"/>
                </a:lnTo>
                <a:lnTo>
                  <a:pt x="989" y="706"/>
                </a:lnTo>
                <a:lnTo>
                  <a:pt x="989" y="706"/>
                </a:lnTo>
                <a:lnTo>
                  <a:pt x="991" y="717"/>
                </a:lnTo>
                <a:lnTo>
                  <a:pt x="994" y="727"/>
                </a:lnTo>
                <a:lnTo>
                  <a:pt x="997" y="734"/>
                </a:lnTo>
                <a:lnTo>
                  <a:pt x="1002" y="739"/>
                </a:lnTo>
                <a:lnTo>
                  <a:pt x="1005" y="741"/>
                </a:lnTo>
                <a:lnTo>
                  <a:pt x="1010" y="742"/>
                </a:lnTo>
                <a:lnTo>
                  <a:pt x="1015" y="741"/>
                </a:lnTo>
                <a:lnTo>
                  <a:pt x="1020" y="738"/>
                </a:lnTo>
                <a:lnTo>
                  <a:pt x="1020" y="738"/>
                </a:lnTo>
                <a:lnTo>
                  <a:pt x="1037" y="723"/>
                </a:lnTo>
                <a:lnTo>
                  <a:pt x="1066" y="701"/>
                </a:lnTo>
                <a:lnTo>
                  <a:pt x="1093" y="677"/>
                </a:lnTo>
                <a:lnTo>
                  <a:pt x="1102" y="668"/>
                </a:lnTo>
                <a:lnTo>
                  <a:pt x="1108" y="661"/>
                </a:lnTo>
                <a:lnTo>
                  <a:pt x="1108" y="661"/>
                </a:lnTo>
                <a:lnTo>
                  <a:pt x="1109" y="659"/>
                </a:lnTo>
                <a:lnTo>
                  <a:pt x="1111" y="658"/>
                </a:lnTo>
                <a:lnTo>
                  <a:pt x="1114" y="657"/>
                </a:lnTo>
                <a:lnTo>
                  <a:pt x="1121" y="658"/>
                </a:lnTo>
                <a:lnTo>
                  <a:pt x="1122" y="658"/>
                </a:lnTo>
                <a:lnTo>
                  <a:pt x="1124" y="658"/>
                </a:lnTo>
                <a:lnTo>
                  <a:pt x="1124" y="654"/>
                </a:lnTo>
                <a:lnTo>
                  <a:pt x="1124" y="645"/>
                </a:lnTo>
                <a:lnTo>
                  <a:pt x="1120" y="631"/>
                </a:lnTo>
                <a:lnTo>
                  <a:pt x="1120" y="631"/>
                </a:lnTo>
                <a:lnTo>
                  <a:pt x="1114" y="613"/>
                </a:lnTo>
                <a:lnTo>
                  <a:pt x="1108" y="600"/>
                </a:lnTo>
                <a:lnTo>
                  <a:pt x="1102" y="587"/>
                </a:lnTo>
                <a:lnTo>
                  <a:pt x="1095" y="578"/>
                </a:lnTo>
                <a:lnTo>
                  <a:pt x="1088" y="568"/>
                </a:lnTo>
                <a:lnTo>
                  <a:pt x="1081" y="561"/>
                </a:lnTo>
                <a:lnTo>
                  <a:pt x="1068" y="546"/>
                </a:lnTo>
                <a:lnTo>
                  <a:pt x="1068" y="546"/>
                </a:lnTo>
                <a:lnTo>
                  <a:pt x="1043" y="519"/>
                </a:lnTo>
                <a:lnTo>
                  <a:pt x="1030" y="505"/>
                </a:lnTo>
                <a:lnTo>
                  <a:pt x="1030" y="505"/>
                </a:lnTo>
                <a:lnTo>
                  <a:pt x="1028" y="502"/>
                </a:lnTo>
                <a:lnTo>
                  <a:pt x="1022" y="497"/>
                </a:lnTo>
                <a:lnTo>
                  <a:pt x="1017" y="493"/>
                </a:lnTo>
                <a:lnTo>
                  <a:pt x="1015" y="490"/>
                </a:lnTo>
                <a:lnTo>
                  <a:pt x="1015" y="490"/>
                </a:lnTo>
                <a:lnTo>
                  <a:pt x="1010" y="473"/>
                </a:lnTo>
                <a:lnTo>
                  <a:pt x="1001" y="432"/>
                </a:lnTo>
                <a:lnTo>
                  <a:pt x="989" y="391"/>
                </a:lnTo>
                <a:lnTo>
                  <a:pt x="984" y="375"/>
                </a:lnTo>
                <a:lnTo>
                  <a:pt x="979" y="364"/>
                </a:lnTo>
                <a:lnTo>
                  <a:pt x="960" y="332"/>
                </a:lnTo>
                <a:lnTo>
                  <a:pt x="960" y="332"/>
                </a:lnTo>
                <a:lnTo>
                  <a:pt x="962" y="331"/>
                </a:lnTo>
                <a:lnTo>
                  <a:pt x="964" y="327"/>
                </a:lnTo>
                <a:lnTo>
                  <a:pt x="968" y="318"/>
                </a:lnTo>
                <a:lnTo>
                  <a:pt x="970" y="301"/>
                </a:lnTo>
                <a:lnTo>
                  <a:pt x="970" y="301"/>
                </a:lnTo>
                <a:lnTo>
                  <a:pt x="970" y="291"/>
                </a:lnTo>
                <a:lnTo>
                  <a:pt x="969" y="280"/>
                </a:lnTo>
                <a:lnTo>
                  <a:pt x="966" y="268"/>
                </a:lnTo>
                <a:lnTo>
                  <a:pt x="963" y="259"/>
                </a:lnTo>
                <a:lnTo>
                  <a:pt x="957" y="242"/>
                </a:lnTo>
                <a:lnTo>
                  <a:pt x="953" y="236"/>
                </a:lnTo>
                <a:lnTo>
                  <a:pt x="953" y="236"/>
                </a:lnTo>
                <a:lnTo>
                  <a:pt x="965" y="242"/>
                </a:lnTo>
                <a:lnTo>
                  <a:pt x="975" y="247"/>
                </a:lnTo>
                <a:lnTo>
                  <a:pt x="979" y="248"/>
                </a:lnTo>
                <a:lnTo>
                  <a:pt x="984" y="248"/>
                </a:lnTo>
                <a:lnTo>
                  <a:pt x="984" y="248"/>
                </a:lnTo>
                <a:lnTo>
                  <a:pt x="990" y="248"/>
                </a:lnTo>
                <a:lnTo>
                  <a:pt x="995" y="247"/>
                </a:lnTo>
                <a:lnTo>
                  <a:pt x="996" y="246"/>
                </a:lnTo>
                <a:lnTo>
                  <a:pt x="997" y="243"/>
                </a:lnTo>
                <a:lnTo>
                  <a:pt x="998" y="236"/>
                </a:lnTo>
                <a:lnTo>
                  <a:pt x="998" y="236"/>
                </a:lnTo>
                <a:lnTo>
                  <a:pt x="1001" y="220"/>
                </a:lnTo>
                <a:lnTo>
                  <a:pt x="1003" y="213"/>
                </a:lnTo>
                <a:lnTo>
                  <a:pt x="1003" y="213"/>
                </a:lnTo>
                <a:lnTo>
                  <a:pt x="1003" y="213"/>
                </a:lnTo>
                <a:lnTo>
                  <a:pt x="1003" y="211"/>
                </a:lnTo>
                <a:lnTo>
                  <a:pt x="1002" y="210"/>
                </a:lnTo>
                <a:lnTo>
                  <a:pt x="1003" y="208"/>
                </a:lnTo>
                <a:lnTo>
                  <a:pt x="1003" y="208"/>
                </a:lnTo>
                <a:lnTo>
                  <a:pt x="1004" y="205"/>
                </a:lnTo>
                <a:lnTo>
                  <a:pt x="1007" y="203"/>
                </a:lnTo>
                <a:lnTo>
                  <a:pt x="1008" y="201"/>
                </a:lnTo>
                <a:lnTo>
                  <a:pt x="1010" y="198"/>
                </a:lnTo>
                <a:lnTo>
                  <a:pt x="1010" y="198"/>
                </a:lnTo>
                <a:lnTo>
                  <a:pt x="1011" y="192"/>
                </a:lnTo>
                <a:lnTo>
                  <a:pt x="1012" y="189"/>
                </a:lnTo>
                <a:lnTo>
                  <a:pt x="1015" y="187"/>
                </a:lnTo>
                <a:lnTo>
                  <a:pt x="1015" y="187"/>
                </a:lnTo>
                <a:lnTo>
                  <a:pt x="1016" y="185"/>
                </a:lnTo>
                <a:lnTo>
                  <a:pt x="1017" y="183"/>
                </a:lnTo>
                <a:lnTo>
                  <a:pt x="1017" y="179"/>
                </a:lnTo>
                <a:lnTo>
                  <a:pt x="1017" y="179"/>
                </a:lnTo>
                <a:lnTo>
                  <a:pt x="1021" y="177"/>
                </a:lnTo>
                <a:lnTo>
                  <a:pt x="1023" y="175"/>
                </a:lnTo>
                <a:lnTo>
                  <a:pt x="1024" y="174"/>
                </a:lnTo>
                <a:lnTo>
                  <a:pt x="1024" y="174"/>
                </a:lnTo>
                <a:lnTo>
                  <a:pt x="1020" y="166"/>
                </a:lnTo>
                <a:lnTo>
                  <a:pt x="1016" y="161"/>
                </a:lnTo>
                <a:lnTo>
                  <a:pt x="1015" y="157"/>
                </a:lnTo>
                <a:lnTo>
                  <a:pt x="1015" y="157"/>
                </a:lnTo>
                <a:lnTo>
                  <a:pt x="1015" y="149"/>
                </a:lnTo>
                <a:lnTo>
                  <a:pt x="1017" y="135"/>
                </a:lnTo>
                <a:lnTo>
                  <a:pt x="1022" y="117"/>
                </a:lnTo>
                <a:lnTo>
                  <a:pt x="1022" y="117"/>
                </a:lnTo>
                <a:lnTo>
                  <a:pt x="1025" y="113"/>
                </a:lnTo>
                <a:lnTo>
                  <a:pt x="1030" y="111"/>
                </a:lnTo>
                <a:lnTo>
                  <a:pt x="1035" y="110"/>
                </a:lnTo>
                <a:lnTo>
                  <a:pt x="1035" y="110"/>
                </a:lnTo>
                <a:lnTo>
                  <a:pt x="1042" y="108"/>
                </a:lnTo>
                <a:lnTo>
                  <a:pt x="1048" y="105"/>
                </a:lnTo>
                <a:lnTo>
                  <a:pt x="1055" y="101"/>
                </a:lnTo>
                <a:lnTo>
                  <a:pt x="1059" y="100"/>
                </a:lnTo>
                <a:lnTo>
                  <a:pt x="1059" y="100"/>
                </a:lnTo>
                <a:lnTo>
                  <a:pt x="1069" y="103"/>
                </a:lnTo>
                <a:lnTo>
                  <a:pt x="1076" y="103"/>
                </a:lnTo>
                <a:lnTo>
                  <a:pt x="1080" y="101"/>
                </a:lnTo>
                <a:lnTo>
                  <a:pt x="1082" y="100"/>
                </a:lnTo>
                <a:lnTo>
                  <a:pt x="1082" y="100"/>
                </a:lnTo>
                <a:lnTo>
                  <a:pt x="1087" y="97"/>
                </a:lnTo>
                <a:lnTo>
                  <a:pt x="1092" y="91"/>
                </a:lnTo>
                <a:lnTo>
                  <a:pt x="1093" y="87"/>
                </a:lnTo>
                <a:lnTo>
                  <a:pt x="1092" y="85"/>
                </a:lnTo>
                <a:lnTo>
                  <a:pt x="1091" y="82"/>
                </a:lnTo>
                <a:lnTo>
                  <a:pt x="1087" y="82"/>
                </a:lnTo>
                <a:lnTo>
                  <a:pt x="1087" y="82"/>
                </a:lnTo>
                <a:lnTo>
                  <a:pt x="1049" y="77"/>
                </a:lnTo>
                <a:lnTo>
                  <a:pt x="1022" y="73"/>
                </a:lnTo>
                <a:lnTo>
                  <a:pt x="1022" y="73"/>
                </a:lnTo>
                <a:lnTo>
                  <a:pt x="1020" y="66"/>
                </a:lnTo>
                <a:lnTo>
                  <a:pt x="1015" y="52"/>
                </a:lnTo>
                <a:lnTo>
                  <a:pt x="1011" y="43"/>
                </a:lnTo>
                <a:lnTo>
                  <a:pt x="1008" y="35"/>
                </a:lnTo>
                <a:lnTo>
                  <a:pt x="1002" y="28"/>
                </a:lnTo>
                <a:lnTo>
                  <a:pt x="996" y="23"/>
                </a:lnTo>
                <a:lnTo>
                  <a:pt x="996" y="23"/>
                </a:lnTo>
                <a:lnTo>
                  <a:pt x="982" y="17"/>
                </a:lnTo>
                <a:lnTo>
                  <a:pt x="968" y="14"/>
                </a:lnTo>
                <a:lnTo>
                  <a:pt x="942" y="9"/>
                </a:lnTo>
                <a:lnTo>
                  <a:pt x="942" y="9"/>
                </a:lnTo>
                <a:lnTo>
                  <a:pt x="937" y="8"/>
                </a:lnTo>
                <a:lnTo>
                  <a:pt x="933" y="7"/>
                </a:lnTo>
                <a:lnTo>
                  <a:pt x="927" y="3"/>
                </a:lnTo>
                <a:lnTo>
                  <a:pt x="923" y="0"/>
                </a:lnTo>
                <a:lnTo>
                  <a:pt x="919" y="0"/>
                </a:lnTo>
                <a:lnTo>
                  <a:pt x="917" y="0"/>
                </a:lnTo>
                <a:lnTo>
                  <a:pt x="917" y="0"/>
                </a:lnTo>
                <a:lnTo>
                  <a:pt x="911" y="3"/>
                </a:lnTo>
                <a:lnTo>
                  <a:pt x="907" y="7"/>
                </a:lnTo>
                <a:lnTo>
                  <a:pt x="905" y="12"/>
                </a:lnTo>
                <a:lnTo>
                  <a:pt x="905" y="12"/>
                </a:lnTo>
                <a:lnTo>
                  <a:pt x="893" y="16"/>
                </a:lnTo>
                <a:lnTo>
                  <a:pt x="882" y="22"/>
                </a:lnTo>
                <a:lnTo>
                  <a:pt x="876" y="26"/>
                </a:lnTo>
                <a:lnTo>
                  <a:pt x="872" y="30"/>
                </a:lnTo>
                <a:lnTo>
                  <a:pt x="872" y="30"/>
                </a:lnTo>
                <a:lnTo>
                  <a:pt x="862" y="39"/>
                </a:lnTo>
                <a:lnTo>
                  <a:pt x="854" y="46"/>
                </a:lnTo>
                <a:lnTo>
                  <a:pt x="852" y="51"/>
                </a:lnTo>
                <a:lnTo>
                  <a:pt x="848" y="55"/>
                </a:lnTo>
                <a:lnTo>
                  <a:pt x="847" y="61"/>
                </a:lnTo>
                <a:lnTo>
                  <a:pt x="846" y="68"/>
                </a:lnTo>
                <a:lnTo>
                  <a:pt x="846" y="68"/>
                </a:lnTo>
                <a:lnTo>
                  <a:pt x="846" y="84"/>
                </a:lnTo>
                <a:lnTo>
                  <a:pt x="847" y="95"/>
                </a:lnTo>
                <a:lnTo>
                  <a:pt x="848" y="106"/>
                </a:lnTo>
                <a:lnTo>
                  <a:pt x="848" y="112"/>
                </a:lnTo>
                <a:lnTo>
                  <a:pt x="848" y="112"/>
                </a:lnTo>
                <a:lnTo>
                  <a:pt x="848" y="119"/>
                </a:lnTo>
                <a:lnTo>
                  <a:pt x="849" y="126"/>
                </a:lnTo>
                <a:lnTo>
                  <a:pt x="850" y="136"/>
                </a:lnTo>
                <a:lnTo>
                  <a:pt x="850" y="136"/>
                </a:lnTo>
                <a:lnTo>
                  <a:pt x="853" y="136"/>
                </a:lnTo>
                <a:lnTo>
                  <a:pt x="855" y="137"/>
                </a:lnTo>
                <a:lnTo>
                  <a:pt x="855" y="138"/>
                </a:lnTo>
                <a:lnTo>
                  <a:pt x="855" y="166"/>
                </a:lnTo>
                <a:lnTo>
                  <a:pt x="855" y="166"/>
                </a:lnTo>
                <a:lnTo>
                  <a:pt x="853" y="168"/>
                </a:lnTo>
                <a:lnTo>
                  <a:pt x="846" y="172"/>
                </a:lnTo>
                <a:lnTo>
                  <a:pt x="834" y="177"/>
                </a:lnTo>
                <a:lnTo>
                  <a:pt x="827" y="179"/>
                </a:lnTo>
                <a:lnTo>
                  <a:pt x="819" y="179"/>
                </a:lnTo>
                <a:lnTo>
                  <a:pt x="819" y="179"/>
                </a:lnTo>
                <a:lnTo>
                  <a:pt x="798" y="183"/>
                </a:lnTo>
                <a:lnTo>
                  <a:pt x="776" y="188"/>
                </a:lnTo>
                <a:lnTo>
                  <a:pt x="743" y="196"/>
                </a:lnTo>
                <a:lnTo>
                  <a:pt x="743" y="196"/>
                </a:lnTo>
                <a:lnTo>
                  <a:pt x="727" y="200"/>
                </a:lnTo>
                <a:lnTo>
                  <a:pt x="701" y="203"/>
                </a:lnTo>
                <a:lnTo>
                  <a:pt x="678" y="207"/>
                </a:lnTo>
                <a:lnTo>
                  <a:pt x="668" y="209"/>
                </a:lnTo>
                <a:lnTo>
                  <a:pt x="664" y="210"/>
                </a:lnTo>
                <a:lnTo>
                  <a:pt x="664" y="210"/>
                </a:lnTo>
                <a:lnTo>
                  <a:pt x="654" y="218"/>
                </a:lnTo>
                <a:lnTo>
                  <a:pt x="641" y="230"/>
                </a:lnTo>
                <a:lnTo>
                  <a:pt x="623" y="248"/>
                </a:lnTo>
                <a:lnTo>
                  <a:pt x="561" y="269"/>
                </a:lnTo>
                <a:lnTo>
                  <a:pt x="561" y="269"/>
                </a:lnTo>
                <a:lnTo>
                  <a:pt x="562" y="272"/>
                </a:lnTo>
                <a:lnTo>
                  <a:pt x="562" y="274"/>
                </a:lnTo>
                <a:lnTo>
                  <a:pt x="561" y="275"/>
                </a:lnTo>
                <a:lnTo>
                  <a:pt x="561" y="275"/>
                </a:lnTo>
                <a:lnTo>
                  <a:pt x="528" y="289"/>
                </a:lnTo>
                <a:lnTo>
                  <a:pt x="502" y="302"/>
                </a:lnTo>
                <a:lnTo>
                  <a:pt x="481" y="313"/>
                </a:lnTo>
                <a:lnTo>
                  <a:pt x="481" y="313"/>
                </a:lnTo>
                <a:lnTo>
                  <a:pt x="473" y="319"/>
                </a:lnTo>
                <a:lnTo>
                  <a:pt x="466" y="326"/>
                </a:lnTo>
                <a:lnTo>
                  <a:pt x="452" y="344"/>
                </a:lnTo>
                <a:lnTo>
                  <a:pt x="439" y="360"/>
                </a:lnTo>
                <a:lnTo>
                  <a:pt x="433" y="369"/>
                </a:lnTo>
                <a:lnTo>
                  <a:pt x="427" y="373"/>
                </a:lnTo>
                <a:lnTo>
                  <a:pt x="427" y="373"/>
                </a:lnTo>
                <a:lnTo>
                  <a:pt x="425" y="377"/>
                </a:lnTo>
                <a:lnTo>
                  <a:pt x="420" y="383"/>
                </a:lnTo>
                <a:lnTo>
                  <a:pt x="410" y="398"/>
                </a:lnTo>
                <a:lnTo>
                  <a:pt x="388" y="442"/>
                </a:lnTo>
                <a:lnTo>
                  <a:pt x="368" y="482"/>
                </a:lnTo>
                <a:lnTo>
                  <a:pt x="360" y="500"/>
                </a:lnTo>
                <a:lnTo>
                  <a:pt x="360" y="500"/>
                </a:lnTo>
                <a:lnTo>
                  <a:pt x="361" y="500"/>
                </a:lnTo>
                <a:lnTo>
                  <a:pt x="362" y="502"/>
                </a:lnTo>
                <a:lnTo>
                  <a:pt x="361" y="505"/>
                </a:lnTo>
                <a:lnTo>
                  <a:pt x="357" y="509"/>
                </a:lnTo>
                <a:lnTo>
                  <a:pt x="357" y="509"/>
                </a:lnTo>
                <a:lnTo>
                  <a:pt x="354" y="513"/>
                </a:lnTo>
                <a:lnTo>
                  <a:pt x="349" y="521"/>
                </a:lnTo>
                <a:lnTo>
                  <a:pt x="336" y="541"/>
                </a:lnTo>
                <a:lnTo>
                  <a:pt x="316" y="577"/>
                </a:lnTo>
                <a:lnTo>
                  <a:pt x="316" y="577"/>
                </a:lnTo>
                <a:lnTo>
                  <a:pt x="308" y="590"/>
                </a:lnTo>
                <a:lnTo>
                  <a:pt x="296" y="609"/>
                </a:lnTo>
                <a:lnTo>
                  <a:pt x="291" y="618"/>
                </a:lnTo>
                <a:lnTo>
                  <a:pt x="287" y="626"/>
                </a:lnTo>
                <a:lnTo>
                  <a:pt x="286" y="633"/>
                </a:lnTo>
                <a:lnTo>
                  <a:pt x="286" y="636"/>
                </a:lnTo>
                <a:lnTo>
                  <a:pt x="287" y="637"/>
                </a:lnTo>
                <a:lnTo>
                  <a:pt x="287" y="637"/>
                </a:lnTo>
                <a:lnTo>
                  <a:pt x="289" y="638"/>
                </a:lnTo>
                <a:lnTo>
                  <a:pt x="291" y="638"/>
                </a:lnTo>
                <a:lnTo>
                  <a:pt x="295" y="637"/>
                </a:lnTo>
                <a:lnTo>
                  <a:pt x="299" y="632"/>
                </a:lnTo>
                <a:lnTo>
                  <a:pt x="304" y="628"/>
                </a:lnTo>
                <a:lnTo>
                  <a:pt x="312" y="617"/>
                </a:lnTo>
                <a:lnTo>
                  <a:pt x="316" y="612"/>
                </a:lnTo>
                <a:lnTo>
                  <a:pt x="316" y="612"/>
                </a:lnTo>
                <a:lnTo>
                  <a:pt x="303" y="638"/>
                </a:lnTo>
                <a:lnTo>
                  <a:pt x="295" y="657"/>
                </a:lnTo>
                <a:lnTo>
                  <a:pt x="292" y="665"/>
                </a:lnTo>
                <a:lnTo>
                  <a:pt x="292" y="670"/>
                </a:lnTo>
                <a:lnTo>
                  <a:pt x="292" y="670"/>
                </a:lnTo>
                <a:lnTo>
                  <a:pt x="292" y="672"/>
                </a:lnTo>
                <a:lnTo>
                  <a:pt x="295" y="675"/>
                </a:lnTo>
                <a:lnTo>
                  <a:pt x="298" y="678"/>
                </a:lnTo>
                <a:lnTo>
                  <a:pt x="303" y="680"/>
                </a:lnTo>
                <a:lnTo>
                  <a:pt x="306" y="680"/>
                </a:lnTo>
                <a:lnTo>
                  <a:pt x="306" y="680"/>
                </a:lnTo>
                <a:lnTo>
                  <a:pt x="311" y="672"/>
                </a:lnTo>
                <a:lnTo>
                  <a:pt x="319" y="657"/>
                </a:lnTo>
                <a:lnTo>
                  <a:pt x="331" y="635"/>
                </a:lnTo>
                <a:lnTo>
                  <a:pt x="331" y="635"/>
                </a:lnTo>
                <a:lnTo>
                  <a:pt x="321" y="659"/>
                </a:lnTo>
                <a:lnTo>
                  <a:pt x="313" y="677"/>
                </a:lnTo>
                <a:lnTo>
                  <a:pt x="311" y="684"/>
                </a:lnTo>
                <a:lnTo>
                  <a:pt x="311" y="689"/>
                </a:lnTo>
                <a:lnTo>
                  <a:pt x="311" y="689"/>
                </a:lnTo>
                <a:lnTo>
                  <a:pt x="312" y="694"/>
                </a:lnTo>
                <a:lnTo>
                  <a:pt x="316" y="697"/>
                </a:lnTo>
                <a:lnTo>
                  <a:pt x="319" y="700"/>
                </a:lnTo>
                <a:lnTo>
                  <a:pt x="324" y="701"/>
                </a:lnTo>
                <a:lnTo>
                  <a:pt x="324" y="701"/>
                </a:lnTo>
                <a:lnTo>
                  <a:pt x="326" y="700"/>
                </a:lnTo>
                <a:lnTo>
                  <a:pt x="328" y="697"/>
                </a:lnTo>
                <a:lnTo>
                  <a:pt x="332" y="688"/>
                </a:lnTo>
                <a:lnTo>
                  <a:pt x="344" y="663"/>
                </a:lnTo>
                <a:lnTo>
                  <a:pt x="354" y="638"/>
                </a:lnTo>
                <a:lnTo>
                  <a:pt x="357" y="631"/>
                </a:lnTo>
                <a:lnTo>
                  <a:pt x="357" y="631"/>
                </a:lnTo>
                <a:lnTo>
                  <a:pt x="355" y="643"/>
                </a:lnTo>
                <a:lnTo>
                  <a:pt x="353" y="663"/>
                </a:lnTo>
                <a:lnTo>
                  <a:pt x="350" y="682"/>
                </a:lnTo>
                <a:lnTo>
                  <a:pt x="351" y="690"/>
                </a:lnTo>
                <a:lnTo>
                  <a:pt x="353" y="694"/>
                </a:lnTo>
                <a:lnTo>
                  <a:pt x="353" y="694"/>
                </a:lnTo>
                <a:lnTo>
                  <a:pt x="357" y="696"/>
                </a:lnTo>
                <a:lnTo>
                  <a:pt x="361" y="697"/>
                </a:lnTo>
                <a:lnTo>
                  <a:pt x="364" y="697"/>
                </a:lnTo>
                <a:lnTo>
                  <a:pt x="367" y="696"/>
                </a:lnTo>
                <a:lnTo>
                  <a:pt x="367" y="696"/>
                </a:lnTo>
                <a:lnTo>
                  <a:pt x="370" y="685"/>
                </a:lnTo>
                <a:lnTo>
                  <a:pt x="375" y="667"/>
                </a:lnTo>
                <a:lnTo>
                  <a:pt x="381" y="635"/>
                </a:lnTo>
                <a:lnTo>
                  <a:pt x="381" y="635"/>
                </a:lnTo>
                <a:lnTo>
                  <a:pt x="382" y="632"/>
                </a:lnTo>
                <a:lnTo>
                  <a:pt x="384" y="629"/>
                </a:lnTo>
                <a:lnTo>
                  <a:pt x="388" y="624"/>
                </a:lnTo>
                <a:lnTo>
                  <a:pt x="393" y="617"/>
                </a:lnTo>
                <a:lnTo>
                  <a:pt x="393" y="617"/>
                </a:lnTo>
                <a:lnTo>
                  <a:pt x="394" y="610"/>
                </a:lnTo>
                <a:lnTo>
                  <a:pt x="395" y="603"/>
                </a:lnTo>
                <a:lnTo>
                  <a:pt x="397" y="584"/>
                </a:lnTo>
                <a:lnTo>
                  <a:pt x="397" y="568"/>
                </a:lnTo>
                <a:lnTo>
                  <a:pt x="397" y="560"/>
                </a:lnTo>
                <a:lnTo>
                  <a:pt x="397" y="560"/>
                </a:lnTo>
                <a:lnTo>
                  <a:pt x="399" y="555"/>
                </a:lnTo>
                <a:lnTo>
                  <a:pt x="401" y="545"/>
                </a:lnTo>
                <a:lnTo>
                  <a:pt x="407" y="531"/>
                </a:lnTo>
                <a:lnTo>
                  <a:pt x="407" y="531"/>
                </a:lnTo>
                <a:lnTo>
                  <a:pt x="410" y="529"/>
                </a:lnTo>
                <a:lnTo>
                  <a:pt x="415" y="527"/>
                </a:lnTo>
                <a:lnTo>
                  <a:pt x="419" y="524"/>
                </a:lnTo>
                <a:lnTo>
                  <a:pt x="419" y="524"/>
                </a:lnTo>
                <a:lnTo>
                  <a:pt x="449" y="471"/>
                </a:lnTo>
                <a:lnTo>
                  <a:pt x="471" y="438"/>
                </a:lnTo>
                <a:lnTo>
                  <a:pt x="481" y="423"/>
                </a:lnTo>
                <a:lnTo>
                  <a:pt x="481" y="423"/>
                </a:lnTo>
                <a:lnTo>
                  <a:pt x="487" y="415"/>
                </a:lnTo>
                <a:lnTo>
                  <a:pt x="497" y="398"/>
                </a:lnTo>
                <a:lnTo>
                  <a:pt x="512" y="373"/>
                </a:lnTo>
                <a:lnTo>
                  <a:pt x="512" y="373"/>
                </a:lnTo>
                <a:lnTo>
                  <a:pt x="516" y="372"/>
                </a:lnTo>
                <a:lnTo>
                  <a:pt x="520" y="370"/>
                </a:lnTo>
                <a:lnTo>
                  <a:pt x="528" y="366"/>
                </a:lnTo>
                <a:lnTo>
                  <a:pt x="528" y="36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1">
            <a:extLst>
              <a:ext uri="{FF2B5EF4-FFF2-40B4-BE49-F238E27FC236}">
                <a16:creationId xmlns:a16="http://schemas.microsoft.com/office/drawing/2014/main" id="{8489A9F5-2B82-4217-932C-BF667556394A}"/>
              </a:ext>
            </a:extLst>
          </p:cNvPr>
          <p:cNvSpPr>
            <a:spLocks/>
          </p:cNvSpPr>
          <p:nvPr/>
        </p:nvSpPr>
        <p:spPr bwMode="auto">
          <a:xfrm>
            <a:off x="4267673" y="4739346"/>
            <a:ext cx="1165879" cy="1549271"/>
          </a:xfrm>
          <a:custGeom>
            <a:avLst/>
            <a:gdLst>
              <a:gd name="T0" fmla="*/ 576 w 891"/>
              <a:gd name="T1" fmla="*/ 175 h 1184"/>
              <a:gd name="T2" fmla="*/ 363 w 891"/>
              <a:gd name="T3" fmla="*/ 250 h 1184"/>
              <a:gd name="T4" fmla="*/ 180 w 891"/>
              <a:gd name="T5" fmla="*/ 405 h 1184"/>
              <a:gd name="T6" fmla="*/ 167 w 891"/>
              <a:gd name="T7" fmla="*/ 441 h 1184"/>
              <a:gd name="T8" fmla="*/ 132 w 891"/>
              <a:gd name="T9" fmla="*/ 530 h 1184"/>
              <a:gd name="T10" fmla="*/ 185 w 891"/>
              <a:gd name="T11" fmla="*/ 692 h 1184"/>
              <a:gd name="T12" fmla="*/ 232 w 891"/>
              <a:gd name="T13" fmla="*/ 815 h 1184"/>
              <a:gd name="T14" fmla="*/ 128 w 891"/>
              <a:gd name="T15" fmla="*/ 920 h 1184"/>
              <a:gd name="T16" fmla="*/ 50 w 891"/>
              <a:gd name="T17" fmla="*/ 1057 h 1184"/>
              <a:gd name="T18" fmla="*/ 12 w 891"/>
              <a:gd name="T19" fmla="*/ 1106 h 1184"/>
              <a:gd name="T20" fmla="*/ 13 w 891"/>
              <a:gd name="T21" fmla="*/ 1170 h 1184"/>
              <a:gd name="T22" fmla="*/ 134 w 891"/>
              <a:gd name="T23" fmla="*/ 1183 h 1184"/>
              <a:gd name="T24" fmla="*/ 253 w 891"/>
              <a:gd name="T25" fmla="*/ 1167 h 1184"/>
              <a:gd name="T26" fmla="*/ 210 w 891"/>
              <a:gd name="T27" fmla="*/ 1137 h 1184"/>
              <a:gd name="T28" fmla="*/ 148 w 891"/>
              <a:gd name="T29" fmla="*/ 1102 h 1184"/>
              <a:gd name="T30" fmla="*/ 146 w 891"/>
              <a:gd name="T31" fmla="*/ 1069 h 1184"/>
              <a:gd name="T32" fmla="*/ 200 w 891"/>
              <a:gd name="T33" fmla="*/ 997 h 1184"/>
              <a:gd name="T34" fmla="*/ 342 w 891"/>
              <a:gd name="T35" fmla="*/ 852 h 1184"/>
              <a:gd name="T36" fmla="*/ 378 w 891"/>
              <a:gd name="T37" fmla="*/ 787 h 1184"/>
              <a:gd name="T38" fmla="*/ 368 w 891"/>
              <a:gd name="T39" fmla="*/ 695 h 1184"/>
              <a:gd name="T40" fmla="*/ 539 w 891"/>
              <a:gd name="T41" fmla="*/ 757 h 1184"/>
              <a:gd name="T42" fmla="*/ 460 w 891"/>
              <a:gd name="T43" fmla="*/ 865 h 1184"/>
              <a:gd name="T44" fmla="*/ 397 w 891"/>
              <a:gd name="T45" fmla="*/ 964 h 1184"/>
              <a:gd name="T46" fmla="*/ 353 w 891"/>
              <a:gd name="T47" fmla="*/ 1009 h 1184"/>
              <a:gd name="T48" fmla="*/ 398 w 891"/>
              <a:gd name="T49" fmla="*/ 1051 h 1184"/>
              <a:gd name="T50" fmla="*/ 576 w 891"/>
              <a:gd name="T51" fmla="*/ 1086 h 1184"/>
              <a:gd name="T52" fmla="*/ 575 w 891"/>
              <a:gd name="T53" fmla="*/ 1063 h 1184"/>
              <a:gd name="T54" fmla="*/ 478 w 891"/>
              <a:gd name="T55" fmla="*/ 995 h 1184"/>
              <a:gd name="T56" fmla="*/ 521 w 891"/>
              <a:gd name="T57" fmla="*/ 926 h 1184"/>
              <a:gd name="T58" fmla="*/ 608 w 891"/>
              <a:gd name="T59" fmla="*/ 846 h 1184"/>
              <a:gd name="T60" fmla="*/ 647 w 891"/>
              <a:gd name="T61" fmla="*/ 798 h 1184"/>
              <a:gd name="T62" fmla="*/ 675 w 891"/>
              <a:gd name="T63" fmla="*/ 729 h 1184"/>
              <a:gd name="T64" fmla="*/ 602 w 891"/>
              <a:gd name="T65" fmla="*/ 646 h 1184"/>
              <a:gd name="T66" fmla="*/ 452 w 891"/>
              <a:gd name="T67" fmla="*/ 544 h 1184"/>
              <a:gd name="T68" fmla="*/ 514 w 891"/>
              <a:gd name="T69" fmla="*/ 463 h 1184"/>
              <a:gd name="T70" fmla="*/ 651 w 891"/>
              <a:gd name="T71" fmla="*/ 544 h 1184"/>
              <a:gd name="T72" fmla="*/ 665 w 891"/>
              <a:gd name="T73" fmla="*/ 582 h 1184"/>
              <a:gd name="T74" fmla="*/ 749 w 891"/>
              <a:gd name="T75" fmla="*/ 679 h 1184"/>
              <a:gd name="T76" fmla="*/ 816 w 891"/>
              <a:gd name="T77" fmla="*/ 704 h 1184"/>
              <a:gd name="T78" fmla="*/ 891 w 891"/>
              <a:gd name="T79" fmla="*/ 616 h 1184"/>
              <a:gd name="T80" fmla="*/ 835 w 891"/>
              <a:gd name="T81" fmla="*/ 537 h 1184"/>
              <a:gd name="T82" fmla="*/ 710 w 891"/>
              <a:gd name="T83" fmla="*/ 499 h 1184"/>
              <a:gd name="T84" fmla="*/ 663 w 891"/>
              <a:gd name="T85" fmla="*/ 483 h 1184"/>
              <a:gd name="T86" fmla="*/ 579 w 891"/>
              <a:gd name="T87" fmla="*/ 399 h 1184"/>
              <a:gd name="T88" fmla="*/ 649 w 891"/>
              <a:gd name="T89" fmla="*/ 310 h 1184"/>
              <a:gd name="T90" fmla="*/ 662 w 891"/>
              <a:gd name="T91" fmla="*/ 264 h 1184"/>
              <a:gd name="T92" fmla="*/ 701 w 891"/>
              <a:gd name="T93" fmla="*/ 240 h 1184"/>
              <a:gd name="T94" fmla="*/ 749 w 891"/>
              <a:gd name="T95" fmla="*/ 214 h 1184"/>
              <a:gd name="T96" fmla="*/ 757 w 891"/>
              <a:gd name="T97" fmla="*/ 192 h 1184"/>
              <a:gd name="T98" fmla="*/ 764 w 891"/>
              <a:gd name="T99" fmla="*/ 161 h 1184"/>
              <a:gd name="T100" fmla="*/ 756 w 891"/>
              <a:gd name="T101" fmla="*/ 147 h 1184"/>
              <a:gd name="T102" fmla="*/ 807 w 891"/>
              <a:gd name="T103" fmla="*/ 65 h 1184"/>
              <a:gd name="T104" fmla="*/ 742 w 891"/>
              <a:gd name="T105" fmla="*/ 49 h 1184"/>
              <a:gd name="T106" fmla="*/ 682 w 891"/>
              <a:gd name="T107" fmla="*/ 1 h 1184"/>
              <a:gd name="T108" fmla="*/ 607 w 891"/>
              <a:gd name="T109" fmla="*/ 20 h 1184"/>
              <a:gd name="T110" fmla="*/ 568 w 891"/>
              <a:gd name="T111" fmla="*/ 109 h 1184"/>
              <a:gd name="T112" fmla="*/ 579 w 891"/>
              <a:gd name="T113" fmla="*/ 147 h 1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1" h="1184">
                <a:moveTo>
                  <a:pt x="579" y="147"/>
                </a:moveTo>
                <a:lnTo>
                  <a:pt x="579" y="147"/>
                </a:lnTo>
                <a:lnTo>
                  <a:pt x="575" y="155"/>
                </a:lnTo>
                <a:lnTo>
                  <a:pt x="573" y="162"/>
                </a:lnTo>
                <a:lnTo>
                  <a:pt x="573" y="166"/>
                </a:lnTo>
                <a:lnTo>
                  <a:pt x="574" y="168"/>
                </a:lnTo>
                <a:lnTo>
                  <a:pt x="574" y="168"/>
                </a:lnTo>
                <a:lnTo>
                  <a:pt x="576" y="172"/>
                </a:lnTo>
                <a:lnTo>
                  <a:pt x="576" y="175"/>
                </a:lnTo>
                <a:lnTo>
                  <a:pt x="574" y="178"/>
                </a:lnTo>
                <a:lnTo>
                  <a:pt x="574" y="178"/>
                </a:lnTo>
                <a:lnTo>
                  <a:pt x="553" y="182"/>
                </a:lnTo>
                <a:lnTo>
                  <a:pt x="499" y="198"/>
                </a:lnTo>
                <a:lnTo>
                  <a:pt x="465" y="208"/>
                </a:lnTo>
                <a:lnTo>
                  <a:pt x="431" y="220"/>
                </a:lnTo>
                <a:lnTo>
                  <a:pt x="395" y="234"/>
                </a:lnTo>
                <a:lnTo>
                  <a:pt x="379" y="241"/>
                </a:lnTo>
                <a:lnTo>
                  <a:pt x="363" y="250"/>
                </a:lnTo>
                <a:lnTo>
                  <a:pt x="363" y="250"/>
                </a:lnTo>
                <a:lnTo>
                  <a:pt x="348" y="258"/>
                </a:lnTo>
                <a:lnTo>
                  <a:pt x="333" y="269"/>
                </a:lnTo>
                <a:lnTo>
                  <a:pt x="301" y="292"/>
                </a:lnTo>
                <a:lnTo>
                  <a:pt x="269" y="317"/>
                </a:lnTo>
                <a:lnTo>
                  <a:pt x="239" y="343"/>
                </a:lnTo>
                <a:lnTo>
                  <a:pt x="214" y="368"/>
                </a:lnTo>
                <a:lnTo>
                  <a:pt x="193" y="389"/>
                </a:lnTo>
                <a:lnTo>
                  <a:pt x="180" y="405"/>
                </a:lnTo>
                <a:lnTo>
                  <a:pt x="175" y="409"/>
                </a:lnTo>
                <a:lnTo>
                  <a:pt x="174" y="413"/>
                </a:lnTo>
                <a:lnTo>
                  <a:pt x="174" y="413"/>
                </a:lnTo>
                <a:lnTo>
                  <a:pt x="173" y="421"/>
                </a:lnTo>
                <a:lnTo>
                  <a:pt x="173" y="429"/>
                </a:lnTo>
                <a:lnTo>
                  <a:pt x="172" y="437"/>
                </a:lnTo>
                <a:lnTo>
                  <a:pt x="170" y="439"/>
                </a:lnTo>
                <a:lnTo>
                  <a:pt x="167" y="441"/>
                </a:lnTo>
                <a:lnTo>
                  <a:pt x="167" y="441"/>
                </a:lnTo>
                <a:lnTo>
                  <a:pt x="162" y="445"/>
                </a:lnTo>
                <a:lnTo>
                  <a:pt x="160" y="447"/>
                </a:lnTo>
                <a:lnTo>
                  <a:pt x="155" y="453"/>
                </a:lnTo>
                <a:lnTo>
                  <a:pt x="155" y="453"/>
                </a:lnTo>
                <a:lnTo>
                  <a:pt x="151" y="463"/>
                </a:lnTo>
                <a:lnTo>
                  <a:pt x="142" y="484"/>
                </a:lnTo>
                <a:lnTo>
                  <a:pt x="139" y="498"/>
                </a:lnTo>
                <a:lnTo>
                  <a:pt x="135" y="513"/>
                </a:lnTo>
                <a:lnTo>
                  <a:pt x="132" y="530"/>
                </a:lnTo>
                <a:lnTo>
                  <a:pt x="129" y="547"/>
                </a:lnTo>
                <a:lnTo>
                  <a:pt x="129" y="547"/>
                </a:lnTo>
                <a:lnTo>
                  <a:pt x="130" y="556"/>
                </a:lnTo>
                <a:lnTo>
                  <a:pt x="132" y="567"/>
                </a:lnTo>
                <a:lnTo>
                  <a:pt x="135" y="580"/>
                </a:lnTo>
                <a:lnTo>
                  <a:pt x="140" y="595"/>
                </a:lnTo>
                <a:lnTo>
                  <a:pt x="153" y="626"/>
                </a:lnTo>
                <a:lnTo>
                  <a:pt x="168" y="660"/>
                </a:lnTo>
                <a:lnTo>
                  <a:pt x="185" y="692"/>
                </a:lnTo>
                <a:lnTo>
                  <a:pt x="200" y="720"/>
                </a:lnTo>
                <a:lnTo>
                  <a:pt x="213" y="743"/>
                </a:lnTo>
                <a:lnTo>
                  <a:pt x="224" y="756"/>
                </a:lnTo>
                <a:lnTo>
                  <a:pt x="224" y="756"/>
                </a:lnTo>
                <a:lnTo>
                  <a:pt x="242" y="779"/>
                </a:lnTo>
                <a:lnTo>
                  <a:pt x="246" y="787"/>
                </a:lnTo>
                <a:lnTo>
                  <a:pt x="246" y="787"/>
                </a:lnTo>
                <a:lnTo>
                  <a:pt x="238" y="803"/>
                </a:lnTo>
                <a:lnTo>
                  <a:pt x="232" y="815"/>
                </a:lnTo>
                <a:lnTo>
                  <a:pt x="227" y="822"/>
                </a:lnTo>
                <a:lnTo>
                  <a:pt x="227" y="822"/>
                </a:lnTo>
                <a:lnTo>
                  <a:pt x="218" y="829"/>
                </a:lnTo>
                <a:lnTo>
                  <a:pt x="197" y="847"/>
                </a:lnTo>
                <a:lnTo>
                  <a:pt x="170" y="873"/>
                </a:lnTo>
                <a:lnTo>
                  <a:pt x="155" y="888"/>
                </a:lnTo>
                <a:lnTo>
                  <a:pt x="141" y="904"/>
                </a:lnTo>
                <a:lnTo>
                  <a:pt x="141" y="904"/>
                </a:lnTo>
                <a:lnTo>
                  <a:pt x="128" y="920"/>
                </a:lnTo>
                <a:lnTo>
                  <a:pt x="116" y="940"/>
                </a:lnTo>
                <a:lnTo>
                  <a:pt x="104" y="960"/>
                </a:lnTo>
                <a:lnTo>
                  <a:pt x="94" y="980"/>
                </a:lnTo>
                <a:lnTo>
                  <a:pt x="76" y="1016"/>
                </a:lnTo>
                <a:lnTo>
                  <a:pt x="69" y="1030"/>
                </a:lnTo>
                <a:lnTo>
                  <a:pt x="64" y="1038"/>
                </a:lnTo>
                <a:lnTo>
                  <a:pt x="64" y="1038"/>
                </a:lnTo>
                <a:lnTo>
                  <a:pt x="54" y="1054"/>
                </a:lnTo>
                <a:lnTo>
                  <a:pt x="50" y="1057"/>
                </a:lnTo>
                <a:lnTo>
                  <a:pt x="45" y="1060"/>
                </a:lnTo>
                <a:lnTo>
                  <a:pt x="45" y="1060"/>
                </a:lnTo>
                <a:lnTo>
                  <a:pt x="34" y="1066"/>
                </a:lnTo>
                <a:lnTo>
                  <a:pt x="28" y="1069"/>
                </a:lnTo>
                <a:lnTo>
                  <a:pt x="22" y="1074"/>
                </a:lnTo>
                <a:lnTo>
                  <a:pt x="22" y="1074"/>
                </a:lnTo>
                <a:lnTo>
                  <a:pt x="18" y="1081"/>
                </a:lnTo>
                <a:lnTo>
                  <a:pt x="16" y="1090"/>
                </a:lnTo>
                <a:lnTo>
                  <a:pt x="12" y="1106"/>
                </a:lnTo>
                <a:lnTo>
                  <a:pt x="6" y="1125"/>
                </a:lnTo>
                <a:lnTo>
                  <a:pt x="6" y="1125"/>
                </a:lnTo>
                <a:lnTo>
                  <a:pt x="3" y="1135"/>
                </a:lnTo>
                <a:lnTo>
                  <a:pt x="2" y="1144"/>
                </a:lnTo>
                <a:lnTo>
                  <a:pt x="0" y="1151"/>
                </a:lnTo>
                <a:lnTo>
                  <a:pt x="2" y="1155"/>
                </a:lnTo>
                <a:lnTo>
                  <a:pt x="3" y="1160"/>
                </a:lnTo>
                <a:lnTo>
                  <a:pt x="5" y="1164"/>
                </a:lnTo>
                <a:lnTo>
                  <a:pt x="13" y="1170"/>
                </a:lnTo>
                <a:lnTo>
                  <a:pt x="13" y="1170"/>
                </a:lnTo>
                <a:lnTo>
                  <a:pt x="19" y="1172"/>
                </a:lnTo>
                <a:lnTo>
                  <a:pt x="29" y="1174"/>
                </a:lnTo>
                <a:lnTo>
                  <a:pt x="54" y="1178"/>
                </a:lnTo>
                <a:lnTo>
                  <a:pt x="80" y="1180"/>
                </a:lnTo>
                <a:lnTo>
                  <a:pt x="97" y="1181"/>
                </a:lnTo>
                <a:lnTo>
                  <a:pt x="97" y="1181"/>
                </a:lnTo>
                <a:lnTo>
                  <a:pt x="112" y="1181"/>
                </a:lnTo>
                <a:lnTo>
                  <a:pt x="134" y="1183"/>
                </a:lnTo>
                <a:lnTo>
                  <a:pt x="162" y="1184"/>
                </a:lnTo>
                <a:lnTo>
                  <a:pt x="198" y="1184"/>
                </a:lnTo>
                <a:lnTo>
                  <a:pt x="198" y="1184"/>
                </a:lnTo>
                <a:lnTo>
                  <a:pt x="229" y="1183"/>
                </a:lnTo>
                <a:lnTo>
                  <a:pt x="239" y="1180"/>
                </a:lnTo>
                <a:lnTo>
                  <a:pt x="246" y="1179"/>
                </a:lnTo>
                <a:lnTo>
                  <a:pt x="251" y="1176"/>
                </a:lnTo>
                <a:lnTo>
                  <a:pt x="253" y="1172"/>
                </a:lnTo>
                <a:lnTo>
                  <a:pt x="253" y="1167"/>
                </a:lnTo>
                <a:lnTo>
                  <a:pt x="251" y="1160"/>
                </a:lnTo>
                <a:lnTo>
                  <a:pt x="251" y="1160"/>
                </a:lnTo>
                <a:lnTo>
                  <a:pt x="248" y="1153"/>
                </a:lnTo>
                <a:lnTo>
                  <a:pt x="244" y="1148"/>
                </a:lnTo>
                <a:lnTo>
                  <a:pt x="240" y="1145"/>
                </a:lnTo>
                <a:lnTo>
                  <a:pt x="235" y="1142"/>
                </a:lnTo>
                <a:lnTo>
                  <a:pt x="224" y="1140"/>
                </a:lnTo>
                <a:lnTo>
                  <a:pt x="210" y="1137"/>
                </a:lnTo>
                <a:lnTo>
                  <a:pt x="210" y="1137"/>
                </a:lnTo>
                <a:lnTo>
                  <a:pt x="187" y="1132"/>
                </a:lnTo>
                <a:lnTo>
                  <a:pt x="181" y="1129"/>
                </a:lnTo>
                <a:lnTo>
                  <a:pt x="174" y="1125"/>
                </a:lnTo>
                <a:lnTo>
                  <a:pt x="174" y="1125"/>
                </a:lnTo>
                <a:lnTo>
                  <a:pt x="167" y="1119"/>
                </a:lnTo>
                <a:lnTo>
                  <a:pt x="160" y="1112"/>
                </a:lnTo>
                <a:lnTo>
                  <a:pt x="154" y="1106"/>
                </a:lnTo>
                <a:lnTo>
                  <a:pt x="148" y="1102"/>
                </a:lnTo>
                <a:lnTo>
                  <a:pt x="148" y="1102"/>
                </a:lnTo>
                <a:lnTo>
                  <a:pt x="136" y="1096"/>
                </a:lnTo>
                <a:lnTo>
                  <a:pt x="129" y="1093"/>
                </a:lnTo>
                <a:lnTo>
                  <a:pt x="129" y="1093"/>
                </a:lnTo>
                <a:lnTo>
                  <a:pt x="135" y="1089"/>
                </a:lnTo>
                <a:lnTo>
                  <a:pt x="140" y="1084"/>
                </a:lnTo>
                <a:lnTo>
                  <a:pt x="144" y="1079"/>
                </a:lnTo>
                <a:lnTo>
                  <a:pt x="144" y="1079"/>
                </a:lnTo>
                <a:lnTo>
                  <a:pt x="146" y="1073"/>
                </a:lnTo>
                <a:lnTo>
                  <a:pt x="146" y="1069"/>
                </a:lnTo>
                <a:lnTo>
                  <a:pt x="146" y="1068"/>
                </a:lnTo>
                <a:lnTo>
                  <a:pt x="144" y="1067"/>
                </a:lnTo>
                <a:lnTo>
                  <a:pt x="144" y="1067"/>
                </a:lnTo>
                <a:lnTo>
                  <a:pt x="145" y="1064"/>
                </a:lnTo>
                <a:lnTo>
                  <a:pt x="149" y="1057"/>
                </a:lnTo>
                <a:lnTo>
                  <a:pt x="166" y="1038"/>
                </a:lnTo>
                <a:lnTo>
                  <a:pt x="185" y="1015"/>
                </a:lnTo>
                <a:lnTo>
                  <a:pt x="200" y="997"/>
                </a:lnTo>
                <a:lnTo>
                  <a:pt x="200" y="997"/>
                </a:lnTo>
                <a:lnTo>
                  <a:pt x="207" y="988"/>
                </a:lnTo>
                <a:lnTo>
                  <a:pt x="219" y="975"/>
                </a:lnTo>
                <a:lnTo>
                  <a:pt x="249" y="944"/>
                </a:lnTo>
                <a:lnTo>
                  <a:pt x="291" y="901"/>
                </a:lnTo>
                <a:lnTo>
                  <a:pt x="291" y="901"/>
                </a:lnTo>
                <a:lnTo>
                  <a:pt x="301" y="892"/>
                </a:lnTo>
                <a:lnTo>
                  <a:pt x="317" y="876"/>
                </a:lnTo>
                <a:lnTo>
                  <a:pt x="335" y="859"/>
                </a:lnTo>
                <a:lnTo>
                  <a:pt x="342" y="852"/>
                </a:lnTo>
                <a:lnTo>
                  <a:pt x="347" y="844"/>
                </a:lnTo>
                <a:lnTo>
                  <a:pt x="347" y="844"/>
                </a:lnTo>
                <a:lnTo>
                  <a:pt x="355" y="834"/>
                </a:lnTo>
                <a:lnTo>
                  <a:pt x="365" y="821"/>
                </a:lnTo>
                <a:lnTo>
                  <a:pt x="369" y="814"/>
                </a:lnTo>
                <a:lnTo>
                  <a:pt x="373" y="805"/>
                </a:lnTo>
                <a:lnTo>
                  <a:pt x="375" y="796"/>
                </a:lnTo>
                <a:lnTo>
                  <a:pt x="378" y="787"/>
                </a:lnTo>
                <a:lnTo>
                  <a:pt x="378" y="787"/>
                </a:lnTo>
                <a:lnTo>
                  <a:pt x="381" y="761"/>
                </a:lnTo>
                <a:lnTo>
                  <a:pt x="380" y="755"/>
                </a:lnTo>
                <a:lnTo>
                  <a:pt x="378" y="746"/>
                </a:lnTo>
                <a:lnTo>
                  <a:pt x="378" y="746"/>
                </a:lnTo>
                <a:lnTo>
                  <a:pt x="371" y="735"/>
                </a:lnTo>
                <a:lnTo>
                  <a:pt x="369" y="731"/>
                </a:lnTo>
                <a:lnTo>
                  <a:pt x="368" y="726"/>
                </a:lnTo>
                <a:lnTo>
                  <a:pt x="368" y="695"/>
                </a:lnTo>
                <a:lnTo>
                  <a:pt x="368" y="695"/>
                </a:lnTo>
                <a:lnTo>
                  <a:pt x="444" y="722"/>
                </a:lnTo>
                <a:lnTo>
                  <a:pt x="497" y="740"/>
                </a:lnTo>
                <a:lnTo>
                  <a:pt x="526" y="749"/>
                </a:lnTo>
                <a:lnTo>
                  <a:pt x="526" y="749"/>
                </a:lnTo>
                <a:lnTo>
                  <a:pt x="530" y="751"/>
                </a:lnTo>
                <a:lnTo>
                  <a:pt x="536" y="753"/>
                </a:lnTo>
                <a:lnTo>
                  <a:pt x="541" y="756"/>
                </a:lnTo>
                <a:lnTo>
                  <a:pt x="541" y="756"/>
                </a:lnTo>
                <a:lnTo>
                  <a:pt x="539" y="757"/>
                </a:lnTo>
                <a:lnTo>
                  <a:pt x="529" y="762"/>
                </a:lnTo>
                <a:lnTo>
                  <a:pt x="516" y="770"/>
                </a:lnTo>
                <a:lnTo>
                  <a:pt x="509" y="777"/>
                </a:lnTo>
                <a:lnTo>
                  <a:pt x="502" y="784"/>
                </a:lnTo>
                <a:lnTo>
                  <a:pt x="502" y="784"/>
                </a:lnTo>
                <a:lnTo>
                  <a:pt x="495" y="795"/>
                </a:lnTo>
                <a:lnTo>
                  <a:pt x="486" y="808"/>
                </a:lnTo>
                <a:lnTo>
                  <a:pt x="472" y="837"/>
                </a:lnTo>
                <a:lnTo>
                  <a:pt x="460" y="865"/>
                </a:lnTo>
                <a:lnTo>
                  <a:pt x="455" y="875"/>
                </a:lnTo>
                <a:lnTo>
                  <a:pt x="450" y="882"/>
                </a:lnTo>
                <a:lnTo>
                  <a:pt x="450" y="882"/>
                </a:lnTo>
                <a:lnTo>
                  <a:pt x="445" y="889"/>
                </a:lnTo>
                <a:lnTo>
                  <a:pt x="438" y="900"/>
                </a:lnTo>
                <a:lnTo>
                  <a:pt x="421" y="927"/>
                </a:lnTo>
                <a:lnTo>
                  <a:pt x="406" y="952"/>
                </a:lnTo>
                <a:lnTo>
                  <a:pt x="400" y="960"/>
                </a:lnTo>
                <a:lnTo>
                  <a:pt x="397" y="964"/>
                </a:lnTo>
                <a:lnTo>
                  <a:pt x="397" y="964"/>
                </a:lnTo>
                <a:lnTo>
                  <a:pt x="390" y="967"/>
                </a:lnTo>
                <a:lnTo>
                  <a:pt x="380" y="973"/>
                </a:lnTo>
                <a:lnTo>
                  <a:pt x="369" y="982"/>
                </a:lnTo>
                <a:lnTo>
                  <a:pt x="365" y="988"/>
                </a:lnTo>
                <a:lnTo>
                  <a:pt x="359" y="995"/>
                </a:lnTo>
                <a:lnTo>
                  <a:pt x="359" y="995"/>
                </a:lnTo>
                <a:lnTo>
                  <a:pt x="355" y="1002"/>
                </a:lnTo>
                <a:lnTo>
                  <a:pt x="353" y="1009"/>
                </a:lnTo>
                <a:lnTo>
                  <a:pt x="352" y="1015"/>
                </a:lnTo>
                <a:lnTo>
                  <a:pt x="353" y="1022"/>
                </a:lnTo>
                <a:lnTo>
                  <a:pt x="355" y="1028"/>
                </a:lnTo>
                <a:lnTo>
                  <a:pt x="359" y="1032"/>
                </a:lnTo>
                <a:lnTo>
                  <a:pt x="363" y="1037"/>
                </a:lnTo>
                <a:lnTo>
                  <a:pt x="368" y="1041"/>
                </a:lnTo>
                <a:lnTo>
                  <a:pt x="368" y="1041"/>
                </a:lnTo>
                <a:lnTo>
                  <a:pt x="379" y="1045"/>
                </a:lnTo>
                <a:lnTo>
                  <a:pt x="398" y="1051"/>
                </a:lnTo>
                <a:lnTo>
                  <a:pt x="447" y="1068"/>
                </a:lnTo>
                <a:lnTo>
                  <a:pt x="497" y="1081"/>
                </a:lnTo>
                <a:lnTo>
                  <a:pt x="515" y="1086"/>
                </a:lnTo>
                <a:lnTo>
                  <a:pt x="526" y="1088"/>
                </a:lnTo>
                <a:lnTo>
                  <a:pt x="526" y="1088"/>
                </a:lnTo>
                <a:lnTo>
                  <a:pt x="550" y="1089"/>
                </a:lnTo>
                <a:lnTo>
                  <a:pt x="566" y="1088"/>
                </a:lnTo>
                <a:lnTo>
                  <a:pt x="572" y="1087"/>
                </a:lnTo>
                <a:lnTo>
                  <a:pt x="576" y="1086"/>
                </a:lnTo>
                <a:lnTo>
                  <a:pt x="576" y="1086"/>
                </a:lnTo>
                <a:lnTo>
                  <a:pt x="583" y="1082"/>
                </a:lnTo>
                <a:lnTo>
                  <a:pt x="585" y="1080"/>
                </a:lnTo>
                <a:lnTo>
                  <a:pt x="586" y="1077"/>
                </a:lnTo>
                <a:lnTo>
                  <a:pt x="586" y="1076"/>
                </a:lnTo>
                <a:lnTo>
                  <a:pt x="585" y="1074"/>
                </a:lnTo>
                <a:lnTo>
                  <a:pt x="581" y="1069"/>
                </a:lnTo>
                <a:lnTo>
                  <a:pt x="581" y="1069"/>
                </a:lnTo>
                <a:lnTo>
                  <a:pt x="575" y="1063"/>
                </a:lnTo>
                <a:lnTo>
                  <a:pt x="567" y="1057"/>
                </a:lnTo>
                <a:lnTo>
                  <a:pt x="546" y="1043"/>
                </a:lnTo>
                <a:lnTo>
                  <a:pt x="546" y="1043"/>
                </a:lnTo>
                <a:lnTo>
                  <a:pt x="523" y="1030"/>
                </a:lnTo>
                <a:lnTo>
                  <a:pt x="511" y="1022"/>
                </a:lnTo>
                <a:lnTo>
                  <a:pt x="511" y="1022"/>
                </a:lnTo>
                <a:lnTo>
                  <a:pt x="483" y="999"/>
                </a:lnTo>
                <a:lnTo>
                  <a:pt x="483" y="999"/>
                </a:lnTo>
                <a:lnTo>
                  <a:pt x="478" y="995"/>
                </a:lnTo>
                <a:lnTo>
                  <a:pt x="477" y="993"/>
                </a:lnTo>
                <a:lnTo>
                  <a:pt x="478" y="992"/>
                </a:lnTo>
                <a:lnTo>
                  <a:pt x="478" y="992"/>
                </a:lnTo>
                <a:lnTo>
                  <a:pt x="482" y="983"/>
                </a:lnTo>
                <a:lnTo>
                  <a:pt x="491" y="965"/>
                </a:lnTo>
                <a:lnTo>
                  <a:pt x="497" y="953"/>
                </a:lnTo>
                <a:lnTo>
                  <a:pt x="504" y="944"/>
                </a:lnTo>
                <a:lnTo>
                  <a:pt x="511" y="934"/>
                </a:lnTo>
                <a:lnTo>
                  <a:pt x="521" y="926"/>
                </a:lnTo>
                <a:lnTo>
                  <a:pt x="521" y="926"/>
                </a:lnTo>
                <a:lnTo>
                  <a:pt x="540" y="913"/>
                </a:lnTo>
                <a:lnTo>
                  <a:pt x="560" y="899"/>
                </a:lnTo>
                <a:lnTo>
                  <a:pt x="578" y="883"/>
                </a:lnTo>
                <a:lnTo>
                  <a:pt x="585" y="876"/>
                </a:lnTo>
                <a:lnTo>
                  <a:pt x="591" y="870"/>
                </a:lnTo>
                <a:lnTo>
                  <a:pt x="591" y="870"/>
                </a:lnTo>
                <a:lnTo>
                  <a:pt x="605" y="852"/>
                </a:lnTo>
                <a:lnTo>
                  <a:pt x="608" y="846"/>
                </a:lnTo>
                <a:lnTo>
                  <a:pt x="609" y="842"/>
                </a:lnTo>
                <a:lnTo>
                  <a:pt x="609" y="842"/>
                </a:lnTo>
                <a:lnTo>
                  <a:pt x="611" y="841"/>
                </a:lnTo>
                <a:lnTo>
                  <a:pt x="617" y="837"/>
                </a:lnTo>
                <a:lnTo>
                  <a:pt x="623" y="834"/>
                </a:lnTo>
                <a:lnTo>
                  <a:pt x="628" y="829"/>
                </a:lnTo>
                <a:lnTo>
                  <a:pt x="628" y="829"/>
                </a:lnTo>
                <a:lnTo>
                  <a:pt x="636" y="817"/>
                </a:lnTo>
                <a:lnTo>
                  <a:pt x="647" y="798"/>
                </a:lnTo>
                <a:lnTo>
                  <a:pt x="654" y="788"/>
                </a:lnTo>
                <a:lnTo>
                  <a:pt x="660" y="776"/>
                </a:lnTo>
                <a:lnTo>
                  <a:pt x="665" y="764"/>
                </a:lnTo>
                <a:lnTo>
                  <a:pt x="667" y="753"/>
                </a:lnTo>
                <a:lnTo>
                  <a:pt x="667" y="753"/>
                </a:lnTo>
                <a:lnTo>
                  <a:pt x="670" y="745"/>
                </a:lnTo>
                <a:lnTo>
                  <a:pt x="672" y="739"/>
                </a:lnTo>
                <a:lnTo>
                  <a:pt x="675" y="732"/>
                </a:lnTo>
                <a:lnTo>
                  <a:pt x="675" y="729"/>
                </a:lnTo>
                <a:lnTo>
                  <a:pt x="672" y="724"/>
                </a:lnTo>
                <a:lnTo>
                  <a:pt x="663" y="707"/>
                </a:lnTo>
                <a:lnTo>
                  <a:pt x="663" y="707"/>
                </a:lnTo>
                <a:lnTo>
                  <a:pt x="654" y="695"/>
                </a:lnTo>
                <a:lnTo>
                  <a:pt x="645" y="684"/>
                </a:lnTo>
                <a:lnTo>
                  <a:pt x="634" y="673"/>
                </a:lnTo>
                <a:lnTo>
                  <a:pt x="624" y="662"/>
                </a:lnTo>
                <a:lnTo>
                  <a:pt x="613" y="653"/>
                </a:lnTo>
                <a:lnTo>
                  <a:pt x="602" y="646"/>
                </a:lnTo>
                <a:lnTo>
                  <a:pt x="593" y="639"/>
                </a:lnTo>
                <a:lnTo>
                  <a:pt x="586" y="635"/>
                </a:lnTo>
                <a:lnTo>
                  <a:pt x="586" y="635"/>
                </a:lnTo>
                <a:lnTo>
                  <a:pt x="575" y="629"/>
                </a:lnTo>
                <a:lnTo>
                  <a:pt x="560" y="619"/>
                </a:lnTo>
                <a:lnTo>
                  <a:pt x="518" y="590"/>
                </a:lnTo>
                <a:lnTo>
                  <a:pt x="477" y="562"/>
                </a:lnTo>
                <a:lnTo>
                  <a:pt x="452" y="544"/>
                </a:lnTo>
                <a:lnTo>
                  <a:pt x="452" y="544"/>
                </a:lnTo>
                <a:lnTo>
                  <a:pt x="447" y="541"/>
                </a:lnTo>
                <a:lnTo>
                  <a:pt x="443" y="538"/>
                </a:lnTo>
                <a:lnTo>
                  <a:pt x="436" y="536"/>
                </a:lnTo>
                <a:lnTo>
                  <a:pt x="434" y="535"/>
                </a:lnTo>
                <a:lnTo>
                  <a:pt x="436" y="532"/>
                </a:lnTo>
                <a:lnTo>
                  <a:pt x="436" y="532"/>
                </a:lnTo>
                <a:lnTo>
                  <a:pt x="475" y="496"/>
                </a:lnTo>
                <a:lnTo>
                  <a:pt x="499" y="473"/>
                </a:lnTo>
                <a:lnTo>
                  <a:pt x="514" y="463"/>
                </a:lnTo>
                <a:lnTo>
                  <a:pt x="514" y="463"/>
                </a:lnTo>
                <a:lnTo>
                  <a:pt x="522" y="459"/>
                </a:lnTo>
                <a:lnTo>
                  <a:pt x="528" y="458"/>
                </a:lnTo>
                <a:lnTo>
                  <a:pt x="528" y="458"/>
                </a:lnTo>
                <a:lnTo>
                  <a:pt x="588" y="498"/>
                </a:lnTo>
                <a:lnTo>
                  <a:pt x="631" y="528"/>
                </a:lnTo>
                <a:lnTo>
                  <a:pt x="645" y="538"/>
                </a:lnTo>
                <a:lnTo>
                  <a:pt x="651" y="544"/>
                </a:lnTo>
                <a:lnTo>
                  <a:pt x="651" y="544"/>
                </a:lnTo>
                <a:lnTo>
                  <a:pt x="654" y="548"/>
                </a:lnTo>
                <a:lnTo>
                  <a:pt x="658" y="550"/>
                </a:lnTo>
                <a:lnTo>
                  <a:pt x="660" y="555"/>
                </a:lnTo>
                <a:lnTo>
                  <a:pt x="660" y="558"/>
                </a:lnTo>
                <a:lnTo>
                  <a:pt x="660" y="562"/>
                </a:lnTo>
                <a:lnTo>
                  <a:pt x="660" y="562"/>
                </a:lnTo>
                <a:lnTo>
                  <a:pt x="660" y="568"/>
                </a:lnTo>
                <a:lnTo>
                  <a:pt x="662" y="573"/>
                </a:lnTo>
                <a:lnTo>
                  <a:pt x="665" y="582"/>
                </a:lnTo>
                <a:lnTo>
                  <a:pt x="671" y="590"/>
                </a:lnTo>
                <a:lnTo>
                  <a:pt x="677" y="597"/>
                </a:lnTo>
                <a:lnTo>
                  <a:pt x="677" y="597"/>
                </a:lnTo>
                <a:lnTo>
                  <a:pt x="686" y="612"/>
                </a:lnTo>
                <a:lnTo>
                  <a:pt x="702" y="634"/>
                </a:lnTo>
                <a:lnTo>
                  <a:pt x="712" y="647"/>
                </a:lnTo>
                <a:lnTo>
                  <a:pt x="723" y="659"/>
                </a:lnTo>
                <a:lnTo>
                  <a:pt x="736" y="671"/>
                </a:lnTo>
                <a:lnTo>
                  <a:pt x="749" y="679"/>
                </a:lnTo>
                <a:lnTo>
                  <a:pt x="749" y="679"/>
                </a:lnTo>
                <a:lnTo>
                  <a:pt x="762" y="687"/>
                </a:lnTo>
                <a:lnTo>
                  <a:pt x="772" y="694"/>
                </a:lnTo>
                <a:lnTo>
                  <a:pt x="780" y="700"/>
                </a:lnTo>
                <a:lnTo>
                  <a:pt x="787" y="705"/>
                </a:lnTo>
                <a:lnTo>
                  <a:pt x="795" y="707"/>
                </a:lnTo>
                <a:lnTo>
                  <a:pt x="800" y="707"/>
                </a:lnTo>
                <a:lnTo>
                  <a:pt x="805" y="707"/>
                </a:lnTo>
                <a:lnTo>
                  <a:pt x="816" y="704"/>
                </a:lnTo>
                <a:lnTo>
                  <a:pt x="832" y="695"/>
                </a:lnTo>
                <a:lnTo>
                  <a:pt x="832" y="695"/>
                </a:lnTo>
                <a:lnTo>
                  <a:pt x="847" y="685"/>
                </a:lnTo>
                <a:lnTo>
                  <a:pt x="860" y="674"/>
                </a:lnTo>
                <a:lnTo>
                  <a:pt x="872" y="662"/>
                </a:lnTo>
                <a:lnTo>
                  <a:pt x="880" y="651"/>
                </a:lnTo>
                <a:lnTo>
                  <a:pt x="886" y="639"/>
                </a:lnTo>
                <a:lnTo>
                  <a:pt x="890" y="627"/>
                </a:lnTo>
                <a:lnTo>
                  <a:pt x="891" y="616"/>
                </a:lnTo>
                <a:lnTo>
                  <a:pt x="890" y="607"/>
                </a:lnTo>
                <a:lnTo>
                  <a:pt x="890" y="607"/>
                </a:lnTo>
                <a:lnTo>
                  <a:pt x="886" y="589"/>
                </a:lnTo>
                <a:lnTo>
                  <a:pt x="883" y="580"/>
                </a:lnTo>
                <a:lnTo>
                  <a:pt x="879" y="571"/>
                </a:lnTo>
                <a:lnTo>
                  <a:pt x="873" y="563"/>
                </a:lnTo>
                <a:lnTo>
                  <a:pt x="865" y="555"/>
                </a:lnTo>
                <a:lnTo>
                  <a:pt x="852" y="545"/>
                </a:lnTo>
                <a:lnTo>
                  <a:pt x="835" y="537"/>
                </a:lnTo>
                <a:lnTo>
                  <a:pt x="835" y="537"/>
                </a:lnTo>
                <a:lnTo>
                  <a:pt x="803" y="523"/>
                </a:lnTo>
                <a:lnTo>
                  <a:pt x="781" y="515"/>
                </a:lnTo>
                <a:lnTo>
                  <a:pt x="764" y="510"/>
                </a:lnTo>
                <a:lnTo>
                  <a:pt x="754" y="509"/>
                </a:lnTo>
                <a:lnTo>
                  <a:pt x="754" y="509"/>
                </a:lnTo>
                <a:lnTo>
                  <a:pt x="731" y="505"/>
                </a:lnTo>
                <a:lnTo>
                  <a:pt x="710" y="499"/>
                </a:lnTo>
                <a:lnTo>
                  <a:pt x="710" y="499"/>
                </a:lnTo>
                <a:lnTo>
                  <a:pt x="699" y="497"/>
                </a:lnTo>
                <a:lnTo>
                  <a:pt x="691" y="497"/>
                </a:lnTo>
                <a:lnTo>
                  <a:pt x="691" y="497"/>
                </a:lnTo>
                <a:lnTo>
                  <a:pt x="686" y="498"/>
                </a:lnTo>
                <a:lnTo>
                  <a:pt x="684" y="499"/>
                </a:lnTo>
                <a:lnTo>
                  <a:pt x="682" y="502"/>
                </a:lnTo>
                <a:lnTo>
                  <a:pt x="682" y="502"/>
                </a:lnTo>
                <a:lnTo>
                  <a:pt x="663" y="483"/>
                </a:lnTo>
                <a:lnTo>
                  <a:pt x="663" y="483"/>
                </a:lnTo>
                <a:lnTo>
                  <a:pt x="658" y="479"/>
                </a:lnTo>
                <a:lnTo>
                  <a:pt x="652" y="476"/>
                </a:lnTo>
                <a:lnTo>
                  <a:pt x="644" y="467"/>
                </a:lnTo>
                <a:lnTo>
                  <a:pt x="631" y="453"/>
                </a:lnTo>
                <a:lnTo>
                  <a:pt x="631" y="453"/>
                </a:lnTo>
                <a:lnTo>
                  <a:pt x="613" y="433"/>
                </a:lnTo>
                <a:lnTo>
                  <a:pt x="596" y="416"/>
                </a:lnTo>
                <a:lnTo>
                  <a:pt x="579" y="399"/>
                </a:lnTo>
                <a:lnTo>
                  <a:pt x="579" y="399"/>
                </a:lnTo>
                <a:lnTo>
                  <a:pt x="601" y="372"/>
                </a:lnTo>
                <a:lnTo>
                  <a:pt x="620" y="350"/>
                </a:lnTo>
                <a:lnTo>
                  <a:pt x="634" y="334"/>
                </a:lnTo>
                <a:lnTo>
                  <a:pt x="634" y="334"/>
                </a:lnTo>
                <a:lnTo>
                  <a:pt x="644" y="324"/>
                </a:lnTo>
                <a:lnTo>
                  <a:pt x="647" y="317"/>
                </a:lnTo>
                <a:lnTo>
                  <a:pt x="650" y="312"/>
                </a:lnTo>
                <a:lnTo>
                  <a:pt x="649" y="310"/>
                </a:lnTo>
                <a:lnTo>
                  <a:pt x="649" y="310"/>
                </a:lnTo>
                <a:lnTo>
                  <a:pt x="647" y="308"/>
                </a:lnTo>
                <a:lnTo>
                  <a:pt x="647" y="302"/>
                </a:lnTo>
                <a:lnTo>
                  <a:pt x="646" y="289"/>
                </a:lnTo>
                <a:lnTo>
                  <a:pt x="646" y="289"/>
                </a:lnTo>
                <a:lnTo>
                  <a:pt x="647" y="283"/>
                </a:lnTo>
                <a:lnTo>
                  <a:pt x="650" y="276"/>
                </a:lnTo>
                <a:lnTo>
                  <a:pt x="653" y="272"/>
                </a:lnTo>
                <a:lnTo>
                  <a:pt x="657" y="267"/>
                </a:lnTo>
                <a:lnTo>
                  <a:pt x="662" y="264"/>
                </a:lnTo>
                <a:lnTo>
                  <a:pt x="667" y="262"/>
                </a:lnTo>
                <a:lnTo>
                  <a:pt x="667" y="262"/>
                </a:lnTo>
                <a:lnTo>
                  <a:pt x="673" y="258"/>
                </a:lnTo>
                <a:lnTo>
                  <a:pt x="678" y="254"/>
                </a:lnTo>
                <a:lnTo>
                  <a:pt x="684" y="249"/>
                </a:lnTo>
                <a:lnTo>
                  <a:pt x="686" y="245"/>
                </a:lnTo>
                <a:lnTo>
                  <a:pt x="690" y="243"/>
                </a:lnTo>
                <a:lnTo>
                  <a:pt x="695" y="241"/>
                </a:lnTo>
                <a:lnTo>
                  <a:pt x="701" y="240"/>
                </a:lnTo>
                <a:lnTo>
                  <a:pt x="701" y="240"/>
                </a:lnTo>
                <a:lnTo>
                  <a:pt x="715" y="238"/>
                </a:lnTo>
                <a:lnTo>
                  <a:pt x="728" y="234"/>
                </a:lnTo>
                <a:lnTo>
                  <a:pt x="740" y="231"/>
                </a:lnTo>
                <a:lnTo>
                  <a:pt x="743" y="228"/>
                </a:lnTo>
                <a:lnTo>
                  <a:pt x="744" y="226"/>
                </a:lnTo>
                <a:lnTo>
                  <a:pt x="744" y="226"/>
                </a:lnTo>
                <a:lnTo>
                  <a:pt x="748" y="219"/>
                </a:lnTo>
                <a:lnTo>
                  <a:pt x="749" y="214"/>
                </a:lnTo>
                <a:lnTo>
                  <a:pt x="749" y="214"/>
                </a:lnTo>
                <a:lnTo>
                  <a:pt x="750" y="214"/>
                </a:lnTo>
                <a:lnTo>
                  <a:pt x="753" y="214"/>
                </a:lnTo>
                <a:lnTo>
                  <a:pt x="754" y="212"/>
                </a:lnTo>
                <a:lnTo>
                  <a:pt x="754" y="207"/>
                </a:lnTo>
                <a:lnTo>
                  <a:pt x="754" y="192"/>
                </a:lnTo>
                <a:lnTo>
                  <a:pt x="754" y="192"/>
                </a:lnTo>
                <a:lnTo>
                  <a:pt x="755" y="192"/>
                </a:lnTo>
                <a:lnTo>
                  <a:pt x="757" y="192"/>
                </a:lnTo>
                <a:lnTo>
                  <a:pt x="759" y="191"/>
                </a:lnTo>
                <a:lnTo>
                  <a:pt x="759" y="189"/>
                </a:lnTo>
                <a:lnTo>
                  <a:pt x="759" y="182"/>
                </a:lnTo>
                <a:lnTo>
                  <a:pt x="759" y="182"/>
                </a:lnTo>
                <a:lnTo>
                  <a:pt x="756" y="168"/>
                </a:lnTo>
                <a:lnTo>
                  <a:pt x="756" y="168"/>
                </a:lnTo>
                <a:lnTo>
                  <a:pt x="759" y="167"/>
                </a:lnTo>
                <a:lnTo>
                  <a:pt x="763" y="163"/>
                </a:lnTo>
                <a:lnTo>
                  <a:pt x="764" y="161"/>
                </a:lnTo>
                <a:lnTo>
                  <a:pt x="767" y="159"/>
                </a:lnTo>
                <a:lnTo>
                  <a:pt x="767" y="156"/>
                </a:lnTo>
                <a:lnTo>
                  <a:pt x="766" y="154"/>
                </a:lnTo>
                <a:lnTo>
                  <a:pt x="766" y="154"/>
                </a:lnTo>
                <a:lnTo>
                  <a:pt x="764" y="152"/>
                </a:lnTo>
                <a:lnTo>
                  <a:pt x="762" y="150"/>
                </a:lnTo>
                <a:lnTo>
                  <a:pt x="759" y="149"/>
                </a:lnTo>
                <a:lnTo>
                  <a:pt x="757" y="149"/>
                </a:lnTo>
                <a:lnTo>
                  <a:pt x="756" y="147"/>
                </a:lnTo>
                <a:lnTo>
                  <a:pt x="755" y="145"/>
                </a:lnTo>
                <a:lnTo>
                  <a:pt x="754" y="140"/>
                </a:lnTo>
                <a:lnTo>
                  <a:pt x="754" y="140"/>
                </a:lnTo>
                <a:lnTo>
                  <a:pt x="749" y="96"/>
                </a:lnTo>
                <a:lnTo>
                  <a:pt x="749" y="96"/>
                </a:lnTo>
                <a:lnTo>
                  <a:pt x="789" y="77"/>
                </a:lnTo>
                <a:lnTo>
                  <a:pt x="789" y="77"/>
                </a:lnTo>
                <a:lnTo>
                  <a:pt x="799" y="71"/>
                </a:lnTo>
                <a:lnTo>
                  <a:pt x="807" y="65"/>
                </a:lnTo>
                <a:lnTo>
                  <a:pt x="813" y="59"/>
                </a:lnTo>
                <a:lnTo>
                  <a:pt x="815" y="57"/>
                </a:lnTo>
                <a:lnTo>
                  <a:pt x="815" y="56"/>
                </a:lnTo>
                <a:lnTo>
                  <a:pt x="815" y="56"/>
                </a:lnTo>
                <a:lnTo>
                  <a:pt x="812" y="55"/>
                </a:lnTo>
                <a:lnTo>
                  <a:pt x="802" y="53"/>
                </a:lnTo>
                <a:lnTo>
                  <a:pt x="777" y="51"/>
                </a:lnTo>
                <a:lnTo>
                  <a:pt x="742" y="49"/>
                </a:lnTo>
                <a:lnTo>
                  <a:pt x="742" y="49"/>
                </a:lnTo>
                <a:lnTo>
                  <a:pt x="740" y="43"/>
                </a:lnTo>
                <a:lnTo>
                  <a:pt x="731" y="31"/>
                </a:lnTo>
                <a:lnTo>
                  <a:pt x="727" y="24"/>
                </a:lnTo>
                <a:lnTo>
                  <a:pt x="721" y="17"/>
                </a:lnTo>
                <a:lnTo>
                  <a:pt x="715" y="12"/>
                </a:lnTo>
                <a:lnTo>
                  <a:pt x="710" y="10"/>
                </a:lnTo>
                <a:lnTo>
                  <a:pt x="710" y="10"/>
                </a:lnTo>
                <a:lnTo>
                  <a:pt x="697" y="5"/>
                </a:lnTo>
                <a:lnTo>
                  <a:pt x="682" y="1"/>
                </a:lnTo>
                <a:lnTo>
                  <a:pt x="672" y="1"/>
                </a:lnTo>
                <a:lnTo>
                  <a:pt x="663" y="0"/>
                </a:lnTo>
                <a:lnTo>
                  <a:pt x="653" y="0"/>
                </a:lnTo>
                <a:lnTo>
                  <a:pt x="644" y="3"/>
                </a:lnTo>
                <a:lnTo>
                  <a:pt x="644" y="3"/>
                </a:lnTo>
                <a:lnTo>
                  <a:pt x="634" y="5"/>
                </a:lnTo>
                <a:lnTo>
                  <a:pt x="625" y="10"/>
                </a:lnTo>
                <a:lnTo>
                  <a:pt x="617" y="14"/>
                </a:lnTo>
                <a:lnTo>
                  <a:pt x="607" y="20"/>
                </a:lnTo>
                <a:lnTo>
                  <a:pt x="591" y="35"/>
                </a:lnTo>
                <a:lnTo>
                  <a:pt x="576" y="46"/>
                </a:lnTo>
                <a:lnTo>
                  <a:pt x="576" y="46"/>
                </a:lnTo>
                <a:lnTo>
                  <a:pt x="574" y="50"/>
                </a:lnTo>
                <a:lnTo>
                  <a:pt x="572" y="53"/>
                </a:lnTo>
                <a:lnTo>
                  <a:pt x="568" y="64"/>
                </a:lnTo>
                <a:lnTo>
                  <a:pt x="567" y="76"/>
                </a:lnTo>
                <a:lnTo>
                  <a:pt x="567" y="88"/>
                </a:lnTo>
                <a:lnTo>
                  <a:pt x="568" y="109"/>
                </a:lnTo>
                <a:lnTo>
                  <a:pt x="569" y="118"/>
                </a:lnTo>
                <a:lnTo>
                  <a:pt x="569" y="118"/>
                </a:lnTo>
                <a:lnTo>
                  <a:pt x="569" y="123"/>
                </a:lnTo>
                <a:lnTo>
                  <a:pt x="569" y="132"/>
                </a:lnTo>
                <a:lnTo>
                  <a:pt x="570" y="139"/>
                </a:lnTo>
                <a:lnTo>
                  <a:pt x="572" y="142"/>
                </a:lnTo>
                <a:lnTo>
                  <a:pt x="572" y="142"/>
                </a:lnTo>
                <a:lnTo>
                  <a:pt x="576" y="145"/>
                </a:lnTo>
                <a:lnTo>
                  <a:pt x="579" y="147"/>
                </a:lnTo>
                <a:lnTo>
                  <a:pt x="579" y="14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4">
            <a:extLst>
              <a:ext uri="{FF2B5EF4-FFF2-40B4-BE49-F238E27FC236}">
                <a16:creationId xmlns:a16="http://schemas.microsoft.com/office/drawing/2014/main" id="{41FEA8B5-3713-4854-99E7-877088C7BE6F}"/>
              </a:ext>
            </a:extLst>
          </p:cNvPr>
          <p:cNvSpPr>
            <a:spLocks/>
          </p:cNvSpPr>
          <p:nvPr/>
        </p:nvSpPr>
        <p:spPr bwMode="auto">
          <a:xfrm>
            <a:off x="8329214" y="4604983"/>
            <a:ext cx="803275" cy="1739900"/>
          </a:xfrm>
          <a:custGeom>
            <a:avLst/>
            <a:gdLst>
              <a:gd name="T0" fmla="*/ 328 w 506"/>
              <a:gd name="T1" fmla="*/ 141 h 1096"/>
              <a:gd name="T2" fmla="*/ 292 w 506"/>
              <a:gd name="T3" fmla="*/ 164 h 1096"/>
              <a:gd name="T4" fmla="*/ 222 w 506"/>
              <a:gd name="T5" fmla="*/ 197 h 1096"/>
              <a:gd name="T6" fmla="*/ 121 w 506"/>
              <a:gd name="T7" fmla="*/ 306 h 1096"/>
              <a:gd name="T8" fmla="*/ 49 w 506"/>
              <a:gd name="T9" fmla="*/ 415 h 1096"/>
              <a:gd name="T10" fmla="*/ 32 w 506"/>
              <a:gd name="T11" fmla="*/ 486 h 1096"/>
              <a:gd name="T12" fmla="*/ 23 w 506"/>
              <a:gd name="T13" fmla="*/ 541 h 1096"/>
              <a:gd name="T14" fmla="*/ 75 w 506"/>
              <a:gd name="T15" fmla="*/ 616 h 1096"/>
              <a:gd name="T16" fmla="*/ 132 w 506"/>
              <a:gd name="T17" fmla="*/ 746 h 1096"/>
              <a:gd name="T18" fmla="*/ 95 w 506"/>
              <a:gd name="T19" fmla="*/ 798 h 1096"/>
              <a:gd name="T20" fmla="*/ 48 w 506"/>
              <a:gd name="T21" fmla="*/ 895 h 1096"/>
              <a:gd name="T22" fmla="*/ 3 w 506"/>
              <a:gd name="T23" fmla="*/ 937 h 1096"/>
              <a:gd name="T24" fmla="*/ 6 w 506"/>
              <a:gd name="T25" fmla="*/ 963 h 1096"/>
              <a:gd name="T26" fmla="*/ 72 w 506"/>
              <a:gd name="T27" fmla="*/ 989 h 1096"/>
              <a:gd name="T28" fmla="*/ 132 w 506"/>
              <a:gd name="T29" fmla="*/ 1032 h 1096"/>
              <a:gd name="T30" fmla="*/ 158 w 506"/>
              <a:gd name="T31" fmla="*/ 1035 h 1096"/>
              <a:gd name="T32" fmla="*/ 162 w 506"/>
              <a:gd name="T33" fmla="*/ 1012 h 1096"/>
              <a:gd name="T34" fmla="*/ 125 w 506"/>
              <a:gd name="T35" fmla="*/ 977 h 1096"/>
              <a:gd name="T36" fmla="*/ 119 w 506"/>
              <a:gd name="T37" fmla="*/ 957 h 1096"/>
              <a:gd name="T38" fmla="*/ 124 w 506"/>
              <a:gd name="T39" fmla="*/ 924 h 1096"/>
              <a:gd name="T40" fmla="*/ 112 w 506"/>
              <a:gd name="T41" fmla="*/ 908 h 1096"/>
              <a:gd name="T42" fmla="*/ 168 w 506"/>
              <a:gd name="T43" fmla="*/ 837 h 1096"/>
              <a:gd name="T44" fmla="*/ 236 w 506"/>
              <a:gd name="T45" fmla="*/ 795 h 1096"/>
              <a:gd name="T46" fmla="*/ 209 w 506"/>
              <a:gd name="T47" fmla="*/ 860 h 1096"/>
              <a:gd name="T48" fmla="*/ 200 w 506"/>
              <a:gd name="T49" fmla="*/ 935 h 1096"/>
              <a:gd name="T50" fmla="*/ 182 w 506"/>
              <a:gd name="T51" fmla="*/ 1019 h 1096"/>
              <a:gd name="T52" fmla="*/ 168 w 506"/>
              <a:gd name="T53" fmla="*/ 1040 h 1096"/>
              <a:gd name="T54" fmla="*/ 164 w 506"/>
              <a:gd name="T55" fmla="*/ 1079 h 1096"/>
              <a:gd name="T56" fmla="*/ 196 w 506"/>
              <a:gd name="T57" fmla="*/ 1092 h 1096"/>
              <a:gd name="T58" fmla="*/ 332 w 506"/>
              <a:gd name="T59" fmla="*/ 1090 h 1096"/>
              <a:gd name="T60" fmla="*/ 354 w 506"/>
              <a:gd name="T61" fmla="*/ 1081 h 1096"/>
              <a:gd name="T62" fmla="*/ 321 w 506"/>
              <a:gd name="T63" fmla="*/ 1059 h 1096"/>
              <a:gd name="T64" fmla="*/ 293 w 506"/>
              <a:gd name="T65" fmla="*/ 1041 h 1096"/>
              <a:gd name="T66" fmla="*/ 267 w 506"/>
              <a:gd name="T67" fmla="*/ 1024 h 1096"/>
              <a:gd name="T68" fmla="*/ 276 w 506"/>
              <a:gd name="T69" fmla="*/ 932 h 1096"/>
              <a:gd name="T70" fmla="*/ 350 w 506"/>
              <a:gd name="T71" fmla="*/ 756 h 1096"/>
              <a:gd name="T72" fmla="*/ 344 w 506"/>
              <a:gd name="T73" fmla="*/ 722 h 1096"/>
              <a:gd name="T74" fmla="*/ 311 w 506"/>
              <a:gd name="T75" fmla="*/ 668 h 1096"/>
              <a:gd name="T76" fmla="*/ 343 w 506"/>
              <a:gd name="T77" fmla="*/ 674 h 1096"/>
              <a:gd name="T78" fmla="*/ 377 w 506"/>
              <a:gd name="T79" fmla="*/ 659 h 1096"/>
              <a:gd name="T80" fmla="*/ 404 w 506"/>
              <a:gd name="T81" fmla="*/ 629 h 1096"/>
              <a:gd name="T82" fmla="*/ 403 w 506"/>
              <a:gd name="T83" fmla="*/ 593 h 1096"/>
              <a:gd name="T84" fmla="*/ 401 w 506"/>
              <a:gd name="T85" fmla="*/ 580 h 1096"/>
              <a:gd name="T86" fmla="*/ 352 w 506"/>
              <a:gd name="T87" fmla="*/ 549 h 1096"/>
              <a:gd name="T88" fmla="*/ 343 w 506"/>
              <a:gd name="T89" fmla="*/ 366 h 1096"/>
              <a:gd name="T90" fmla="*/ 375 w 506"/>
              <a:gd name="T91" fmla="*/ 275 h 1096"/>
              <a:gd name="T92" fmla="*/ 380 w 506"/>
              <a:gd name="T93" fmla="*/ 235 h 1096"/>
              <a:gd name="T94" fmla="*/ 396 w 506"/>
              <a:gd name="T95" fmla="*/ 221 h 1096"/>
              <a:gd name="T96" fmla="*/ 408 w 506"/>
              <a:gd name="T97" fmla="*/ 203 h 1096"/>
              <a:gd name="T98" fmla="*/ 421 w 506"/>
              <a:gd name="T99" fmla="*/ 190 h 1096"/>
              <a:gd name="T100" fmla="*/ 457 w 506"/>
              <a:gd name="T101" fmla="*/ 171 h 1096"/>
              <a:gd name="T102" fmla="*/ 466 w 506"/>
              <a:gd name="T103" fmla="*/ 128 h 1096"/>
              <a:gd name="T104" fmla="*/ 469 w 506"/>
              <a:gd name="T105" fmla="*/ 112 h 1096"/>
              <a:gd name="T106" fmla="*/ 475 w 506"/>
              <a:gd name="T107" fmla="*/ 92 h 1096"/>
              <a:gd name="T108" fmla="*/ 503 w 506"/>
              <a:gd name="T109" fmla="*/ 67 h 1096"/>
              <a:gd name="T110" fmla="*/ 482 w 506"/>
              <a:gd name="T111" fmla="*/ 52 h 1096"/>
              <a:gd name="T112" fmla="*/ 444 w 506"/>
              <a:gd name="T113" fmla="*/ 27 h 1096"/>
              <a:gd name="T114" fmla="*/ 436 w 506"/>
              <a:gd name="T115" fmla="*/ 1 h 1096"/>
              <a:gd name="T116" fmla="*/ 395 w 506"/>
              <a:gd name="T117" fmla="*/ 7 h 1096"/>
              <a:gd name="T118" fmla="*/ 366 w 506"/>
              <a:gd name="T119" fmla="*/ 0 h 1096"/>
              <a:gd name="T120" fmla="*/ 352 w 506"/>
              <a:gd name="T121" fmla="*/ 3 h 1096"/>
              <a:gd name="T122" fmla="*/ 315 w 506"/>
              <a:gd name="T123" fmla="*/ 36 h 1096"/>
              <a:gd name="T124" fmla="*/ 312 w 506"/>
              <a:gd name="T125" fmla="*/ 100 h 10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06" h="1096">
                <a:moveTo>
                  <a:pt x="320" y="106"/>
                </a:moveTo>
                <a:lnTo>
                  <a:pt x="320" y="106"/>
                </a:lnTo>
                <a:lnTo>
                  <a:pt x="325" y="121"/>
                </a:lnTo>
                <a:lnTo>
                  <a:pt x="327" y="133"/>
                </a:lnTo>
                <a:lnTo>
                  <a:pt x="328" y="141"/>
                </a:lnTo>
                <a:lnTo>
                  <a:pt x="328" y="141"/>
                </a:lnTo>
                <a:lnTo>
                  <a:pt x="328" y="151"/>
                </a:lnTo>
                <a:lnTo>
                  <a:pt x="328" y="154"/>
                </a:lnTo>
                <a:lnTo>
                  <a:pt x="327" y="156"/>
                </a:lnTo>
                <a:lnTo>
                  <a:pt x="327" y="156"/>
                </a:lnTo>
                <a:lnTo>
                  <a:pt x="307" y="160"/>
                </a:lnTo>
                <a:lnTo>
                  <a:pt x="292" y="164"/>
                </a:lnTo>
                <a:lnTo>
                  <a:pt x="275" y="169"/>
                </a:lnTo>
                <a:lnTo>
                  <a:pt x="275" y="169"/>
                </a:lnTo>
                <a:lnTo>
                  <a:pt x="261" y="175"/>
                </a:lnTo>
                <a:lnTo>
                  <a:pt x="247" y="180"/>
                </a:lnTo>
                <a:lnTo>
                  <a:pt x="234" y="188"/>
                </a:lnTo>
                <a:lnTo>
                  <a:pt x="222" y="197"/>
                </a:lnTo>
                <a:lnTo>
                  <a:pt x="222" y="197"/>
                </a:lnTo>
                <a:lnTo>
                  <a:pt x="214" y="203"/>
                </a:lnTo>
                <a:lnTo>
                  <a:pt x="203" y="215"/>
                </a:lnTo>
                <a:lnTo>
                  <a:pt x="177" y="243"/>
                </a:lnTo>
                <a:lnTo>
                  <a:pt x="121" y="306"/>
                </a:lnTo>
                <a:lnTo>
                  <a:pt x="121" y="306"/>
                </a:lnTo>
                <a:lnTo>
                  <a:pt x="110" y="320"/>
                </a:lnTo>
                <a:lnTo>
                  <a:pt x="98" y="335"/>
                </a:lnTo>
                <a:lnTo>
                  <a:pt x="74" y="370"/>
                </a:lnTo>
                <a:lnTo>
                  <a:pt x="55" y="398"/>
                </a:lnTo>
                <a:lnTo>
                  <a:pt x="50" y="409"/>
                </a:lnTo>
                <a:lnTo>
                  <a:pt x="49" y="415"/>
                </a:lnTo>
                <a:lnTo>
                  <a:pt x="49" y="415"/>
                </a:lnTo>
                <a:lnTo>
                  <a:pt x="53" y="426"/>
                </a:lnTo>
                <a:lnTo>
                  <a:pt x="54" y="432"/>
                </a:lnTo>
                <a:lnTo>
                  <a:pt x="54" y="432"/>
                </a:lnTo>
                <a:lnTo>
                  <a:pt x="42" y="460"/>
                </a:lnTo>
                <a:lnTo>
                  <a:pt x="32" y="486"/>
                </a:lnTo>
                <a:lnTo>
                  <a:pt x="22" y="513"/>
                </a:lnTo>
                <a:lnTo>
                  <a:pt x="22" y="513"/>
                </a:lnTo>
                <a:lnTo>
                  <a:pt x="20" y="520"/>
                </a:lnTo>
                <a:lnTo>
                  <a:pt x="20" y="527"/>
                </a:lnTo>
                <a:lnTo>
                  <a:pt x="21" y="534"/>
                </a:lnTo>
                <a:lnTo>
                  <a:pt x="23" y="541"/>
                </a:lnTo>
                <a:lnTo>
                  <a:pt x="26" y="549"/>
                </a:lnTo>
                <a:lnTo>
                  <a:pt x="30" y="556"/>
                </a:lnTo>
                <a:lnTo>
                  <a:pt x="39" y="572"/>
                </a:lnTo>
                <a:lnTo>
                  <a:pt x="49" y="586"/>
                </a:lnTo>
                <a:lnTo>
                  <a:pt x="60" y="598"/>
                </a:lnTo>
                <a:lnTo>
                  <a:pt x="75" y="616"/>
                </a:lnTo>
                <a:lnTo>
                  <a:pt x="75" y="616"/>
                </a:lnTo>
                <a:lnTo>
                  <a:pt x="124" y="676"/>
                </a:lnTo>
                <a:lnTo>
                  <a:pt x="164" y="726"/>
                </a:lnTo>
                <a:lnTo>
                  <a:pt x="164" y="726"/>
                </a:lnTo>
                <a:lnTo>
                  <a:pt x="146" y="735"/>
                </a:lnTo>
                <a:lnTo>
                  <a:pt x="132" y="746"/>
                </a:lnTo>
                <a:lnTo>
                  <a:pt x="125" y="750"/>
                </a:lnTo>
                <a:lnTo>
                  <a:pt x="119" y="756"/>
                </a:lnTo>
                <a:lnTo>
                  <a:pt x="119" y="756"/>
                </a:lnTo>
                <a:lnTo>
                  <a:pt x="113" y="763"/>
                </a:lnTo>
                <a:lnTo>
                  <a:pt x="107" y="773"/>
                </a:lnTo>
                <a:lnTo>
                  <a:pt x="95" y="798"/>
                </a:lnTo>
                <a:lnTo>
                  <a:pt x="86" y="821"/>
                </a:lnTo>
                <a:lnTo>
                  <a:pt x="79" y="837"/>
                </a:lnTo>
                <a:lnTo>
                  <a:pt x="79" y="837"/>
                </a:lnTo>
                <a:lnTo>
                  <a:pt x="61" y="869"/>
                </a:lnTo>
                <a:lnTo>
                  <a:pt x="48" y="895"/>
                </a:lnTo>
                <a:lnTo>
                  <a:pt x="48" y="895"/>
                </a:lnTo>
                <a:lnTo>
                  <a:pt x="40" y="901"/>
                </a:lnTo>
                <a:lnTo>
                  <a:pt x="28" y="909"/>
                </a:lnTo>
                <a:lnTo>
                  <a:pt x="28" y="909"/>
                </a:lnTo>
                <a:lnTo>
                  <a:pt x="21" y="916"/>
                </a:lnTo>
                <a:lnTo>
                  <a:pt x="11" y="927"/>
                </a:lnTo>
                <a:lnTo>
                  <a:pt x="3" y="937"/>
                </a:lnTo>
                <a:lnTo>
                  <a:pt x="1" y="942"/>
                </a:lnTo>
                <a:lnTo>
                  <a:pt x="0" y="947"/>
                </a:lnTo>
                <a:lnTo>
                  <a:pt x="0" y="947"/>
                </a:lnTo>
                <a:lnTo>
                  <a:pt x="0" y="950"/>
                </a:lnTo>
                <a:lnTo>
                  <a:pt x="1" y="955"/>
                </a:lnTo>
                <a:lnTo>
                  <a:pt x="6" y="963"/>
                </a:lnTo>
                <a:lnTo>
                  <a:pt x="13" y="969"/>
                </a:lnTo>
                <a:lnTo>
                  <a:pt x="20" y="974"/>
                </a:lnTo>
                <a:lnTo>
                  <a:pt x="20" y="974"/>
                </a:lnTo>
                <a:lnTo>
                  <a:pt x="48" y="981"/>
                </a:lnTo>
                <a:lnTo>
                  <a:pt x="65" y="987"/>
                </a:lnTo>
                <a:lnTo>
                  <a:pt x="72" y="989"/>
                </a:lnTo>
                <a:lnTo>
                  <a:pt x="77" y="993"/>
                </a:lnTo>
                <a:lnTo>
                  <a:pt x="77" y="993"/>
                </a:lnTo>
                <a:lnTo>
                  <a:pt x="87" y="1002"/>
                </a:lnTo>
                <a:lnTo>
                  <a:pt x="103" y="1014"/>
                </a:lnTo>
                <a:lnTo>
                  <a:pt x="118" y="1025"/>
                </a:lnTo>
                <a:lnTo>
                  <a:pt x="132" y="1032"/>
                </a:lnTo>
                <a:lnTo>
                  <a:pt x="132" y="1032"/>
                </a:lnTo>
                <a:lnTo>
                  <a:pt x="142" y="1037"/>
                </a:lnTo>
                <a:lnTo>
                  <a:pt x="150" y="1039"/>
                </a:lnTo>
                <a:lnTo>
                  <a:pt x="153" y="1039"/>
                </a:lnTo>
                <a:lnTo>
                  <a:pt x="156" y="1038"/>
                </a:lnTo>
                <a:lnTo>
                  <a:pt x="158" y="1035"/>
                </a:lnTo>
                <a:lnTo>
                  <a:pt x="160" y="1032"/>
                </a:lnTo>
                <a:lnTo>
                  <a:pt x="160" y="1032"/>
                </a:lnTo>
                <a:lnTo>
                  <a:pt x="162" y="1027"/>
                </a:lnTo>
                <a:lnTo>
                  <a:pt x="163" y="1022"/>
                </a:lnTo>
                <a:lnTo>
                  <a:pt x="162" y="1016"/>
                </a:lnTo>
                <a:lnTo>
                  <a:pt x="162" y="1012"/>
                </a:lnTo>
                <a:lnTo>
                  <a:pt x="157" y="1003"/>
                </a:lnTo>
                <a:lnTo>
                  <a:pt x="155" y="1000"/>
                </a:lnTo>
                <a:lnTo>
                  <a:pt x="152" y="997"/>
                </a:lnTo>
                <a:lnTo>
                  <a:pt x="152" y="997"/>
                </a:lnTo>
                <a:lnTo>
                  <a:pt x="134" y="984"/>
                </a:lnTo>
                <a:lnTo>
                  <a:pt x="125" y="977"/>
                </a:lnTo>
                <a:lnTo>
                  <a:pt x="121" y="975"/>
                </a:lnTo>
                <a:lnTo>
                  <a:pt x="120" y="973"/>
                </a:lnTo>
                <a:lnTo>
                  <a:pt x="120" y="973"/>
                </a:lnTo>
                <a:lnTo>
                  <a:pt x="119" y="966"/>
                </a:lnTo>
                <a:lnTo>
                  <a:pt x="118" y="962"/>
                </a:lnTo>
                <a:lnTo>
                  <a:pt x="119" y="957"/>
                </a:lnTo>
                <a:lnTo>
                  <a:pt x="119" y="957"/>
                </a:lnTo>
                <a:lnTo>
                  <a:pt x="124" y="937"/>
                </a:lnTo>
                <a:lnTo>
                  <a:pt x="125" y="928"/>
                </a:lnTo>
                <a:lnTo>
                  <a:pt x="125" y="924"/>
                </a:lnTo>
                <a:lnTo>
                  <a:pt x="124" y="924"/>
                </a:lnTo>
                <a:lnTo>
                  <a:pt x="124" y="924"/>
                </a:lnTo>
                <a:lnTo>
                  <a:pt x="119" y="927"/>
                </a:lnTo>
                <a:lnTo>
                  <a:pt x="113" y="930"/>
                </a:lnTo>
                <a:lnTo>
                  <a:pt x="107" y="935"/>
                </a:lnTo>
                <a:lnTo>
                  <a:pt x="107" y="917"/>
                </a:lnTo>
                <a:lnTo>
                  <a:pt x="107" y="917"/>
                </a:lnTo>
                <a:lnTo>
                  <a:pt x="112" y="908"/>
                </a:lnTo>
                <a:lnTo>
                  <a:pt x="125" y="886"/>
                </a:lnTo>
                <a:lnTo>
                  <a:pt x="133" y="873"/>
                </a:lnTo>
                <a:lnTo>
                  <a:pt x="144" y="860"/>
                </a:lnTo>
                <a:lnTo>
                  <a:pt x="155" y="849"/>
                </a:lnTo>
                <a:lnTo>
                  <a:pt x="168" y="837"/>
                </a:lnTo>
                <a:lnTo>
                  <a:pt x="168" y="837"/>
                </a:lnTo>
                <a:lnTo>
                  <a:pt x="218" y="793"/>
                </a:lnTo>
                <a:lnTo>
                  <a:pt x="236" y="776"/>
                </a:lnTo>
                <a:lnTo>
                  <a:pt x="243" y="769"/>
                </a:lnTo>
                <a:lnTo>
                  <a:pt x="243" y="769"/>
                </a:lnTo>
                <a:lnTo>
                  <a:pt x="240" y="783"/>
                </a:lnTo>
                <a:lnTo>
                  <a:pt x="236" y="795"/>
                </a:lnTo>
                <a:lnTo>
                  <a:pt x="233" y="806"/>
                </a:lnTo>
                <a:lnTo>
                  <a:pt x="233" y="806"/>
                </a:lnTo>
                <a:lnTo>
                  <a:pt x="220" y="832"/>
                </a:lnTo>
                <a:lnTo>
                  <a:pt x="215" y="841"/>
                </a:lnTo>
                <a:lnTo>
                  <a:pt x="211" y="851"/>
                </a:lnTo>
                <a:lnTo>
                  <a:pt x="209" y="860"/>
                </a:lnTo>
                <a:lnTo>
                  <a:pt x="208" y="871"/>
                </a:lnTo>
                <a:lnTo>
                  <a:pt x="208" y="871"/>
                </a:lnTo>
                <a:lnTo>
                  <a:pt x="205" y="899"/>
                </a:lnTo>
                <a:lnTo>
                  <a:pt x="203" y="914"/>
                </a:lnTo>
                <a:lnTo>
                  <a:pt x="200" y="935"/>
                </a:lnTo>
                <a:lnTo>
                  <a:pt x="200" y="935"/>
                </a:lnTo>
                <a:lnTo>
                  <a:pt x="190" y="982"/>
                </a:lnTo>
                <a:lnTo>
                  <a:pt x="185" y="1006"/>
                </a:lnTo>
                <a:lnTo>
                  <a:pt x="185" y="1006"/>
                </a:lnTo>
                <a:lnTo>
                  <a:pt x="182" y="1015"/>
                </a:lnTo>
                <a:lnTo>
                  <a:pt x="182" y="1019"/>
                </a:lnTo>
                <a:lnTo>
                  <a:pt x="182" y="1019"/>
                </a:lnTo>
                <a:lnTo>
                  <a:pt x="181" y="1019"/>
                </a:lnTo>
                <a:lnTo>
                  <a:pt x="179" y="1018"/>
                </a:lnTo>
                <a:lnTo>
                  <a:pt x="176" y="1019"/>
                </a:lnTo>
                <a:lnTo>
                  <a:pt x="173" y="1024"/>
                </a:lnTo>
                <a:lnTo>
                  <a:pt x="173" y="1024"/>
                </a:lnTo>
                <a:lnTo>
                  <a:pt x="168" y="1040"/>
                </a:lnTo>
                <a:lnTo>
                  <a:pt x="162" y="1063"/>
                </a:lnTo>
                <a:lnTo>
                  <a:pt x="162" y="1063"/>
                </a:lnTo>
                <a:lnTo>
                  <a:pt x="162" y="1068"/>
                </a:lnTo>
                <a:lnTo>
                  <a:pt x="162" y="1073"/>
                </a:lnTo>
                <a:lnTo>
                  <a:pt x="163" y="1077"/>
                </a:lnTo>
                <a:lnTo>
                  <a:pt x="164" y="1079"/>
                </a:lnTo>
                <a:lnTo>
                  <a:pt x="168" y="1081"/>
                </a:lnTo>
                <a:lnTo>
                  <a:pt x="171" y="1084"/>
                </a:lnTo>
                <a:lnTo>
                  <a:pt x="179" y="1089"/>
                </a:lnTo>
                <a:lnTo>
                  <a:pt x="179" y="1089"/>
                </a:lnTo>
                <a:lnTo>
                  <a:pt x="187" y="1091"/>
                </a:lnTo>
                <a:lnTo>
                  <a:pt x="196" y="1092"/>
                </a:lnTo>
                <a:lnTo>
                  <a:pt x="217" y="1094"/>
                </a:lnTo>
                <a:lnTo>
                  <a:pt x="240" y="1096"/>
                </a:lnTo>
                <a:lnTo>
                  <a:pt x="259" y="1094"/>
                </a:lnTo>
                <a:lnTo>
                  <a:pt x="259" y="1094"/>
                </a:lnTo>
                <a:lnTo>
                  <a:pt x="299" y="1092"/>
                </a:lnTo>
                <a:lnTo>
                  <a:pt x="332" y="1090"/>
                </a:lnTo>
                <a:lnTo>
                  <a:pt x="332" y="1090"/>
                </a:lnTo>
                <a:lnTo>
                  <a:pt x="340" y="1089"/>
                </a:lnTo>
                <a:lnTo>
                  <a:pt x="347" y="1087"/>
                </a:lnTo>
                <a:lnTo>
                  <a:pt x="351" y="1086"/>
                </a:lnTo>
                <a:lnTo>
                  <a:pt x="352" y="1084"/>
                </a:lnTo>
                <a:lnTo>
                  <a:pt x="354" y="1081"/>
                </a:lnTo>
                <a:lnTo>
                  <a:pt x="354" y="1079"/>
                </a:lnTo>
                <a:lnTo>
                  <a:pt x="354" y="1079"/>
                </a:lnTo>
                <a:lnTo>
                  <a:pt x="353" y="1076"/>
                </a:lnTo>
                <a:lnTo>
                  <a:pt x="351" y="1073"/>
                </a:lnTo>
                <a:lnTo>
                  <a:pt x="343" y="1067"/>
                </a:lnTo>
                <a:lnTo>
                  <a:pt x="321" y="1059"/>
                </a:lnTo>
                <a:lnTo>
                  <a:pt x="321" y="1059"/>
                </a:lnTo>
                <a:lnTo>
                  <a:pt x="307" y="1053"/>
                </a:lnTo>
                <a:lnTo>
                  <a:pt x="302" y="1051"/>
                </a:lnTo>
                <a:lnTo>
                  <a:pt x="299" y="1048"/>
                </a:lnTo>
                <a:lnTo>
                  <a:pt x="299" y="1048"/>
                </a:lnTo>
                <a:lnTo>
                  <a:pt x="293" y="1041"/>
                </a:lnTo>
                <a:lnTo>
                  <a:pt x="289" y="1037"/>
                </a:lnTo>
                <a:lnTo>
                  <a:pt x="283" y="1033"/>
                </a:lnTo>
                <a:lnTo>
                  <a:pt x="283" y="1033"/>
                </a:lnTo>
                <a:lnTo>
                  <a:pt x="276" y="1031"/>
                </a:lnTo>
                <a:lnTo>
                  <a:pt x="272" y="1026"/>
                </a:lnTo>
                <a:lnTo>
                  <a:pt x="267" y="1024"/>
                </a:lnTo>
                <a:lnTo>
                  <a:pt x="262" y="1020"/>
                </a:lnTo>
                <a:lnTo>
                  <a:pt x="262" y="1020"/>
                </a:lnTo>
                <a:lnTo>
                  <a:pt x="244" y="1013"/>
                </a:lnTo>
                <a:lnTo>
                  <a:pt x="244" y="1013"/>
                </a:lnTo>
                <a:lnTo>
                  <a:pt x="261" y="969"/>
                </a:lnTo>
                <a:lnTo>
                  <a:pt x="276" y="932"/>
                </a:lnTo>
                <a:lnTo>
                  <a:pt x="292" y="899"/>
                </a:lnTo>
                <a:lnTo>
                  <a:pt x="292" y="899"/>
                </a:lnTo>
                <a:lnTo>
                  <a:pt x="307" y="863"/>
                </a:lnTo>
                <a:lnTo>
                  <a:pt x="326" y="818"/>
                </a:lnTo>
                <a:lnTo>
                  <a:pt x="343" y="776"/>
                </a:lnTo>
                <a:lnTo>
                  <a:pt x="350" y="756"/>
                </a:lnTo>
                <a:lnTo>
                  <a:pt x="350" y="756"/>
                </a:lnTo>
                <a:lnTo>
                  <a:pt x="351" y="749"/>
                </a:lnTo>
                <a:lnTo>
                  <a:pt x="351" y="740"/>
                </a:lnTo>
                <a:lnTo>
                  <a:pt x="349" y="735"/>
                </a:lnTo>
                <a:lnTo>
                  <a:pt x="347" y="729"/>
                </a:lnTo>
                <a:lnTo>
                  <a:pt x="344" y="722"/>
                </a:lnTo>
                <a:lnTo>
                  <a:pt x="338" y="716"/>
                </a:lnTo>
                <a:lnTo>
                  <a:pt x="338" y="716"/>
                </a:lnTo>
                <a:lnTo>
                  <a:pt x="332" y="708"/>
                </a:lnTo>
                <a:lnTo>
                  <a:pt x="327" y="701"/>
                </a:lnTo>
                <a:lnTo>
                  <a:pt x="318" y="684"/>
                </a:lnTo>
                <a:lnTo>
                  <a:pt x="311" y="668"/>
                </a:lnTo>
                <a:lnTo>
                  <a:pt x="311" y="668"/>
                </a:lnTo>
                <a:lnTo>
                  <a:pt x="313" y="669"/>
                </a:lnTo>
                <a:lnTo>
                  <a:pt x="320" y="671"/>
                </a:lnTo>
                <a:lnTo>
                  <a:pt x="331" y="674"/>
                </a:lnTo>
                <a:lnTo>
                  <a:pt x="337" y="674"/>
                </a:lnTo>
                <a:lnTo>
                  <a:pt x="343" y="674"/>
                </a:lnTo>
                <a:lnTo>
                  <a:pt x="343" y="674"/>
                </a:lnTo>
                <a:lnTo>
                  <a:pt x="362" y="671"/>
                </a:lnTo>
                <a:lnTo>
                  <a:pt x="367" y="670"/>
                </a:lnTo>
                <a:lnTo>
                  <a:pt x="370" y="668"/>
                </a:lnTo>
                <a:lnTo>
                  <a:pt x="370" y="668"/>
                </a:lnTo>
                <a:lnTo>
                  <a:pt x="377" y="659"/>
                </a:lnTo>
                <a:lnTo>
                  <a:pt x="385" y="650"/>
                </a:lnTo>
                <a:lnTo>
                  <a:pt x="385" y="650"/>
                </a:lnTo>
                <a:lnTo>
                  <a:pt x="395" y="638"/>
                </a:lnTo>
                <a:lnTo>
                  <a:pt x="401" y="630"/>
                </a:lnTo>
                <a:lnTo>
                  <a:pt x="401" y="630"/>
                </a:lnTo>
                <a:lnTo>
                  <a:pt x="404" y="629"/>
                </a:lnTo>
                <a:lnTo>
                  <a:pt x="406" y="626"/>
                </a:lnTo>
                <a:lnTo>
                  <a:pt x="408" y="623"/>
                </a:lnTo>
                <a:lnTo>
                  <a:pt x="408" y="623"/>
                </a:lnTo>
                <a:lnTo>
                  <a:pt x="405" y="606"/>
                </a:lnTo>
                <a:lnTo>
                  <a:pt x="404" y="598"/>
                </a:lnTo>
                <a:lnTo>
                  <a:pt x="403" y="593"/>
                </a:lnTo>
                <a:lnTo>
                  <a:pt x="398" y="588"/>
                </a:lnTo>
                <a:lnTo>
                  <a:pt x="398" y="588"/>
                </a:lnTo>
                <a:lnTo>
                  <a:pt x="399" y="587"/>
                </a:lnTo>
                <a:lnTo>
                  <a:pt x="401" y="585"/>
                </a:lnTo>
                <a:lnTo>
                  <a:pt x="402" y="582"/>
                </a:lnTo>
                <a:lnTo>
                  <a:pt x="401" y="580"/>
                </a:lnTo>
                <a:lnTo>
                  <a:pt x="398" y="578"/>
                </a:lnTo>
                <a:lnTo>
                  <a:pt x="395" y="574"/>
                </a:lnTo>
                <a:lnTo>
                  <a:pt x="395" y="574"/>
                </a:lnTo>
                <a:lnTo>
                  <a:pt x="383" y="566"/>
                </a:lnTo>
                <a:lnTo>
                  <a:pt x="369" y="558"/>
                </a:lnTo>
                <a:lnTo>
                  <a:pt x="352" y="549"/>
                </a:lnTo>
                <a:lnTo>
                  <a:pt x="302" y="439"/>
                </a:lnTo>
                <a:lnTo>
                  <a:pt x="302" y="439"/>
                </a:lnTo>
                <a:lnTo>
                  <a:pt x="333" y="380"/>
                </a:lnTo>
                <a:lnTo>
                  <a:pt x="333" y="380"/>
                </a:lnTo>
                <a:lnTo>
                  <a:pt x="339" y="373"/>
                </a:lnTo>
                <a:lnTo>
                  <a:pt x="343" y="366"/>
                </a:lnTo>
                <a:lnTo>
                  <a:pt x="346" y="358"/>
                </a:lnTo>
                <a:lnTo>
                  <a:pt x="346" y="358"/>
                </a:lnTo>
                <a:lnTo>
                  <a:pt x="362" y="314"/>
                </a:lnTo>
                <a:lnTo>
                  <a:pt x="371" y="289"/>
                </a:lnTo>
                <a:lnTo>
                  <a:pt x="375" y="275"/>
                </a:lnTo>
                <a:lnTo>
                  <a:pt x="375" y="275"/>
                </a:lnTo>
                <a:lnTo>
                  <a:pt x="378" y="260"/>
                </a:lnTo>
                <a:lnTo>
                  <a:pt x="379" y="251"/>
                </a:lnTo>
                <a:lnTo>
                  <a:pt x="380" y="244"/>
                </a:lnTo>
                <a:lnTo>
                  <a:pt x="380" y="244"/>
                </a:lnTo>
                <a:lnTo>
                  <a:pt x="380" y="240"/>
                </a:lnTo>
                <a:lnTo>
                  <a:pt x="380" y="235"/>
                </a:lnTo>
                <a:lnTo>
                  <a:pt x="382" y="230"/>
                </a:lnTo>
                <a:lnTo>
                  <a:pt x="382" y="230"/>
                </a:lnTo>
                <a:lnTo>
                  <a:pt x="389" y="227"/>
                </a:lnTo>
                <a:lnTo>
                  <a:pt x="395" y="223"/>
                </a:lnTo>
                <a:lnTo>
                  <a:pt x="396" y="221"/>
                </a:lnTo>
                <a:lnTo>
                  <a:pt x="396" y="221"/>
                </a:lnTo>
                <a:lnTo>
                  <a:pt x="396" y="218"/>
                </a:lnTo>
                <a:lnTo>
                  <a:pt x="397" y="216"/>
                </a:lnTo>
                <a:lnTo>
                  <a:pt x="398" y="212"/>
                </a:lnTo>
                <a:lnTo>
                  <a:pt x="398" y="212"/>
                </a:lnTo>
                <a:lnTo>
                  <a:pt x="402" y="209"/>
                </a:lnTo>
                <a:lnTo>
                  <a:pt x="408" y="203"/>
                </a:lnTo>
                <a:lnTo>
                  <a:pt x="408" y="203"/>
                </a:lnTo>
                <a:lnTo>
                  <a:pt x="409" y="201"/>
                </a:lnTo>
                <a:lnTo>
                  <a:pt x="411" y="198"/>
                </a:lnTo>
                <a:lnTo>
                  <a:pt x="414" y="193"/>
                </a:lnTo>
                <a:lnTo>
                  <a:pt x="421" y="190"/>
                </a:lnTo>
                <a:lnTo>
                  <a:pt x="421" y="190"/>
                </a:lnTo>
                <a:lnTo>
                  <a:pt x="430" y="186"/>
                </a:lnTo>
                <a:lnTo>
                  <a:pt x="440" y="183"/>
                </a:lnTo>
                <a:lnTo>
                  <a:pt x="449" y="179"/>
                </a:lnTo>
                <a:lnTo>
                  <a:pt x="454" y="176"/>
                </a:lnTo>
                <a:lnTo>
                  <a:pt x="454" y="176"/>
                </a:lnTo>
                <a:lnTo>
                  <a:pt x="457" y="171"/>
                </a:lnTo>
                <a:lnTo>
                  <a:pt x="460" y="165"/>
                </a:lnTo>
                <a:lnTo>
                  <a:pt x="462" y="158"/>
                </a:lnTo>
                <a:lnTo>
                  <a:pt x="462" y="150"/>
                </a:lnTo>
                <a:lnTo>
                  <a:pt x="462" y="145"/>
                </a:lnTo>
                <a:lnTo>
                  <a:pt x="469" y="140"/>
                </a:lnTo>
                <a:lnTo>
                  <a:pt x="466" y="128"/>
                </a:lnTo>
                <a:lnTo>
                  <a:pt x="466" y="128"/>
                </a:lnTo>
                <a:lnTo>
                  <a:pt x="468" y="124"/>
                </a:lnTo>
                <a:lnTo>
                  <a:pt x="469" y="119"/>
                </a:lnTo>
                <a:lnTo>
                  <a:pt x="470" y="114"/>
                </a:lnTo>
                <a:lnTo>
                  <a:pt x="470" y="114"/>
                </a:lnTo>
                <a:lnTo>
                  <a:pt x="469" y="112"/>
                </a:lnTo>
                <a:lnTo>
                  <a:pt x="468" y="108"/>
                </a:lnTo>
                <a:lnTo>
                  <a:pt x="462" y="101"/>
                </a:lnTo>
                <a:lnTo>
                  <a:pt x="454" y="92"/>
                </a:lnTo>
                <a:lnTo>
                  <a:pt x="454" y="92"/>
                </a:lnTo>
                <a:lnTo>
                  <a:pt x="466" y="93"/>
                </a:lnTo>
                <a:lnTo>
                  <a:pt x="475" y="92"/>
                </a:lnTo>
                <a:lnTo>
                  <a:pt x="480" y="92"/>
                </a:lnTo>
                <a:lnTo>
                  <a:pt x="483" y="89"/>
                </a:lnTo>
                <a:lnTo>
                  <a:pt x="483" y="89"/>
                </a:lnTo>
                <a:lnTo>
                  <a:pt x="490" y="85"/>
                </a:lnTo>
                <a:lnTo>
                  <a:pt x="498" y="75"/>
                </a:lnTo>
                <a:lnTo>
                  <a:pt x="503" y="67"/>
                </a:lnTo>
                <a:lnTo>
                  <a:pt x="506" y="63"/>
                </a:lnTo>
                <a:lnTo>
                  <a:pt x="506" y="61"/>
                </a:lnTo>
                <a:lnTo>
                  <a:pt x="506" y="61"/>
                </a:lnTo>
                <a:lnTo>
                  <a:pt x="503" y="59"/>
                </a:lnTo>
                <a:lnTo>
                  <a:pt x="498" y="56"/>
                </a:lnTo>
                <a:lnTo>
                  <a:pt x="482" y="52"/>
                </a:lnTo>
                <a:lnTo>
                  <a:pt x="457" y="47"/>
                </a:lnTo>
                <a:lnTo>
                  <a:pt x="457" y="47"/>
                </a:lnTo>
                <a:lnTo>
                  <a:pt x="455" y="45"/>
                </a:lnTo>
                <a:lnTo>
                  <a:pt x="451" y="39"/>
                </a:lnTo>
                <a:lnTo>
                  <a:pt x="444" y="27"/>
                </a:lnTo>
                <a:lnTo>
                  <a:pt x="444" y="27"/>
                </a:lnTo>
                <a:lnTo>
                  <a:pt x="443" y="24"/>
                </a:lnTo>
                <a:lnTo>
                  <a:pt x="442" y="21"/>
                </a:lnTo>
                <a:lnTo>
                  <a:pt x="441" y="14"/>
                </a:lnTo>
                <a:lnTo>
                  <a:pt x="440" y="5"/>
                </a:lnTo>
                <a:lnTo>
                  <a:pt x="438" y="3"/>
                </a:lnTo>
                <a:lnTo>
                  <a:pt x="436" y="1"/>
                </a:lnTo>
                <a:lnTo>
                  <a:pt x="436" y="1"/>
                </a:lnTo>
                <a:lnTo>
                  <a:pt x="434" y="1"/>
                </a:lnTo>
                <a:lnTo>
                  <a:pt x="429" y="1"/>
                </a:lnTo>
                <a:lnTo>
                  <a:pt x="416" y="3"/>
                </a:lnTo>
                <a:lnTo>
                  <a:pt x="404" y="5"/>
                </a:lnTo>
                <a:lnTo>
                  <a:pt x="395" y="7"/>
                </a:lnTo>
                <a:lnTo>
                  <a:pt x="395" y="7"/>
                </a:lnTo>
                <a:lnTo>
                  <a:pt x="370" y="3"/>
                </a:lnTo>
                <a:lnTo>
                  <a:pt x="370" y="3"/>
                </a:lnTo>
                <a:lnTo>
                  <a:pt x="370" y="2"/>
                </a:lnTo>
                <a:lnTo>
                  <a:pt x="369" y="1"/>
                </a:lnTo>
                <a:lnTo>
                  <a:pt x="366" y="0"/>
                </a:lnTo>
                <a:lnTo>
                  <a:pt x="360" y="0"/>
                </a:lnTo>
                <a:lnTo>
                  <a:pt x="360" y="0"/>
                </a:lnTo>
                <a:lnTo>
                  <a:pt x="356" y="1"/>
                </a:lnTo>
                <a:lnTo>
                  <a:pt x="353" y="2"/>
                </a:lnTo>
                <a:lnTo>
                  <a:pt x="352" y="3"/>
                </a:lnTo>
                <a:lnTo>
                  <a:pt x="352" y="3"/>
                </a:lnTo>
                <a:lnTo>
                  <a:pt x="352" y="3"/>
                </a:lnTo>
                <a:lnTo>
                  <a:pt x="337" y="15"/>
                </a:lnTo>
                <a:lnTo>
                  <a:pt x="324" y="27"/>
                </a:lnTo>
                <a:lnTo>
                  <a:pt x="319" y="32"/>
                </a:lnTo>
                <a:lnTo>
                  <a:pt x="315" y="36"/>
                </a:lnTo>
                <a:lnTo>
                  <a:pt x="315" y="36"/>
                </a:lnTo>
                <a:lnTo>
                  <a:pt x="313" y="42"/>
                </a:lnTo>
                <a:lnTo>
                  <a:pt x="312" y="50"/>
                </a:lnTo>
                <a:lnTo>
                  <a:pt x="311" y="68"/>
                </a:lnTo>
                <a:lnTo>
                  <a:pt x="311" y="92"/>
                </a:lnTo>
                <a:lnTo>
                  <a:pt x="311" y="92"/>
                </a:lnTo>
                <a:lnTo>
                  <a:pt x="312" y="100"/>
                </a:lnTo>
                <a:lnTo>
                  <a:pt x="320" y="10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5">
            <a:extLst>
              <a:ext uri="{FF2B5EF4-FFF2-40B4-BE49-F238E27FC236}">
                <a16:creationId xmlns:a16="http://schemas.microsoft.com/office/drawing/2014/main" id="{580E436D-1ECF-4517-A450-BDC5B052B6BE}"/>
              </a:ext>
            </a:extLst>
          </p:cNvPr>
          <p:cNvSpPr>
            <a:spLocks/>
          </p:cNvSpPr>
          <p:nvPr/>
        </p:nvSpPr>
        <p:spPr bwMode="auto">
          <a:xfrm>
            <a:off x="8237599" y="2742452"/>
            <a:ext cx="661644" cy="1661803"/>
          </a:xfrm>
          <a:custGeom>
            <a:avLst/>
            <a:gdLst>
              <a:gd name="T0" fmla="*/ 283 w 473"/>
              <a:gd name="T1" fmla="*/ 118 h 1188"/>
              <a:gd name="T2" fmla="*/ 260 w 473"/>
              <a:gd name="T3" fmla="*/ 147 h 1188"/>
              <a:gd name="T4" fmla="*/ 242 w 473"/>
              <a:gd name="T5" fmla="*/ 174 h 1188"/>
              <a:gd name="T6" fmla="*/ 203 w 473"/>
              <a:gd name="T7" fmla="*/ 226 h 1188"/>
              <a:gd name="T8" fmla="*/ 171 w 473"/>
              <a:gd name="T9" fmla="*/ 325 h 1188"/>
              <a:gd name="T10" fmla="*/ 133 w 473"/>
              <a:gd name="T11" fmla="*/ 501 h 1188"/>
              <a:gd name="T12" fmla="*/ 133 w 473"/>
              <a:gd name="T13" fmla="*/ 524 h 1188"/>
              <a:gd name="T14" fmla="*/ 130 w 473"/>
              <a:gd name="T15" fmla="*/ 548 h 1188"/>
              <a:gd name="T16" fmla="*/ 114 w 473"/>
              <a:gd name="T17" fmla="*/ 583 h 1188"/>
              <a:gd name="T18" fmla="*/ 67 w 473"/>
              <a:gd name="T19" fmla="*/ 601 h 1188"/>
              <a:gd name="T20" fmla="*/ 3 w 473"/>
              <a:gd name="T21" fmla="*/ 621 h 1188"/>
              <a:gd name="T22" fmla="*/ 2 w 473"/>
              <a:gd name="T23" fmla="*/ 635 h 1188"/>
              <a:gd name="T24" fmla="*/ 9 w 473"/>
              <a:gd name="T25" fmla="*/ 668 h 1188"/>
              <a:gd name="T26" fmla="*/ 22 w 473"/>
              <a:gd name="T27" fmla="*/ 694 h 1188"/>
              <a:gd name="T28" fmla="*/ 33 w 473"/>
              <a:gd name="T29" fmla="*/ 714 h 1188"/>
              <a:gd name="T30" fmla="*/ 115 w 473"/>
              <a:gd name="T31" fmla="*/ 710 h 1188"/>
              <a:gd name="T32" fmla="*/ 219 w 473"/>
              <a:gd name="T33" fmla="*/ 784 h 1188"/>
              <a:gd name="T34" fmla="*/ 198 w 473"/>
              <a:gd name="T35" fmla="*/ 849 h 1188"/>
              <a:gd name="T36" fmla="*/ 118 w 473"/>
              <a:gd name="T37" fmla="*/ 889 h 1188"/>
              <a:gd name="T38" fmla="*/ 79 w 473"/>
              <a:gd name="T39" fmla="*/ 882 h 1188"/>
              <a:gd name="T40" fmla="*/ 52 w 473"/>
              <a:gd name="T41" fmla="*/ 913 h 1188"/>
              <a:gd name="T42" fmla="*/ 47 w 473"/>
              <a:gd name="T43" fmla="*/ 998 h 1188"/>
              <a:gd name="T44" fmla="*/ 75 w 473"/>
              <a:gd name="T45" fmla="*/ 1069 h 1188"/>
              <a:gd name="T46" fmla="*/ 107 w 473"/>
              <a:gd name="T47" fmla="*/ 1074 h 1188"/>
              <a:gd name="T48" fmla="*/ 121 w 473"/>
              <a:gd name="T49" fmla="*/ 1035 h 1188"/>
              <a:gd name="T50" fmla="*/ 136 w 473"/>
              <a:gd name="T51" fmla="*/ 966 h 1188"/>
              <a:gd name="T52" fmla="*/ 211 w 473"/>
              <a:gd name="T53" fmla="*/ 928 h 1188"/>
              <a:gd name="T54" fmla="*/ 242 w 473"/>
              <a:gd name="T55" fmla="*/ 1077 h 1188"/>
              <a:gd name="T56" fmla="*/ 231 w 473"/>
              <a:gd name="T57" fmla="*/ 1121 h 1188"/>
              <a:gd name="T58" fmla="*/ 218 w 473"/>
              <a:gd name="T59" fmla="*/ 1172 h 1188"/>
              <a:gd name="T60" fmla="*/ 241 w 473"/>
              <a:gd name="T61" fmla="*/ 1188 h 1188"/>
              <a:gd name="T62" fmla="*/ 313 w 473"/>
              <a:gd name="T63" fmla="*/ 1184 h 1188"/>
              <a:gd name="T64" fmla="*/ 391 w 473"/>
              <a:gd name="T65" fmla="*/ 1184 h 1188"/>
              <a:gd name="T66" fmla="*/ 406 w 473"/>
              <a:gd name="T67" fmla="*/ 1164 h 1188"/>
              <a:gd name="T68" fmla="*/ 361 w 473"/>
              <a:gd name="T69" fmla="*/ 1151 h 1188"/>
              <a:gd name="T70" fmla="*/ 318 w 473"/>
              <a:gd name="T71" fmla="*/ 1119 h 1188"/>
              <a:gd name="T72" fmla="*/ 305 w 473"/>
              <a:gd name="T73" fmla="*/ 1093 h 1188"/>
              <a:gd name="T74" fmla="*/ 384 w 473"/>
              <a:gd name="T75" fmla="*/ 886 h 1188"/>
              <a:gd name="T76" fmla="*/ 395 w 473"/>
              <a:gd name="T77" fmla="*/ 837 h 1188"/>
              <a:gd name="T78" fmla="*/ 324 w 473"/>
              <a:gd name="T79" fmla="*/ 669 h 1188"/>
              <a:gd name="T80" fmla="*/ 305 w 473"/>
              <a:gd name="T81" fmla="*/ 563 h 1188"/>
              <a:gd name="T82" fmla="*/ 331 w 473"/>
              <a:gd name="T83" fmla="*/ 555 h 1188"/>
              <a:gd name="T84" fmla="*/ 357 w 473"/>
              <a:gd name="T85" fmla="*/ 428 h 1188"/>
              <a:gd name="T86" fmla="*/ 337 w 473"/>
              <a:gd name="T87" fmla="*/ 271 h 1188"/>
              <a:gd name="T88" fmla="*/ 319 w 473"/>
              <a:gd name="T89" fmla="*/ 220 h 1188"/>
              <a:gd name="T90" fmla="*/ 334 w 473"/>
              <a:gd name="T91" fmla="*/ 189 h 1188"/>
              <a:gd name="T92" fmla="*/ 365 w 473"/>
              <a:gd name="T93" fmla="*/ 195 h 1188"/>
              <a:gd name="T94" fmla="*/ 403 w 473"/>
              <a:gd name="T95" fmla="*/ 163 h 1188"/>
              <a:gd name="T96" fmla="*/ 406 w 473"/>
              <a:gd name="T97" fmla="*/ 144 h 1188"/>
              <a:gd name="T98" fmla="*/ 443 w 473"/>
              <a:gd name="T99" fmla="*/ 156 h 1188"/>
              <a:gd name="T100" fmla="*/ 473 w 473"/>
              <a:gd name="T101" fmla="*/ 139 h 1188"/>
              <a:gd name="T102" fmla="*/ 436 w 473"/>
              <a:gd name="T103" fmla="*/ 83 h 1188"/>
              <a:gd name="T104" fmla="*/ 445 w 473"/>
              <a:gd name="T105" fmla="*/ 49 h 1188"/>
              <a:gd name="T106" fmla="*/ 387 w 473"/>
              <a:gd name="T107" fmla="*/ 8 h 1188"/>
              <a:gd name="T108" fmla="*/ 328 w 473"/>
              <a:gd name="T109" fmla="*/ 5 h 1188"/>
              <a:gd name="T110" fmla="*/ 292 w 473"/>
              <a:gd name="T111" fmla="*/ 49 h 1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73" h="1188">
                <a:moveTo>
                  <a:pt x="295" y="65"/>
                </a:moveTo>
                <a:lnTo>
                  <a:pt x="295" y="65"/>
                </a:lnTo>
                <a:lnTo>
                  <a:pt x="290" y="89"/>
                </a:lnTo>
                <a:lnTo>
                  <a:pt x="287" y="107"/>
                </a:lnTo>
                <a:lnTo>
                  <a:pt x="286" y="114"/>
                </a:lnTo>
                <a:lnTo>
                  <a:pt x="283" y="118"/>
                </a:lnTo>
                <a:lnTo>
                  <a:pt x="283" y="118"/>
                </a:lnTo>
                <a:lnTo>
                  <a:pt x="274" y="134"/>
                </a:lnTo>
                <a:lnTo>
                  <a:pt x="269" y="144"/>
                </a:lnTo>
                <a:lnTo>
                  <a:pt x="269" y="144"/>
                </a:lnTo>
                <a:lnTo>
                  <a:pt x="266" y="144"/>
                </a:lnTo>
                <a:lnTo>
                  <a:pt x="262" y="146"/>
                </a:lnTo>
                <a:lnTo>
                  <a:pt x="260" y="147"/>
                </a:lnTo>
                <a:lnTo>
                  <a:pt x="260" y="147"/>
                </a:lnTo>
                <a:lnTo>
                  <a:pt x="251" y="157"/>
                </a:lnTo>
                <a:lnTo>
                  <a:pt x="247" y="165"/>
                </a:lnTo>
                <a:lnTo>
                  <a:pt x="247" y="165"/>
                </a:lnTo>
                <a:lnTo>
                  <a:pt x="247" y="165"/>
                </a:lnTo>
                <a:lnTo>
                  <a:pt x="248" y="165"/>
                </a:lnTo>
                <a:lnTo>
                  <a:pt x="247" y="167"/>
                </a:lnTo>
                <a:lnTo>
                  <a:pt x="242" y="174"/>
                </a:lnTo>
                <a:lnTo>
                  <a:pt x="242" y="174"/>
                </a:lnTo>
                <a:lnTo>
                  <a:pt x="230" y="191"/>
                </a:lnTo>
                <a:lnTo>
                  <a:pt x="221" y="205"/>
                </a:lnTo>
                <a:lnTo>
                  <a:pt x="221" y="205"/>
                </a:lnTo>
                <a:lnTo>
                  <a:pt x="217" y="211"/>
                </a:lnTo>
                <a:lnTo>
                  <a:pt x="212" y="214"/>
                </a:lnTo>
                <a:lnTo>
                  <a:pt x="203" y="226"/>
                </a:lnTo>
                <a:lnTo>
                  <a:pt x="198" y="234"/>
                </a:lnTo>
                <a:lnTo>
                  <a:pt x="192" y="244"/>
                </a:lnTo>
                <a:lnTo>
                  <a:pt x="186" y="257"/>
                </a:lnTo>
                <a:lnTo>
                  <a:pt x="182" y="273"/>
                </a:lnTo>
                <a:lnTo>
                  <a:pt x="182" y="273"/>
                </a:lnTo>
                <a:lnTo>
                  <a:pt x="177" y="296"/>
                </a:lnTo>
                <a:lnTo>
                  <a:pt x="171" y="325"/>
                </a:lnTo>
                <a:lnTo>
                  <a:pt x="158" y="394"/>
                </a:lnTo>
                <a:lnTo>
                  <a:pt x="147" y="455"/>
                </a:lnTo>
                <a:lnTo>
                  <a:pt x="141" y="486"/>
                </a:lnTo>
                <a:lnTo>
                  <a:pt x="141" y="486"/>
                </a:lnTo>
                <a:lnTo>
                  <a:pt x="139" y="492"/>
                </a:lnTo>
                <a:lnTo>
                  <a:pt x="137" y="497"/>
                </a:lnTo>
                <a:lnTo>
                  <a:pt x="133" y="501"/>
                </a:lnTo>
                <a:lnTo>
                  <a:pt x="131" y="509"/>
                </a:lnTo>
                <a:lnTo>
                  <a:pt x="131" y="509"/>
                </a:lnTo>
                <a:lnTo>
                  <a:pt x="128" y="514"/>
                </a:lnTo>
                <a:lnTo>
                  <a:pt x="130" y="519"/>
                </a:lnTo>
                <a:lnTo>
                  <a:pt x="132" y="523"/>
                </a:lnTo>
                <a:lnTo>
                  <a:pt x="132" y="523"/>
                </a:lnTo>
                <a:lnTo>
                  <a:pt x="133" y="524"/>
                </a:lnTo>
                <a:lnTo>
                  <a:pt x="134" y="524"/>
                </a:lnTo>
                <a:lnTo>
                  <a:pt x="136" y="524"/>
                </a:lnTo>
                <a:lnTo>
                  <a:pt x="136" y="525"/>
                </a:lnTo>
                <a:lnTo>
                  <a:pt x="133" y="532"/>
                </a:lnTo>
                <a:lnTo>
                  <a:pt x="133" y="532"/>
                </a:lnTo>
                <a:lnTo>
                  <a:pt x="131" y="542"/>
                </a:lnTo>
                <a:lnTo>
                  <a:pt x="130" y="548"/>
                </a:lnTo>
                <a:lnTo>
                  <a:pt x="128" y="552"/>
                </a:lnTo>
                <a:lnTo>
                  <a:pt x="125" y="557"/>
                </a:lnTo>
                <a:lnTo>
                  <a:pt x="125" y="557"/>
                </a:lnTo>
                <a:lnTo>
                  <a:pt x="121" y="563"/>
                </a:lnTo>
                <a:lnTo>
                  <a:pt x="118" y="571"/>
                </a:lnTo>
                <a:lnTo>
                  <a:pt x="114" y="583"/>
                </a:lnTo>
                <a:lnTo>
                  <a:pt x="114" y="583"/>
                </a:lnTo>
                <a:lnTo>
                  <a:pt x="107" y="584"/>
                </a:lnTo>
                <a:lnTo>
                  <a:pt x="94" y="585"/>
                </a:lnTo>
                <a:lnTo>
                  <a:pt x="80" y="587"/>
                </a:lnTo>
                <a:lnTo>
                  <a:pt x="74" y="589"/>
                </a:lnTo>
                <a:lnTo>
                  <a:pt x="72" y="590"/>
                </a:lnTo>
                <a:lnTo>
                  <a:pt x="72" y="590"/>
                </a:lnTo>
                <a:lnTo>
                  <a:pt x="67" y="601"/>
                </a:lnTo>
                <a:lnTo>
                  <a:pt x="67" y="601"/>
                </a:lnTo>
                <a:lnTo>
                  <a:pt x="39" y="607"/>
                </a:lnTo>
                <a:lnTo>
                  <a:pt x="17" y="611"/>
                </a:lnTo>
                <a:lnTo>
                  <a:pt x="10" y="614"/>
                </a:lnTo>
                <a:lnTo>
                  <a:pt x="5" y="616"/>
                </a:lnTo>
                <a:lnTo>
                  <a:pt x="5" y="616"/>
                </a:lnTo>
                <a:lnTo>
                  <a:pt x="3" y="621"/>
                </a:lnTo>
                <a:lnTo>
                  <a:pt x="1" y="626"/>
                </a:lnTo>
                <a:lnTo>
                  <a:pt x="0" y="630"/>
                </a:lnTo>
                <a:lnTo>
                  <a:pt x="0" y="632"/>
                </a:lnTo>
                <a:lnTo>
                  <a:pt x="1" y="633"/>
                </a:lnTo>
                <a:lnTo>
                  <a:pt x="1" y="633"/>
                </a:lnTo>
                <a:lnTo>
                  <a:pt x="3" y="634"/>
                </a:lnTo>
                <a:lnTo>
                  <a:pt x="2" y="635"/>
                </a:lnTo>
                <a:lnTo>
                  <a:pt x="1" y="637"/>
                </a:lnTo>
                <a:lnTo>
                  <a:pt x="1" y="646"/>
                </a:lnTo>
                <a:lnTo>
                  <a:pt x="1" y="646"/>
                </a:lnTo>
                <a:lnTo>
                  <a:pt x="3" y="655"/>
                </a:lnTo>
                <a:lnTo>
                  <a:pt x="5" y="662"/>
                </a:lnTo>
                <a:lnTo>
                  <a:pt x="9" y="668"/>
                </a:lnTo>
                <a:lnTo>
                  <a:pt x="9" y="668"/>
                </a:lnTo>
                <a:lnTo>
                  <a:pt x="7" y="673"/>
                </a:lnTo>
                <a:lnTo>
                  <a:pt x="7" y="678"/>
                </a:lnTo>
                <a:lnTo>
                  <a:pt x="8" y="682"/>
                </a:lnTo>
                <a:lnTo>
                  <a:pt x="8" y="682"/>
                </a:lnTo>
                <a:lnTo>
                  <a:pt x="11" y="687"/>
                </a:lnTo>
                <a:lnTo>
                  <a:pt x="16" y="691"/>
                </a:lnTo>
                <a:lnTo>
                  <a:pt x="22" y="694"/>
                </a:lnTo>
                <a:lnTo>
                  <a:pt x="22" y="694"/>
                </a:lnTo>
                <a:lnTo>
                  <a:pt x="23" y="701"/>
                </a:lnTo>
                <a:lnTo>
                  <a:pt x="24" y="707"/>
                </a:lnTo>
                <a:lnTo>
                  <a:pt x="27" y="711"/>
                </a:lnTo>
                <a:lnTo>
                  <a:pt x="29" y="713"/>
                </a:lnTo>
                <a:lnTo>
                  <a:pt x="29" y="713"/>
                </a:lnTo>
                <a:lnTo>
                  <a:pt x="33" y="714"/>
                </a:lnTo>
                <a:lnTo>
                  <a:pt x="39" y="715"/>
                </a:lnTo>
                <a:lnTo>
                  <a:pt x="53" y="717"/>
                </a:lnTo>
                <a:lnTo>
                  <a:pt x="78" y="714"/>
                </a:lnTo>
                <a:lnTo>
                  <a:pt x="78" y="714"/>
                </a:lnTo>
                <a:lnTo>
                  <a:pt x="95" y="713"/>
                </a:lnTo>
                <a:lnTo>
                  <a:pt x="115" y="710"/>
                </a:lnTo>
                <a:lnTo>
                  <a:pt x="115" y="710"/>
                </a:lnTo>
                <a:lnTo>
                  <a:pt x="120" y="708"/>
                </a:lnTo>
                <a:lnTo>
                  <a:pt x="124" y="707"/>
                </a:lnTo>
                <a:lnTo>
                  <a:pt x="131" y="702"/>
                </a:lnTo>
                <a:lnTo>
                  <a:pt x="137" y="697"/>
                </a:lnTo>
                <a:lnTo>
                  <a:pt x="137" y="697"/>
                </a:lnTo>
                <a:lnTo>
                  <a:pt x="219" y="784"/>
                </a:lnTo>
                <a:lnTo>
                  <a:pt x="219" y="784"/>
                </a:lnTo>
                <a:lnTo>
                  <a:pt x="241" y="809"/>
                </a:lnTo>
                <a:lnTo>
                  <a:pt x="253" y="824"/>
                </a:lnTo>
                <a:lnTo>
                  <a:pt x="253" y="824"/>
                </a:lnTo>
                <a:lnTo>
                  <a:pt x="235" y="831"/>
                </a:lnTo>
                <a:lnTo>
                  <a:pt x="217" y="838"/>
                </a:lnTo>
                <a:lnTo>
                  <a:pt x="198" y="849"/>
                </a:lnTo>
                <a:lnTo>
                  <a:pt x="198" y="849"/>
                </a:lnTo>
                <a:lnTo>
                  <a:pt x="179" y="861"/>
                </a:lnTo>
                <a:lnTo>
                  <a:pt x="173" y="864"/>
                </a:lnTo>
                <a:lnTo>
                  <a:pt x="164" y="869"/>
                </a:lnTo>
                <a:lnTo>
                  <a:pt x="164" y="869"/>
                </a:lnTo>
                <a:lnTo>
                  <a:pt x="149" y="876"/>
                </a:lnTo>
                <a:lnTo>
                  <a:pt x="134" y="883"/>
                </a:lnTo>
                <a:lnTo>
                  <a:pt x="118" y="889"/>
                </a:lnTo>
                <a:lnTo>
                  <a:pt x="106" y="890"/>
                </a:lnTo>
                <a:lnTo>
                  <a:pt x="106" y="890"/>
                </a:lnTo>
                <a:lnTo>
                  <a:pt x="104" y="888"/>
                </a:lnTo>
                <a:lnTo>
                  <a:pt x="96" y="885"/>
                </a:lnTo>
                <a:lnTo>
                  <a:pt x="92" y="883"/>
                </a:lnTo>
                <a:lnTo>
                  <a:pt x="86" y="882"/>
                </a:lnTo>
                <a:lnTo>
                  <a:pt x="79" y="882"/>
                </a:lnTo>
                <a:lnTo>
                  <a:pt x="70" y="885"/>
                </a:lnTo>
                <a:lnTo>
                  <a:pt x="70" y="885"/>
                </a:lnTo>
                <a:lnTo>
                  <a:pt x="67" y="886"/>
                </a:lnTo>
                <a:lnTo>
                  <a:pt x="63" y="888"/>
                </a:lnTo>
                <a:lnTo>
                  <a:pt x="57" y="895"/>
                </a:lnTo>
                <a:lnTo>
                  <a:pt x="54" y="903"/>
                </a:lnTo>
                <a:lnTo>
                  <a:pt x="52" y="913"/>
                </a:lnTo>
                <a:lnTo>
                  <a:pt x="49" y="924"/>
                </a:lnTo>
                <a:lnTo>
                  <a:pt x="48" y="933"/>
                </a:lnTo>
                <a:lnTo>
                  <a:pt x="48" y="947"/>
                </a:lnTo>
                <a:lnTo>
                  <a:pt x="48" y="947"/>
                </a:lnTo>
                <a:lnTo>
                  <a:pt x="47" y="971"/>
                </a:lnTo>
                <a:lnTo>
                  <a:pt x="47" y="984"/>
                </a:lnTo>
                <a:lnTo>
                  <a:pt x="47" y="998"/>
                </a:lnTo>
                <a:lnTo>
                  <a:pt x="47" y="998"/>
                </a:lnTo>
                <a:lnTo>
                  <a:pt x="48" y="1006"/>
                </a:lnTo>
                <a:lnTo>
                  <a:pt x="50" y="1017"/>
                </a:lnTo>
                <a:lnTo>
                  <a:pt x="57" y="1038"/>
                </a:lnTo>
                <a:lnTo>
                  <a:pt x="67" y="1058"/>
                </a:lnTo>
                <a:lnTo>
                  <a:pt x="72" y="1065"/>
                </a:lnTo>
                <a:lnTo>
                  <a:pt x="75" y="1069"/>
                </a:lnTo>
                <a:lnTo>
                  <a:pt x="75" y="1069"/>
                </a:lnTo>
                <a:lnTo>
                  <a:pt x="83" y="1075"/>
                </a:lnTo>
                <a:lnTo>
                  <a:pt x="87" y="1076"/>
                </a:lnTo>
                <a:lnTo>
                  <a:pt x="92" y="1077"/>
                </a:lnTo>
                <a:lnTo>
                  <a:pt x="96" y="1077"/>
                </a:lnTo>
                <a:lnTo>
                  <a:pt x="102" y="1076"/>
                </a:lnTo>
                <a:lnTo>
                  <a:pt x="107" y="1074"/>
                </a:lnTo>
                <a:lnTo>
                  <a:pt x="113" y="1069"/>
                </a:lnTo>
                <a:lnTo>
                  <a:pt x="113" y="1069"/>
                </a:lnTo>
                <a:lnTo>
                  <a:pt x="115" y="1067"/>
                </a:lnTo>
                <a:lnTo>
                  <a:pt x="117" y="1063"/>
                </a:lnTo>
                <a:lnTo>
                  <a:pt x="120" y="1055"/>
                </a:lnTo>
                <a:lnTo>
                  <a:pt x="121" y="1045"/>
                </a:lnTo>
                <a:lnTo>
                  <a:pt x="121" y="1035"/>
                </a:lnTo>
                <a:lnTo>
                  <a:pt x="121" y="1016"/>
                </a:lnTo>
                <a:lnTo>
                  <a:pt x="120" y="1005"/>
                </a:lnTo>
                <a:lnTo>
                  <a:pt x="120" y="1005"/>
                </a:lnTo>
                <a:lnTo>
                  <a:pt x="123" y="997"/>
                </a:lnTo>
                <a:lnTo>
                  <a:pt x="127" y="985"/>
                </a:lnTo>
                <a:lnTo>
                  <a:pt x="132" y="973"/>
                </a:lnTo>
                <a:lnTo>
                  <a:pt x="136" y="966"/>
                </a:lnTo>
                <a:lnTo>
                  <a:pt x="136" y="966"/>
                </a:lnTo>
                <a:lnTo>
                  <a:pt x="146" y="952"/>
                </a:lnTo>
                <a:lnTo>
                  <a:pt x="154" y="939"/>
                </a:lnTo>
                <a:lnTo>
                  <a:pt x="154" y="939"/>
                </a:lnTo>
                <a:lnTo>
                  <a:pt x="159" y="938"/>
                </a:lnTo>
                <a:lnTo>
                  <a:pt x="172" y="935"/>
                </a:lnTo>
                <a:lnTo>
                  <a:pt x="211" y="928"/>
                </a:lnTo>
                <a:lnTo>
                  <a:pt x="267" y="920"/>
                </a:lnTo>
                <a:lnTo>
                  <a:pt x="267" y="920"/>
                </a:lnTo>
                <a:lnTo>
                  <a:pt x="256" y="971"/>
                </a:lnTo>
                <a:lnTo>
                  <a:pt x="256" y="971"/>
                </a:lnTo>
                <a:lnTo>
                  <a:pt x="248" y="1019"/>
                </a:lnTo>
                <a:lnTo>
                  <a:pt x="243" y="1051"/>
                </a:lnTo>
                <a:lnTo>
                  <a:pt x="242" y="1077"/>
                </a:lnTo>
                <a:lnTo>
                  <a:pt x="242" y="1077"/>
                </a:lnTo>
                <a:lnTo>
                  <a:pt x="241" y="1088"/>
                </a:lnTo>
                <a:lnTo>
                  <a:pt x="240" y="1096"/>
                </a:lnTo>
                <a:lnTo>
                  <a:pt x="236" y="1110"/>
                </a:lnTo>
                <a:lnTo>
                  <a:pt x="234" y="1119"/>
                </a:lnTo>
                <a:lnTo>
                  <a:pt x="231" y="1121"/>
                </a:lnTo>
                <a:lnTo>
                  <a:pt x="231" y="1121"/>
                </a:lnTo>
                <a:lnTo>
                  <a:pt x="229" y="1125"/>
                </a:lnTo>
                <a:lnTo>
                  <a:pt x="227" y="1129"/>
                </a:lnTo>
                <a:lnTo>
                  <a:pt x="225" y="1134"/>
                </a:lnTo>
                <a:lnTo>
                  <a:pt x="225" y="1134"/>
                </a:lnTo>
                <a:lnTo>
                  <a:pt x="223" y="1144"/>
                </a:lnTo>
                <a:lnTo>
                  <a:pt x="221" y="1158"/>
                </a:lnTo>
                <a:lnTo>
                  <a:pt x="218" y="1172"/>
                </a:lnTo>
                <a:lnTo>
                  <a:pt x="219" y="1178"/>
                </a:lnTo>
                <a:lnTo>
                  <a:pt x="221" y="1183"/>
                </a:lnTo>
                <a:lnTo>
                  <a:pt x="221" y="1183"/>
                </a:lnTo>
                <a:lnTo>
                  <a:pt x="222" y="1184"/>
                </a:lnTo>
                <a:lnTo>
                  <a:pt x="224" y="1185"/>
                </a:lnTo>
                <a:lnTo>
                  <a:pt x="231" y="1187"/>
                </a:lnTo>
                <a:lnTo>
                  <a:pt x="241" y="1188"/>
                </a:lnTo>
                <a:lnTo>
                  <a:pt x="250" y="1188"/>
                </a:lnTo>
                <a:lnTo>
                  <a:pt x="270" y="1187"/>
                </a:lnTo>
                <a:lnTo>
                  <a:pt x="282" y="1186"/>
                </a:lnTo>
                <a:lnTo>
                  <a:pt x="282" y="1186"/>
                </a:lnTo>
                <a:lnTo>
                  <a:pt x="293" y="1184"/>
                </a:lnTo>
                <a:lnTo>
                  <a:pt x="301" y="1184"/>
                </a:lnTo>
                <a:lnTo>
                  <a:pt x="313" y="1184"/>
                </a:lnTo>
                <a:lnTo>
                  <a:pt x="313" y="1184"/>
                </a:lnTo>
                <a:lnTo>
                  <a:pt x="348" y="1187"/>
                </a:lnTo>
                <a:lnTo>
                  <a:pt x="369" y="1187"/>
                </a:lnTo>
                <a:lnTo>
                  <a:pt x="378" y="1187"/>
                </a:lnTo>
                <a:lnTo>
                  <a:pt x="385" y="1186"/>
                </a:lnTo>
                <a:lnTo>
                  <a:pt x="385" y="1186"/>
                </a:lnTo>
                <a:lnTo>
                  <a:pt x="391" y="1184"/>
                </a:lnTo>
                <a:lnTo>
                  <a:pt x="397" y="1181"/>
                </a:lnTo>
                <a:lnTo>
                  <a:pt x="400" y="1178"/>
                </a:lnTo>
                <a:lnTo>
                  <a:pt x="404" y="1174"/>
                </a:lnTo>
                <a:lnTo>
                  <a:pt x="405" y="1171"/>
                </a:lnTo>
                <a:lnTo>
                  <a:pt x="406" y="1168"/>
                </a:lnTo>
                <a:lnTo>
                  <a:pt x="406" y="1165"/>
                </a:lnTo>
                <a:lnTo>
                  <a:pt x="406" y="1164"/>
                </a:lnTo>
                <a:lnTo>
                  <a:pt x="406" y="1164"/>
                </a:lnTo>
                <a:lnTo>
                  <a:pt x="404" y="1161"/>
                </a:lnTo>
                <a:lnTo>
                  <a:pt x="400" y="1160"/>
                </a:lnTo>
                <a:lnTo>
                  <a:pt x="390" y="1158"/>
                </a:lnTo>
                <a:lnTo>
                  <a:pt x="376" y="1154"/>
                </a:lnTo>
                <a:lnTo>
                  <a:pt x="361" y="1151"/>
                </a:lnTo>
                <a:lnTo>
                  <a:pt x="361" y="1151"/>
                </a:lnTo>
                <a:lnTo>
                  <a:pt x="335" y="1141"/>
                </a:lnTo>
                <a:lnTo>
                  <a:pt x="327" y="1138"/>
                </a:lnTo>
                <a:lnTo>
                  <a:pt x="322" y="1134"/>
                </a:lnTo>
                <a:lnTo>
                  <a:pt x="322" y="1134"/>
                </a:lnTo>
                <a:lnTo>
                  <a:pt x="320" y="1129"/>
                </a:lnTo>
                <a:lnTo>
                  <a:pt x="319" y="1123"/>
                </a:lnTo>
                <a:lnTo>
                  <a:pt x="318" y="1119"/>
                </a:lnTo>
                <a:lnTo>
                  <a:pt x="316" y="1117"/>
                </a:lnTo>
                <a:lnTo>
                  <a:pt x="315" y="1116"/>
                </a:lnTo>
                <a:lnTo>
                  <a:pt x="315" y="1116"/>
                </a:lnTo>
                <a:lnTo>
                  <a:pt x="306" y="1114"/>
                </a:lnTo>
                <a:lnTo>
                  <a:pt x="300" y="1113"/>
                </a:lnTo>
                <a:lnTo>
                  <a:pt x="300" y="1113"/>
                </a:lnTo>
                <a:lnTo>
                  <a:pt x="305" y="1093"/>
                </a:lnTo>
                <a:lnTo>
                  <a:pt x="312" y="1068"/>
                </a:lnTo>
                <a:lnTo>
                  <a:pt x="322" y="1037"/>
                </a:lnTo>
                <a:lnTo>
                  <a:pt x="322" y="1037"/>
                </a:lnTo>
                <a:lnTo>
                  <a:pt x="338" y="999"/>
                </a:lnTo>
                <a:lnTo>
                  <a:pt x="356" y="956"/>
                </a:lnTo>
                <a:lnTo>
                  <a:pt x="372" y="915"/>
                </a:lnTo>
                <a:lnTo>
                  <a:pt x="384" y="886"/>
                </a:lnTo>
                <a:lnTo>
                  <a:pt x="384" y="886"/>
                </a:lnTo>
                <a:lnTo>
                  <a:pt x="390" y="869"/>
                </a:lnTo>
                <a:lnTo>
                  <a:pt x="393" y="860"/>
                </a:lnTo>
                <a:lnTo>
                  <a:pt x="395" y="856"/>
                </a:lnTo>
                <a:lnTo>
                  <a:pt x="396" y="851"/>
                </a:lnTo>
                <a:lnTo>
                  <a:pt x="395" y="837"/>
                </a:lnTo>
                <a:lnTo>
                  <a:pt x="395" y="837"/>
                </a:lnTo>
                <a:lnTo>
                  <a:pt x="392" y="825"/>
                </a:lnTo>
                <a:lnTo>
                  <a:pt x="387" y="810"/>
                </a:lnTo>
                <a:lnTo>
                  <a:pt x="373" y="772"/>
                </a:lnTo>
                <a:lnTo>
                  <a:pt x="358" y="738"/>
                </a:lnTo>
                <a:lnTo>
                  <a:pt x="348" y="718"/>
                </a:lnTo>
                <a:lnTo>
                  <a:pt x="348" y="718"/>
                </a:lnTo>
                <a:lnTo>
                  <a:pt x="324" y="669"/>
                </a:lnTo>
                <a:lnTo>
                  <a:pt x="309" y="640"/>
                </a:lnTo>
                <a:lnTo>
                  <a:pt x="305" y="628"/>
                </a:lnTo>
                <a:lnTo>
                  <a:pt x="302" y="621"/>
                </a:lnTo>
                <a:lnTo>
                  <a:pt x="302" y="621"/>
                </a:lnTo>
                <a:lnTo>
                  <a:pt x="302" y="607"/>
                </a:lnTo>
                <a:lnTo>
                  <a:pt x="303" y="588"/>
                </a:lnTo>
                <a:lnTo>
                  <a:pt x="305" y="563"/>
                </a:lnTo>
                <a:lnTo>
                  <a:pt x="305" y="563"/>
                </a:lnTo>
                <a:lnTo>
                  <a:pt x="312" y="564"/>
                </a:lnTo>
                <a:lnTo>
                  <a:pt x="319" y="564"/>
                </a:lnTo>
                <a:lnTo>
                  <a:pt x="326" y="563"/>
                </a:lnTo>
                <a:lnTo>
                  <a:pt x="326" y="563"/>
                </a:lnTo>
                <a:lnTo>
                  <a:pt x="328" y="561"/>
                </a:lnTo>
                <a:lnTo>
                  <a:pt x="331" y="555"/>
                </a:lnTo>
                <a:lnTo>
                  <a:pt x="337" y="537"/>
                </a:lnTo>
                <a:lnTo>
                  <a:pt x="342" y="514"/>
                </a:lnTo>
                <a:lnTo>
                  <a:pt x="348" y="494"/>
                </a:lnTo>
                <a:lnTo>
                  <a:pt x="348" y="494"/>
                </a:lnTo>
                <a:lnTo>
                  <a:pt x="351" y="483"/>
                </a:lnTo>
                <a:lnTo>
                  <a:pt x="353" y="466"/>
                </a:lnTo>
                <a:lnTo>
                  <a:pt x="357" y="428"/>
                </a:lnTo>
                <a:lnTo>
                  <a:pt x="359" y="393"/>
                </a:lnTo>
                <a:lnTo>
                  <a:pt x="359" y="375"/>
                </a:lnTo>
                <a:lnTo>
                  <a:pt x="359" y="375"/>
                </a:lnTo>
                <a:lnTo>
                  <a:pt x="347" y="322"/>
                </a:lnTo>
                <a:lnTo>
                  <a:pt x="340" y="289"/>
                </a:lnTo>
                <a:lnTo>
                  <a:pt x="337" y="271"/>
                </a:lnTo>
                <a:lnTo>
                  <a:pt x="337" y="271"/>
                </a:lnTo>
                <a:lnTo>
                  <a:pt x="335" y="254"/>
                </a:lnTo>
                <a:lnTo>
                  <a:pt x="334" y="245"/>
                </a:lnTo>
                <a:lnTo>
                  <a:pt x="332" y="239"/>
                </a:lnTo>
                <a:lnTo>
                  <a:pt x="332" y="239"/>
                </a:lnTo>
                <a:lnTo>
                  <a:pt x="325" y="228"/>
                </a:lnTo>
                <a:lnTo>
                  <a:pt x="319" y="220"/>
                </a:lnTo>
                <a:lnTo>
                  <a:pt x="319" y="220"/>
                </a:lnTo>
                <a:lnTo>
                  <a:pt x="324" y="211"/>
                </a:lnTo>
                <a:lnTo>
                  <a:pt x="327" y="200"/>
                </a:lnTo>
                <a:lnTo>
                  <a:pt x="327" y="200"/>
                </a:lnTo>
                <a:lnTo>
                  <a:pt x="329" y="195"/>
                </a:lnTo>
                <a:lnTo>
                  <a:pt x="332" y="189"/>
                </a:lnTo>
                <a:lnTo>
                  <a:pt x="332" y="189"/>
                </a:lnTo>
                <a:lnTo>
                  <a:pt x="334" y="189"/>
                </a:lnTo>
                <a:lnTo>
                  <a:pt x="340" y="193"/>
                </a:lnTo>
                <a:lnTo>
                  <a:pt x="348" y="196"/>
                </a:lnTo>
                <a:lnTo>
                  <a:pt x="352" y="199"/>
                </a:lnTo>
                <a:lnTo>
                  <a:pt x="356" y="199"/>
                </a:lnTo>
                <a:lnTo>
                  <a:pt x="356" y="199"/>
                </a:lnTo>
                <a:lnTo>
                  <a:pt x="360" y="198"/>
                </a:lnTo>
                <a:lnTo>
                  <a:pt x="365" y="195"/>
                </a:lnTo>
                <a:lnTo>
                  <a:pt x="376" y="187"/>
                </a:lnTo>
                <a:lnTo>
                  <a:pt x="384" y="179"/>
                </a:lnTo>
                <a:lnTo>
                  <a:pt x="386" y="174"/>
                </a:lnTo>
                <a:lnTo>
                  <a:pt x="386" y="174"/>
                </a:lnTo>
                <a:lnTo>
                  <a:pt x="389" y="169"/>
                </a:lnTo>
                <a:lnTo>
                  <a:pt x="391" y="165"/>
                </a:lnTo>
                <a:lnTo>
                  <a:pt x="403" y="163"/>
                </a:lnTo>
                <a:lnTo>
                  <a:pt x="403" y="163"/>
                </a:lnTo>
                <a:lnTo>
                  <a:pt x="403" y="149"/>
                </a:lnTo>
                <a:lnTo>
                  <a:pt x="403" y="149"/>
                </a:lnTo>
                <a:lnTo>
                  <a:pt x="404" y="143"/>
                </a:lnTo>
                <a:lnTo>
                  <a:pt x="404" y="142"/>
                </a:lnTo>
                <a:lnTo>
                  <a:pt x="404" y="142"/>
                </a:lnTo>
                <a:lnTo>
                  <a:pt x="406" y="144"/>
                </a:lnTo>
                <a:lnTo>
                  <a:pt x="411" y="150"/>
                </a:lnTo>
                <a:lnTo>
                  <a:pt x="415" y="153"/>
                </a:lnTo>
                <a:lnTo>
                  <a:pt x="421" y="155"/>
                </a:lnTo>
                <a:lnTo>
                  <a:pt x="428" y="156"/>
                </a:lnTo>
                <a:lnTo>
                  <a:pt x="435" y="156"/>
                </a:lnTo>
                <a:lnTo>
                  <a:pt x="435" y="156"/>
                </a:lnTo>
                <a:lnTo>
                  <a:pt x="443" y="156"/>
                </a:lnTo>
                <a:lnTo>
                  <a:pt x="451" y="154"/>
                </a:lnTo>
                <a:lnTo>
                  <a:pt x="457" y="152"/>
                </a:lnTo>
                <a:lnTo>
                  <a:pt x="462" y="149"/>
                </a:lnTo>
                <a:lnTo>
                  <a:pt x="470" y="143"/>
                </a:lnTo>
                <a:lnTo>
                  <a:pt x="471" y="141"/>
                </a:lnTo>
                <a:lnTo>
                  <a:pt x="473" y="139"/>
                </a:lnTo>
                <a:lnTo>
                  <a:pt x="473" y="139"/>
                </a:lnTo>
                <a:lnTo>
                  <a:pt x="470" y="136"/>
                </a:lnTo>
                <a:lnTo>
                  <a:pt x="467" y="131"/>
                </a:lnTo>
                <a:lnTo>
                  <a:pt x="452" y="118"/>
                </a:lnTo>
                <a:lnTo>
                  <a:pt x="439" y="105"/>
                </a:lnTo>
                <a:lnTo>
                  <a:pt x="434" y="98"/>
                </a:lnTo>
                <a:lnTo>
                  <a:pt x="434" y="98"/>
                </a:lnTo>
                <a:lnTo>
                  <a:pt x="436" y="83"/>
                </a:lnTo>
                <a:lnTo>
                  <a:pt x="438" y="68"/>
                </a:lnTo>
                <a:lnTo>
                  <a:pt x="438" y="68"/>
                </a:lnTo>
                <a:lnTo>
                  <a:pt x="442" y="59"/>
                </a:lnTo>
                <a:lnTo>
                  <a:pt x="445" y="55"/>
                </a:lnTo>
                <a:lnTo>
                  <a:pt x="447" y="50"/>
                </a:lnTo>
                <a:lnTo>
                  <a:pt x="447" y="50"/>
                </a:lnTo>
                <a:lnTo>
                  <a:pt x="445" y="49"/>
                </a:lnTo>
                <a:lnTo>
                  <a:pt x="441" y="45"/>
                </a:lnTo>
                <a:lnTo>
                  <a:pt x="429" y="37"/>
                </a:lnTo>
                <a:lnTo>
                  <a:pt x="409" y="23"/>
                </a:lnTo>
                <a:lnTo>
                  <a:pt x="409" y="23"/>
                </a:lnTo>
                <a:lnTo>
                  <a:pt x="405" y="19"/>
                </a:lnTo>
                <a:lnTo>
                  <a:pt x="398" y="13"/>
                </a:lnTo>
                <a:lnTo>
                  <a:pt x="387" y="8"/>
                </a:lnTo>
                <a:lnTo>
                  <a:pt x="380" y="5"/>
                </a:lnTo>
                <a:lnTo>
                  <a:pt x="373" y="4"/>
                </a:lnTo>
                <a:lnTo>
                  <a:pt x="373" y="4"/>
                </a:lnTo>
                <a:lnTo>
                  <a:pt x="361" y="1"/>
                </a:lnTo>
                <a:lnTo>
                  <a:pt x="350" y="0"/>
                </a:lnTo>
                <a:lnTo>
                  <a:pt x="340" y="1"/>
                </a:lnTo>
                <a:lnTo>
                  <a:pt x="328" y="5"/>
                </a:lnTo>
                <a:lnTo>
                  <a:pt x="328" y="5"/>
                </a:lnTo>
                <a:lnTo>
                  <a:pt x="322" y="8"/>
                </a:lnTo>
                <a:lnTo>
                  <a:pt x="316" y="14"/>
                </a:lnTo>
                <a:lnTo>
                  <a:pt x="305" y="29"/>
                </a:lnTo>
                <a:lnTo>
                  <a:pt x="295" y="42"/>
                </a:lnTo>
                <a:lnTo>
                  <a:pt x="292" y="49"/>
                </a:lnTo>
                <a:lnTo>
                  <a:pt x="292" y="49"/>
                </a:lnTo>
                <a:lnTo>
                  <a:pt x="292" y="52"/>
                </a:lnTo>
                <a:lnTo>
                  <a:pt x="293" y="55"/>
                </a:lnTo>
                <a:lnTo>
                  <a:pt x="295" y="58"/>
                </a:lnTo>
                <a:lnTo>
                  <a:pt x="295" y="6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7">
            <a:extLst>
              <a:ext uri="{FF2B5EF4-FFF2-40B4-BE49-F238E27FC236}">
                <a16:creationId xmlns:a16="http://schemas.microsoft.com/office/drawing/2014/main" id="{1BB969F5-3546-45B9-9542-5C53A3740962}"/>
              </a:ext>
            </a:extLst>
          </p:cNvPr>
          <p:cNvSpPr>
            <a:spLocks noEditPoints="1"/>
          </p:cNvSpPr>
          <p:nvPr/>
        </p:nvSpPr>
        <p:spPr bwMode="auto">
          <a:xfrm>
            <a:off x="8163320" y="787841"/>
            <a:ext cx="969170" cy="1667243"/>
          </a:xfrm>
          <a:custGeom>
            <a:avLst/>
            <a:gdLst>
              <a:gd name="T0" fmla="*/ 97 w 715"/>
              <a:gd name="T1" fmla="*/ 131 h 1230"/>
              <a:gd name="T2" fmla="*/ 120 w 715"/>
              <a:gd name="T3" fmla="*/ 199 h 1230"/>
              <a:gd name="T4" fmla="*/ 134 w 715"/>
              <a:gd name="T5" fmla="*/ 298 h 1230"/>
              <a:gd name="T6" fmla="*/ 197 w 715"/>
              <a:gd name="T7" fmla="*/ 379 h 1230"/>
              <a:gd name="T8" fmla="*/ 275 w 715"/>
              <a:gd name="T9" fmla="*/ 387 h 1230"/>
              <a:gd name="T10" fmla="*/ 318 w 715"/>
              <a:gd name="T11" fmla="*/ 426 h 1230"/>
              <a:gd name="T12" fmla="*/ 349 w 715"/>
              <a:gd name="T13" fmla="*/ 552 h 1230"/>
              <a:gd name="T14" fmla="*/ 354 w 715"/>
              <a:gd name="T15" fmla="*/ 603 h 1230"/>
              <a:gd name="T16" fmla="*/ 301 w 715"/>
              <a:gd name="T17" fmla="*/ 665 h 1230"/>
              <a:gd name="T18" fmla="*/ 185 w 715"/>
              <a:gd name="T19" fmla="*/ 790 h 1230"/>
              <a:gd name="T20" fmla="*/ 143 w 715"/>
              <a:gd name="T21" fmla="*/ 875 h 1230"/>
              <a:gd name="T22" fmla="*/ 104 w 715"/>
              <a:gd name="T23" fmla="*/ 1016 h 1230"/>
              <a:gd name="T24" fmla="*/ 82 w 715"/>
              <a:gd name="T25" fmla="*/ 1087 h 1230"/>
              <a:gd name="T26" fmla="*/ 25 w 715"/>
              <a:gd name="T27" fmla="*/ 1144 h 1230"/>
              <a:gd name="T28" fmla="*/ 6 w 715"/>
              <a:gd name="T29" fmla="*/ 1181 h 1230"/>
              <a:gd name="T30" fmla="*/ 114 w 715"/>
              <a:gd name="T31" fmla="*/ 1165 h 1230"/>
              <a:gd name="T32" fmla="*/ 159 w 715"/>
              <a:gd name="T33" fmla="*/ 1112 h 1230"/>
              <a:gd name="T34" fmla="*/ 182 w 715"/>
              <a:gd name="T35" fmla="*/ 1004 h 1230"/>
              <a:gd name="T36" fmla="*/ 234 w 715"/>
              <a:gd name="T37" fmla="*/ 889 h 1230"/>
              <a:gd name="T38" fmla="*/ 356 w 715"/>
              <a:gd name="T39" fmla="*/ 809 h 1230"/>
              <a:gd name="T40" fmla="*/ 467 w 715"/>
              <a:gd name="T41" fmla="*/ 824 h 1230"/>
              <a:gd name="T42" fmla="*/ 477 w 715"/>
              <a:gd name="T43" fmla="*/ 913 h 1230"/>
              <a:gd name="T44" fmla="*/ 575 w 715"/>
              <a:gd name="T45" fmla="*/ 1044 h 1230"/>
              <a:gd name="T46" fmla="*/ 637 w 715"/>
              <a:gd name="T47" fmla="*/ 1146 h 1230"/>
              <a:gd name="T48" fmla="*/ 620 w 715"/>
              <a:gd name="T49" fmla="*/ 1199 h 1230"/>
              <a:gd name="T50" fmla="*/ 641 w 715"/>
              <a:gd name="T51" fmla="*/ 1228 h 1230"/>
              <a:gd name="T52" fmla="*/ 709 w 715"/>
              <a:gd name="T53" fmla="*/ 1199 h 1230"/>
              <a:gd name="T54" fmla="*/ 705 w 715"/>
              <a:gd name="T55" fmla="*/ 1144 h 1230"/>
              <a:gd name="T56" fmla="*/ 674 w 715"/>
              <a:gd name="T57" fmla="*/ 1083 h 1230"/>
              <a:gd name="T58" fmla="*/ 605 w 715"/>
              <a:gd name="T59" fmla="*/ 953 h 1230"/>
              <a:gd name="T60" fmla="*/ 575 w 715"/>
              <a:gd name="T61" fmla="*/ 814 h 1230"/>
              <a:gd name="T62" fmla="*/ 567 w 715"/>
              <a:gd name="T63" fmla="*/ 615 h 1230"/>
              <a:gd name="T64" fmla="*/ 556 w 715"/>
              <a:gd name="T65" fmla="*/ 577 h 1230"/>
              <a:gd name="T66" fmla="*/ 553 w 715"/>
              <a:gd name="T67" fmla="*/ 376 h 1230"/>
              <a:gd name="T68" fmla="*/ 544 w 715"/>
              <a:gd name="T69" fmla="*/ 288 h 1230"/>
              <a:gd name="T70" fmla="*/ 476 w 715"/>
              <a:gd name="T71" fmla="*/ 244 h 1230"/>
              <a:gd name="T72" fmla="*/ 493 w 715"/>
              <a:gd name="T73" fmla="*/ 195 h 1230"/>
              <a:gd name="T74" fmla="*/ 498 w 715"/>
              <a:gd name="T75" fmla="*/ 127 h 1230"/>
              <a:gd name="T76" fmla="*/ 431 w 715"/>
              <a:gd name="T77" fmla="*/ 85 h 1230"/>
              <a:gd name="T78" fmla="*/ 323 w 715"/>
              <a:gd name="T79" fmla="*/ 128 h 1230"/>
              <a:gd name="T80" fmla="*/ 356 w 715"/>
              <a:gd name="T81" fmla="*/ 158 h 1230"/>
              <a:gd name="T82" fmla="*/ 355 w 715"/>
              <a:gd name="T83" fmla="*/ 195 h 1230"/>
              <a:gd name="T84" fmla="*/ 323 w 715"/>
              <a:gd name="T85" fmla="*/ 202 h 1230"/>
              <a:gd name="T86" fmla="*/ 284 w 715"/>
              <a:gd name="T87" fmla="*/ 117 h 1230"/>
              <a:gd name="T88" fmla="*/ 264 w 715"/>
              <a:gd name="T89" fmla="*/ 49 h 1230"/>
              <a:gd name="T90" fmla="*/ 231 w 715"/>
              <a:gd name="T91" fmla="*/ 17 h 1230"/>
              <a:gd name="T92" fmla="*/ 194 w 715"/>
              <a:gd name="T93" fmla="*/ 1 h 1230"/>
              <a:gd name="T94" fmla="*/ 150 w 715"/>
              <a:gd name="T95" fmla="*/ 13 h 1230"/>
              <a:gd name="T96" fmla="*/ 130 w 715"/>
              <a:gd name="T97" fmla="*/ 35 h 1230"/>
              <a:gd name="T98" fmla="*/ 116 w 715"/>
              <a:gd name="T99" fmla="*/ 66 h 1230"/>
              <a:gd name="T100" fmla="*/ 149 w 715"/>
              <a:gd name="T101" fmla="*/ 128 h 1230"/>
              <a:gd name="T102" fmla="*/ 219 w 715"/>
              <a:gd name="T103" fmla="*/ 169 h 1230"/>
              <a:gd name="T104" fmla="*/ 264 w 715"/>
              <a:gd name="T105" fmla="*/ 185 h 1230"/>
              <a:gd name="T106" fmla="*/ 292 w 715"/>
              <a:gd name="T107" fmla="*/ 280 h 1230"/>
              <a:gd name="T108" fmla="*/ 244 w 715"/>
              <a:gd name="T109" fmla="*/ 308 h 1230"/>
              <a:gd name="T110" fmla="*/ 153 w 715"/>
              <a:gd name="T111" fmla="*/ 202 h 1230"/>
              <a:gd name="T112" fmla="*/ 142 w 715"/>
              <a:gd name="T113" fmla="*/ 144 h 1230"/>
              <a:gd name="T114" fmla="*/ 149 w 715"/>
              <a:gd name="T115" fmla="*/ 128 h 1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15" h="1230">
                <a:moveTo>
                  <a:pt x="126" y="107"/>
                </a:moveTo>
                <a:lnTo>
                  <a:pt x="126" y="107"/>
                </a:lnTo>
                <a:lnTo>
                  <a:pt x="117" y="109"/>
                </a:lnTo>
                <a:lnTo>
                  <a:pt x="110" y="110"/>
                </a:lnTo>
                <a:lnTo>
                  <a:pt x="104" y="114"/>
                </a:lnTo>
                <a:lnTo>
                  <a:pt x="104" y="114"/>
                </a:lnTo>
                <a:lnTo>
                  <a:pt x="101" y="118"/>
                </a:lnTo>
                <a:lnTo>
                  <a:pt x="98" y="123"/>
                </a:lnTo>
                <a:lnTo>
                  <a:pt x="97" y="131"/>
                </a:lnTo>
                <a:lnTo>
                  <a:pt x="97" y="131"/>
                </a:lnTo>
                <a:lnTo>
                  <a:pt x="95" y="139"/>
                </a:lnTo>
                <a:lnTo>
                  <a:pt x="94" y="143"/>
                </a:lnTo>
                <a:lnTo>
                  <a:pt x="93" y="148"/>
                </a:lnTo>
                <a:lnTo>
                  <a:pt x="93" y="148"/>
                </a:lnTo>
                <a:lnTo>
                  <a:pt x="94" y="155"/>
                </a:lnTo>
                <a:lnTo>
                  <a:pt x="96" y="163"/>
                </a:lnTo>
                <a:lnTo>
                  <a:pt x="101" y="175"/>
                </a:lnTo>
                <a:lnTo>
                  <a:pt x="101" y="175"/>
                </a:lnTo>
                <a:lnTo>
                  <a:pt x="110" y="187"/>
                </a:lnTo>
                <a:lnTo>
                  <a:pt x="120" y="199"/>
                </a:lnTo>
                <a:lnTo>
                  <a:pt x="120" y="199"/>
                </a:lnTo>
                <a:lnTo>
                  <a:pt x="120" y="201"/>
                </a:lnTo>
                <a:lnTo>
                  <a:pt x="120" y="205"/>
                </a:lnTo>
                <a:lnTo>
                  <a:pt x="120" y="205"/>
                </a:lnTo>
                <a:lnTo>
                  <a:pt x="121" y="215"/>
                </a:lnTo>
                <a:lnTo>
                  <a:pt x="124" y="238"/>
                </a:lnTo>
                <a:lnTo>
                  <a:pt x="129" y="264"/>
                </a:lnTo>
                <a:lnTo>
                  <a:pt x="133" y="288"/>
                </a:lnTo>
                <a:lnTo>
                  <a:pt x="133" y="288"/>
                </a:lnTo>
                <a:lnTo>
                  <a:pt x="134" y="298"/>
                </a:lnTo>
                <a:lnTo>
                  <a:pt x="136" y="310"/>
                </a:lnTo>
                <a:lnTo>
                  <a:pt x="142" y="332"/>
                </a:lnTo>
                <a:lnTo>
                  <a:pt x="149" y="353"/>
                </a:lnTo>
                <a:lnTo>
                  <a:pt x="153" y="363"/>
                </a:lnTo>
                <a:lnTo>
                  <a:pt x="153" y="363"/>
                </a:lnTo>
                <a:lnTo>
                  <a:pt x="155" y="366"/>
                </a:lnTo>
                <a:lnTo>
                  <a:pt x="158" y="368"/>
                </a:lnTo>
                <a:lnTo>
                  <a:pt x="168" y="373"/>
                </a:lnTo>
                <a:lnTo>
                  <a:pt x="181" y="376"/>
                </a:lnTo>
                <a:lnTo>
                  <a:pt x="197" y="379"/>
                </a:lnTo>
                <a:lnTo>
                  <a:pt x="197" y="379"/>
                </a:lnTo>
                <a:lnTo>
                  <a:pt x="217" y="379"/>
                </a:lnTo>
                <a:lnTo>
                  <a:pt x="239" y="379"/>
                </a:lnTo>
                <a:lnTo>
                  <a:pt x="266" y="376"/>
                </a:lnTo>
                <a:lnTo>
                  <a:pt x="266" y="376"/>
                </a:lnTo>
                <a:lnTo>
                  <a:pt x="268" y="381"/>
                </a:lnTo>
                <a:lnTo>
                  <a:pt x="269" y="383"/>
                </a:lnTo>
                <a:lnTo>
                  <a:pt x="272" y="386"/>
                </a:lnTo>
                <a:lnTo>
                  <a:pt x="272" y="386"/>
                </a:lnTo>
                <a:lnTo>
                  <a:pt x="275" y="387"/>
                </a:lnTo>
                <a:lnTo>
                  <a:pt x="277" y="387"/>
                </a:lnTo>
                <a:lnTo>
                  <a:pt x="285" y="386"/>
                </a:lnTo>
                <a:lnTo>
                  <a:pt x="296" y="382"/>
                </a:lnTo>
                <a:lnTo>
                  <a:pt x="296" y="382"/>
                </a:lnTo>
                <a:lnTo>
                  <a:pt x="324" y="375"/>
                </a:lnTo>
                <a:lnTo>
                  <a:pt x="324" y="375"/>
                </a:lnTo>
                <a:lnTo>
                  <a:pt x="321" y="394"/>
                </a:lnTo>
                <a:lnTo>
                  <a:pt x="320" y="411"/>
                </a:lnTo>
                <a:lnTo>
                  <a:pt x="318" y="419"/>
                </a:lnTo>
                <a:lnTo>
                  <a:pt x="318" y="426"/>
                </a:lnTo>
                <a:lnTo>
                  <a:pt x="318" y="426"/>
                </a:lnTo>
                <a:lnTo>
                  <a:pt x="323" y="450"/>
                </a:lnTo>
                <a:lnTo>
                  <a:pt x="333" y="486"/>
                </a:lnTo>
                <a:lnTo>
                  <a:pt x="342" y="520"/>
                </a:lnTo>
                <a:lnTo>
                  <a:pt x="347" y="537"/>
                </a:lnTo>
                <a:lnTo>
                  <a:pt x="347" y="537"/>
                </a:lnTo>
                <a:lnTo>
                  <a:pt x="348" y="541"/>
                </a:lnTo>
                <a:lnTo>
                  <a:pt x="348" y="543"/>
                </a:lnTo>
                <a:lnTo>
                  <a:pt x="348" y="546"/>
                </a:lnTo>
                <a:lnTo>
                  <a:pt x="349" y="552"/>
                </a:lnTo>
                <a:lnTo>
                  <a:pt x="349" y="552"/>
                </a:lnTo>
                <a:lnTo>
                  <a:pt x="352" y="560"/>
                </a:lnTo>
                <a:lnTo>
                  <a:pt x="354" y="564"/>
                </a:lnTo>
                <a:lnTo>
                  <a:pt x="356" y="569"/>
                </a:lnTo>
                <a:lnTo>
                  <a:pt x="356" y="575"/>
                </a:lnTo>
                <a:lnTo>
                  <a:pt x="356" y="575"/>
                </a:lnTo>
                <a:lnTo>
                  <a:pt x="356" y="587"/>
                </a:lnTo>
                <a:lnTo>
                  <a:pt x="355" y="597"/>
                </a:lnTo>
                <a:lnTo>
                  <a:pt x="355" y="597"/>
                </a:lnTo>
                <a:lnTo>
                  <a:pt x="354" y="603"/>
                </a:lnTo>
                <a:lnTo>
                  <a:pt x="355" y="606"/>
                </a:lnTo>
                <a:lnTo>
                  <a:pt x="355" y="609"/>
                </a:lnTo>
                <a:lnTo>
                  <a:pt x="353" y="613"/>
                </a:lnTo>
                <a:lnTo>
                  <a:pt x="353" y="613"/>
                </a:lnTo>
                <a:lnTo>
                  <a:pt x="348" y="623"/>
                </a:lnTo>
                <a:lnTo>
                  <a:pt x="346" y="628"/>
                </a:lnTo>
                <a:lnTo>
                  <a:pt x="343" y="632"/>
                </a:lnTo>
                <a:lnTo>
                  <a:pt x="343" y="632"/>
                </a:lnTo>
                <a:lnTo>
                  <a:pt x="329" y="643"/>
                </a:lnTo>
                <a:lnTo>
                  <a:pt x="301" y="665"/>
                </a:lnTo>
                <a:lnTo>
                  <a:pt x="285" y="678"/>
                </a:lnTo>
                <a:lnTo>
                  <a:pt x="270" y="690"/>
                </a:lnTo>
                <a:lnTo>
                  <a:pt x="258" y="703"/>
                </a:lnTo>
                <a:lnTo>
                  <a:pt x="250" y="713"/>
                </a:lnTo>
                <a:lnTo>
                  <a:pt x="250" y="713"/>
                </a:lnTo>
                <a:lnTo>
                  <a:pt x="243" y="724"/>
                </a:lnTo>
                <a:lnTo>
                  <a:pt x="234" y="734"/>
                </a:lnTo>
                <a:lnTo>
                  <a:pt x="216" y="756"/>
                </a:lnTo>
                <a:lnTo>
                  <a:pt x="185" y="790"/>
                </a:lnTo>
                <a:lnTo>
                  <a:pt x="185" y="790"/>
                </a:lnTo>
                <a:lnTo>
                  <a:pt x="175" y="804"/>
                </a:lnTo>
                <a:lnTo>
                  <a:pt x="165" y="821"/>
                </a:lnTo>
                <a:lnTo>
                  <a:pt x="155" y="836"/>
                </a:lnTo>
                <a:lnTo>
                  <a:pt x="149" y="849"/>
                </a:lnTo>
                <a:lnTo>
                  <a:pt x="149" y="849"/>
                </a:lnTo>
                <a:lnTo>
                  <a:pt x="147" y="857"/>
                </a:lnTo>
                <a:lnTo>
                  <a:pt x="147" y="865"/>
                </a:lnTo>
                <a:lnTo>
                  <a:pt x="146" y="870"/>
                </a:lnTo>
                <a:lnTo>
                  <a:pt x="143" y="875"/>
                </a:lnTo>
                <a:lnTo>
                  <a:pt x="143" y="875"/>
                </a:lnTo>
                <a:lnTo>
                  <a:pt x="139" y="885"/>
                </a:lnTo>
                <a:lnTo>
                  <a:pt x="133" y="899"/>
                </a:lnTo>
                <a:lnTo>
                  <a:pt x="127" y="914"/>
                </a:lnTo>
                <a:lnTo>
                  <a:pt x="123" y="926"/>
                </a:lnTo>
                <a:lnTo>
                  <a:pt x="123" y="926"/>
                </a:lnTo>
                <a:lnTo>
                  <a:pt x="120" y="941"/>
                </a:lnTo>
                <a:lnTo>
                  <a:pt x="116" y="964"/>
                </a:lnTo>
                <a:lnTo>
                  <a:pt x="111" y="989"/>
                </a:lnTo>
                <a:lnTo>
                  <a:pt x="104" y="1016"/>
                </a:lnTo>
                <a:lnTo>
                  <a:pt x="104" y="1016"/>
                </a:lnTo>
                <a:lnTo>
                  <a:pt x="98" y="1038"/>
                </a:lnTo>
                <a:lnTo>
                  <a:pt x="96" y="1057"/>
                </a:lnTo>
                <a:lnTo>
                  <a:pt x="94" y="1069"/>
                </a:lnTo>
                <a:lnTo>
                  <a:pt x="93" y="1074"/>
                </a:lnTo>
                <a:lnTo>
                  <a:pt x="93" y="1074"/>
                </a:lnTo>
                <a:lnTo>
                  <a:pt x="90" y="1076"/>
                </a:lnTo>
                <a:lnTo>
                  <a:pt x="88" y="1077"/>
                </a:lnTo>
                <a:lnTo>
                  <a:pt x="85" y="1080"/>
                </a:lnTo>
                <a:lnTo>
                  <a:pt x="85" y="1080"/>
                </a:lnTo>
                <a:lnTo>
                  <a:pt x="82" y="1087"/>
                </a:lnTo>
                <a:lnTo>
                  <a:pt x="77" y="1097"/>
                </a:lnTo>
                <a:lnTo>
                  <a:pt x="70" y="1109"/>
                </a:lnTo>
                <a:lnTo>
                  <a:pt x="65" y="1114"/>
                </a:lnTo>
                <a:lnTo>
                  <a:pt x="61" y="1118"/>
                </a:lnTo>
                <a:lnTo>
                  <a:pt x="61" y="1118"/>
                </a:lnTo>
                <a:lnTo>
                  <a:pt x="51" y="1123"/>
                </a:lnTo>
                <a:lnTo>
                  <a:pt x="42" y="1132"/>
                </a:lnTo>
                <a:lnTo>
                  <a:pt x="32" y="1139"/>
                </a:lnTo>
                <a:lnTo>
                  <a:pt x="25" y="1144"/>
                </a:lnTo>
                <a:lnTo>
                  <a:pt x="25" y="1144"/>
                </a:lnTo>
                <a:lnTo>
                  <a:pt x="19" y="1147"/>
                </a:lnTo>
                <a:lnTo>
                  <a:pt x="11" y="1153"/>
                </a:lnTo>
                <a:lnTo>
                  <a:pt x="5" y="1159"/>
                </a:lnTo>
                <a:lnTo>
                  <a:pt x="3" y="1163"/>
                </a:lnTo>
                <a:lnTo>
                  <a:pt x="1" y="1166"/>
                </a:lnTo>
                <a:lnTo>
                  <a:pt x="1" y="1166"/>
                </a:lnTo>
                <a:lnTo>
                  <a:pt x="0" y="1173"/>
                </a:lnTo>
                <a:lnTo>
                  <a:pt x="1" y="1177"/>
                </a:lnTo>
                <a:lnTo>
                  <a:pt x="3" y="1178"/>
                </a:lnTo>
                <a:lnTo>
                  <a:pt x="6" y="1181"/>
                </a:lnTo>
                <a:lnTo>
                  <a:pt x="12" y="1184"/>
                </a:lnTo>
                <a:lnTo>
                  <a:pt x="12" y="1184"/>
                </a:lnTo>
                <a:lnTo>
                  <a:pt x="24" y="1185"/>
                </a:lnTo>
                <a:lnTo>
                  <a:pt x="40" y="1184"/>
                </a:lnTo>
                <a:lnTo>
                  <a:pt x="69" y="1181"/>
                </a:lnTo>
                <a:lnTo>
                  <a:pt x="69" y="1181"/>
                </a:lnTo>
                <a:lnTo>
                  <a:pt x="76" y="1179"/>
                </a:lnTo>
                <a:lnTo>
                  <a:pt x="87" y="1174"/>
                </a:lnTo>
                <a:lnTo>
                  <a:pt x="100" y="1168"/>
                </a:lnTo>
                <a:lnTo>
                  <a:pt x="114" y="1165"/>
                </a:lnTo>
                <a:lnTo>
                  <a:pt x="114" y="1165"/>
                </a:lnTo>
                <a:lnTo>
                  <a:pt x="129" y="1160"/>
                </a:lnTo>
                <a:lnTo>
                  <a:pt x="145" y="1153"/>
                </a:lnTo>
                <a:lnTo>
                  <a:pt x="156" y="1146"/>
                </a:lnTo>
                <a:lnTo>
                  <a:pt x="160" y="1142"/>
                </a:lnTo>
                <a:lnTo>
                  <a:pt x="161" y="1140"/>
                </a:lnTo>
                <a:lnTo>
                  <a:pt x="161" y="1140"/>
                </a:lnTo>
                <a:lnTo>
                  <a:pt x="161" y="1134"/>
                </a:lnTo>
                <a:lnTo>
                  <a:pt x="161" y="1127"/>
                </a:lnTo>
                <a:lnTo>
                  <a:pt x="159" y="1112"/>
                </a:lnTo>
                <a:lnTo>
                  <a:pt x="159" y="1112"/>
                </a:lnTo>
                <a:lnTo>
                  <a:pt x="155" y="1089"/>
                </a:lnTo>
                <a:lnTo>
                  <a:pt x="155" y="1089"/>
                </a:lnTo>
                <a:lnTo>
                  <a:pt x="153" y="1084"/>
                </a:lnTo>
                <a:lnTo>
                  <a:pt x="153" y="1081"/>
                </a:lnTo>
                <a:lnTo>
                  <a:pt x="153" y="1077"/>
                </a:lnTo>
                <a:lnTo>
                  <a:pt x="153" y="1077"/>
                </a:lnTo>
                <a:lnTo>
                  <a:pt x="166" y="1042"/>
                </a:lnTo>
                <a:lnTo>
                  <a:pt x="176" y="1015"/>
                </a:lnTo>
                <a:lnTo>
                  <a:pt x="182" y="1004"/>
                </a:lnTo>
                <a:lnTo>
                  <a:pt x="187" y="995"/>
                </a:lnTo>
                <a:lnTo>
                  <a:pt x="187" y="995"/>
                </a:lnTo>
                <a:lnTo>
                  <a:pt x="195" y="983"/>
                </a:lnTo>
                <a:lnTo>
                  <a:pt x="201" y="973"/>
                </a:lnTo>
                <a:lnTo>
                  <a:pt x="208" y="960"/>
                </a:lnTo>
                <a:lnTo>
                  <a:pt x="219" y="935"/>
                </a:lnTo>
                <a:lnTo>
                  <a:pt x="219" y="935"/>
                </a:lnTo>
                <a:lnTo>
                  <a:pt x="225" y="921"/>
                </a:lnTo>
                <a:lnTo>
                  <a:pt x="229" y="909"/>
                </a:lnTo>
                <a:lnTo>
                  <a:pt x="234" y="889"/>
                </a:lnTo>
                <a:lnTo>
                  <a:pt x="237" y="882"/>
                </a:lnTo>
                <a:lnTo>
                  <a:pt x="240" y="875"/>
                </a:lnTo>
                <a:lnTo>
                  <a:pt x="245" y="869"/>
                </a:lnTo>
                <a:lnTo>
                  <a:pt x="251" y="865"/>
                </a:lnTo>
                <a:lnTo>
                  <a:pt x="251" y="865"/>
                </a:lnTo>
                <a:lnTo>
                  <a:pt x="260" y="859"/>
                </a:lnTo>
                <a:lnTo>
                  <a:pt x="273" y="852"/>
                </a:lnTo>
                <a:lnTo>
                  <a:pt x="304" y="835"/>
                </a:lnTo>
                <a:lnTo>
                  <a:pt x="356" y="809"/>
                </a:lnTo>
                <a:lnTo>
                  <a:pt x="356" y="809"/>
                </a:lnTo>
                <a:lnTo>
                  <a:pt x="374" y="800"/>
                </a:lnTo>
                <a:lnTo>
                  <a:pt x="394" y="788"/>
                </a:lnTo>
                <a:lnTo>
                  <a:pt x="419" y="771"/>
                </a:lnTo>
                <a:lnTo>
                  <a:pt x="419" y="771"/>
                </a:lnTo>
                <a:lnTo>
                  <a:pt x="426" y="777"/>
                </a:lnTo>
                <a:lnTo>
                  <a:pt x="441" y="791"/>
                </a:lnTo>
                <a:lnTo>
                  <a:pt x="450" y="800"/>
                </a:lnTo>
                <a:lnTo>
                  <a:pt x="458" y="808"/>
                </a:lnTo>
                <a:lnTo>
                  <a:pt x="464" y="817"/>
                </a:lnTo>
                <a:lnTo>
                  <a:pt x="467" y="824"/>
                </a:lnTo>
                <a:lnTo>
                  <a:pt x="467" y="824"/>
                </a:lnTo>
                <a:lnTo>
                  <a:pt x="469" y="833"/>
                </a:lnTo>
                <a:lnTo>
                  <a:pt x="469" y="842"/>
                </a:lnTo>
                <a:lnTo>
                  <a:pt x="467" y="865"/>
                </a:lnTo>
                <a:lnTo>
                  <a:pt x="467" y="878"/>
                </a:lnTo>
                <a:lnTo>
                  <a:pt x="469" y="889"/>
                </a:lnTo>
                <a:lnTo>
                  <a:pt x="472" y="902"/>
                </a:lnTo>
                <a:lnTo>
                  <a:pt x="475" y="907"/>
                </a:lnTo>
                <a:lnTo>
                  <a:pt x="477" y="913"/>
                </a:lnTo>
                <a:lnTo>
                  <a:pt x="477" y="913"/>
                </a:lnTo>
                <a:lnTo>
                  <a:pt x="498" y="950"/>
                </a:lnTo>
                <a:lnTo>
                  <a:pt x="504" y="960"/>
                </a:lnTo>
                <a:lnTo>
                  <a:pt x="508" y="966"/>
                </a:lnTo>
                <a:lnTo>
                  <a:pt x="508" y="966"/>
                </a:lnTo>
                <a:lnTo>
                  <a:pt x="509" y="970"/>
                </a:lnTo>
                <a:lnTo>
                  <a:pt x="511" y="975"/>
                </a:lnTo>
                <a:lnTo>
                  <a:pt x="522" y="988"/>
                </a:lnTo>
                <a:lnTo>
                  <a:pt x="522" y="988"/>
                </a:lnTo>
                <a:lnTo>
                  <a:pt x="556" y="1023"/>
                </a:lnTo>
                <a:lnTo>
                  <a:pt x="575" y="1044"/>
                </a:lnTo>
                <a:lnTo>
                  <a:pt x="585" y="1057"/>
                </a:lnTo>
                <a:lnTo>
                  <a:pt x="585" y="1057"/>
                </a:lnTo>
                <a:lnTo>
                  <a:pt x="590" y="1067"/>
                </a:lnTo>
                <a:lnTo>
                  <a:pt x="601" y="1082"/>
                </a:lnTo>
                <a:lnTo>
                  <a:pt x="612" y="1099"/>
                </a:lnTo>
                <a:lnTo>
                  <a:pt x="622" y="1115"/>
                </a:lnTo>
                <a:lnTo>
                  <a:pt x="622" y="1115"/>
                </a:lnTo>
                <a:lnTo>
                  <a:pt x="633" y="1138"/>
                </a:lnTo>
                <a:lnTo>
                  <a:pt x="637" y="1146"/>
                </a:lnTo>
                <a:lnTo>
                  <a:pt x="637" y="1146"/>
                </a:lnTo>
                <a:lnTo>
                  <a:pt x="638" y="1142"/>
                </a:lnTo>
                <a:lnTo>
                  <a:pt x="637" y="1150"/>
                </a:lnTo>
                <a:lnTo>
                  <a:pt x="637" y="1150"/>
                </a:lnTo>
                <a:lnTo>
                  <a:pt x="635" y="1161"/>
                </a:lnTo>
                <a:lnTo>
                  <a:pt x="633" y="1174"/>
                </a:lnTo>
                <a:lnTo>
                  <a:pt x="629" y="1186"/>
                </a:lnTo>
                <a:lnTo>
                  <a:pt x="627" y="1190"/>
                </a:lnTo>
                <a:lnTo>
                  <a:pt x="626" y="1193"/>
                </a:lnTo>
                <a:lnTo>
                  <a:pt x="626" y="1193"/>
                </a:lnTo>
                <a:lnTo>
                  <a:pt x="620" y="1199"/>
                </a:lnTo>
                <a:lnTo>
                  <a:pt x="612" y="1207"/>
                </a:lnTo>
                <a:lnTo>
                  <a:pt x="608" y="1212"/>
                </a:lnTo>
                <a:lnTo>
                  <a:pt x="606" y="1217"/>
                </a:lnTo>
                <a:lnTo>
                  <a:pt x="606" y="1220"/>
                </a:lnTo>
                <a:lnTo>
                  <a:pt x="607" y="1223"/>
                </a:lnTo>
                <a:lnTo>
                  <a:pt x="607" y="1223"/>
                </a:lnTo>
                <a:lnTo>
                  <a:pt x="612" y="1228"/>
                </a:lnTo>
                <a:lnTo>
                  <a:pt x="619" y="1230"/>
                </a:lnTo>
                <a:lnTo>
                  <a:pt x="627" y="1230"/>
                </a:lnTo>
                <a:lnTo>
                  <a:pt x="641" y="1228"/>
                </a:lnTo>
                <a:lnTo>
                  <a:pt x="641" y="1228"/>
                </a:lnTo>
                <a:lnTo>
                  <a:pt x="657" y="1222"/>
                </a:lnTo>
                <a:lnTo>
                  <a:pt x="670" y="1215"/>
                </a:lnTo>
                <a:lnTo>
                  <a:pt x="680" y="1209"/>
                </a:lnTo>
                <a:lnTo>
                  <a:pt x="686" y="1206"/>
                </a:lnTo>
                <a:lnTo>
                  <a:pt x="686" y="1206"/>
                </a:lnTo>
                <a:lnTo>
                  <a:pt x="698" y="1203"/>
                </a:lnTo>
                <a:lnTo>
                  <a:pt x="704" y="1200"/>
                </a:lnTo>
                <a:lnTo>
                  <a:pt x="709" y="1199"/>
                </a:lnTo>
                <a:lnTo>
                  <a:pt x="709" y="1199"/>
                </a:lnTo>
                <a:lnTo>
                  <a:pt x="712" y="1196"/>
                </a:lnTo>
                <a:lnTo>
                  <a:pt x="713" y="1193"/>
                </a:lnTo>
                <a:lnTo>
                  <a:pt x="715" y="1190"/>
                </a:lnTo>
                <a:lnTo>
                  <a:pt x="715" y="1190"/>
                </a:lnTo>
                <a:lnTo>
                  <a:pt x="715" y="1174"/>
                </a:lnTo>
                <a:lnTo>
                  <a:pt x="713" y="1166"/>
                </a:lnTo>
                <a:lnTo>
                  <a:pt x="712" y="1161"/>
                </a:lnTo>
                <a:lnTo>
                  <a:pt x="712" y="1161"/>
                </a:lnTo>
                <a:lnTo>
                  <a:pt x="705" y="1144"/>
                </a:lnTo>
                <a:lnTo>
                  <a:pt x="705" y="1144"/>
                </a:lnTo>
                <a:lnTo>
                  <a:pt x="704" y="1141"/>
                </a:lnTo>
                <a:lnTo>
                  <a:pt x="704" y="1141"/>
                </a:lnTo>
                <a:lnTo>
                  <a:pt x="699" y="1133"/>
                </a:lnTo>
                <a:lnTo>
                  <a:pt x="699" y="1133"/>
                </a:lnTo>
                <a:lnTo>
                  <a:pt x="695" y="1126"/>
                </a:lnTo>
                <a:lnTo>
                  <a:pt x="690" y="1115"/>
                </a:lnTo>
                <a:lnTo>
                  <a:pt x="690" y="1115"/>
                </a:lnTo>
                <a:lnTo>
                  <a:pt x="679" y="1095"/>
                </a:lnTo>
                <a:lnTo>
                  <a:pt x="676" y="1088"/>
                </a:lnTo>
                <a:lnTo>
                  <a:pt x="674" y="1083"/>
                </a:lnTo>
                <a:lnTo>
                  <a:pt x="674" y="1083"/>
                </a:lnTo>
                <a:lnTo>
                  <a:pt x="670" y="1068"/>
                </a:lnTo>
                <a:lnTo>
                  <a:pt x="659" y="1040"/>
                </a:lnTo>
                <a:lnTo>
                  <a:pt x="647" y="1008"/>
                </a:lnTo>
                <a:lnTo>
                  <a:pt x="637" y="985"/>
                </a:lnTo>
                <a:lnTo>
                  <a:pt x="637" y="985"/>
                </a:lnTo>
                <a:lnTo>
                  <a:pt x="633" y="978"/>
                </a:lnTo>
                <a:lnTo>
                  <a:pt x="627" y="972"/>
                </a:lnTo>
                <a:lnTo>
                  <a:pt x="616" y="962"/>
                </a:lnTo>
                <a:lnTo>
                  <a:pt x="605" y="953"/>
                </a:lnTo>
                <a:lnTo>
                  <a:pt x="598" y="945"/>
                </a:lnTo>
                <a:lnTo>
                  <a:pt x="598" y="945"/>
                </a:lnTo>
                <a:lnTo>
                  <a:pt x="589" y="934"/>
                </a:lnTo>
                <a:lnTo>
                  <a:pt x="586" y="928"/>
                </a:lnTo>
                <a:lnTo>
                  <a:pt x="586" y="928"/>
                </a:lnTo>
                <a:lnTo>
                  <a:pt x="583" y="915"/>
                </a:lnTo>
                <a:lnTo>
                  <a:pt x="580" y="883"/>
                </a:lnTo>
                <a:lnTo>
                  <a:pt x="576" y="846"/>
                </a:lnTo>
                <a:lnTo>
                  <a:pt x="575" y="828"/>
                </a:lnTo>
                <a:lnTo>
                  <a:pt x="575" y="814"/>
                </a:lnTo>
                <a:lnTo>
                  <a:pt x="575" y="814"/>
                </a:lnTo>
                <a:lnTo>
                  <a:pt x="575" y="752"/>
                </a:lnTo>
                <a:lnTo>
                  <a:pt x="573" y="698"/>
                </a:lnTo>
                <a:lnTo>
                  <a:pt x="573" y="698"/>
                </a:lnTo>
                <a:lnTo>
                  <a:pt x="573" y="659"/>
                </a:lnTo>
                <a:lnTo>
                  <a:pt x="573" y="642"/>
                </a:lnTo>
                <a:lnTo>
                  <a:pt x="572" y="630"/>
                </a:lnTo>
                <a:lnTo>
                  <a:pt x="572" y="630"/>
                </a:lnTo>
                <a:lnTo>
                  <a:pt x="569" y="621"/>
                </a:lnTo>
                <a:lnTo>
                  <a:pt x="567" y="615"/>
                </a:lnTo>
                <a:lnTo>
                  <a:pt x="564" y="610"/>
                </a:lnTo>
                <a:lnTo>
                  <a:pt x="563" y="606"/>
                </a:lnTo>
                <a:lnTo>
                  <a:pt x="563" y="606"/>
                </a:lnTo>
                <a:lnTo>
                  <a:pt x="563" y="601"/>
                </a:lnTo>
                <a:lnTo>
                  <a:pt x="564" y="596"/>
                </a:lnTo>
                <a:lnTo>
                  <a:pt x="564" y="594"/>
                </a:lnTo>
                <a:lnTo>
                  <a:pt x="563" y="590"/>
                </a:lnTo>
                <a:lnTo>
                  <a:pt x="563" y="590"/>
                </a:lnTo>
                <a:lnTo>
                  <a:pt x="556" y="577"/>
                </a:lnTo>
                <a:lnTo>
                  <a:pt x="556" y="577"/>
                </a:lnTo>
                <a:lnTo>
                  <a:pt x="553" y="567"/>
                </a:lnTo>
                <a:lnTo>
                  <a:pt x="550" y="552"/>
                </a:lnTo>
                <a:lnTo>
                  <a:pt x="550" y="552"/>
                </a:lnTo>
                <a:lnTo>
                  <a:pt x="549" y="529"/>
                </a:lnTo>
                <a:lnTo>
                  <a:pt x="549" y="483"/>
                </a:lnTo>
                <a:lnTo>
                  <a:pt x="549" y="401"/>
                </a:lnTo>
                <a:lnTo>
                  <a:pt x="549" y="401"/>
                </a:lnTo>
                <a:lnTo>
                  <a:pt x="549" y="394"/>
                </a:lnTo>
                <a:lnTo>
                  <a:pt x="550" y="387"/>
                </a:lnTo>
                <a:lnTo>
                  <a:pt x="553" y="376"/>
                </a:lnTo>
                <a:lnTo>
                  <a:pt x="556" y="367"/>
                </a:lnTo>
                <a:lnTo>
                  <a:pt x="557" y="361"/>
                </a:lnTo>
                <a:lnTo>
                  <a:pt x="559" y="354"/>
                </a:lnTo>
                <a:lnTo>
                  <a:pt x="559" y="354"/>
                </a:lnTo>
                <a:lnTo>
                  <a:pt x="557" y="336"/>
                </a:lnTo>
                <a:lnTo>
                  <a:pt x="555" y="317"/>
                </a:lnTo>
                <a:lnTo>
                  <a:pt x="553" y="302"/>
                </a:lnTo>
                <a:lnTo>
                  <a:pt x="550" y="293"/>
                </a:lnTo>
                <a:lnTo>
                  <a:pt x="550" y="293"/>
                </a:lnTo>
                <a:lnTo>
                  <a:pt x="544" y="288"/>
                </a:lnTo>
                <a:lnTo>
                  <a:pt x="540" y="284"/>
                </a:lnTo>
                <a:lnTo>
                  <a:pt x="534" y="280"/>
                </a:lnTo>
                <a:lnTo>
                  <a:pt x="534" y="280"/>
                </a:lnTo>
                <a:lnTo>
                  <a:pt x="511" y="271"/>
                </a:lnTo>
                <a:lnTo>
                  <a:pt x="496" y="265"/>
                </a:lnTo>
                <a:lnTo>
                  <a:pt x="489" y="264"/>
                </a:lnTo>
                <a:lnTo>
                  <a:pt x="479" y="245"/>
                </a:lnTo>
                <a:lnTo>
                  <a:pt x="479" y="245"/>
                </a:lnTo>
                <a:lnTo>
                  <a:pt x="477" y="244"/>
                </a:lnTo>
                <a:lnTo>
                  <a:pt x="476" y="244"/>
                </a:lnTo>
                <a:lnTo>
                  <a:pt x="476" y="243"/>
                </a:lnTo>
                <a:lnTo>
                  <a:pt x="476" y="243"/>
                </a:lnTo>
                <a:lnTo>
                  <a:pt x="476" y="230"/>
                </a:lnTo>
                <a:lnTo>
                  <a:pt x="476" y="230"/>
                </a:lnTo>
                <a:lnTo>
                  <a:pt x="484" y="214"/>
                </a:lnTo>
                <a:lnTo>
                  <a:pt x="484" y="214"/>
                </a:lnTo>
                <a:lnTo>
                  <a:pt x="489" y="205"/>
                </a:lnTo>
                <a:lnTo>
                  <a:pt x="492" y="198"/>
                </a:lnTo>
                <a:lnTo>
                  <a:pt x="492" y="198"/>
                </a:lnTo>
                <a:lnTo>
                  <a:pt x="493" y="195"/>
                </a:lnTo>
                <a:lnTo>
                  <a:pt x="496" y="193"/>
                </a:lnTo>
                <a:lnTo>
                  <a:pt x="498" y="189"/>
                </a:lnTo>
                <a:lnTo>
                  <a:pt x="499" y="185"/>
                </a:lnTo>
                <a:lnTo>
                  <a:pt x="499" y="185"/>
                </a:lnTo>
                <a:lnTo>
                  <a:pt x="503" y="166"/>
                </a:lnTo>
                <a:lnTo>
                  <a:pt x="505" y="155"/>
                </a:lnTo>
                <a:lnTo>
                  <a:pt x="505" y="147"/>
                </a:lnTo>
                <a:lnTo>
                  <a:pt x="505" y="147"/>
                </a:lnTo>
                <a:lnTo>
                  <a:pt x="503" y="137"/>
                </a:lnTo>
                <a:lnTo>
                  <a:pt x="498" y="127"/>
                </a:lnTo>
                <a:lnTo>
                  <a:pt x="491" y="115"/>
                </a:lnTo>
                <a:lnTo>
                  <a:pt x="488" y="110"/>
                </a:lnTo>
                <a:lnTo>
                  <a:pt x="483" y="107"/>
                </a:lnTo>
                <a:lnTo>
                  <a:pt x="483" y="107"/>
                </a:lnTo>
                <a:lnTo>
                  <a:pt x="469" y="96"/>
                </a:lnTo>
                <a:lnTo>
                  <a:pt x="463" y="92"/>
                </a:lnTo>
                <a:lnTo>
                  <a:pt x="454" y="90"/>
                </a:lnTo>
                <a:lnTo>
                  <a:pt x="454" y="90"/>
                </a:lnTo>
                <a:lnTo>
                  <a:pt x="443" y="87"/>
                </a:lnTo>
                <a:lnTo>
                  <a:pt x="431" y="85"/>
                </a:lnTo>
                <a:lnTo>
                  <a:pt x="420" y="84"/>
                </a:lnTo>
                <a:lnTo>
                  <a:pt x="413" y="85"/>
                </a:lnTo>
                <a:lnTo>
                  <a:pt x="413" y="85"/>
                </a:lnTo>
                <a:lnTo>
                  <a:pt x="402" y="94"/>
                </a:lnTo>
                <a:lnTo>
                  <a:pt x="385" y="108"/>
                </a:lnTo>
                <a:lnTo>
                  <a:pt x="362" y="128"/>
                </a:lnTo>
                <a:lnTo>
                  <a:pt x="362" y="128"/>
                </a:lnTo>
                <a:lnTo>
                  <a:pt x="343" y="127"/>
                </a:lnTo>
                <a:lnTo>
                  <a:pt x="329" y="128"/>
                </a:lnTo>
                <a:lnTo>
                  <a:pt x="323" y="128"/>
                </a:lnTo>
                <a:lnTo>
                  <a:pt x="321" y="129"/>
                </a:lnTo>
                <a:lnTo>
                  <a:pt x="321" y="129"/>
                </a:lnTo>
                <a:lnTo>
                  <a:pt x="320" y="133"/>
                </a:lnTo>
                <a:lnTo>
                  <a:pt x="321" y="136"/>
                </a:lnTo>
                <a:lnTo>
                  <a:pt x="324" y="140"/>
                </a:lnTo>
                <a:lnTo>
                  <a:pt x="328" y="142"/>
                </a:lnTo>
                <a:lnTo>
                  <a:pt x="328" y="142"/>
                </a:lnTo>
                <a:lnTo>
                  <a:pt x="355" y="154"/>
                </a:lnTo>
                <a:lnTo>
                  <a:pt x="355" y="154"/>
                </a:lnTo>
                <a:lnTo>
                  <a:pt x="356" y="158"/>
                </a:lnTo>
                <a:lnTo>
                  <a:pt x="357" y="161"/>
                </a:lnTo>
                <a:lnTo>
                  <a:pt x="359" y="166"/>
                </a:lnTo>
                <a:lnTo>
                  <a:pt x="359" y="166"/>
                </a:lnTo>
                <a:lnTo>
                  <a:pt x="360" y="178"/>
                </a:lnTo>
                <a:lnTo>
                  <a:pt x="361" y="184"/>
                </a:lnTo>
                <a:lnTo>
                  <a:pt x="360" y="186"/>
                </a:lnTo>
                <a:lnTo>
                  <a:pt x="360" y="186"/>
                </a:lnTo>
                <a:lnTo>
                  <a:pt x="357" y="189"/>
                </a:lnTo>
                <a:lnTo>
                  <a:pt x="355" y="195"/>
                </a:lnTo>
                <a:lnTo>
                  <a:pt x="355" y="195"/>
                </a:lnTo>
                <a:lnTo>
                  <a:pt x="354" y="200"/>
                </a:lnTo>
                <a:lnTo>
                  <a:pt x="353" y="205"/>
                </a:lnTo>
                <a:lnTo>
                  <a:pt x="353" y="214"/>
                </a:lnTo>
                <a:lnTo>
                  <a:pt x="353" y="214"/>
                </a:lnTo>
                <a:lnTo>
                  <a:pt x="353" y="223"/>
                </a:lnTo>
                <a:lnTo>
                  <a:pt x="355" y="234"/>
                </a:lnTo>
                <a:lnTo>
                  <a:pt x="359" y="250"/>
                </a:lnTo>
                <a:lnTo>
                  <a:pt x="359" y="250"/>
                </a:lnTo>
                <a:lnTo>
                  <a:pt x="344" y="232"/>
                </a:lnTo>
                <a:lnTo>
                  <a:pt x="323" y="202"/>
                </a:lnTo>
                <a:lnTo>
                  <a:pt x="323" y="202"/>
                </a:lnTo>
                <a:lnTo>
                  <a:pt x="298" y="166"/>
                </a:lnTo>
                <a:lnTo>
                  <a:pt x="282" y="139"/>
                </a:lnTo>
                <a:lnTo>
                  <a:pt x="282" y="139"/>
                </a:lnTo>
                <a:lnTo>
                  <a:pt x="284" y="135"/>
                </a:lnTo>
                <a:lnTo>
                  <a:pt x="286" y="131"/>
                </a:lnTo>
                <a:lnTo>
                  <a:pt x="286" y="128"/>
                </a:lnTo>
                <a:lnTo>
                  <a:pt x="286" y="128"/>
                </a:lnTo>
                <a:lnTo>
                  <a:pt x="286" y="123"/>
                </a:lnTo>
                <a:lnTo>
                  <a:pt x="284" y="117"/>
                </a:lnTo>
                <a:lnTo>
                  <a:pt x="277" y="102"/>
                </a:lnTo>
                <a:lnTo>
                  <a:pt x="266" y="78"/>
                </a:lnTo>
                <a:lnTo>
                  <a:pt x="266" y="78"/>
                </a:lnTo>
                <a:lnTo>
                  <a:pt x="259" y="62"/>
                </a:lnTo>
                <a:lnTo>
                  <a:pt x="259" y="62"/>
                </a:lnTo>
                <a:lnTo>
                  <a:pt x="262" y="61"/>
                </a:lnTo>
                <a:lnTo>
                  <a:pt x="263" y="58"/>
                </a:lnTo>
                <a:lnTo>
                  <a:pt x="264" y="53"/>
                </a:lnTo>
                <a:lnTo>
                  <a:pt x="264" y="53"/>
                </a:lnTo>
                <a:lnTo>
                  <a:pt x="264" y="49"/>
                </a:lnTo>
                <a:lnTo>
                  <a:pt x="263" y="45"/>
                </a:lnTo>
                <a:lnTo>
                  <a:pt x="262" y="43"/>
                </a:lnTo>
                <a:lnTo>
                  <a:pt x="259" y="40"/>
                </a:lnTo>
                <a:lnTo>
                  <a:pt x="259" y="40"/>
                </a:lnTo>
                <a:lnTo>
                  <a:pt x="252" y="37"/>
                </a:lnTo>
                <a:lnTo>
                  <a:pt x="249" y="35"/>
                </a:lnTo>
                <a:lnTo>
                  <a:pt x="245" y="31"/>
                </a:lnTo>
                <a:lnTo>
                  <a:pt x="245" y="31"/>
                </a:lnTo>
                <a:lnTo>
                  <a:pt x="239" y="25"/>
                </a:lnTo>
                <a:lnTo>
                  <a:pt x="231" y="17"/>
                </a:lnTo>
                <a:lnTo>
                  <a:pt x="223" y="11"/>
                </a:lnTo>
                <a:lnTo>
                  <a:pt x="216" y="6"/>
                </a:lnTo>
                <a:lnTo>
                  <a:pt x="216" y="6"/>
                </a:lnTo>
                <a:lnTo>
                  <a:pt x="214" y="5"/>
                </a:lnTo>
                <a:lnTo>
                  <a:pt x="213" y="4"/>
                </a:lnTo>
                <a:lnTo>
                  <a:pt x="213" y="1"/>
                </a:lnTo>
                <a:lnTo>
                  <a:pt x="211" y="1"/>
                </a:lnTo>
                <a:lnTo>
                  <a:pt x="208" y="0"/>
                </a:lnTo>
                <a:lnTo>
                  <a:pt x="194" y="1"/>
                </a:lnTo>
                <a:lnTo>
                  <a:pt x="194" y="1"/>
                </a:lnTo>
                <a:lnTo>
                  <a:pt x="186" y="3"/>
                </a:lnTo>
                <a:lnTo>
                  <a:pt x="180" y="4"/>
                </a:lnTo>
                <a:lnTo>
                  <a:pt x="175" y="6"/>
                </a:lnTo>
                <a:lnTo>
                  <a:pt x="173" y="7"/>
                </a:lnTo>
                <a:lnTo>
                  <a:pt x="171" y="11"/>
                </a:lnTo>
                <a:lnTo>
                  <a:pt x="171" y="12"/>
                </a:lnTo>
                <a:lnTo>
                  <a:pt x="171" y="12"/>
                </a:lnTo>
                <a:lnTo>
                  <a:pt x="167" y="12"/>
                </a:lnTo>
                <a:lnTo>
                  <a:pt x="160" y="12"/>
                </a:lnTo>
                <a:lnTo>
                  <a:pt x="150" y="13"/>
                </a:lnTo>
                <a:lnTo>
                  <a:pt x="147" y="16"/>
                </a:lnTo>
                <a:lnTo>
                  <a:pt x="143" y="18"/>
                </a:lnTo>
                <a:lnTo>
                  <a:pt x="143" y="18"/>
                </a:lnTo>
                <a:lnTo>
                  <a:pt x="140" y="24"/>
                </a:lnTo>
                <a:lnTo>
                  <a:pt x="139" y="27"/>
                </a:lnTo>
                <a:lnTo>
                  <a:pt x="139" y="31"/>
                </a:lnTo>
                <a:lnTo>
                  <a:pt x="139" y="31"/>
                </a:lnTo>
                <a:lnTo>
                  <a:pt x="137" y="31"/>
                </a:lnTo>
                <a:lnTo>
                  <a:pt x="134" y="31"/>
                </a:lnTo>
                <a:lnTo>
                  <a:pt x="130" y="35"/>
                </a:lnTo>
                <a:lnTo>
                  <a:pt x="128" y="37"/>
                </a:lnTo>
                <a:lnTo>
                  <a:pt x="127" y="40"/>
                </a:lnTo>
                <a:lnTo>
                  <a:pt x="127" y="40"/>
                </a:lnTo>
                <a:lnTo>
                  <a:pt x="126" y="49"/>
                </a:lnTo>
                <a:lnTo>
                  <a:pt x="126" y="56"/>
                </a:lnTo>
                <a:lnTo>
                  <a:pt x="127" y="63"/>
                </a:lnTo>
                <a:lnTo>
                  <a:pt x="127" y="63"/>
                </a:lnTo>
                <a:lnTo>
                  <a:pt x="124" y="63"/>
                </a:lnTo>
                <a:lnTo>
                  <a:pt x="120" y="64"/>
                </a:lnTo>
                <a:lnTo>
                  <a:pt x="116" y="66"/>
                </a:lnTo>
                <a:lnTo>
                  <a:pt x="114" y="69"/>
                </a:lnTo>
                <a:lnTo>
                  <a:pt x="113" y="72"/>
                </a:lnTo>
                <a:lnTo>
                  <a:pt x="111" y="76"/>
                </a:lnTo>
                <a:lnTo>
                  <a:pt x="111" y="76"/>
                </a:lnTo>
                <a:lnTo>
                  <a:pt x="113" y="82"/>
                </a:lnTo>
                <a:lnTo>
                  <a:pt x="114" y="87"/>
                </a:lnTo>
                <a:lnTo>
                  <a:pt x="119" y="97"/>
                </a:lnTo>
                <a:lnTo>
                  <a:pt x="126" y="107"/>
                </a:lnTo>
                <a:lnTo>
                  <a:pt x="126" y="107"/>
                </a:lnTo>
                <a:close/>
                <a:moveTo>
                  <a:pt x="149" y="128"/>
                </a:moveTo>
                <a:lnTo>
                  <a:pt x="161" y="133"/>
                </a:lnTo>
                <a:lnTo>
                  <a:pt x="161" y="133"/>
                </a:lnTo>
                <a:lnTo>
                  <a:pt x="165" y="137"/>
                </a:lnTo>
                <a:lnTo>
                  <a:pt x="171" y="142"/>
                </a:lnTo>
                <a:lnTo>
                  <a:pt x="178" y="147"/>
                </a:lnTo>
                <a:lnTo>
                  <a:pt x="178" y="147"/>
                </a:lnTo>
                <a:lnTo>
                  <a:pt x="200" y="159"/>
                </a:lnTo>
                <a:lnTo>
                  <a:pt x="218" y="169"/>
                </a:lnTo>
                <a:lnTo>
                  <a:pt x="218" y="169"/>
                </a:lnTo>
                <a:lnTo>
                  <a:pt x="219" y="169"/>
                </a:lnTo>
                <a:lnTo>
                  <a:pt x="223" y="169"/>
                </a:lnTo>
                <a:lnTo>
                  <a:pt x="227" y="167"/>
                </a:lnTo>
                <a:lnTo>
                  <a:pt x="233" y="163"/>
                </a:lnTo>
                <a:lnTo>
                  <a:pt x="236" y="161"/>
                </a:lnTo>
                <a:lnTo>
                  <a:pt x="236" y="161"/>
                </a:lnTo>
                <a:lnTo>
                  <a:pt x="247" y="166"/>
                </a:lnTo>
                <a:lnTo>
                  <a:pt x="257" y="169"/>
                </a:lnTo>
                <a:lnTo>
                  <a:pt x="257" y="169"/>
                </a:lnTo>
                <a:lnTo>
                  <a:pt x="260" y="176"/>
                </a:lnTo>
                <a:lnTo>
                  <a:pt x="264" y="185"/>
                </a:lnTo>
                <a:lnTo>
                  <a:pt x="264" y="185"/>
                </a:lnTo>
                <a:lnTo>
                  <a:pt x="265" y="189"/>
                </a:lnTo>
                <a:lnTo>
                  <a:pt x="269" y="202"/>
                </a:lnTo>
                <a:lnTo>
                  <a:pt x="273" y="220"/>
                </a:lnTo>
                <a:lnTo>
                  <a:pt x="282" y="239"/>
                </a:lnTo>
                <a:lnTo>
                  <a:pt x="282" y="239"/>
                </a:lnTo>
                <a:lnTo>
                  <a:pt x="289" y="256"/>
                </a:lnTo>
                <a:lnTo>
                  <a:pt x="296" y="267"/>
                </a:lnTo>
                <a:lnTo>
                  <a:pt x="302" y="277"/>
                </a:lnTo>
                <a:lnTo>
                  <a:pt x="292" y="280"/>
                </a:lnTo>
                <a:lnTo>
                  <a:pt x="292" y="280"/>
                </a:lnTo>
                <a:lnTo>
                  <a:pt x="279" y="286"/>
                </a:lnTo>
                <a:lnTo>
                  <a:pt x="263" y="296"/>
                </a:lnTo>
                <a:lnTo>
                  <a:pt x="263" y="296"/>
                </a:lnTo>
                <a:lnTo>
                  <a:pt x="256" y="299"/>
                </a:lnTo>
                <a:lnTo>
                  <a:pt x="250" y="302"/>
                </a:lnTo>
                <a:lnTo>
                  <a:pt x="244" y="303"/>
                </a:lnTo>
                <a:lnTo>
                  <a:pt x="244" y="303"/>
                </a:lnTo>
                <a:lnTo>
                  <a:pt x="244" y="305"/>
                </a:lnTo>
                <a:lnTo>
                  <a:pt x="244" y="308"/>
                </a:lnTo>
                <a:lnTo>
                  <a:pt x="242" y="309"/>
                </a:lnTo>
                <a:lnTo>
                  <a:pt x="200" y="316"/>
                </a:lnTo>
                <a:lnTo>
                  <a:pt x="200" y="316"/>
                </a:lnTo>
                <a:lnTo>
                  <a:pt x="198" y="315"/>
                </a:lnTo>
                <a:lnTo>
                  <a:pt x="194" y="311"/>
                </a:lnTo>
                <a:lnTo>
                  <a:pt x="194" y="311"/>
                </a:lnTo>
                <a:lnTo>
                  <a:pt x="173" y="258"/>
                </a:lnTo>
                <a:lnTo>
                  <a:pt x="160" y="221"/>
                </a:lnTo>
                <a:lnTo>
                  <a:pt x="153" y="202"/>
                </a:lnTo>
                <a:lnTo>
                  <a:pt x="153" y="202"/>
                </a:lnTo>
                <a:lnTo>
                  <a:pt x="153" y="199"/>
                </a:lnTo>
                <a:lnTo>
                  <a:pt x="152" y="197"/>
                </a:lnTo>
                <a:lnTo>
                  <a:pt x="149" y="194"/>
                </a:lnTo>
                <a:lnTo>
                  <a:pt x="149" y="194"/>
                </a:lnTo>
                <a:lnTo>
                  <a:pt x="152" y="167"/>
                </a:lnTo>
                <a:lnTo>
                  <a:pt x="152" y="167"/>
                </a:lnTo>
                <a:lnTo>
                  <a:pt x="152" y="163"/>
                </a:lnTo>
                <a:lnTo>
                  <a:pt x="150" y="160"/>
                </a:lnTo>
                <a:lnTo>
                  <a:pt x="147" y="152"/>
                </a:lnTo>
                <a:lnTo>
                  <a:pt x="142" y="144"/>
                </a:lnTo>
                <a:lnTo>
                  <a:pt x="142" y="144"/>
                </a:lnTo>
                <a:lnTo>
                  <a:pt x="148" y="139"/>
                </a:lnTo>
                <a:lnTo>
                  <a:pt x="148" y="139"/>
                </a:lnTo>
                <a:lnTo>
                  <a:pt x="148" y="137"/>
                </a:lnTo>
                <a:lnTo>
                  <a:pt x="148" y="135"/>
                </a:lnTo>
                <a:lnTo>
                  <a:pt x="148" y="135"/>
                </a:lnTo>
                <a:lnTo>
                  <a:pt x="147" y="133"/>
                </a:lnTo>
                <a:lnTo>
                  <a:pt x="145" y="130"/>
                </a:lnTo>
                <a:lnTo>
                  <a:pt x="142" y="128"/>
                </a:lnTo>
                <a:lnTo>
                  <a:pt x="149" y="12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33F623E5-6A9E-40CF-9539-2AAE7D2DFCAC}"/>
              </a:ext>
            </a:extLst>
          </p:cNvPr>
          <p:cNvSpPr>
            <a:spLocks noEditPoints="1"/>
          </p:cNvSpPr>
          <p:nvPr/>
        </p:nvSpPr>
        <p:spPr bwMode="auto">
          <a:xfrm>
            <a:off x="4592960" y="753227"/>
            <a:ext cx="607380" cy="1744270"/>
          </a:xfrm>
          <a:custGeom>
            <a:avLst/>
            <a:gdLst>
              <a:gd name="T0" fmla="*/ 207 w 507"/>
              <a:gd name="T1" fmla="*/ 183 h 1456"/>
              <a:gd name="T2" fmla="*/ 187 w 507"/>
              <a:gd name="T3" fmla="*/ 229 h 1456"/>
              <a:gd name="T4" fmla="*/ 95 w 507"/>
              <a:gd name="T5" fmla="*/ 315 h 1456"/>
              <a:gd name="T6" fmla="*/ 106 w 507"/>
              <a:gd name="T7" fmla="*/ 416 h 1456"/>
              <a:gd name="T8" fmla="*/ 29 w 507"/>
              <a:gd name="T9" fmla="*/ 707 h 1456"/>
              <a:gd name="T10" fmla="*/ 0 w 507"/>
              <a:gd name="T11" fmla="*/ 772 h 1456"/>
              <a:gd name="T12" fmla="*/ 32 w 507"/>
              <a:gd name="T13" fmla="*/ 814 h 1456"/>
              <a:gd name="T14" fmla="*/ 52 w 507"/>
              <a:gd name="T15" fmla="*/ 813 h 1456"/>
              <a:gd name="T16" fmla="*/ 64 w 507"/>
              <a:gd name="T17" fmla="*/ 801 h 1456"/>
              <a:gd name="T18" fmla="*/ 69 w 507"/>
              <a:gd name="T19" fmla="*/ 762 h 1456"/>
              <a:gd name="T20" fmla="*/ 70 w 507"/>
              <a:gd name="T21" fmla="*/ 696 h 1456"/>
              <a:gd name="T22" fmla="*/ 130 w 507"/>
              <a:gd name="T23" fmla="*/ 606 h 1456"/>
              <a:gd name="T24" fmla="*/ 133 w 507"/>
              <a:gd name="T25" fmla="*/ 698 h 1456"/>
              <a:gd name="T26" fmla="*/ 128 w 507"/>
              <a:gd name="T27" fmla="*/ 950 h 1456"/>
              <a:gd name="T28" fmla="*/ 147 w 507"/>
              <a:gd name="T29" fmla="*/ 1041 h 1456"/>
              <a:gd name="T30" fmla="*/ 180 w 507"/>
              <a:gd name="T31" fmla="*/ 1173 h 1456"/>
              <a:gd name="T32" fmla="*/ 177 w 507"/>
              <a:gd name="T33" fmla="*/ 1323 h 1456"/>
              <a:gd name="T34" fmla="*/ 132 w 507"/>
              <a:gd name="T35" fmla="*/ 1352 h 1456"/>
              <a:gd name="T36" fmla="*/ 70 w 507"/>
              <a:gd name="T37" fmla="*/ 1370 h 1456"/>
              <a:gd name="T38" fmla="*/ 63 w 507"/>
              <a:gd name="T39" fmla="*/ 1396 h 1456"/>
              <a:gd name="T40" fmla="*/ 139 w 507"/>
              <a:gd name="T41" fmla="*/ 1409 h 1456"/>
              <a:gd name="T42" fmla="*/ 205 w 507"/>
              <a:gd name="T43" fmla="*/ 1409 h 1456"/>
              <a:gd name="T44" fmla="*/ 253 w 507"/>
              <a:gd name="T45" fmla="*/ 1428 h 1456"/>
              <a:gd name="T46" fmla="*/ 283 w 507"/>
              <a:gd name="T47" fmla="*/ 1448 h 1456"/>
              <a:gd name="T48" fmla="*/ 317 w 507"/>
              <a:gd name="T49" fmla="*/ 1456 h 1456"/>
              <a:gd name="T50" fmla="*/ 355 w 507"/>
              <a:gd name="T51" fmla="*/ 1443 h 1456"/>
              <a:gd name="T52" fmla="*/ 392 w 507"/>
              <a:gd name="T53" fmla="*/ 1427 h 1456"/>
              <a:gd name="T54" fmla="*/ 381 w 507"/>
              <a:gd name="T55" fmla="*/ 1353 h 1456"/>
              <a:gd name="T56" fmla="*/ 404 w 507"/>
              <a:gd name="T57" fmla="*/ 1169 h 1456"/>
              <a:gd name="T58" fmla="*/ 380 w 507"/>
              <a:gd name="T59" fmla="*/ 1054 h 1456"/>
              <a:gd name="T60" fmla="*/ 371 w 507"/>
              <a:gd name="T61" fmla="*/ 936 h 1456"/>
              <a:gd name="T62" fmla="*/ 423 w 507"/>
              <a:gd name="T63" fmla="*/ 903 h 1456"/>
              <a:gd name="T64" fmla="*/ 446 w 507"/>
              <a:gd name="T65" fmla="*/ 876 h 1456"/>
              <a:gd name="T66" fmla="*/ 458 w 507"/>
              <a:gd name="T67" fmla="*/ 827 h 1456"/>
              <a:gd name="T68" fmla="*/ 466 w 507"/>
              <a:gd name="T69" fmla="*/ 787 h 1456"/>
              <a:gd name="T70" fmla="*/ 475 w 507"/>
              <a:gd name="T71" fmla="*/ 676 h 1456"/>
              <a:gd name="T72" fmla="*/ 507 w 507"/>
              <a:gd name="T73" fmla="*/ 415 h 1456"/>
              <a:gd name="T74" fmla="*/ 445 w 507"/>
              <a:gd name="T75" fmla="*/ 289 h 1456"/>
              <a:gd name="T76" fmla="*/ 398 w 507"/>
              <a:gd name="T77" fmla="*/ 256 h 1456"/>
              <a:gd name="T78" fmla="*/ 324 w 507"/>
              <a:gd name="T79" fmla="*/ 212 h 1456"/>
              <a:gd name="T80" fmla="*/ 324 w 507"/>
              <a:gd name="T81" fmla="*/ 172 h 1456"/>
              <a:gd name="T82" fmla="*/ 346 w 507"/>
              <a:gd name="T83" fmla="*/ 125 h 1456"/>
              <a:gd name="T84" fmla="*/ 340 w 507"/>
              <a:gd name="T85" fmla="*/ 68 h 1456"/>
              <a:gd name="T86" fmla="*/ 324 w 507"/>
              <a:gd name="T87" fmla="*/ 33 h 1456"/>
              <a:gd name="T88" fmla="*/ 277 w 507"/>
              <a:gd name="T89" fmla="*/ 7 h 1456"/>
              <a:gd name="T90" fmla="*/ 259 w 507"/>
              <a:gd name="T91" fmla="*/ 1 h 1456"/>
              <a:gd name="T92" fmla="*/ 191 w 507"/>
              <a:gd name="T93" fmla="*/ 43 h 1456"/>
              <a:gd name="T94" fmla="*/ 183 w 507"/>
              <a:gd name="T95" fmla="*/ 126 h 1456"/>
              <a:gd name="T96" fmla="*/ 203 w 507"/>
              <a:gd name="T97" fmla="*/ 136 h 1456"/>
              <a:gd name="T98" fmla="*/ 410 w 507"/>
              <a:gd name="T99" fmla="*/ 639 h 1456"/>
              <a:gd name="T100" fmla="*/ 419 w 507"/>
              <a:gd name="T101" fmla="*/ 745 h 1456"/>
              <a:gd name="T102" fmla="*/ 393 w 507"/>
              <a:gd name="T103" fmla="*/ 693 h 1456"/>
              <a:gd name="T104" fmla="*/ 381 w 507"/>
              <a:gd name="T105" fmla="*/ 592 h 1456"/>
              <a:gd name="T106" fmla="*/ 403 w 507"/>
              <a:gd name="T107" fmla="*/ 492 h 1456"/>
              <a:gd name="T108" fmla="*/ 288 w 507"/>
              <a:gd name="T109" fmla="*/ 1103 h 1456"/>
              <a:gd name="T110" fmla="*/ 308 w 507"/>
              <a:gd name="T111" fmla="*/ 1219 h 1456"/>
              <a:gd name="T112" fmla="*/ 311 w 507"/>
              <a:gd name="T113" fmla="*/ 1330 h 1456"/>
              <a:gd name="T114" fmla="*/ 274 w 507"/>
              <a:gd name="T115" fmla="*/ 1323 h 1456"/>
              <a:gd name="T116" fmla="*/ 266 w 507"/>
              <a:gd name="T117" fmla="*/ 1188 h 1456"/>
              <a:gd name="T118" fmla="*/ 261 w 507"/>
              <a:gd name="T119" fmla="*/ 1054 h 1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07" h="1456">
                <a:moveTo>
                  <a:pt x="203" y="136"/>
                </a:moveTo>
                <a:lnTo>
                  <a:pt x="203" y="136"/>
                </a:lnTo>
                <a:lnTo>
                  <a:pt x="203" y="136"/>
                </a:lnTo>
                <a:lnTo>
                  <a:pt x="203" y="136"/>
                </a:lnTo>
                <a:lnTo>
                  <a:pt x="201" y="143"/>
                </a:lnTo>
                <a:lnTo>
                  <a:pt x="203" y="157"/>
                </a:lnTo>
                <a:lnTo>
                  <a:pt x="205" y="172"/>
                </a:lnTo>
                <a:lnTo>
                  <a:pt x="207" y="183"/>
                </a:lnTo>
                <a:lnTo>
                  <a:pt x="207" y="183"/>
                </a:lnTo>
                <a:lnTo>
                  <a:pt x="211" y="194"/>
                </a:lnTo>
                <a:lnTo>
                  <a:pt x="216" y="205"/>
                </a:lnTo>
                <a:lnTo>
                  <a:pt x="220" y="216"/>
                </a:lnTo>
                <a:lnTo>
                  <a:pt x="220" y="218"/>
                </a:lnTo>
                <a:lnTo>
                  <a:pt x="220" y="220"/>
                </a:lnTo>
                <a:lnTo>
                  <a:pt x="220" y="220"/>
                </a:lnTo>
                <a:lnTo>
                  <a:pt x="187" y="229"/>
                </a:lnTo>
                <a:lnTo>
                  <a:pt x="156" y="240"/>
                </a:lnTo>
                <a:lnTo>
                  <a:pt x="156" y="240"/>
                </a:lnTo>
                <a:lnTo>
                  <a:pt x="143" y="243"/>
                </a:lnTo>
                <a:lnTo>
                  <a:pt x="133" y="248"/>
                </a:lnTo>
                <a:lnTo>
                  <a:pt x="129" y="250"/>
                </a:lnTo>
                <a:lnTo>
                  <a:pt x="127" y="253"/>
                </a:lnTo>
                <a:lnTo>
                  <a:pt x="127" y="253"/>
                </a:lnTo>
                <a:lnTo>
                  <a:pt x="95" y="315"/>
                </a:lnTo>
                <a:lnTo>
                  <a:pt x="74" y="356"/>
                </a:lnTo>
                <a:lnTo>
                  <a:pt x="68" y="370"/>
                </a:lnTo>
                <a:lnTo>
                  <a:pt x="65" y="377"/>
                </a:lnTo>
                <a:lnTo>
                  <a:pt x="65" y="377"/>
                </a:lnTo>
                <a:lnTo>
                  <a:pt x="67" y="380"/>
                </a:lnTo>
                <a:lnTo>
                  <a:pt x="71" y="385"/>
                </a:lnTo>
                <a:lnTo>
                  <a:pt x="86" y="398"/>
                </a:lnTo>
                <a:lnTo>
                  <a:pt x="106" y="416"/>
                </a:lnTo>
                <a:lnTo>
                  <a:pt x="106" y="416"/>
                </a:lnTo>
                <a:lnTo>
                  <a:pt x="51" y="580"/>
                </a:lnTo>
                <a:lnTo>
                  <a:pt x="51" y="580"/>
                </a:lnTo>
                <a:lnTo>
                  <a:pt x="48" y="600"/>
                </a:lnTo>
                <a:lnTo>
                  <a:pt x="42" y="636"/>
                </a:lnTo>
                <a:lnTo>
                  <a:pt x="33" y="683"/>
                </a:lnTo>
                <a:lnTo>
                  <a:pt x="33" y="683"/>
                </a:lnTo>
                <a:lnTo>
                  <a:pt x="29" y="707"/>
                </a:lnTo>
                <a:lnTo>
                  <a:pt x="24" y="724"/>
                </a:lnTo>
                <a:lnTo>
                  <a:pt x="23" y="732"/>
                </a:lnTo>
                <a:lnTo>
                  <a:pt x="20" y="736"/>
                </a:lnTo>
                <a:lnTo>
                  <a:pt x="20" y="736"/>
                </a:lnTo>
                <a:lnTo>
                  <a:pt x="15" y="743"/>
                </a:lnTo>
                <a:lnTo>
                  <a:pt x="7" y="754"/>
                </a:lnTo>
                <a:lnTo>
                  <a:pt x="3" y="765"/>
                </a:lnTo>
                <a:lnTo>
                  <a:pt x="0" y="772"/>
                </a:lnTo>
                <a:lnTo>
                  <a:pt x="0" y="772"/>
                </a:lnTo>
                <a:lnTo>
                  <a:pt x="3" y="780"/>
                </a:lnTo>
                <a:lnTo>
                  <a:pt x="9" y="792"/>
                </a:lnTo>
                <a:lnTo>
                  <a:pt x="16" y="804"/>
                </a:lnTo>
                <a:lnTo>
                  <a:pt x="22" y="810"/>
                </a:lnTo>
                <a:lnTo>
                  <a:pt x="22" y="810"/>
                </a:lnTo>
                <a:lnTo>
                  <a:pt x="26" y="812"/>
                </a:lnTo>
                <a:lnTo>
                  <a:pt x="32" y="814"/>
                </a:lnTo>
                <a:lnTo>
                  <a:pt x="39" y="815"/>
                </a:lnTo>
                <a:lnTo>
                  <a:pt x="39" y="815"/>
                </a:lnTo>
                <a:lnTo>
                  <a:pt x="44" y="818"/>
                </a:lnTo>
                <a:lnTo>
                  <a:pt x="48" y="818"/>
                </a:lnTo>
                <a:lnTo>
                  <a:pt x="49" y="818"/>
                </a:lnTo>
                <a:lnTo>
                  <a:pt x="50" y="818"/>
                </a:lnTo>
                <a:lnTo>
                  <a:pt x="50" y="818"/>
                </a:lnTo>
                <a:lnTo>
                  <a:pt x="52" y="813"/>
                </a:lnTo>
                <a:lnTo>
                  <a:pt x="54" y="810"/>
                </a:lnTo>
                <a:lnTo>
                  <a:pt x="54" y="810"/>
                </a:lnTo>
                <a:lnTo>
                  <a:pt x="54" y="810"/>
                </a:lnTo>
                <a:lnTo>
                  <a:pt x="55" y="808"/>
                </a:lnTo>
                <a:lnTo>
                  <a:pt x="58" y="807"/>
                </a:lnTo>
                <a:lnTo>
                  <a:pt x="62" y="804"/>
                </a:lnTo>
                <a:lnTo>
                  <a:pt x="62" y="804"/>
                </a:lnTo>
                <a:lnTo>
                  <a:pt x="64" y="801"/>
                </a:lnTo>
                <a:lnTo>
                  <a:pt x="65" y="798"/>
                </a:lnTo>
                <a:lnTo>
                  <a:pt x="67" y="789"/>
                </a:lnTo>
                <a:lnTo>
                  <a:pt x="65" y="784"/>
                </a:lnTo>
                <a:lnTo>
                  <a:pt x="65" y="778"/>
                </a:lnTo>
                <a:lnTo>
                  <a:pt x="65" y="778"/>
                </a:lnTo>
                <a:lnTo>
                  <a:pt x="65" y="774"/>
                </a:lnTo>
                <a:lnTo>
                  <a:pt x="67" y="768"/>
                </a:lnTo>
                <a:lnTo>
                  <a:pt x="69" y="762"/>
                </a:lnTo>
                <a:lnTo>
                  <a:pt x="70" y="756"/>
                </a:lnTo>
                <a:lnTo>
                  <a:pt x="70" y="756"/>
                </a:lnTo>
                <a:lnTo>
                  <a:pt x="68" y="740"/>
                </a:lnTo>
                <a:lnTo>
                  <a:pt x="65" y="726"/>
                </a:lnTo>
                <a:lnTo>
                  <a:pt x="65" y="726"/>
                </a:lnTo>
                <a:lnTo>
                  <a:pt x="67" y="709"/>
                </a:lnTo>
                <a:lnTo>
                  <a:pt x="69" y="700"/>
                </a:lnTo>
                <a:lnTo>
                  <a:pt x="70" y="696"/>
                </a:lnTo>
                <a:lnTo>
                  <a:pt x="71" y="695"/>
                </a:lnTo>
                <a:lnTo>
                  <a:pt x="77" y="695"/>
                </a:lnTo>
                <a:lnTo>
                  <a:pt x="77" y="695"/>
                </a:lnTo>
                <a:lnTo>
                  <a:pt x="102" y="650"/>
                </a:lnTo>
                <a:lnTo>
                  <a:pt x="120" y="619"/>
                </a:lnTo>
                <a:lnTo>
                  <a:pt x="127" y="610"/>
                </a:lnTo>
                <a:lnTo>
                  <a:pt x="130" y="606"/>
                </a:lnTo>
                <a:lnTo>
                  <a:pt x="130" y="606"/>
                </a:lnTo>
                <a:lnTo>
                  <a:pt x="132" y="607"/>
                </a:lnTo>
                <a:lnTo>
                  <a:pt x="133" y="611"/>
                </a:lnTo>
                <a:lnTo>
                  <a:pt x="133" y="614"/>
                </a:lnTo>
                <a:lnTo>
                  <a:pt x="133" y="614"/>
                </a:lnTo>
                <a:lnTo>
                  <a:pt x="135" y="650"/>
                </a:lnTo>
                <a:lnTo>
                  <a:pt x="135" y="678"/>
                </a:lnTo>
                <a:lnTo>
                  <a:pt x="135" y="689"/>
                </a:lnTo>
                <a:lnTo>
                  <a:pt x="133" y="698"/>
                </a:lnTo>
                <a:lnTo>
                  <a:pt x="133" y="698"/>
                </a:lnTo>
                <a:lnTo>
                  <a:pt x="130" y="710"/>
                </a:lnTo>
                <a:lnTo>
                  <a:pt x="129" y="734"/>
                </a:lnTo>
                <a:lnTo>
                  <a:pt x="127" y="799"/>
                </a:lnTo>
                <a:lnTo>
                  <a:pt x="123" y="917"/>
                </a:lnTo>
                <a:lnTo>
                  <a:pt x="123" y="917"/>
                </a:lnTo>
                <a:lnTo>
                  <a:pt x="125" y="933"/>
                </a:lnTo>
                <a:lnTo>
                  <a:pt x="128" y="950"/>
                </a:lnTo>
                <a:lnTo>
                  <a:pt x="132" y="968"/>
                </a:lnTo>
                <a:lnTo>
                  <a:pt x="136" y="985"/>
                </a:lnTo>
                <a:lnTo>
                  <a:pt x="145" y="1013"/>
                </a:lnTo>
                <a:lnTo>
                  <a:pt x="147" y="1022"/>
                </a:lnTo>
                <a:lnTo>
                  <a:pt x="148" y="1027"/>
                </a:lnTo>
                <a:lnTo>
                  <a:pt x="148" y="1027"/>
                </a:lnTo>
                <a:lnTo>
                  <a:pt x="147" y="1034"/>
                </a:lnTo>
                <a:lnTo>
                  <a:pt x="147" y="1041"/>
                </a:lnTo>
                <a:lnTo>
                  <a:pt x="149" y="1048"/>
                </a:lnTo>
                <a:lnTo>
                  <a:pt x="151" y="1051"/>
                </a:lnTo>
                <a:lnTo>
                  <a:pt x="153" y="1053"/>
                </a:lnTo>
                <a:lnTo>
                  <a:pt x="153" y="1053"/>
                </a:lnTo>
                <a:lnTo>
                  <a:pt x="165" y="1060"/>
                </a:lnTo>
                <a:lnTo>
                  <a:pt x="165" y="1060"/>
                </a:lnTo>
                <a:lnTo>
                  <a:pt x="170" y="1095"/>
                </a:lnTo>
                <a:lnTo>
                  <a:pt x="180" y="1173"/>
                </a:lnTo>
                <a:lnTo>
                  <a:pt x="186" y="1215"/>
                </a:lnTo>
                <a:lnTo>
                  <a:pt x="190" y="1253"/>
                </a:lnTo>
                <a:lnTo>
                  <a:pt x="192" y="1283"/>
                </a:lnTo>
                <a:lnTo>
                  <a:pt x="191" y="1292"/>
                </a:lnTo>
                <a:lnTo>
                  <a:pt x="191" y="1297"/>
                </a:lnTo>
                <a:lnTo>
                  <a:pt x="191" y="1297"/>
                </a:lnTo>
                <a:lnTo>
                  <a:pt x="181" y="1317"/>
                </a:lnTo>
                <a:lnTo>
                  <a:pt x="177" y="1323"/>
                </a:lnTo>
                <a:lnTo>
                  <a:pt x="172" y="1327"/>
                </a:lnTo>
                <a:lnTo>
                  <a:pt x="172" y="1327"/>
                </a:lnTo>
                <a:lnTo>
                  <a:pt x="155" y="1336"/>
                </a:lnTo>
                <a:lnTo>
                  <a:pt x="146" y="1339"/>
                </a:lnTo>
                <a:lnTo>
                  <a:pt x="139" y="1344"/>
                </a:lnTo>
                <a:lnTo>
                  <a:pt x="139" y="1344"/>
                </a:lnTo>
                <a:lnTo>
                  <a:pt x="135" y="1349"/>
                </a:lnTo>
                <a:lnTo>
                  <a:pt x="132" y="1352"/>
                </a:lnTo>
                <a:lnTo>
                  <a:pt x="129" y="1355"/>
                </a:lnTo>
                <a:lnTo>
                  <a:pt x="126" y="1357"/>
                </a:lnTo>
                <a:lnTo>
                  <a:pt x="121" y="1359"/>
                </a:lnTo>
                <a:lnTo>
                  <a:pt x="115" y="1361"/>
                </a:lnTo>
                <a:lnTo>
                  <a:pt x="115" y="1361"/>
                </a:lnTo>
                <a:lnTo>
                  <a:pt x="87" y="1365"/>
                </a:lnTo>
                <a:lnTo>
                  <a:pt x="75" y="1369"/>
                </a:lnTo>
                <a:lnTo>
                  <a:pt x="70" y="1370"/>
                </a:lnTo>
                <a:lnTo>
                  <a:pt x="67" y="1372"/>
                </a:lnTo>
                <a:lnTo>
                  <a:pt x="67" y="1372"/>
                </a:lnTo>
                <a:lnTo>
                  <a:pt x="62" y="1378"/>
                </a:lnTo>
                <a:lnTo>
                  <a:pt x="61" y="1382"/>
                </a:lnTo>
                <a:lnTo>
                  <a:pt x="60" y="1385"/>
                </a:lnTo>
                <a:lnTo>
                  <a:pt x="60" y="1389"/>
                </a:lnTo>
                <a:lnTo>
                  <a:pt x="61" y="1392"/>
                </a:lnTo>
                <a:lnTo>
                  <a:pt x="63" y="1396"/>
                </a:lnTo>
                <a:lnTo>
                  <a:pt x="67" y="1398"/>
                </a:lnTo>
                <a:lnTo>
                  <a:pt x="67" y="1398"/>
                </a:lnTo>
                <a:lnTo>
                  <a:pt x="73" y="1401"/>
                </a:lnTo>
                <a:lnTo>
                  <a:pt x="82" y="1403"/>
                </a:lnTo>
                <a:lnTo>
                  <a:pt x="103" y="1407"/>
                </a:lnTo>
                <a:lnTo>
                  <a:pt x="125" y="1408"/>
                </a:lnTo>
                <a:lnTo>
                  <a:pt x="139" y="1409"/>
                </a:lnTo>
                <a:lnTo>
                  <a:pt x="139" y="1409"/>
                </a:lnTo>
                <a:lnTo>
                  <a:pt x="151" y="1408"/>
                </a:lnTo>
                <a:lnTo>
                  <a:pt x="165" y="1407"/>
                </a:lnTo>
                <a:lnTo>
                  <a:pt x="183" y="1403"/>
                </a:lnTo>
                <a:lnTo>
                  <a:pt x="183" y="1403"/>
                </a:lnTo>
                <a:lnTo>
                  <a:pt x="186" y="1403"/>
                </a:lnTo>
                <a:lnTo>
                  <a:pt x="191" y="1405"/>
                </a:lnTo>
                <a:lnTo>
                  <a:pt x="198" y="1407"/>
                </a:lnTo>
                <a:lnTo>
                  <a:pt x="205" y="1409"/>
                </a:lnTo>
                <a:lnTo>
                  <a:pt x="205" y="1409"/>
                </a:lnTo>
                <a:lnTo>
                  <a:pt x="219" y="1409"/>
                </a:lnTo>
                <a:lnTo>
                  <a:pt x="239" y="1407"/>
                </a:lnTo>
                <a:lnTo>
                  <a:pt x="265" y="1404"/>
                </a:lnTo>
                <a:lnTo>
                  <a:pt x="265" y="1404"/>
                </a:lnTo>
                <a:lnTo>
                  <a:pt x="263" y="1408"/>
                </a:lnTo>
                <a:lnTo>
                  <a:pt x="257" y="1417"/>
                </a:lnTo>
                <a:lnTo>
                  <a:pt x="253" y="1428"/>
                </a:lnTo>
                <a:lnTo>
                  <a:pt x="252" y="1433"/>
                </a:lnTo>
                <a:lnTo>
                  <a:pt x="253" y="1436"/>
                </a:lnTo>
                <a:lnTo>
                  <a:pt x="253" y="1436"/>
                </a:lnTo>
                <a:lnTo>
                  <a:pt x="256" y="1439"/>
                </a:lnTo>
                <a:lnTo>
                  <a:pt x="261" y="1441"/>
                </a:lnTo>
                <a:lnTo>
                  <a:pt x="270" y="1445"/>
                </a:lnTo>
                <a:lnTo>
                  <a:pt x="278" y="1448"/>
                </a:lnTo>
                <a:lnTo>
                  <a:pt x="283" y="1448"/>
                </a:lnTo>
                <a:lnTo>
                  <a:pt x="283" y="1448"/>
                </a:lnTo>
                <a:lnTo>
                  <a:pt x="285" y="1449"/>
                </a:lnTo>
                <a:lnTo>
                  <a:pt x="289" y="1452"/>
                </a:lnTo>
                <a:lnTo>
                  <a:pt x="294" y="1454"/>
                </a:lnTo>
                <a:lnTo>
                  <a:pt x="298" y="1455"/>
                </a:lnTo>
                <a:lnTo>
                  <a:pt x="298" y="1455"/>
                </a:lnTo>
                <a:lnTo>
                  <a:pt x="311" y="1456"/>
                </a:lnTo>
                <a:lnTo>
                  <a:pt x="317" y="1456"/>
                </a:lnTo>
                <a:lnTo>
                  <a:pt x="320" y="1455"/>
                </a:lnTo>
                <a:lnTo>
                  <a:pt x="320" y="1455"/>
                </a:lnTo>
                <a:lnTo>
                  <a:pt x="322" y="1454"/>
                </a:lnTo>
                <a:lnTo>
                  <a:pt x="327" y="1452"/>
                </a:lnTo>
                <a:lnTo>
                  <a:pt x="334" y="1449"/>
                </a:lnTo>
                <a:lnTo>
                  <a:pt x="342" y="1447"/>
                </a:lnTo>
                <a:lnTo>
                  <a:pt x="342" y="1447"/>
                </a:lnTo>
                <a:lnTo>
                  <a:pt x="355" y="1443"/>
                </a:lnTo>
                <a:lnTo>
                  <a:pt x="365" y="1441"/>
                </a:lnTo>
                <a:lnTo>
                  <a:pt x="365" y="1441"/>
                </a:lnTo>
                <a:lnTo>
                  <a:pt x="376" y="1436"/>
                </a:lnTo>
                <a:lnTo>
                  <a:pt x="386" y="1432"/>
                </a:lnTo>
                <a:lnTo>
                  <a:pt x="386" y="1432"/>
                </a:lnTo>
                <a:lnTo>
                  <a:pt x="389" y="1430"/>
                </a:lnTo>
                <a:lnTo>
                  <a:pt x="392" y="1429"/>
                </a:lnTo>
                <a:lnTo>
                  <a:pt x="392" y="1427"/>
                </a:lnTo>
                <a:lnTo>
                  <a:pt x="392" y="1421"/>
                </a:lnTo>
                <a:lnTo>
                  <a:pt x="392" y="1421"/>
                </a:lnTo>
                <a:lnTo>
                  <a:pt x="387" y="1394"/>
                </a:lnTo>
                <a:lnTo>
                  <a:pt x="384" y="1371"/>
                </a:lnTo>
                <a:lnTo>
                  <a:pt x="384" y="1371"/>
                </a:lnTo>
                <a:lnTo>
                  <a:pt x="382" y="1362"/>
                </a:lnTo>
                <a:lnTo>
                  <a:pt x="382" y="1357"/>
                </a:lnTo>
                <a:lnTo>
                  <a:pt x="381" y="1353"/>
                </a:lnTo>
                <a:lnTo>
                  <a:pt x="381" y="1353"/>
                </a:lnTo>
                <a:lnTo>
                  <a:pt x="382" y="1337"/>
                </a:lnTo>
                <a:lnTo>
                  <a:pt x="386" y="1301"/>
                </a:lnTo>
                <a:lnTo>
                  <a:pt x="392" y="1240"/>
                </a:lnTo>
                <a:lnTo>
                  <a:pt x="392" y="1240"/>
                </a:lnTo>
                <a:lnTo>
                  <a:pt x="394" y="1222"/>
                </a:lnTo>
                <a:lnTo>
                  <a:pt x="400" y="1196"/>
                </a:lnTo>
                <a:lnTo>
                  <a:pt x="404" y="1169"/>
                </a:lnTo>
                <a:lnTo>
                  <a:pt x="406" y="1157"/>
                </a:lnTo>
                <a:lnTo>
                  <a:pt x="406" y="1148"/>
                </a:lnTo>
                <a:lnTo>
                  <a:pt x="406" y="1148"/>
                </a:lnTo>
                <a:lnTo>
                  <a:pt x="404" y="1137"/>
                </a:lnTo>
                <a:lnTo>
                  <a:pt x="401" y="1124"/>
                </a:lnTo>
                <a:lnTo>
                  <a:pt x="393" y="1095"/>
                </a:lnTo>
                <a:lnTo>
                  <a:pt x="380" y="1054"/>
                </a:lnTo>
                <a:lnTo>
                  <a:pt x="380" y="1054"/>
                </a:lnTo>
                <a:lnTo>
                  <a:pt x="380" y="1041"/>
                </a:lnTo>
                <a:lnTo>
                  <a:pt x="380" y="1030"/>
                </a:lnTo>
                <a:lnTo>
                  <a:pt x="380" y="1030"/>
                </a:lnTo>
                <a:lnTo>
                  <a:pt x="371" y="961"/>
                </a:lnTo>
                <a:lnTo>
                  <a:pt x="371" y="961"/>
                </a:lnTo>
                <a:lnTo>
                  <a:pt x="369" y="946"/>
                </a:lnTo>
                <a:lnTo>
                  <a:pt x="371" y="938"/>
                </a:lnTo>
                <a:lnTo>
                  <a:pt x="371" y="936"/>
                </a:lnTo>
                <a:lnTo>
                  <a:pt x="373" y="935"/>
                </a:lnTo>
                <a:lnTo>
                  <a:pt x="373" y="935"/>
                </a:lnTo>
                <a:lnTo>
                  <a:pt x="381" y="930"/>
                </a:lnTo>
                <a:lnTo>
                  <a:pt x="398" y="922"/>
                </a:lnTo>
                <a:lnTo>
                  <a:pt x="413" y="911"/>
                </a:lnTo>
                <a:lnTo>
                  <a:pt x="419" y="907"/>
                </a:lnTo>
                <a:lnTo>
                  <a:pt x="423" y="903"/>
                </a:lnTo>
                <a:lnTo>
                  <a:pt x="423" y="903"/>
                </a:lnTo>
                <a:lnTo>
                  <a:pt x="426" y="896"/>
                </a:lnTo>
                <a:lnTo>
                  <a:pt x="430" y="888"/>
                </a:lnTo>
                <a:lnTo>
                  <a:pt x="433" y="881"/>
                </a:lnTo>
                <a:lnTo>
                  <a:pt x="436" y="878"/>
                </a:lnTo>
                <a:lnTo>
                  <a:pt x="436" y="878"/>
                </a:lnTo>
                <a:lnTo>
                  <a:pt x="442" y="878"/>
                </a:lnTo>
                <a:lnTo>
                  <a:pt x="444" y="878"/>
                </a:lnTo>
                <a:lnTo>
                  <a:pt x="446" y="876"/>
                </a:lnTo>
                <a:lnTo>
                  <a:pt x="446" y="876"/>
                </a:lnTo>
                <a:lnTo>
                  <a:pt x="452" y="862"/>
                </a:lnTo>
                <a:lnTo>
                  <a:pt x="455" y="851"/>
                </a:lnTo>
                <a:lnTo>
                  <a:pt x="457" y="843"/>
                </a:lnTo>
                <a:lnTo>
                  <a:pt x="457" y="843"/>
                </a:lnTo>
                <a:lnTo>
                  <a:pt x="458" y="833"/>
                </a:lnTo>
                <a:lnTo>
                  <a:pt x="458" y="827"/>
                </a:lnTo>
                <a:lnTo>
                  <a:pt x="458" y="827"/>
                </a:lnTo>
                <a:lnTo>
                  <a:pt x="459" y="826"/>
                </a:lnTo>
                <a:lnTo>
                  <a:pt x="462" y="824"/>
                </a:lnTo>
                <a:lnTo>
                  <a:pt x="463" y="820"/>
                </a:lnTo>
                <a:lnTo>
                  <a:pt x="464" y="815"/>
                </a:lnTo>
                <a:lnTo>
                  <a:pt x="464" y="815"/>
                </a:lnTo>
                <a:lnTo>
                  <a:pt x="465" y="800"/>
                </a:lnTo>
                <a:lnTo>
                  <a:pt x="466" y="787"/>
                </a:lnTo>
                <a:lnTo>
                  <a:pt x="466" y="787"/>
                </a:lnTo>
                <a:lnTo>
                  <a:pt x="464" y="784"/>
                </a:lnTo>
                <a:lnTo>
                  <a:pt x="459" y="776"/>
                </a:lnTo>
                <a:lnTo>
                  <a:pt x="453" y="769"/>
                </a:lnTo>
                <a:lnTo>
                  <a:pt x="462" y="737"/>
                </a:lnTo>
                <a:lnTo>
                  <a:pt x="463" y="732"/>
                </a:lnTo>
                <a:lnTo>
                  <a:pt x="463" y="732"/>
                </a:lnTo>
                <a:lnTo>
                  <a:pt x="475" y="676"/>
                </a:lnTo>
                <a:lnTo>
                  <a:pt x="475" y="676"/>
                </a:lnTo>
                <a:lnTo>
                  <a:pt x="477" y="650"/>
                </a:lnTo>
                <a:lnTo>
                  <a:pt x="478" y="609"/>
                </a:lnTo>
                <a:lnTo>
                  <a:pt x="478" y="567"/>
                </a:lnTo>
                <a:lnTo>
                  <a:pt x="478" y="540"/>
                </a:lnTo>
                <a:lnTo>
                  <a:pt x="478" y="540"/>
                </a:lnTo>
                <a:lnTo>
                  <a:pt x="475" y="480"/>
                </a:lnTo>
                <a:lnTo>
                  <a:pt x="473" y="434"/>
                </a:lnTo>
                <a:lnTo>
                  <a:pt x="507" y="415"/>
                </a:lnTo>
                <a:lnTo>
                  <a:pt x="507" y="415"/>
                </a:lnTo>
                <a:lnTo>
                  <a:pt x="484" y="373"/>
                </a:lnTo>
                <a:lnTo>
                  <a:pt x="462" y="332"/>
                </a:lnTo>
                <a:lnTo>
                  <a:pt x="462" y="332"/>
                </a:lnTo>
                <a:lnTo>
                  <a:pt x="459" y="326"/>
                </a:lnTo>
                <a:lnTo>
                  <a:pt x="455" y="313"/>
                </a:lnTo>
                <a:lnTo>
                  <a:pt x="449" y="296"/>
                </a:lnTo>
                <a:lnTo>
                  <a:pt x="445" y="289"/>
                </a:lnTo>
                <a:lnTo>
                  <a:pt x="440" y="283"/>
                </a:lnTo>
                <a:lnTo>
                  <a:pt x="440" y="283"/>
                </a:lnTo>
                <a:lnTo>
                  <a:pt x="436" y="278"/>
                </a:lnTo>
                <a:lnTo>
                  <a:pt x="429" y="273"/>
                </a:lnTo>
                <a:lnTo>
                  <a:pt x="416" y="263"/>
                </a:lnTo>
                <a:lnTo>
                  <a:pt x="404" y="259"/>
                </a:lnTo>
                <a:lnTo>
                  <a:pt x="398" y="256"/>
                </a:lnTo>
                <a:lnTo>
                  <a:pt x="398" y="256"/>
                </a:lnTo>
                <a:lnTo>
                  <a:pt x="381" y="246"/>
                </a:lnTo>
                <a:lnTo>
                  <a:pt x="369" y="237"/>
                </a:lnTo>
                <a:lnTo>
                  <a:pt x="362" y="234"/>
                </a:lnTo>
                <a:lnTo>
                  <a:pt x="362" y="234"/>
                </a:lnTo>
                <a:lnTo>
                  <a:pt x="335" y="225"/>
                </a:lnTo>
                <a:lnTo>
                  <a:pt x="335" y="225"/>
                </a:lnTo>
                <a:lnTo>
                  <a:pt x="330" y="220"/>
                </a:lnTo>
                <a:lnTo>
                  <a:pt x="324" y="212"/>
                </a:lnTo>
                <a:lnTo>
                  <a:pt x="324" y="212"/>
                </a:lnTo>
                <a:lnTo>
                  <a:pt x="320" y="197"/>
                </a:lnTo>
                <a:lnTo>
                  <a:pt x="317" y="185"/>
                </a:lnTo>
                <a:lnTo>
                  <a:pt x="319" y="171"/>
                </a:lnTo>
                <a:lnTo>
                  <a:pt x="319" y="171"/>
                </a:lnTo>
                <a:lnTo>
                  <a:pt x="320" y="172"/>
                </a:lnTo>
                <a:lnTo>
                  <a:pt x="322" y="173"/>
                </a:lnTo>
                <a:lnTo>
                  <a:pt x="324" y="172"/>
                </a:lnTo>
                <a:lnTo>
                  <a:pt x="326" y="171"/>
                </a:lnTo>
                <a:lnTo>
                  <a:pt x="328" y="169"/>
                </a:lnTo>
                <a:lnTo>
                  <a:pt x="330" y="165"/>
                </a:lnTo>
                <a:lnTo>
                  <a:pt x="330" y="165"/>
                </a:lnTo>
                <a:lnTo>
                  <a:pt x="342" y="143"/>
                </a:lnTo>
                <a:lnTo>
                  <a:pt x="347" y="131"/>
                </a:lnTo>
                <a:lnTo>
                  <a:pt x="347" y="127"/>
                </a:lnTo>
                <a:lnTo>
                  <a:pt x="346" y="125"/>
                </a:lnTo>
                <a:lnTo>
                  <a:pt x="346" y="125"/>
                </a:lnTo>
                <a:lnTo>
                  <a:pt x="339" y="120"/>
                </a:lnTo>
                <a:lnTo>
                  <a:pt x="336" y="120"/>
                </a:lnTo>
                <a:lnTo>
                  <a:pt x="336" y="116"/>
                </a:lnTo>
                <a:lnTo>
                  <a:pt x="340" y="111"/>
                </a:lnTo>
                <a:lnTo>
                  <a:pt x="340" y="111"/>
                </a:lnTo>
                <a:lnTo>
                  <a:pt x="340" y="86"/>
                </a:lnTo>
                <a:lnTo>
                  <a:pt x="340" y="68"/>
                </a:lnTo>
                <a:lnTo>
                  <a:pt x="339" y="60"/>
                </a:lnTo>
                <a:lnTo>
                  <a:pt x="337" y="55"/>
                </a:lnTo>
                <a:lnTo>
                  <a:pt x="337" y="55"/>
                </a:lnTo>
                <a:lnTo>
                  <a:pt x="336" y="49"/>
                </a:lnTo>
                <a:lnTo>
                  <a:pt x="336" y="45"/>
                </a:lnTo>
                <a:lnTo>
                  <a:pt x="333" y="40"/>
                </a:lnTo>
                <a:lnTo>
                  <a:pt x="324" y="33"/>
                </a:lnTo>
                <a:lnTo>
                  <a:pt x="324" y="33"/>
                </a:lnTo>
                <a:lnTo>
                  <a:pt x="314" y="26"/>
                </a:lnTo>
                <a:lnTo>
                  <a:pt x="304" y="21"/>
                </a:lnTo>
                <a:lnTo>
                  <a:pt x="294" y="17"/>
                </a:lnTo>
                <a:lnTo>
                  <a:pt x="294" y="17"/>
                </a:lnTo>
                <a:lnTo>
                  <a:pt x="277" y="10"/>
                </a:lnTo>
                <a:lnTo>
                  <a:pt x="277" y="10"/>
                </a:lnTo>
                <a:lnTo>
                  <a:pt x="278" y="9"/>
                </a:lnTo>
                <a:lnTo>
                  <a:pt x="277" y="7"/>
                </a:lnTo>
                <a:lnTo>
                  <a:pt x="276" y="3"/>
                </a:lnTo>
                <a:lnTo>
                  <a:pt x="275" y="2"/>
                </a:lnTo>
                <a:lnTo>
                  <a:pt x="271" y="1"/>
                </a:lnTo>
                <a:lnTo>
                  <a:pt x="271" y="1"/>
                </a:lnTo>
                <a:lnTo>
                  <a:pt x="266" y="0"/>
                </a:lnTo>
                <a:lnTo>
                  <a:pt x="263" y="0"/>
                </a:lnTo>
                <a:lnTo>
                  <a:pt x="259" y="1"/>
                </a:lnTo>
                <a:lnTo>
                  <a:pt x="259" y="1"/>
                </a:lnTo>
                <a:lnTo>
                  <a:pt x="257" y="3"/>
                </a:lnTo>
                <a:lnTo>
                  <a:pt x="255" y="6"/>
                </a:lnTo>
                <a:lnTo>
                  <a:pt x="255" y="6"/>
                </a:lnTo>
                <a:lnTo>
                  <a:pt x="227" y="17"/>
                </a:lnTo>
                <a:lnTo>
                  <a:pt x="197" y="32"/>
                </a:lnTo>
                <a:lnTo>
                  <a:pt x="197" y="32"/>
                </a:lnTo>
                <a:lnTo>
                  <a:pt x="193" y="35"/>
                </a:lnTo>
                <a:lnTo>
                  <a:pt x="191" y="43"/>
                </a:lnTo>
                <a:lnTo>
                  <a:pt x="190" y="53"/>
                </a:lnTo>
                <a:lnTo>
                  <a:pt x="188" y="62"/>
                </a:lnTo>
                <a:lnTo>
                  <a:pt x="188" y="62"/>
                </a:lnTo>
                <a:lnTo>
                  <a:pt x="188" y="86"/>
                </a:lnTo>
                <a:lnTo>
                  <a:pt x="188" y="100"/>
                </a:lnTo>
                <a:lnTo>
                  <a:pt x="188" y="100"/>
                </a:lnTo>
                <a:lnTo>
                  <a:pt x="184" y="116"/>
                </a:lnTo>
                <a:lnTo>
                  <a:pt x="183" y="126"/>
                </a:lnTo>
                <a:lnTo>
                  <a:pt x="183" y="130"/>
                </a:lnTo>
                <a:lnTo>
                  <a:pt x="184" y="132"/>
                </a:lnTo>
                <a:lnTo>
                  <a:pt x="184" y="132"/>
                </a:lnTo>
                <a:lnTo>
                  <a:pt x="194" y="134"/>
                </a:lnTo>
                <a:lnTo>
                  <a:pt x="203" y="136"/>
                </a:lnTo>
                <a:lnTo>
                  <a:pt x="203" y="136"/>
                </a:lnTo>
                <a:lnTo>
                  <a:pt x="203" y="136"/>
                </a:lnTo>
                <a:lnTo>
                  <a:pt x="203" y="136"/>
                </a:lnTo>
                <a:close/>
                <a:moveTo>
                  <a:pt x="403" y="492"/>
                </a:moveTo>
                <a:lnTo>
                  <a:pt x="403" y="492"/>
                </a:lnTo>
                <a:lnTo>
                  <a:pt x="405" y="506"/>
                </a:lnTo>
                <a:lnTo>
                  <a:pt x="407" y="525"/>
                </a:lnTo>
                <a:lnTo>
                  <a:pt x="407" y="534"/>
                </a:lnTo>
                <a:lnTo>
                  <a:pt x="407" y="534"/>
                </a:lnTo>
                <a:lnTo>
                  <a:pt x="408" y="584"/>
                </a:lnTo>
                <a:lnTo>
                  <a:pt x="410" y="639"/>
                </a:lnTo>
                <a:lnTo>
                  <a:pt x="410" y="639"/>
                </a:lnTo>
                <a:lnTo>
                  <a:pt x="418" y="722"/>
                </a:lnTo>
                <a:lnTo>
                  <a:pt x="418" y="722"/>
                </a:lnTo>
                <a:lnTo>
                  <a:pt x="419" y="726"/>
                </a:lnTo>
                <a:lnTo>
                  <a:pt x="421" y="728"/>
                </a:lnTo>
                <a:lnTo>
                  <a:pt x="424" y="732"/>
                </a:lnTo>
                <a:lnTo>
                  <a:pt x="419" y="745"/>
                </a:lnTo>
                <a:lnTo>
                  <a:pt x="419" y="745"/>
                </a:lnTo>
                <a:lnTo>
                  <a:pt x="414" y="745"/>
                </a:lnTo>
                <a:lnTo>
                  <a:pt x="407" y="747"/>
                </a:lnTo>
                <a:lnTo>
                  <a:pt x="407" y="747"/>
                </a:lnTo>
                <a:lnTo>
                  <a:pt x="401" y="752"/>
                </a:lnTo>
                <a:lnTo>
                  <a:pt x="397" y="756"/>
                </a:lnTo>
                <a:lnTo>
                  <a:pt x="397" y="756"/>
                </a:lnTo>
                <a:lnTo>
                  <a:pt x="395" y="726"/>
                </a:lnTo>
                <a:lnTo>
                  <a:pt x="393" y="693"/>
                </a:lnTo>
                <a:lnTo>
                  <a:pt x="393" y="693"/>
                </a:lnTo>
                <a:lnTo>
                  <a:pt x="389" y="671"/>
                </a:lnTo>
                <a:lnTo>
                  <a:pt x="389" y="671"/>
                </a:lnTo>
                <a:lnTo>
                  <a:pt x="376" y="630"/>
                </a:lnTo>
                <a:lnTo>
                  <a:pt x="385" y="622"/>
                </a:lnTo>
                <a:lnTo>
                  <a:pt x="385" y="622"/>
                </a:lnTo>
                <a:lnTo>
                  <a:pt x="384" y="609"/>
                </a:lnTo>
                <a:lnTo>
                  <a:pt x="381" y="592"/>
                </a:lnTo>
                <a:lnTo>
                  <a:pt x="381" y="592"/>
                </a:lnTo>
                <a:lnTo>
                  <a:pt x="384" y="574"/>
                </a:lnTo>
                <a:lnTo>
                  <a:pt x="386" y="552"/>
                </a:lnTo>
                <a:lnTo>
                  <a:pt x="386" y="552"/>
                </a:lnTo>
                <a:lnTo>
                  <a:pt x="387" y="542"/>
                </a:lnTo>
                <a:lnTo>
                  <a:pt x="387" y="534"/>
                </a:lnTo>
                <a:lnTo>
                  <a:pt x="386" y="526"/>
                </a:lnTo>
                <a:lnTo>
                  <a:pt x="403" y="492"/>
                </a:lnTo>
                <a:close/>
                <a:moveTo>
                  <a:pt x="261" y="1054"/>
                </a:moveTo>
                <a:lnTo>
                  <a:pt x="261" y="1054"/>
                </a:lnTo>
                <a:lnTo>
                  <a:pt x="264" y="1060"/>
                </a:lnTo>
                <a:lnTo>
                  <a:pt x="270" y="1071"/>
                </a:lnTo>
                <a:lnTo>
                  <a:pt x="270" y="1071"/>
                </a:lnTo>
                <a:lnTo>
                  <a:pt x="281" y="1087"/>
                </a:lnTo>
                <a:lnTo>
                  <a:pt x="285" y="1096"/>
                </a:lnTo>
                <a:lnTo>
                  <a:pt x="288" y="1103"/>
                </a:lnTo>
                <a:lnTo>
                  <a:pt x="288" y="1103"/>
                </a:lnTo>
                <a:lnTo>
                  <a:pt x="293" y="1141"/>
                </a:lnTo>
                <a:lnTo>
                  <a:pt x="297" y="1176"/>
                </a:lnTo>
                <a:lnTo>
                  <a:pt x="297" y="1176"/>
                </a:lnTo>
                <a:lnTo>
                  <a:pt x="300" y="1188"/>
                </a:lnTo>
                <a:lnTo>
                  <a:pt x="304" y="1206"/>
                </a:lnTo>
                <a:lnTo>
                  <a:pt x="304" y="1206"/>
                </a:lnTo>
                <a:lnTo>
                  <a:pt x="308" y="1219"/>
                </a:lnTo>
                <a:lnTo>
                  <a:pt x="310" y="1240"/>
                </a:lnTo>
                <a:lnTo>
                  <a:pt x="314" y="1274"/>
                </a:lnTo>
                <a:lnTo>
                  <a:pt x="314" y="1274"/>
                </a:lnTo>
                <a:lnTo>
                  <a:pt x="315" y="1292"/>
                </a:lnTo>
                <a:lnTo>
                  <a:pt x="315" y="1301"/>
                </a:lnTo>
                <a:lnTo>
                  <a:pt x="315" y="1311"/>
                </a:lnTo>
                <a:lnTo>
                  <a:pt x="315" y="1311"/>
                </a:lnTo>
                <a:lnTo>
                  <a:pt x="311" y="1330"/>
                </a:lnTo>
                <a:lnTo>
                  <a:pt x="309" y="1340"/>
                </a:lnTo>
                <a:lnTo>
                  <a:pt x="279" y="1355"/>
                </a:lnTo>
                <a:lnTo>
                  <a:pt x="279" y="1355"/>
                </a:lnTo>
                <a:lnTo>
                  <a:pt x="277" y="1350"/>
                </a:lnTo>
                <a:lnTo>
                  <a:pt x="276" y="1345"/>
                </a:lnTo>
                <a:lnTo>
                  <a:pt x="275" y="1339"/>
                </a:lnTo>
                <a:lnTo>
                  <a:pt x="275" y="1339"/>
                </a:lnTo>
                <a:lnTo>
                  <a:pt x="274" y="1323"/>
                </a:lnTo>
                <a:lnTo>
                  <a:pt x="274" y="1323"/>
                </a:lnTo>
                <a:lnTo>
                  <a:pt x="268" y="1293"/>
                </a:lnTo>
                <a:lnTo>
                  <a:pt x="264" y="1270"/>
                </a:lnTo>
                <a:lnTo>
                  <a:pt x="263" y="1247"/>
                </a:lnTo>
                <a:lnTo>
                  <a:pt x="263" y="1247"/>
                </a:lnTo>
                <a:lnTo>
                  <a:pt x="263" y="1227"/>
                </a:lnTo>
                <a:lnTo>
                  <a:pt x="265" y="1208"/>
                </a:lnTo>
                <a:lnTo>
                  <a:pt x="266" y="1188"/>
                </a:lnTo>
                <a:lnTo>
                  <a:pt x="269" y="1165"/>
                </a:lnTo>
                <a:lnTo>
                  <a:pt x="269" y="1165"/>
                </a:lnTo>
                <a:lnTo>
                  <a:pt x="269" y="1145"/>
                </a:lnTo>
                <a:lnTo>
                  <a:pt x="268" y="1130"/>
                </a:lnTo>
                <a:lnTo>
                  <a:pt x="266" y="1115"/>
                </a:lnTo>
                <a:lnTo>
                  <a:pt x="266" y="1115"/>
                </a:lnTo>
                <a:lnTo>
                  <a:pt x="261" y="1054"/>
                </a:lnTo>
                <a:lnTo>
                  <a:pt x="261" y="105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82010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3">
            <a:extLst>
              <a:ext uri="{FF2B5EF4-FFF2-40B4-BE49-F238E27FC236}">
                <a16:creationId xmlns:a16="http://schemas.microsoft.com/office/drawing/2014/main" id="{9C5356E2-1AA8-4618-8D1F-E2A2DCD004E5}"/>
              </a:ext>
            </a:extLst>
          </p:cNvPr>
          <p:cNvSpPr>
            <a:spLocks/>
          </p:cNvSpPr>
          <p:nvPr/>
        </p:nvSpPr>
        <p:spPr bwMode="auto">
          <a:xfrm>
            <a:off x="407496" y="4854229"/>
            <a:ext cx="1613116" cy="1321523"/>
          </a:xfrm>
          <a:custGeom>
            <a:avLst/>
            <a:gdLst>
              <a:gd name="T0" fmla="*/ 130 w 1466"/>
              <a:gd name="T1" fmla="*/ 520 h 1201"/>
              <a:gd name="T2" fmla="*/ 55 w 1466"/>
              <a:gd name="T3" fmla="*/ 516 h 1201"/>
              <a:gd name="T4" fmla="*/ 0 w 1466"/>
              <a:gd name="T5" fmla="*/ 603 h 1201"/>
              <a:gd name="T6" fmla="*/ 38 w 1466"/>
              <a:gd name="T7" fmla="*/ 708 h 1201"/>
              <a:gd name="T8" fmla="*/ 85 w 1466"/>
              <a:gd name="T9" fmla="*/ 786 h 1201"/>
              <a:gd name="T10" fmla="*/ 161 w 1466"/>
              <a:gd name="T11" fmla="*/ 795 h 1201"/>
              <a:gd name="T12" fmla="*/ 311 w 1466"/>
              <a:gd name="T13" fmla="*/ 735 h 1201"/>
              <a:gd name="T14" fmla="*/ 493 w 1466"/>
              <a:gd name="T15" fmla="*/ 589 h 1201"/>
              <a:gd name="T16" fmla="*/ 666 w 1466"/>
              <a:gd name="T17" fmla="*/ 493 h 1201"/>
              <a:gd name="T18" fmla="*/ 612 w 1466"/>
              <a:gd name="T19" fmla="*/ 589 h 1201"/>
              <a:gd name="T20" fmla="*/ 617 w 1466"/>
              <a:gd name="T21" fmla="*/ 605 h 1201"/>
              <a:gd name="T22" fmla="*/ 636 w 1466"/>
              <a:gd name="T23" fmla="*/ 592 h 1201"/>
              <a:gd name="T24" fmla="*/ 651 w 1466"/>
              <a:gd name="T25" fmla="*/ 623 h 1201"/>
              <a:gd name="T26" fmla="*/ 676 w 1466"/>
              <a:gd name="T27" fmla="*/ 588 h 1201"/>
              <a:gd name="T28" fmla="*/ 700 w 1466"/>
              <a:gd name="T29" fmla="*/ 695 h 1201"/>
              <a:gd name="T30" fmla="*/ 732 w 1466"/>
              <a:gd name="T31" fmla="*/ 900 h 1201"/>
              <a:gd name="T32" fmla="*/ 714 w 1466"/>
              <a:gd name="T33" fmla="*/ 978 h 1201"/>
              <a:gd name="T34" fmla="*/ 629 w 1466"/>
              <a:gd name="T35" fmla="*/ 1033 h 1201"/>
              <a:gd name="T36" fmla="*/ 589 w 1466"/>
              <a:gd name="T37" fmla="*/ 1063 h 1201"/>
              <a:gd name="T38" fmla="*/ 663 w 1466"/>
              <a:gd name="T39" fmla="*/ 1085 h 1201"/>
              <a:gd name="T40" fmla="*/ 859 w 1466"/>
              <a:gd name="T41" fmla="*/ 1078 h 1201"/>
              <a:gd name="T42" fmla="*/ 873 w 1466"/>
              <a:gd name="T43" fmla="*/ 1042 h 1201"/>
              <a:gd name="T44" fmla="*/ 832 w 1466"/>
              <a:gd name="T45" fmla="*/ 958 h 1201"/>
              <a:gd name="T46" fmla="*/ 848 w 1466"/>
              <a:gd name="T47" fmla="*/ 752 h 1201"/>
              <a:gd name="T48" fmla="*/ 932 w 1466"/>
              <a:gd name="T49" fmla="*/ 689 h 1201"/>
              <a:gd name="T50" fmla="*/ 894 w 1466"/>
              <a:gd name="T51" fmla="*/ 916 h 1201"/>
              <a:gd name="T52" fmla="*/ 962 w 1466"/>
              <a:gd name="T53" fmla="*/ 996 h 1201"/>
              <a:gd name="T54" fmla="*/ 1262 w 1466"/>
              <a:gd name="T55" fmla="*/ 1075 h 1201"/>
              <a:gd name="T56" fmla="*/ 1271 w 1466"/>
              <a:gd name="T57" fmla="*/ 1149 h 1201"/>
              <a:gd name="T58" fmla="*/ 1218 w 1466"/>
              <a:gd name="T59" fmla="*/ 1182 h 1201"/>
              <a:gd name="T60" fmla="*/ 1272 w 1466"/>
              <a:gd name="T61" fmla="*/ 1201 h 1201"/>
              <a:gd name="T62" fmla="*/ 1376 w 1466"/>
              <a:gd name="T63" fmla="*/ 1181 h 1201"/>
              <a:gd name="T64" fmla="*/ 1453 w 1466"/>
              <a:gd name="T65" fmla="*/ 1134 h 1201"/>
              <a:gd name="T66" fmla="*/ 1464 w 1466"/>
              <a:gd name="T67" fmla="*/ 1098 h 1201"/>
              <a:gd name="T68" fmla="*/ 1406 w 1466"/>
              <a:gd name="T69" fmla="*/ 1039 h 1201"/>
              <a:gd name="T70" fmla="*/ 1375 w 1466"/>
              <a:gd name="T71" fmla="*/ 1038 h 1201"/>
              <a:gd name="T72" fmla="*/ 1161 w 1466"/>
              <a:gd name="T73" fmla="*/ 925 h 1201"/>
              <a:gd name="T74" fmla="*/ 1168 w 1466"/>
              <a:gd name="T75" fmla="*/ 728 h 1201"/>
              <a:gd name="T76" fmla="*/ 1249 w 1466"/>
              <a:gd name="T77" fmla="*/ 557 h 1201"/>
              <a:gd name="T78" fmla="*/ 1251 w 1466"/>
              <a:gd name="T79" fmla="*/ 456 h 1201"/>
              <a:gd name="T80" fmla="*/ 1256 w 1466"/>
              <a:gd name="T81" fmla="*/ 434 h 1201"/>
              <a:gd name="T82" fmla="*/ 1243 w 1466"/>
              <a:gd name="T83" fmla="*/ 410 h 1201"/>
              <a:gd name="T84" fmla="*/ 1175 w 1466"/>
              <a:gd name="T85" fmla="*/ 391 h 1201"/>
              <a:gd name="T86" fmla="*/ 1123 w 1466"/>
              <a:gd name="T87" fmla="*/ 349 h 1201"/>
              <a:gd name="T88" fmla="*/ 751 w 1466"/>
              <a:gd name="T89" fmla="*/ 150 h 1201"/>
              <a:gd name="T90" fmla="*/ 660 w 1466"/>
              <a:gd name="T91" fmla="*/ 175 h 1201"/>
              <a:gd name="T92" fmla="*/ 596 w 1466"/>
              <a:gd name="T93" fmla="*/ 177 h 1201"/>
              <a:gd name="T94" fmla="*/ 567 w 1466"/>
              <a:gd name="T95" fmla="*/ 93 h 1201"/>
              <a:gd name="T96" fmla="*/ 539 w 1466"/>
              <a:gd name="T97" fmla="*/ 36 h 1201"/>
              <a:gd name="T98" fmla="*/ 447 w 1466"/>
              <a:gd name="T99" fmla="*/ 4 h 1201"/>
              <a:gd name="T100" fmla="*/ 417 w 1466"/>
              <a:gd name="T101" fmla="*/ 11 h 1201"/>
              <a:gd name="T102" fmla="*/ 372 w 1466"/>
              <a:gd name="T103" fmla="*/ 67 h 1201"/>
              <a:gd name="T104" fmla="*/ 307 w 1466"/>
              <a:gd name="T105" fmla="*/ 168 h 1201"/>
              <a:gd name="T106" fmla="*/ 341 w 1466"/>
              <a:gd name="T107" fmla="*/ 187 h 1201"/>
              <a:gd name="T108" fmla="*/ 392 w 1466"/>
              <a:gd name="T109" fmla="*/ 202 h 1201"/>
              <a:gd name="T110" fmla="*/ 459 w 1466"/>
              <a:gd name="T111" fmla="*/ 302 h 1201"/>
              <a:gd name="T112" fmla="*/ 508 w 1466"/>
              <a:gd name="T113" fmla="*/ 303 h 1201"/>
              <a:gd name="T114" fmla="*/ 449 w 1466"/>
              <a:gd name="T115" fmla="*/ 445 h 1201"/>
              <a:gd name="T116" fmla="*/ 383 w 1466"/>
              <a:gd name="T117" fmla="*/ 572 h 1201"/>
              <a:gd name="T118" fmla="*/ 195 w 1466"/>
              <a:gd name="T119" fmla="*/ 707 h 1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66" h="1201">
                <a:moveTo>
                  <a:pt x="168" y="705"/>
                </a:moveTo>
                <a:lnTo>
                  <a:pt x="168" y="705"/>
                </a:lnTo>
                <a:lnTo>
                  <a:pt x="165" y="675"/>
                </a:lnTo>
                <a:lnTo>
                  <a:pt x="162" y="644"/>
                </a:lnTo>
                <a:lnTo>
                  <a:pt x="156" y="610"/>
                </a:lnTo>
                <a:lnTo>
                  <a:pt x="149" y="575"/>
                </a:lnTo>
                <a:lnTo>
                  <a:pt x="145" y="558"/>
                </a:lnTo>
                <a:lnTo>
                  <a:pt x="140" y="543"/>
                </a:lnTo>
                <a:lnTo>
                  <a:pt x="136" y="531"/>
                </a:lnTo>
                <a:lnTo>
                  <a:pt x="130" y="520"/>
                </a:lnTo>
                <a:lnTo>
                  <a:pt x="125" y="513"/>
                </a:lnTo>
                <a:lnTo>
                  <a:pt x="121" y="512"/>
                </a:lnTo>
                <a:lnTo>
                  <a:pt x="119" y="511"/>
                </a:lnTo>
                <a:lnTo>
                  <a:pt x="119" y="511"/>
                </a:lnTo>
                <a:lnTo>
                  <a:pt x="97" y="507"/>
                </a:lnTo>
                <a:lnTo>
                  <a:pt x="87" y="507"/>
                </a:lnTo>
                <a:lnTo>
                  <a:pt x="79" y="507"/>
                </a:lnTo>
                <a:lnTo>
                  <a:pt x="71" y="508"/>
                </a:lnTo>
                <a:lnTo>
                  <a:pt x="62" y="511"/>
                </a:lnTo>
                <a:lnTo>
                  <a:pt x="55" y="516"/>
                </a:lnTo>
                <a:lnTo>
                  <a:pt x="48" y="521"/>
                </a:lnTo>
                <a:lnTo>
                  <a:pt x="48" y="521"/>
                </a:lnTo>
                <a:lnTo>
                  <a:pt x="40" y="530"/>
                </a:lnTo>
                <a:lnTo>
                  <a:pt x="30" y="539"/>
                </a:lnTo>
                <a:lnTo>
                  <a:pt x="21" y="550"/>
                </a:lnTo>
                <a:lnTo>
                  <a:pt x="13" y="563"/>
                </a:lnTo>
                <a:lnTo>
                  <a:pt x="7" y="578"/>
                </a:lnTo>
                <a:lnTo>
                  <a:pt x="3" y="585"/>
                </a:lnTo>
                <a:lnTo>
                  <a:pt x="2" y="595"/>
                </a:lnTo>
                <a:lnTo>
                  <a:pt x="0" y="603"/>
                </a:lnTo>
                <a:lnTo>
                  <a:pt x="0" y="614"/>
                </a:lnTo>
                <a:lnTo>
                  <a:pt x="0" y="623"/>
                </a:lnTo>
                <a:lnTo>
                  <a:pt x="1" y="634"/>
                </a:lnTo>
                <a:lnTo>
                  <a:pt x="1" y="634"/>
                </a:lnTo>
                <a:lnTo>
                  <a:pt x="3" y="644"/>
                </a:lnTo>
                <a:lnTo>
                  <a:pt x="7" y="655"/>
                </a:lnTo>
                <a:lnTo>
                  <a:pt x="10" y="666"/>
                </a:lnTo>
                <a:lnTo>
                  <a:pt x="15" y="675"/>
                </a:lnTo>
                <a:lnTo>
                  <a:pt x="26" y="693"/>
                </a:lnTo>
                <a:lnTo>
                  <a:pt x="38" y="708"/>
                </a:lnTo>
                <a:lnTo>
                  <a:pt x="48" y="721"/>
                </a:lnTo>
                <a:lnTo>
                  <a:pt x="56" y="731"/>
                </a:lnTo>
                <a:lnTo>
                  <a:pt x="64" y="738"/>
                </a:lnTo>
                <a:lnTo>
                  <a:pt x="66" y="743"/>
                </a:lnTo>
                <a:lnTo>
                  <a:pt x="66" y="743"/>
                </a:lnTo>
                <a:lnTo>
                  <a:pt x="68" y="750"/>
                </a:lnTo>
                <a:lnTo>
                  <a:pt x="72" y="763"/>
                </a:lnTo>
                <a:lnTo>
                  <a:pt x="78" y="777"/>
                </a:lnTo>
                <a:lnTo>
                  <a:pt x="81" y="783"/>
                </a:lnTo>
                <a:lnTo>
                  <a:pt x="85" y="786"/>
                </a:lnTo>
                <a:lnTo>
                  <a:pt x="85" y="786"/>
                </a:lnTo>
                <a:lnTo>
                  <a:pt x="90" y="790"/>
                </a:lnTo>
                <a:lnTo>
                  <a:pt x="98" y="793"/>
                </a:lnTo>
                <a:lnTo>
                  <a:pt x="107" y="797"/>
                </a:lnTo>
                <a:lnTo>
                  <a:pt x="118" y="799"/>
                </a:lnTo>
                <a:lnTo>
                  <a:pt x="138" y="803"/>
                </a:lnTo>
                <a:lnTo>
                  <a:pt x="145" y="803"/>
                </a:lnTo>
                <a:lnTo>
                  <a:pt x="150" y="802"/>
                </a:lnTo>
                <a:lnTo>
                  <a:pt x="150" y="802"/>
                </a:lnTo>
                <a:lnTo>
                  <a:pt x="161" y="795"/>
                </a:lnTo>
                <a:lnTo>
                  <a:pt x="161" y="795"/>
                </a:lnTo>
                <a:lnTo>
                  <a:pt x="165" y="791"/>
                </a:lnTo>
                <a:lnTo>
                  <a:pt x="176" y="784"/>
                </a:lnTo>
                <a:lnTo>
                  <a:pt x="192" y="776"/>
                </a:lnTo>
                <a:lnTo>
                  <a:pt x="203" y="772"/>
                </a:lnTo>
                <a:lnTo>
                  <a:pt x="216" y="769"/>
                </a:lnTo>
                <a:lnTo>
                  <a:pt x="216" y="769"/>
                </a:lnTo>
                <a:lnTo>
                  <a:pt x="248" y="759"/>
                </a:lnTo>
                <a:lnTo>
                  <a:pt x="289" y="745"/>
                </a:lnTo>
                <a:lnTo>
                  <a:pt x="311" y="735"/>
                </a:lnTo>
                <a:lnTo>
                  <a:pt x="333" y="726"/>
                </a:lnTo>
                <a:lnTo>
                  <a:pt x="356" y="715"/>
                </a:lnTo>
                <a:lnTo>
                  <a:pt x="377" y="704"/>
                </a:lnTo>
                <a:lnTo>
                  <a:pt x="377" y="704"/>
                </a:lnTo>
                <a:lnTo>
                  <a:pt x="388" y="696"/>
                </a:lnTo>
                <a:lnTo>
                  <a:pt x="398" y="688"/>
                </a:lnTo>
                <a:lnTo>
                  <a:pt x="420" y="669"/>
                </a:lnTo>
                <a:lnTo>
                  <a:pt x="441" y="648"/>
                </a:lnTo>
                <a:lnTo>
                  <a:pt x="461" y="626"/>
                </a:lnTo>
                <a:lnTo>
                  <a:pt x="493" y="589"/>
                </a:lnTo>
                <a:lnTo>
                  <a:pt x="502" y="578"/>
                </a:lnTo>
                <a:lnTo>
                  <a:pt x="507" y="573"/>
                </a:lnTo>
                <a:lnTo>
                  <a:pt x="507" y="573"/>
                </a:lnTo>
                <a:lnTo>
                  <a:pt x="509" y="575"/>
                </a:lnTo>
                <a:lnTo>
                  <a:pt x="514" y="575"/>
                </a:lnTo>
                <a:lnTo>
                  <a:pt x="520" y="573"/>
                </a:lnTo>
                <a:lnTo>
                  <a:pt x="524" y="571"/>
                </a:lnTo>
                <a:lnTo>
                  <a:pt x="524" y="571"/>
                </a:lnTo>
                <a:lnTo>
                  <a:pt x="605" y="474"/>
                </a:lnTo>
                <a:lnTo>
                  <a:pt x="666" y="493"/>
                </a:lnTo>
                <a:lnTo>
                  <a:pt x="666" y="493"/>
                </a:lnTo>
                <a:lnTo>
                  <a:pt x="660" y="505"/>
                </a:lnTo>
                <a:lnTo>
                  <a:pt x="650" y="517"/>
                </a:lnTo>
                <a:lnTo>
                  <a:pt x="636" y="533"/>
                </a:lnTo>
                <a:lnTo>
                  <a:pt x="636" y="533"/>
                </a:lnTo>
                <a:lnTo>
                  <a:pt x="629" y="544"/>
                </a:lnTo>
                <a:lnTo>
                  <a:pt x="623" y="553"/>
                </a:lnTo>
                <a:lnTo>
                  <a:pt x="619" y="564"/>
                </a:lnTo>
                <a:lnTo>
                  <a:pt x="616" y="573"/>
                </a:lnTo>
                <a:lnTo>
                  <a:pt x="612" y="589"/>
                </a:lnTo>
                <a:lnTo>
                  <a:pt x="610" y="596"/>
                </a:lnTo>
                <a:lnTo>
                  <a:pt x="610" y="596"/>
                </a:lnTo>
                <a:lnTo>
                  <a:pt x="609" y="598"/>
                </a:lnTo>
                <a:lnTo>
                  <a:pt x="609" y="603"/>
                </a:lnTo>
                <a:lnTo>
                  <a:pt x="610" y="608"/>
                </a:lnTo>
                <a:lnTo>
                  <a:pt x="611" y="609"/>
                </a:lnTo>
                <a:lnTo>
                  <a:pt x="613" y="609"/>
                </a:lnTo>
                <a:lnTo>
                  <a:pt x="613" y="609"/>
                </a:lnTo>
                <a:lnTo>
                  <a:pt x="615" y="609"/>
                </a:lnTo>
                <a:lnTo>
                  <a:pt x="617" y="605"/>
                </a:lnTo>
                <a:lnTo>
                  <a:pt x="623" y="596"/>
                </a:lnTo>
                <a:lnTo>
                  <a:pt x="630" y="578"/>
                </a:lnTo>
                <a:lnTo>
                  <a:pt x="630" y="578"/>
                </a:lnTo>
                <a:lnTo>
                  <a:pt x="632" y="575"/>
                </a:lnTo>
                <a:lnTo>
                  <a:pt x="637" y="570"/>
                </a:lnTo>
                <a:lnTo>
                  <a:pt x="644" y="563"/>
                </a:lnTo>
                <a:lnTo>
                  <a:pt x="644" y="563"/>
                </a:lnTo>
                <a:lnTo>
                  <a:pt x="641" y="573"/>
                </a:lnTo>
                <a:lnTo>
                  <a:pt x="637" y="584"/>
                </a:lnTo>
                <a:lnTo>
                  <a:pt x="636" y="592"/>
                </a:lnTo>
                <a:lnTo>
                  <a:pt x="636" y="592"/>
                </a:lnTo>
                <a:lnTo>
                  <a:pt x="637" y="603"/>
                </a:lnTo>
                <a:lnTo>
                  <a:pt x="638" y="615"/>
                </a:lnTo>
                <a:lnTo>
                  <a:pt x="642" y="626"/>
                </a:lnTo>
                <a:lnTo>
                  <a:pt x="643" y="629"/>
                </a:lnTo>
                <a:lnTo>
                  <a:pt x="645" y="629"/>
                </a:lnTo>
                <a:lnTo>
                  <a:pt x="645" y="629"/>
                </a:lnTo>
                <a:lnTo>
                  <a:pt x="648" y="629"/>
                </a:lnTo>
                <a:lnTo>
                  <a:pt x="649" y="628"/>
                </a:lnTo>
                <a:lnTo>
                  <a:pt x="651" y="623"/>
                </a:lnTo>
                <a:lnTo>
                  <a:pt x="654" y="618"/>
                </a:lnTo>
                <a:lnTo>
                  <a:pt x="654" y="618"/>
                </a:lnTo>
                <a:lnTo>
                  <a:pt x="655" y="612"/>
                </a:lnTo>
                <a:lnTo>
                  <a:pt x="658" y="602"/>
                </a:lnTo>
                <a:lnTo>
                  <a:pt x="658" y="602"/>
                </a:lnTo>
                <a:lnTo>
                  <a:pt x="661" y="592"/>
                </a:lnTo>
                <a:lnTo>
                  <a:pt x="668" y="578"/>
                </a:lnTo>
                <a:lnTo>
                  <a:pt x="676" y="560"/>
                </a:lnTo>
                <a:lnTo>
                  <a:pt x="676" y="560"/>
                </a:lnTo>
                <a:lnTo>
                  <a:pt x="676" y="588"/>
                </a:lnTo>
                <a:lnTo>
                  <a:pt x="676" y="609"/>
                </a:lnTo>
                <a:lnTo>
                  <a:pt x="677" y="618"/>
                </a:lnTo>
                <a:lnTo>
                  <a:pt x="679" y="623"/>
                </a:lnTo>
                <a:lnTo>
                  <a:pt x="679" y="623"/>
                </a:lnTo>
                <a:lnTo>
                  <a:pt x="682" y="631"/>
                </a:lnTo>
                <a:lnTo>
                  <a:pt x="687" y="640"/>
                </a:lnTo>
                <a:lnTo>
                  <a:pt x="692" y="647"/>
                </a:lnTo>
                <a:lnTo>
                  <a:pt x="694" y="652"/>
                </a:lnTo>
                <a:lnTo>
                  <a:pt x="694" y="652"/>
                </a:lnTo>
                <a:lnTo>
                  <a:pt x="700" y="695"/>
                </a:lnTo>
                <a:lnTo>
                  <a:pt x="705" y="728"/>
                </a:lnTo>
                <a:lnTo>
                  <a:pt x="710" y="754"/>
                </a:lnTo>
                <a:lnTo>
                  <a:pt x="710" y="754"/>
                </a:lnTo>
                <a:lnTo>
                  <a:pt x="713" y="767"/>
                </a:lnTo>
                <a:lnTo>
                  <a:pt x="716" y="786"/>
                </a:lnTo>
                <a:lnTo>
                  <a:pt x="725" y="834"/>
                </a:lnTo>
                <a:lnTo>
                  <a:pt x="731" y="877"/>
                </a:lnTo>
                <a:lnTo>
                  <a:pt x="732" y="893"/>
                </a:lnTo>
                <a:lnTo>
                  <a:pt x="732" y="900"/>
                </a:lnTo>
                <a:lnTo>
                  <a:pt x="732" y="900"/>
                </a:lnTo>
                <a:lnTo>
                  <a:pt x="732" y="909"/>
                </a:lnTo>
                <a:lnTo>
                  <a:pt x="732" y="926"/>
                </a:lnTo>
                <a:lnTo>
                  <a:pt x="732" y="941"/>
                </a:lnTo>
                <a:lnTo>
                  <a:pt x="731" y="948"/>
                </a:lnTo>
                <a:lnTo>
                  <a:pt x="729" y="952"/>
                </a:lnTo>
                <a:lnTo>
                  <a:pt x="729" y="952"/>
                </a:lnTo>
                <a:lnTo>
                  <a:pt x="725" y="958"/>
                </a:lnTo>
                <a:lnTo>
                  <a:pt x="721" y="966"/>
                </a:lnTo>
                <a:lnTo>
                  <a:pt x="716" y="973"/>
                </a:lnTo>
                <a:lnTo>
                  <a:pt x="714" y="978"/>
                </a:lnTo>
                <a:lnTo>
                  <a:pt x="714" y="978"/>
                </a:lnTo>
                <a:lnTo>
                  <a:pt x="701" y="988"/>
                </a:lnTo>
                <a:lnTo>
                  <a:pt x="690" y="996"/>
                </a:lnTo>
                <a:lnTo>
                  <a:pt x="680" y="1001"/>
                </a:lnTo>
                <a:lnTo>
                  <a:pt x="680" y="1001"/>
                </a:lnTo>
                <a:lnTo>
                  <a:pt x="667" y="1010"/>
                </a:lnTo>
                <a:lnTo>
                  <a:pt x="651" y="1020"/>
                </a:lnTo>
                <a:lnTo>
                  <a:pt x="637" y="1030"/>
                </a:lnTo>
                <a:lnTo>
                  <a:pt x="632" y="1032"/>
                </a:lnTo>
                <a:lnTo>
                  <a:pt x="629" y="1033"/>
                </a:lnTo>
                <a:lnTo>
                  <a:pt x="629" y="1033"/>
                </a:lnTo>
                <a:lnTo>
                  <a:pt x="619" y="1035"/>
                </a:lnTo>
                <a:lnTo>
                  <a:pt x="608" y="1038"/>
                </a:lnTo>
                <a:lnTo>
                  <a:pt x="602" y="1042"/>
                </a:lnTo>
                <a:lnTo>
                  <a:pt x="597" y="1045"/>
                </a:lnTo>
                <a:lnTo>
                  <a:pt x="592" y="1049"/>
                </a:lnTo>
                <a:lnTo>
                  <a:pt x="590" y="1054"/>
                </a:lnTo>
                <a:lnTo>
                  <a:pt x="590" y="1054"/>
                </a:lnTo>
                <a:lnTo>
                  <a:pt x="589" y="1058"/>
                </a:lnTo>
                <a:lnTo>
                  <a:pt x="589" y="1063"/>
                </a:lnTo>
                <a:lnTo>
                  <a:pt x="589" y="1067"/>
                </a:lnTo>
                <a:lnTo>
                  <a:pt x="591" y="1071"/>
                </a:lnTo>
                <a:lnTo>
                  <a:pt x="595" y="1075"/>
                </a:lnTo>
                <a:lnTo>
                  <a:pt x="599" y="1078"/>
                </a:lnTo>
                <a:lnTo>
                  <a:pt x="606" y="1082"/>
                </a:lnTo>
                <a:lnTo>
                  <a:pt x="616" y="1084"/>
                </a:lnTo>
                <a:lnTo>
                  <a:pt x="616" y="1084"/>
                </a:lnTo>
                <a:lnTo>
                  <a:pt x="629" y="1087"/>
                </a:lnTo>
                <a:lnTo>
                  <a:pt x="644" y="1087"/>
                </a:lnTo>
                <a:lnTo>
                  <a:pt x="663" y="1085"/>
                </a:lnTo>
                <a:lnTo>
                  <a:pt x="682" y="1083"/>
                </a:lnTo>
                <a:lnTo>
                  <a:pt x="718" y="1080"/>
                </a:lnTo>
                <a:lnTo>
                  <a:pt x="733" y="1078"/>
                </a:lnTo>
                <a:lnTo>
                  <a:pt x="745" y="1078"/>
                </a:lnTo>
                <a:lnTo>
                  <a:pt x="745" y="1078"/>
                </a:lnTo>
                <a:lnTo>
                  <a:pt x="773" y="1081"/>
                </a:lnTo>
                <a:lnTo>
                  <a:pt x="812" y="1082"/>
                </a:lnTo>
                <a:lnTo>
                  <a:pt x="831" y="1082"/>
                </a:lnTo>
                <a:lnTo>
                  <a:pt x="848" y="1081"/>
                </a:lnTo>
                <a:lnTo>
                  <a:pt x="859" y="1078"/>
                </a:lnTo>
                <a:lnTo>
                  <a:pt x="863" y="1077"/>
                </a:lnTo>
                <a:lnTo>
                  <a:pt x="865" y="1075"/>
                </a:lnTo>
                <a:lnTo>
                  <a:pt x="865" y="1075"/>
                </a:lnTo>
                <a:lnTo>
                  <a:pt x="870" y="1062"/>
                </a:lnTo>
                <a:lnTo>
                  <a:pt x="871" y="1056"/>
                </a:lnTo>
                <a:lnTo>
                  <a:pt x="871" y="1052"/>
                </a:lnTo>
                <a:lnTo>
                  <a:pt x="871" y="1052"/>
                </a:lnTo>
                <a:lnTo>
                  <a:pt x="871" y="1050"/>
                </a:lnTo>
                <a:lnTo>
                  <a:pt x="873" y="1046"/>
                </a:lnTo>
                <a:lnTo>
                  <a:pt x="873" y="1042"/>
                </a:lnTo>
                <a:lnTo>
                  <a:pt x="870" y="1033"/>
                </a:lnTo>
                <a:lnTo>
                  <a:pt x="870" y="1033"/>
                </a:lnTo>
                <a:lnTo>
                  <a:pt x="863" y="1016"/>
                </a:lnTo>
                <a:lnTo>
                  <a:pt x="852" y="998"/>
                </a:lnTo>
                <a:lnTo>
                  <a:pt x="852" y="998"/>
                </a:lnTo>
                <a:lnTo>
                  <a:pt x="841" y="981"/>
                </a:lnTo>
                <a:lnTo>
                  <a:pt x="837" y="974"/>
                </a:lnTo>
                <a:lnTo>
                  <a:pt x="833" y="967"/>
                </a:lnTo>
                <a:lnTo>
                  <a:pt x="833" y="967"/>
                </a:lnTo>
                <a:lnTo>
                  <a:pt x="832" y="958"/>
                </a:lnTo>
                <a:lnTo>
                  <a:pt x="831" y="945"/>
                </a:lnTo>
                <a:lnTo>
                  <a:pt x="830" y="915"/>
                </a:lnTo>
                <a:lnTo>
                  <a:pt x="830" y="915"/>
                </a:lnTo>
                <a:lnTo>
                  <a:pt x="830" y="903"/>
                </a:lnTo>
                <a:lnTo>
                  <a:pt x="831" y="884"/>
                </a:lnTo>
                <a:lnTo>
                  <a:pt x="837" y="835"/>
                </a:lnTo>
                <a:lnTo>
                  <a:pt x="842" y="786"/>
                </a:lnTo>
                <a:lnTo>
                  <a:pt x="846" y="759"/>
                </a:lnTo>
                <a:lnTo>
                  <a:pt x="846" y="759"/>
                </a:lnTo>
                <a:lnTo>
                  <a:pt x="848" y="752"/>
                </a:lnTo>
                <a:lnTo>
                  <a:pt x="848" y="740"/>
                </a:lnTo>
                <a:lnTo>
                  <a:pt x="845" y="713"/>
                </a:lnTo>
                <a:lnTo>
                  <a:pt x="842" y="673"/>
                </a:lnTo>
                <a:lnTo>
                  <a:pt x="842" y="673"/>
                </a:lnTo>
                <a:lnTo>
                  <a:pt x="842" y="661"/>
                </a:lnTo>
                <a:lnTo>
                  <a:pt x="842" y="653"/>
                </a:lnTo>
                <a:lnTo>
                  <a:pt x="928" y="674"/>
                </a:lnTo>
                <a:lnTo>
                  <a:pt x="938" y="678"/>
                </a:lnTo>
                <a:lnTo>
                  <a:pt x="938" y="678"/>
                </a:lnTo>
                <a:lnTo>
                  <a:pt x="932" y="689"/>
                </a:lnTo>
                <a:lnTo>
                  <a:pt x="919" y="721"/>
                </a:lnTo>
                <a:lnTo>
                  <a:pt x="912" y="743"/>
                </a:lnTo>
                <a:lnTo>
                  <a:pt x="904" y="766"/>
                </a:lnTo>
                <a:lnTo>
                  <a:pt x="899" y="791"/>
                </a:lnTo>
                <a:lnTo>
                  <a:pt x="894" y="817"/>
                </a:lnTo>
                <a:lnTo>
                  <a:pt x="894" y="817"/>
                </a:lnTo>
                <a:lnTo>
                  <a:pt x="893" y="844"/>
                </a:lnTo>
                <a:lnTo>
                  <a:pt x="891" y="870"/>
                </a:lnTo>
                <a:lnTo>
                  <a:pt x="891" y="894"/>
                </a:lnTo>
                <a:lnTo>
                  <a:pt x="894" y="916"/>
                </a:lnTo>
                <a:lnTo>
                  <a:pt x="896" y="935"/>
                </a:lnTo>
                <a:lnTo>
                  <a:pt x="899" y="952"/>
                </a:lnTo>
                <a:lnTo>
                  <a:pt x="903" y="964"/>
                </a:lnTo>
                <a:lnTo>
                  <a:pt x="907" y="972"/>
                </a:lnTo>
                <a:lnTo>
                  <a:pt x="907" y="972"/>
                </a:lnTo>
                <a:lnTo>
                  <a:pt x="913" y="977"/>
                </a:lnTo>
                <a:lnTo>
                  <a:pt x="921" y="981"/>
                </a:lnTo>
                <a:lnTo>
                  <a:pt x="932" y="986"/>
                </a:lnTo>
                <a:lnTo>
                  <a:pt x="943" y="990"/>
                </a:lnTo>
                <a:lnTo>
                  <a:pt x="962" y="996"/>
                </a:lnTo>
                <a:lnTo>
                  <a:pt x="972" y="998"/>
                </a:lnTo>
                <a:lnTo>
                  <a:pt x="972" y="998"/>
                </a:lnTo>
                <a:lnTo>
                  <a:pt x="1012" y="1007"/>
                </a:lnTo>
                <a:lnTo>
                  <a:pt x="1104" y="1030"/>
                </a:lnTo>
                <a:lnTo>
                  <a:pt x="1156" y="1043"/>
                </a:lnTo>
                <a:lnTo>
                  <a:pt x="1202" y="1056"/>
                </a:lnTo>
                <a:lnTo>
                  <a:pt x="1240" y="1067"/>
                </a:lnTo>
                <a:lnTo>
                  <a:pt x="1253" y="1071"/>
                </a:lnTo>
                <a:lnTo>
                  <a:pt x="1262" y="1075"/>
                </a:lnTo>
                <a:lnTo>
                  <a:pt x="1262" y="1075"/>
                </a:lnTo>
                <a:lnTo>
                  <a:pt x="1284" y="1088"/>
                </a:lnTo>
                <a:lnTo>
                  <a:pt x="1299" y="1098"/>
                </a:lnTo>
                <a:lnTo>
                  <a:pt x="1312" y="1108"/>
                </a:lnTo>
                <a:lnTo>
                  <a:pt x="1312" y="1108"/>
                </a:lnTo>
                <a:lnTo>
                  <a:pt x="1309" y="1113"/>
                </a:lnTo>
                <a:lnTo>
                  <a:pt x="1299" y="1126"/>
                </a:lnTo>
                <a:lnTo>
                  <a:pt x="1292" y="1133"/>
                </a:lnTo>
                <a:lnTo>
                  <a:pt x="1285" y="1140"/>
                </a:lnTo>
                <a:lnTo>
                  <a:pt x="1278" y="1146"/>
                </a:lnTo>
                <a:lnTo>
                  <a:pt x="1271" y="1149"/>
                </a:lnTo>
                <a:lnTo>
                  <a:pt x="1271" y="1149"/>
                </a:lnTo>
                <a:lnTo>
                  <a:pt x="1257" y="1154"/>
                </a:lnTo>
                <a:lnTo>
                  <a:pt x="1242" y="1160"/>
                </a:lnTo>
                <a:lnTo>
                  <a:pt x="1236" y="1162"/>
                </a:lnTo>
                <a:lnTo>
                  <a:pt x="1230" y="1166"/>
                </a:lnTo>
                <a:lnTo>
                  <a:pt x="1226" y="1169"/>
                </a:lnTo>
                <a:lnTo>
                  <a:pt x="1224" y="1174"/>
                </a:lnTo>
                <a:lnTo>
                  <a:pt x="1224" y="1174"/>
                </a:lnTo>
                <a:lnTo>
                  <a:pt x="1221" y="1179"/>
                </a:lnTo>
                <a:lnTo>
                  <a:pt x="1218" y="1182"/>
                </a:lnTo>
                <a:lnTo>
                  <a:pt x="1215" y="1187"/>
                </a:lnTo>
                <a:lnTo>
                  <a:pt x="1214" y="1191"/>
                </a:lnTo>
                <a:lnTo>
                  <a:pt x="1214" y="1192"/>
                </a:lnTo>
                <a:lnTo>
                  <a:pt x="1215" y="1193"/>
                </a:lnTo>
                <a:lnTo>
                  <a:pt x="1219" y="1195"/>
                </a:lnTo>
                <a:lnTo>
                  <a:pt x="1228" y="1198"/>
                </a:lnTo>
                <a:lnTo>
                  <a:pt x="1242" y="1200"/>
                </a:lnTo>
                <a:lnTo>
                  <a:pt x="1242" y="1200"/>
                </a:lnTo>
                <a:lnTo>
                  <a:pt x="1258" y="1201"/>
                </a:lnTo>
                <a:lnTo>
                  <a:pt x="1272" y="1201"/>
                </a:lnTo>
                <a:lnTo>
                  <a:pt x="1285" y="1200"/>
                </a:lnTo>
                <a:lnTo>
                  <a:pt x="1297" y="1199"/>
                </a:lnTo>
                <a:lnTo>
                  <a:pt x="1317" y="1194"/>
                </a:lnTo>
                <a:lnTo>
                  <a:pt x="1333" y="1191"/>
                </a:lnTo>
                <a:lnTo>
                  <a:pt x="1333" y="1191"/>
                </a:lnTo>
                <a:lnTo>
                  <a:pt x="1346" y="1189"/>
                </a:lnTo>
                <a:lnTo>
                  <a:pt x="1355" y="1189"/>
                </a:lnTo>
                <a:lnTo>
                  <a:pt x="1366" y="1187"/>
                </a:lnTo>
                <a:lnTo>
                  <a:pt x="1376" y="1181"/>
                </a:lnTo>
                <a:lnTo>
                  <a:pt x="1376" y="1181"/>
                </a:lnTo>
                <a:lnTo>
                  <a:pt x="1405" y="1163"/>
                </a:lnTo>
                <a:lnTo>
                  <a:pt x="1422" y="1153"/>
                </a:lnTo>
                <a:lnTo>
                  <a:pt x="1422" y="1153"/>
                </a:lnTo>
                <a:lnTo>
                  <a:pt x="1433" y="1149"/>
                </a:lnTo>
                <a:lnTo>
                  <a:pt x="1440" y="1147"/>
                </a:lnTo>
                <a:lnTo>
                  <a:pt x="1446" y="1145"/>
                </a:lnTo>
                <a:lnTo>
                  <a:pt x="1446" y="1145"/>
                </a:lnTo>
                <a:lnTo>
                  <a:pt x="1450" y="1141"/>
                </a:lnTo>
                <a:lnTo>
                  <a:pt x="1450" y="1141"/>
                </a:lnTo>
                <a:lnTo>
                  <a:pt x="1453" y="1134"/>
                </a:lnTo>
                <a:lnTo>
                  <a:pt x="1453" y="1134"/>
                </a:lnTo>
                <a:lnTo>
                  <a:pt x="1456" y="1130"/>
                </a:lnTo>
                <a:lnTo>
                  <a:pt x="1458" y="1128"/>
                </a:lnTo>
                <a:lnTo>
                  <a:pt x="1459" y="1127"/>
                </a:lnTo>
                <a:lnTo>
                  <a:pt x="1461" y="1121"/>
                </a:lnTo>
                <a:lnTo>
                  <a:pt x="1461" y="1121"/>
                </a:lnTo>
                <a:lnTo>
                  <a:pt x="1465" y="1107"/>
                </a:lnTo>
                <a:lnTo>
                  <a:pt x="1466" y="1101"/>
                </a:lnTo>
                <a:lnTo>
                  <a:pt x="1466" y="1100"/>
                </a:lnTo>
                <a:lnTo>
                  <a:pt x="1464" y="1098"/>
                </a:lnTo>
                <a:lnTo>
                  <a:pt x="1464" y="1098"/>
                </a:lnTo>
                <a:lnTo>
                  <a:pt x="1457" y="1094"/>
                </a:lnTo>
                <a:lnTo>
                  <a:pt x="1445" y="1084"/>
                </a:lnTo>
                <a:lnTo>
                  <a:pt x="1432" y="1075"/>
                </a:lnTo>
                <a:lnTo>
                  <a:pt x="1426" y="1068"/>
                </a:lnTo>
                <a:lnTo>
                  <a:pt x="1426" y="1068"/>
                </a:lnTo>
                <a:lnTo>
                  <a:pt x="1415" y="1052"/>
                </a:lnTo>
                <a:lnTo>
                  <a:pt x="1409" y="1044"/>
                </a:lnTo>
                <a:lnTo>
                  <a:pt x="1406" y="1039"/>
                </a:lnTo>
                <a:lnTo>
                  <a:pt x="1406" y="1039"/>
                </a:lnTo>
                <a:lnTo>
                  <a:pt x="1404" y="1037"/>
                </a:lnTo>
                <a:lnTo>
                  <a:pt x="1400" y="1033"/>
                </a:lnTo>
                <a:lnTo>
                  <a:pt x="1395" y="1030"/>
                </a:lnTo>
                <a:lnTo>
                  <a:pt x="1393" y="1030"/>
                </a:lnTo>
                <a:lnTo>
                  <a:pt x="1391" y="1031"/>
                </a:lnTo>
                <a:lnTo>
                  <a:pt x="1391" y="1031"/>
                </a:lnTo>
                <a:lnTo>
                  <a:pt x="1382" y="1035"/>
                </a:lnTo>
                <a:lnTo>
                  <a:pt x="1380" y="1037"/>
                </a:lnTo>
                <a:lnTo>
                  <a:pt x="1375" y="1038"/>
                </a:lnTo>
                <a:lnTo>
                  <a:pt x="1375" y="1038"/>
                </a:lnTo>
                <a:lnTo>
                  <a:pt x="1372" y="1035"/>
                </a:lnTo>
                <a:lnTo>
                  <a:pt x="1367" y="1031"/>
                </a:lnTo>
                <a:lnTo>
                  <a:pt x="1359" y="1024"/>
                </a:lnTo>
                <a:lnTo>
                  <a:pt x="1344" y="1016"/>
                </a:lnTo>
                <a:lnTo>
                  <a:pt x="1325" y="1005"/>
                </a:lnTo>
                <a:lnTo>
                  <a:pt x="1299" y="991"/>
                </a:lnTo>
                <a:lnTo>
                  <a:pt x="1265" y="975"/>
                </a:lnTo>
                <a:lnTo>
                  <a:pt x="1265" y="975"/>
                </a:lnTo>
                <a:lnTo>
                  <a:pt x="1202" y="945"/>
                </a:lnTo>
                <a:lnTo>
                  <a:pt x="1161" y="925"/>
                </a:lnTo>
                <a:lnTo>
                  <a:pt x="1133" y="910"/>
                </a:lnTo>
                <a:lnTo>
                  <a:pt x="1110" y="901"/>
                </a:lnTo>
                <a:lnTo>
                  <a:pt x="1110" y="901"/>
                </a:lnTo>
                <a:lnTo>
                  <a:pt x="1079" y="890"/>
                </a:lnTo>
                <a:lnTo>
                  <a:pt x="1072" y="888"/>
                </a:lnTo>
                <a:lnTo>
                  <a:pt x="1072" y="888"/>
                </a:lnTo>
                <a:lnTo>
                  <a:pt x="1084" y="869"/>
                </a:lnTo>
                <a:lnTo>
                  <a:pt x="1114" y="822"/>
                </a:lnTo>
                <a:lnTo>
                  <a:pt x="1150" y="760"/>
                </a:lnTo>
                <a:lnTo>
                  <a:pt x="1168" y="728"/>
                </a:lnTo>
                <a:lnTo>
                  <a:pt x="1184" y="699"/>
                </a:lnTo>
                <a:lnTo>
                  <a:pt x="1184" y="699"/>
                </a:lnTo>
                <a:lnTo>
                  <a:pt x="1197" y="673"/>
                </a:lnTo>
                <a:lnTo>
                  <a:pt x="1208" y="649"/>
                </a:lnTo>
                <a:lnTo>
                  <a:pt x="1230" y="611"/>
                </a:lnTo>
                <a:lnTo>
                  <a:pt x="1237" y="596"/>
                </a:lnTo>
                <a:lnTo>
                  <a:pt x="1244" y="582"/>
                </a:lnTo>
                <a:lnTo>
                  <a:pt x="1247" y="569"/>
                </a:lnTo>
                <a:lnTo>
                  <a:pt x="1249" y="557"/>
                </a:lnTo>
                <a:lnTo>
                  <a:pt x="1249" y="557"/>
                </a:lnTo>
                <a:lnTo>
                  <a:pt x="1246" y="530"/>
                </a:lnTo>
                <a:lnTo>
                  <a:pt x="1243" y="503"/>
                </a:lnTo>
                <a:lnTo>
                  <a:pt x="1239" y="480"/>
                </a:lnTo>
                <a:lnTo>
                  <a:pt x="1237" y="469"/>
                </a:lnTo>
                <a:lnTo>
                  <a:pt x="1237" y="469"/>
                </a:lnTo>
                <a:lnTo>
                  <a:pt x="1237" y="468"/>
                </a:lnTo>
                <a:lnTo>
                  <a:pt x="1238" y="467"/>
                </a:lnTo>
                <a:lnTo>
                  <a:pt x="1243" y="464"/>
                </a:lnTo>
                <a:lnTo>
                  <a:pt x="1249" y="459"/>
                </a:lnTo>
                <a:lnTo>
                  <a:pt x="1251" y="456"/>
                </a:lnTo>
                <a:lnTo>
                  <a:pt x="1252" y="452"/>
                </a:lnTo>
                <a:lnTo>
                  <a:pt x="1252" y="452"/>
                </a:lnTo>
                <a:lnTo>
                  <a:pt x="1255" y="448"/>
                </a:lnTo>
                <a:lnTo>
                  <a:pt x="1257" y="446"/>
                </a:lnTo>
                <a:lnTo>
                  <a:pt x="1259" y="441"/>
                </a:lnTo>
                <a:lnTo>
                  <a:pt x="1260" y="440"/>
                </a:lnTo>
                <a:lnTo>
                  <a:pt x="1260" y="438"/>
                </a:lnTo>
                <a:lnTo>
                  <a:pt x="1259" y="436"/>
                </a:lnTo>
                <a:lnTo>
                  <a:pt x="1256" y="434"/>
                </a:lnTo>
                <a:lnTo>
                  <a:pt x="1256" y="434"/>
                </a:lnTo>
                <a:lnTo>
                  <a:pt x="1252" y="430"/>
                </a:lnTo>
                <a:lnTo>
                  <a:pt x="1251" y="428"/>
                </a:lnTo>
                <a:lnTo>
                  <a:pt x="1250" y="422"/>
                </a:lnTo>
                <a:lnTo>
                  <a:pt x="1249" y="416"/>
                </a:lnTo>
                <a:lnTo>
                  <a:pt x="1247" y="414"/>
                </a:lnTo>
                <a:lnTo>
                  <a:pt x="1245" y="411"/>
                </a:lnTo>
                <a:lnTo>
                  <a:pt x="1245" y="411"/>
                </a:lnTo>
                <a:lnTo>
                  <a:pt x="1243" y="410"/>
                </a:lnTo>
                <a:lnTo>
                  <a:pt x="1243" y="410"/>
                </a:lnTo>
                <a:lnTo>
                  <a:pt x="1243" y="410"/>
                </a:lnTo>
                <a:lnTo>
                  <a:pt x="1242" y="410"/>
                </a:lnTo>
                <a:lnTo>
                  <a:pt x="1224" y="403"/>
                </a:lnTo>
                <a:lnTo>
                  <a:pt x="1224" y="403"/>
                </a:lnTo>
                <a:lnTo>
                  <a:pt x="1205" y="395"/>
                </a:lnTo>
                <a:lnTo>
                  <a:pt x="1193" y="391"/>
                </a:lnTo>
                <a:lnTo>
                  <a:pt x="1186" y="390"/>
                </a:lnTo>
                <a:lnTo>
                  <a:pt x="1180" y="390"/>
                </a:lnTo>
                <a:lnTo>
                  <a:pt x="1180" y="390"/>
                </a:lnTo>
                <a:lnTo>
                  <a:pt x="1176" y="390"/>
                </a:lnTo>
                <a:lnTo>
                  <a:pt x="1175" y="391"/>
                </a:lnTo>
                <a:lnTo>
                  <a:pt x="1174" y="391"/>
                </a:lnTo>
                <a:lnTo>
                  <a:pt x="1173" y="390"/>
                </a:lnTo>
                <a:lnTo>
                  <a:pt x="1173" y="390"/>
                </a:lnTo>
                <a:lnTo>
                  <a:pt x="1167" y="382"/>
                </a:lnTo>
                <a:lnTo>
                  <a:pt x="1163" y="377"/>
                </a:lnTo>
                <a:lnTo>
                  <a:pt x="1160" y="374"/>
                </a:lnTo>
                <a:lnTo>
                  <a:pt x="1160" y="374"/>
                </a:lnTo>
                <a:lnTo>
                  <a:pt x="1153" y="368"/>
                </a:lnTo>
                <a:lnTo>
                  <a:pt x="1140" y="359"/>
                </a:lnTo>
                <a:lnTo>
                  <a:pt x="1123" y="349"/>
                </a:lnTo>
                <a:lnTo>
                  <a:pt x="986" y="265"/>
                </a:lnTo>
                <a:lnTo>
                  <a:pt x="986" y="265"/>
                </a:lnTo>
                <a:lnTo>
                  <a:pt x="980" y="264"/>
                </a:lnTo>
                <a:lnTo>
                  <a:pt x="966" y="259"/>
                </a:lnTo>
                <a:lnTo>
                  <a:pt x="939" y="247"/>
                </a:lnTo>
                <a:lnTo>
                  <a:pt x="901" y="228"/>
                </a:lnTo>
                <a:lnTo>
                  <a:pt x="901" y="228"/>
                </a:lnTo>
                <a:lnTo>
                  <a:pt x="809" y="180"/>
                </a:lnTo>
                <a:lnTo>
                  <a:pt x="772" y="160"/>
                </a:lnTo>
                <a:lnTo>
                  <a:pt x="751" y="150"/>
                </a:lnTo>
                <a:lnTo>
                  <a:pt x="751" y="150"/>
                </a:lnTo>
                <a:lnTo>
                  <a:pt x="744" y="149"/>
                </a:lnTo>
                <a:lnTo>
                  <a:pt x="734" y="149"/>
                </a:lnTo>
                <a:lnTo>
                  <a:pt x="723" y="151"/>
                </a:lnTo>
                <a:lnTo>
                  <a:pt x="712" y="154"/>
                </a:lnTo>
                <a:lnTo>
                  <a:pt x="689" y="161"/>
                </a:lnTo>
                <a:lnTo>
                  <a:pt x="674" y="167"/>
                </a:lnTo>
                <a:lnTo>
                  <a:pt x="674" y="167"/>
                </a:lnTo>
                <a:lnTo>
                  <a:pt x="664" y="171"/>
                </a:lnTo>
                <a:lnTo>
                  <a:pt x="660" y="175"/>
                </a:lnTo>
                <a:lnTo>
                  <a:pt x="656" y="177"/>
                </a:lnTo>
                <a:lnTo>
                  <a:pt x="654" y="179"/>
                </a:lnTo>
                <a:lnTo>
                  <a:pt x="654" y="179"/>
                </a:lnTo>
                <a:lnTo>
                  <a:pt x="635" y="183"/>
                </a:lnTo>
                <a:lnTo>
                  <a:pt x="616" y="187"/>
                </a:lnTo>
                <a:lnTo>
                  <a:pt x="616" y="187"/>
                </a:lnTo>
                <a:lnTo>
                  <a:pt x="600" y="188"/>
                </a:lnTo>
                <a:lnTo>
                  <a:pt x="600" y="188"/>
                </a:lnTo>
                <a:lnTo>
                  <a:pt x="598" y="182"/>
                </a:lnTo>
                <a:lnTo>
                  <a:pt x="596" y="177"/>
                </a:lnTo>
                <a:lnTo>
                  <a:pt x="595" y="173"/>
                </a:lnTo>
                <a:lnTo>
                  <a:pt x="595" y="173"/>
                </a:lnTo>
                <a:lnTo>
                  <a:pt x="591" y="161"/>
                </a:lnTo>
                <a:lnTo>
                  <a:pt x="584" y="142"/>
                </a:lnTo>
                <a:lnTo>
                  <a:pt x="584" y="142"/>
                </a:lnTo>
                <a:lnTo>
                  <a:pt x="578" y="124"/>
                </a:lnTo>
                <a:lnTo>
                  <a:pt x="573" y="111"/>
                </a:lnTo>
                <a:lnTo>
                  <a:pt x="573" y="111"/>
                </a:lnTo>
                <a:lnTo>
                  <a:pt x="571" y="104"/>
                </a:lnTo>
                <a:lnTo>
                  <a:pt x="567" y="93"/>
                </a:lnTo>
                <a:lnTo>
                  <a:pt x="565" y="83"/>
                </a:lnTo>
                <a:lnTo>
                  <a:pt x="563" y="76"/>
                </a:lnTo>
                <a:lnTo>
                  <a:pt x="563" y="76"/>
                </a:lnTo>
                <a:lnTo>
                  <a:pt x="561" y="70"/>
                </a:lnTo>
                <a:lnTo>
                  <a:pt x="559" y="62"/>
                </a:lnTo>
                <a:lnTo>
                  <a:pt x="558" y="57"/>
                </a:lnTo>
                <a:lnTo>
                  <a:pt x="553" y="51"/>
                </a:lnTo>
                <a:lnTo>
                  <a:pt x="547" y="44"/>
                </a:lnTo>
                <a:lnTo>
                  <a:pt x="539" y="36"/>
                </a:lnTo>
                <a:lnTo>
                  <a:pt x="539" y="36"/>
                </a:lnTo>
                <a:lnTo>
                  <a:pt x="525" y="22"/>
                </a:lnTo>
                <a:lnTo>
                  <a:pt x="517" y="15"/>
                </a:lnTo>
                <a:lnTo>
                  <a:pt x="511" y="12"/>
                </a:lnTo>
                <a:lnTo>
                  <a:pt x="499" y="9"/>
                </a:lnTo>
                <a:lnTo>
                  <a:pt x="499" y="9"/>
                </a:lnTo>
                <a:lnTo>
                  <a:pt x="482" y="7"/>
                </a:lnTo>
                <a:lnTo>
                  <a:pt x="468" y="6"/>
                </a:lnTo>
                <a:lnTo>
                  <a:pt x="453" y="6"/>
                </a:lnTo>
                <a:lnTo>
                  <a:pt x="453" y="6"/>
                </a:lnTo>
                <a:lnTo>
                  <a:pt x="447" y="4"/>
                </a:lnTo>
                <a:lnTo>
                  <a:pt x="441" y="1"/>
                </a:lnTo>
                <a:lnTo>
                  <a:pt x="434" y="0"/>
                </a:lnTo>
                <a:lnTo>
                  <a:pt x="434" y="0"/>
                </a:lnTo>
                <a:lnTo>
                  <a:pt x="430" y="0"/>
                </a:lnTo>
                <a:lnTo>
                  <a:pt x="428" y="1"/>
                </a:lnTo>
                <a:lnTo>
                  <a:pt x="423" y="6"/>
                </a:lnTo>
                <a:lnTo>
                  <a:pt x="421" y="9"/>
                </a:lnTo>
                <a:lnTo>
                  <a:pt x="420" y="11"/>
                </a:lnTo>
                <a:lnTo>
                  <a:pt x="420" y="11"/>
                </a:lnTo>
                <a:lnTo>
                  <a:pt x="417" y="11"/>
                </a:lnTo>
                <a:lnTo>
                  <a:pt x="409" y="12"/>
                </a:lnTo>
                <a:lnTo>
                  <a:pt x="405" y="14"/>
                </a:lnTo>
                <a:lnTo>
                  <a:pt x="401" y="17"/>
                </a:lnTo>
                <a:lnTo>
                  <a:pt x="397" y="19"/>
                </a:lnTo>
                <a:lnTo>
                  <a:pt x="394" y="24"/>
                </a:lnTo>
                <a:lnTo>
                  <a:pt x="394" y="24"/>
                </a:lnTo>
                <a:lnTo>
                  <a:pt x="382" y="44"/>
                </a:lnTo>
                <a:lnTo>
                  <a:pt x="376" y="56"/>
                </a:lnTo>
                <a:lnTo>
                  <a:pt x="373" y="62"/>
                </a:lnTo>
                <a:lnTo>
                  <a:pt x="372" y="67"/>
                </a:lnTo>
                <a:lnTo>
                  <a:pt x="372" y="67"/>
                </a:lnTo>
                <a:lnTo>
                  <a:pt x="366" y="102"/>
                </a:lnTo>
                <a:lnTo>
                  <a:pt x="363" y="123"/>
                </a:lnTo>
                <a:lnTo>
                  <a:pt x="363" y="123"/>
                </a:lnTo>
                <a:lnTo>
                  <a:pt x="362" y="132"/>
                </a:lnTo>
                <a:lnTo>
                  <a:pt x="362" y="138"/>
                </a:lnTo>
                <a:lnTo>
                  <a:pt x="362" y="138"/>
                </a:lnTo>
                <a:lnTo>
                  <a:pt x="333" y="151"/>
                </a:lnTo>
                <a:lnTo>
                  <a:pt x="314" y="163"/>
                </a:lnTo>
                <a:lnTo>
                  <a:pt x="307" y="168"/>
                </a:lnTo>
                <a:lnTo>
                  <a:pt x="305" y="169"/>
                </a:lnTo>
                <a:lnTo>
                  <a:pt x="304" y="171"/>
                </a:lnTo>
                <a:lnTo>
                  <a:pt x="304" y="171"/>
                </a:lnTo>
                <a:lnTo>
                  <a:pt x="305" y="174"/>
                </a:lnTo>
                <a:lnTo>
                  <a:pt x="307" y="177"/>
                </a:lnTo>
                <a:lnTo>
                  <a:pt x="312" y="180"/>
                </a:lnTo>
                <a:lnTo>
                  <a:pt x="318" y="182"/>
                </a:lnTo>
                <a:lnTo>
                  <a:pt x="331" y="186"/>
                </a:lnTo>
                <a:lnTo>
                  <a:pt x="341" y="187"/>
                </a:lnTo>
                <a:lnTo>
                  <a:pt x="341" y="187"/>
                </a:lnTo>
                <a:lnTo>
                  <a:pt x="357" y="186"/>
                </a:lnTo>
                <a:lnTo>
                  <a:pt x="363" y="186"/>
                </a:lnTo>
                <a:lnTo>
                  <a:pt x="367" y="187"/>
                </a:lnTo>
                <a:lnTo>
                  <a:pt x="367" y="187"/>
                </a:lnTo>
                <a:lnTo>
                  <a:pt x="370" y="187"/>
                </a:lnTo>
                <a:lnTo>
                  <a:pt x="370" y="187"/>
                </a:lnTo>
                <a:lnTo>
                  <a:pt x="376" y="189"/>
                </a:lnTo>
                <a:lnTo>
                  <a:pt x="376" y="189"/>
                </a:lnTo>
                <a:lnTo>
                  <a:pt x="383" y="195"/>
                </a:lnTo>
                <a:lnTo>
                  <a:pt x="392" y="202"/>
                </a:lnTo>
                <a:lnTo>
                  <a:pt x="399" y="209"/>
                </a:lnTo>
                <a:lnTo>
                  <a:pt x="403" y="213"/>
                </a:lnTo>
                <a:lnTo>
                  <a:pt x="403" y="213"/>
                </a:lnTo>
                <a:lnTo>
                  <a:pt x="409" y="227"/>
                </a:lnTo>
                <a:lnTo>
                  <a:pt x="412" y="238"/>
                </a:lnTo>
                <a:lnTo>
                  <a:pt x="417" y="247"/>
                </a:lnTo>
                <a:lnTo>
                  <a:pt x="417" y="247"/>
                </a:lnTo>
                <a:lnTo>
                  <a:pt x="425" y="260"/>
                </a:lnTo>
                <a:lnTo>
                  <a:pt x="442" y="281"/>
                </a:lnTo>
                <a:lnTo>
                  <a:pt x="459" y="302"/>
                </a:lnTo>
                <a:lnTo>
                  <a:pt x="466" y="307"/>
                </a:lnTo>
                <a:lnTo>
                  <a:pt x="470" y="312"/>
                </a:lnTo>
                <a:lnTo>
                  <a:pt x="470" y="312"/>
                </a:lnTo>
                <a:lnTo>
                  <a:pt x="479" y="315"/>
                </a:lnTo>
                <a:lnTo>
                  <a:pt x="486" y="315"/>
                </a:lnTo>
                <a:lnTo>
                  <a:pt x="492" y="313"/>
                </a:lnTo>
                <a:lnTo>
                  <a:pt x="495" y="312"/>
                </a:lnTo>
                <a:lnTo>
                  <a:pt x="495" y="312"/>
                </a:lnTo>
                <a:lnTo>
                  <a:pt x="503" y="306"/>
                </a:lnTo>
                <a:lnTo>
                  <a:pt x="508" y="303"/>
                </a:lnTo>
                <a:lnTo>
                  <a:pt x="524" y="313"/>
                </a:lnTo>
                <a:lnTo>
                  <a:pt x="524" y="313"/>
                </a:lnTo>
                <a:lnTo>
                  <a:pt x="511" y="335"/>
                </a:lnTo>
                <a:lnTo>
                  <a:pt x="485" y="376"/>
                </a:lnTo>
                <a:lnTo>
                  <a:pt x="485" y="376"/>
                </a:lnTo>
                <a:lnTo>
                  <a:pt x="473" y="396"/>
                </a:lnTo>
                <a:lnTo>
                  <a:pt x="464" y="414"/>
                </a:lnTo>
                <a:lnTo>
                  <a:pt x="457" y="430"/>
                </a:lnTo>
                <a:lnTo>
                  <a:pt x="449" y="445"/>
                </a:lnTo>
                <a:lnTo>
                  <a:pt x="449" y="445"/>
                </a:lnTo>
                <a:lnTo>
                  <a:pt x="425" y="484"/>
                </a:lnTo>
                <a:lnTo>
                  <a:pt x="409" y="512"/>
                </a:lnTo>
                <a:lnTo>
                  <a:pt x="409" y="512"/>
                </a:lnTo>
                <a:lnTo>
                  <a:pt x="410" y="514"/>
                </a:lnTo>
                <a:lnTo>
                  <a:pt x="411" y="517"/>
                </a:lnTo>
                <a:lnTo>
                  <a:pt x="414" y="518"/>
                </a:lnTo>
                <a:lnTo>
                  <a:pt x="414" y="518"/>
                </a:lnTo>
                <a:lnTo>
                  <a:pt x="408" y="530"/>
                </a:lnTo>
                <a:lnTo>
                  <a:pt x="392" y="557"/>
                </a:lnTo>
                <a:lnTo>
                  <a:pt x="383" y="572"/>
                </a:lnTo>
                <a:lnTo>
                  <a:pt x="372" y="588"/>
                </a:lnTo>
                <a:lnTo>
                  <a:pt x="360" y="601"/>
                </a:lnTo>
                <a:lnTo>
                  <a:pt x="354" y="607"/>
                </a:lnTo>
                <a:lnTo>
                  <a:pt x="349" y="611"/>
                </a:lnTo>
                <a:lnTo>
                  <a:pt x="349" y="611"/>
                </a:lnTo>
                <a:lnTo>
                  <a:pt x="246" y="682"/>
                </a:lnTo>
                <a:lnTo>
                  <a:pt x="246" y="682"/>
                </a:lnTo>
                <a:lnTo>
                  <a:pt x="234" y="688"/>
                </a:lnTo>
                <a:lnTo>
                  <a:pt x="217" y="696"/>
                </a:lnTo>
                <a:lnTo>
                  <a:pt x="195" y="707"/>
                </a:lnTo>
                <a:lnTo>
                  <a:pt x="195" y="707"/>
                </a:lnTo>
                <a:lnTo>
                  <a:pt x="185" y="709"/>
                </a:lnTo>
                <a:lnTo>
                  <a:pt x="179" y="713"/>
                </a:lnTo>
                <a:lnTo>
                  <a:pt x="168" y="711"/>
                </a:lnTo>
                <a:lnTo>
                  <a:pt x="168" y="70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9">
            <a:extLst>
              <a:ext uri="{FF2B5EF4-FFF2-40B4-BE49-F238E27FC236}">
                <a16:creationId xmlns:a16="http://schemas.microsoft.com/office/drawing/2014/main" id="{142406BE-5181-4171-9A49-5382501C7CFF}"/>
              </a:ext>
            </a:extLst>
          </p:cNvPr>
          <p:cNvSpPr>
            <a:spLocks/>
          </p:cNvSpPr>
          <p:nvPr/>
        </p:nvSpPr>
        <p:spPr bwMode="auto">
          <a:xfrm>
            <a:off x="2361003" y="4690907"/>
            <a:ext cx="1424020" cy="1597710"/>
          </a:xfrm>
          <a:custGeom>
            <a:avLst/>
            <a:gdLst>
              <a:gd name="T0" fmla="*/ 717 w 1197"/>
              <a:gd name="T1" fmla="*/ 227 h 1343"/>
              <a:gd name="T2" fmla="*/ 600 w 1197"/>
              <a:gd name="T3" fmla="*/ 297 h 1343"/>
              <a:gd name="T4" fmla="*/ 509 w 1197"/>
              <a:gd name="T5" fmla="*/ 344 h 1343"/>
              <a:gd name="T6" fmla="*/ 386 w 1197"/>
              <a:gd name="T7" fmla="*/ 532 h 1343"/>
              <a:gd name="T8" fmla="*/ 311 w 1197"/>
              <a:gd name="T9" fmla="*/ 674 h 1343"/>
              <a:gd name="T10" fmla="*/ 319 w 1197"/>
              <a:gd name="T11" fmla="*/ 701 h 1343"/>
              <a:gd name="T12" fmla="*/ 336 w 1197"/>
              <a:gd name="T13" fmla="*/ 709 h 1343"/>
              <a:gd name="T14" fmla="*/ 341 w 1197"/>
              <a:gd name="T15" fmla="*/ 739 h 1343"/>
              <a:gd name="T16" fmla="*/ 388 w 1197"/>
              <a:gd name="T17" fmla="*/ 664 h 1343"/>
              <a:gd name="T18" fmla="*/ 404 w 1197"/>
              <a:gd name="T19" fmla="*/ 739 h 1343"/>
              <a:gd name="T20" fmla="*/ 429 w 1197"/>
              <a:gd name="T21" fmla="*/ 635 h 1343"/>
              <a:gd name="T22" fmla="*/ 490 w 1197"/>
              <a:gd name="T23" fmla="*/ 482 h 1343"/>
              <a:gd name="T24" fmla="*/ 550 w 1197"/>
              <a:gd name="T25" fmla="*/ 412 h 1343"/>
              <a:gd name="T26" fmla="*/ 510 w 1197"/>
              <a:gd name="T27" fmla="*/ 505 h 1343"/>
              <a:gd name="T28" fmla="*/ 478 w 1197"/>
              <a:gd name="T29" fmla="*/ 635 h 1343"/>
              <a:gd name="T30" fmla="*/ 451 w 1197"/>
              <a:gd name="T31" fmla="*/ 869 h 1343"/>
              <a:gd name="T32" fmla="*/ 419 w 1197"/>
              <a:gd name="T33" fmla="*/ 893 h 1343"/>
              <a:gd name="T34" fmla="*/ 244 w 1197"/>
              <a:gd name="T35" fmla="*/ 946 h 1343"/>
              <a:gd name="T36" fmla="*/ 123 w 1197"/>
              <a:gd name="T37" fmla="*/ 962 h 1343"/>
              <a:gd name="T38" fmla="*/ 48 w 1197"/>
              <a:gd name="T39" fmla="*/ 965 h 1343"/>
              <a:gd name="T40" fmla="*/ 15 w 1197"/>
              <a:gd name="T41" fmla="*/ 1079 h 1343"/>
              <a:gd name="T42" fmla="*/ 25 w 1197"/>
              <a:gd name="T43" fmla="*/ 1206 h 1343"/>
              <a:gd name="T44" fmla="*/ 77 w 1197"/>
              <a:gd name="T45" fmla="*/ 1149 h 1343"/>
              <a:gd name="T46" fmla="*/ 140 w 1197"/>
              <a:gd name="T47" fmla="*/ 1081 h 1343"/>
              <a:gd name="T48" fmla="*/ 146 w 1197"/>
              <a:gd name="T49" fmla="*/ 1062 h 1343"/>
              <a:gd name="T50" fmla="*/ 492 w 1197"/>
              <a:gd name="T51" fmla="*/ 1000 h 1343"/>
              <a:gd name="T52" fmla="*/ 664 w 1197"/>
              <a:gd name="T53" fmla="*/ 844 h 1343"/>
              <a:gd name="T54" fmla="*/ 737 w 1197"/>
              <a:gd name="T55" fmla="*/ 921 h 1343"/>
              <a:gd name="T56" fmla="*/ 722 w 1197"/>
              <a:gd name="T57" fmla="*/ 958 h 1343"/>
              <a:gd name="T58" fmla="*/ 675 w 1197"/>
              <a:gd name="T59" fmla="*/ 1107 h 1343"/>
              <a:gd name="T60" fmla="*/ 645 w 1197"/>
              <a:gd name="T61" fmla="*/ 1212 h 1343"/>
              <a:gd name="T62" fmla="*/ 625 w 1197"/>
              <a:gd name="T63" fmla="*/ 1274 h 1343"/>
              <a:gd name="T64" fmla="*/ 678 w 1197"/>
              <a:gd name="T65" fmla="*/ 1313 h 1343"/>
              <a:gd name="T66" fmla="*/ 834 w 1197"/>
              <a:gd name="T67" fmla="*/ 1337 h 1343"/>
              <a:gd name="T68" fmla="*/ 883 w 1197"/>
              <a:gd name="T69" fmla="*/ 1287 h 1343"/>
              <a:gd name="T70" fmla="*/ 768 w 1197"/>
              <a:gd name="T71" fmla="*/ 1228 h 1343"/>
              <a:gd name="T72" fmla="*/ 749 w 1197"/>
              <a:gd name="T73" fmla="*/ 1156 h 1343"/>
              <a:gd name="T74" fmla="*/ 858 w 1197"/>
              <a:gd name="T75" fmla="*/ 941 h 1343"/>
              <a:gd name="T76" fmla="*/ 868 w 1197"/>
              <a:gd name="T77" fmla="*/ 838 h 1343"/>
              <a:gd name="T78" fmla="*/ 743 w 1197"/>
              <a:gd name="T79" fmla="*/ 650 h 1343"/>
              <a:gd name="T80" fmla="*/ 769 w 1197"/>
              <a:gd name="T81" fmla="*/ 571 h 1343"/>
              <a:gd name="T82" fmla="*/ 806 w 1197"/>
              <a:gd name="T83" fmla="*/ 505 h 1343"/>
              <a:gd name="T84" fmla="*/ 993 w 1197"/>
              <a:gd name="T85" fmla="*/ 488 h 1343"/>
              <a:gd name="T86" fmla="*/ 1055 w 1197"/>
              <a:gd name="T87" fmla="*/ 574 h 1343"/>
              <a:gd name="T88" fmla="*/ 1020 w 1197"/>
              <a:gd name="T89" fmla="*/ 619 h 1343"/>
              <a:gd name="T90" fmla="*/ 1060 w 1197"/>
              <a:gd name="T91" fmla="*/ 718 h 1343"/>
              <a:gd name="T92" fmla="*/ 1090 w 1197"/>
              <a:gd name="T93" fmla="*/ 784 h 1343"/>
              <a:gd name="T94" fmla="*/ 1196 w 1197"/>
              <a:gd name="T95" fmla="*/ 680 h 1343"/>
              <a:gd name="T96" fmla="*/ 1154 w 1197"/>
              <a:gd name="T97" fmla="*/ 583 h 1343"/>
              <a:gd name="T98" fmla="*/ 1092 w 1197"/>
              <a:gd name="T99" fmla="*/ 527 h 1343"/>
              <a:gd name="T100" fmla="*/ 1036 w 1197"/>
              <a:gd name="T101" fmla="*/ 376 h 1343"/>
              <a:gd name="T102" fmla="*/ 1035 w 1197"/>
              <a:gd name="T103" fmla="*/ 347 h 1343"/>
              <a:gd name="T104" fmla="*/ 1058 w 1197"/>
              <a:gd name="T105" fmla="*/ 256 h 1343"/>
              <a:gd name="T106" fmla="*/ 1070 w 1197"/>
              <a:gd name="T107" fmla="*/ 214 h 1343"/>
              <a:gd name="T108" fmla="*/ 1094 w 1197"/>
              <a:gd name="T109" fmla="*/ 180 h 1343"/>
              <a:gd name="T110" fmla="*/ 1114 w 1197"/>
              <a:gd name="T111" fmla="*/ 117 h 1343"/>
              <a:gd name="T112" fmla="*/ 1162 w 1197"/>
              <a:gd name="T113" fmla="*/ 94 h 1343"/>
              <a:gd name="T114" fmla="*/ 1062 w 1197"/>
              <a:gd name="T115" fmla="*/ 20 h 1343"/>
              <a:gd name="T116" fmla="*/ 993 w 1197"/>
              <a:gd name="T117" fmla="*/ 1 h 1343"/>
              <a:gd name="T118" fmla="*/ 952 w 1197"/>
              <a:gd name="T119" fmla="*/ 13 h 1343"/>
              <a:gd name="T120" fmla="*/ 902 w 1197"/>
              <a:gd name="T121" fmla="*/ 98 h 1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97" h="1343">
                <a:moveTo>
                  <a:pt x="908" y="175"/>
                </a:moveTo>
                <a:lnTo>
                  <a:pt x="908" y="175"/>
                </a:lnTo>
                <a:lnTo>
                  <a:pt x="857" y="185"/>
                </a:lnTo>
                <a:lnTo>
                  <a:pt x="815" y="195"/>
                </a:lnTo>
                <a:lnTo>
                  <a:pt x="783" y="204"/>
                </a:lnTo>
                <a:lnTo>
                  <a:pt x="783" y="204"/>
                </a:lnTo>
                <a:lnTo>
                  <a:pt x="763" y="210"/>
                </a:lnTo>
                <a:lnTo>
                  <a:pt x="747" y="215"/>
                </a:lnTo>
                <a:lnTo>
                  <a:pt x="732" y="220"/>
                </a:lnTo>
                <a:lnTo>
                  <a:pt x="717" y="227"/>
                </a:lnTo>
                <a:lnTo>
                  <a:pt x="717" y="227"/>
                </a:lnTo>
                <a:lnTo>
                  <a:pt x="703" y="234"/>
                </a:lnTo>
                <a:lnTo>
                  <a:pt x="693" y="241"/>
                </a:lnTo>
                <a:lnTo>
                  <a:pt x="682" y="249"/>
                </a:lnTo>
                <a:lnTo>
                  <a:pt x="682" y="249"/>
                </a:lnTo>
                <a:lnTo>
                  <a:pt x="650" y="266"/>
                </a:lnTo>
                <a:lnTo>
                  <a:pt x="628" y="277"/>
                </a:lnTo>
                <a:lnTo>
                  <a:pt x="614" y="284"/>
                </a:lnTo>
                <a:lnTo>
                  <a:pt x="614" y="284"/>
                </a:lnTo>
                <a:lnTo>
                  <a:pt x="604" y="292"/>
                </a:lnTo>
                <a:lnTo>
                  <a:pt x="600" y="294"/>
                </a:lnTo>
                <a:lnTo>
                  <a:pt x="600" y="297"/>
                </a:lnTo>
                <a:lnTo>
                  <a:pt x="600" y="297"/>
                </a:lnTo>
                <a:lnTo>
                  <a:pt x="600" y="299"/>
                </a:lnTo>
                <a:lnTo>
                  <a:pt x="600" y="301"/>
                </a:lnTo>
                <a:lnTo>
                  <a:pt x="600" y="301"/>
                </a:lnTo>
                <a:lnTo>
                  <a:pt x="589" y="306"/>
                </a:lnTo>
                <a:lnTo>
                  <a:pt x="565" y="317"/>
                </a:lnTo>
                <a:lnTo>
                  <a:pt x="535" y="330"/>
                </a:lnTo>
                <a:lnTo>
                  <a:pt x="523" y="336"/>
                </a:lnTo>
                <a:lnTo>
                  <a:pt x="512" y="340"/>
                </a:lnTo>
                <a:lnTo>
                  <a:pt x="512" y="340"/>
                </a:lnTo>
                <a:lnTo>
                  <a:pt x="509" y="344"/>
                </a:lnTo>
                <a:lnTo>
                  <a:pt x="503" y="349"/>
                </a:lnTo>
                <a:lnTo>
                  <a:pt x="492" y="362"/>
                </a:lnTo>
                <a:lnTo>
                  <a:pt x="481" y="377"/>
                </a:lnTo>
                <a:lnTo>
                  <a:pt x="469" y="395"/>
                </a:lnTo>
                <a:lnTo>
                  <a:pt x="444" y="431"/>
                </a:lnTo>
                <a:lnTo>
                  <a:pt x="426" y="460"/>
                </a:lnTo>
                <a:lnTo>
                  <a:pt x="426" y="460"/>
                </a:lnTo>
                <a:lnTo>
                  <a:pt x="412" y="483"/>
                </a:lnTo>
                <a:lnTo>
                  <a:pt x="399" y="507"/>
                </a:lnTo>
                <a:lnTo>
                  <a:pt x="386" y="532"/>
                </a:lnTo>
                <a:lnTo>
                  <a:pt x="386" y="532"/>
                </a:lnTo>
                <a:lnTo>
                  <a:pt x="378" y="546"/>
                </a:lnTo>
                <a:lnTo>
                  <a:pt x="361" y="572"/>
                </a:lnTo>
                <a:lnTo>
                  <a:pt x="361" y="572"/>
                </a:lnTo>
                <a:lnTo>
                  <a:pt x="341" y="610"/>
                </a:lnTo>
                <a:lnTo>
                  <a:pt x="330" y="630"/>
                </a:lnTo>
                <a:lnTo>
                  <a:pt x="323" y="647"/>
                </a:lnTo>
                <a:lnTo>
                  <a:pt x="323" y="647"/>
                </a:lnTo>
                <a:lnTo>
                  <a:pt x="319" y="658"/>
                </a:lnTo>
                <a:lnTo>
                  <a:pt x="314" y="667"/>
                </a:lnTo>
                <a:lnTo>
                  <a:pt x="311" y="671"/>
                </a:lnTo>
                <a:lnTo>
                  <a:pt x="311" y="674"/>
                </a:lnTo>
                <a:lnTo>
                  <a:pt x="311" y="677"/>
                </a:lnTo>
                <a:lnTo>
                  <a:pt x="314" y="679"/>
                </a:lnTo>
                <a:lnTo>
                  <a:pt x="314" y="679"/>
                </a:lnTo>
                <a:lnTo>
                  <a:pt x="315" y="680"/>
                </a:lnTo>
                <a:lnTo>
                  <a:pt x="317" y="679"/>
                </a:lnTo>
                <a:lnTo>
                  <a:pt x="322" y="676"/>
                </a:lnTo>
                <a:lnTo>
                  <a:pt x="327" y="670"/>
                </a:lnTo>
                <a:lnTo>
                  <a:pt x="332" y="663"/>
                </a:lnTo>
                <a:lnTo>
                  <a:pt x="343" y="644"/>
                </a:lnTo>
                <a:lnTo>
                  <a:pt x="343" y="644"/>
                </a:lnTo>
                <a:lnTo>
                  <a:pt x="319" y="701"/>
                </a:lnTo>
                <a:lnTo>
                  <a:pt x="319" y="701"/>
                </a:lnTo>
                <a:lnTo>
                  <a:pt x="317" y="706"/>
                </a:lnTo>
                <a:lnTo>
                  <a:pt x="315" y="709"/>
                </a:lnTo>
                <a:lnTo>
                  <a:pt x="316" y="713"/>
                </a:lnTo>
                <a:lnTo>
                  <a:pt x="319" y="716"/>
                </a:lnTo>
                <a:lnTo>
                  <a:pt x="319" y="716"/>
                </a:lnTo>
                <a:lnTo>
                  <a:pt x="321" y="718"/>
                </a:lnTo>
                <a:lnTo>
                  <a:pt x="323" y="719"/>
                </a:lnTo>
                <a:lnTo>
                  <a:pt x="328" y="718"/>
                </a:lnTo>
                <a:lnTo>
                  <a:pt x="333" y="714"/>
                </a:lnTo>
                <a:lnTo>
                  <a:pt x="336" y="709"/>
                </a:lnTo>
                <a:lnTo>
                  <a:pt x="359" y="664"/>
                </a:lnTo>
                <a:lnTo>
                  <a:pt x="359" y="664"/>
                </a:lnTo>
                <a:lnTo>
                  <a:pt x="354" y="682"/>
                </a:lnTo>
                <a:lnTo>
                  <a:pt x="349" y="696"/>
                </a:lnTo>
                <a:lnTo>
                  <a:pt x="346" y="707"/>
                </a:lnTo>
                <a:lnTo>
                  <a:pt x="346" y="707"/>
                </a:lnTo>
                <a:lnTo>
                  <a:pt x="342" y="714"/>
                </a:lnTo>
                <a:lnTo>
                  <a:pt x="340" y="723"/>
                </a:lnTo>
                <a:lnTo>
                  <a:pt x="339" y="733"/>
                </a:lnTo>
                <a:lnTo>
                  <a:pt x="340" y="736"/>
                </a:lnTo>
                <a:lnTo>
                  <a:pt x="341" y="739"/>
                </a:lnTo>
                <a:lnTo>
                  <a:pt x="341" y="739"/>
                </a:lnTo>
                <a:lnTo>
                  <a:pt x="343" y="740"/>
                </a:lnTo>
                <a:lnTo>
                  <a:pt x="346" y="740"/>
                </a:lnTo>
                <a:lnTo>
                  <a:pt x="348" y="738"/>
                </a:lnTo>
                <a:lnTo>
                  <a:pt x="350" y="735"/>
                </a:lnTo>
                <a:lnTo>
                  <a:pt x="363" y="716"/>
                </a:lnTo>
                <a:lnTo>
                  <a:pt x="363" y="716"/>
                </a:lnTo>
                <a:lnTo>
                  <a:pt x="372" y="702"/>
                </a:lnTo>
                <a:lnTo>
                  <a:pt x="380" y="684"/>
                </a:lnTo>
                <a:lnTo>
                  <a:pt x="388" y="664"/>
                </a:lnTo>
                <a:lnTo>
                  <a:pt x="388" y="664"/>
                </a:lnTo>
                <a:lnTo>
                  <a:pt x="384" y="700"/>
                </a:lnTo>
                <a:lnTo>
                  <a:pt x="382" y="725"/>
                </a:lnTo>
                <a:lnTo>
                  <a:pt x="382" y="734"/>
                </a:lnTo>
                <a:lnTo>
                  <a:pt x="384" y="739"/>
                </a:lnTo>
                <a:lnTo>
                  <a:pt x="384" y="739"/>
                </a:lnTo>
                <a:lnTo>
                  <a:pt x="386" y="741"/>
                </a:lnTo>
                <a:lnTo>
                  <a:pt x="388" y="742"/>
                </a:lnTo>
                <a:lnTo>
                  <a:pt x="394" y="742"/>
                </a:lnTo>
                <a:lnTo>
                  <a:pt x="399" y="741"/>
                </a:lnTo>
                <a:lnTo>
                  <a:pt x="404" y="739"/>
                </a:lnTo>
                <a:lnTo>
                  <a:pt x="404" y="739"/>
                </a:lnTo>
                <a:lnTo>
                  <a:pt x="405" y="734"/>
                </a:lnTo>
                <a:lnTo>
                  <a:pt x="405" y="726"/>
                </a:lnTo>
                <a:lnTo>
                  <a:pt x="407" y="699"/>
                </a:lnTo>
                <a:lnTo>
                  <a:pt x="410" y="673"/>
                </a:lnTo>
                <a:lnTo>
                  <a:pt x="411" y="662"/>
                </a:lnTo>
                <a:lnTo>
                  <a:pt x="413" y="657"/>
                </a:lnTo>
                <a:lnTo>
                  <a:pt x="413" y="657"/>
                </a:lnTo>
                <a:lnTo>
                  <a:pt x="423" y="647"/>
                </a:lnTo>
                <a:lnTo>
                  <a:pt x="426" y="642"/>
                </a:lnTo>
                <a:lnTo>
                  <a:pt x="429" y="635"/>
                </a:lnTo>
                <a:lnTo>
                  <a:pt x="429" y="635"/>
                </a:lnTo>
                <a:lnTo>
                  <a:pt x="429" y="622"/>
                </a:lnTo>
                <a:lnTo>
                  <a:pt x="430" y="605"/>
                </a:lnTo>
                <a:lnTo>
                  <a:pt x="430" y="587"/>
                </a:lnTo>
                <a:lnTo>
                  <a:pt x="431" y="580"/>
                </a:lnTo>
                <a:lnTo>
                  <a:pt x="433" y="574"/>
                </a:lnTo>
                <a:lnTo>
                  <a:pt x="433" y="574"/>
                </a:lnTo>
                <a:lnTo>
                  <a:pt x="439" y="561"/>
                </a:lnTo>
                <a:lnTo>
                  <a:pt x="443" y="557"/>
                </a:lnTo>
                <a:lnTo>
                  <a:pt x="443" y="557"/>
                </a:lnTo>
                <a:lnTo>
                  <a:pt x="464" y="525"/>
                </a:lnTo>
                <a:lnTo>
                  <a:pt x="490" y="482"/>
                </a:lnTo>
                <a:lnTo>
                  <a:pt x="490" y="482"/>
                </a:lnTo>
                <a:lnTo>
                  <a:pt x="523" y="434"/>
                </a:lnTo>
                <a:lnTo>
                  <a:pt x="542" y="407"/>
                </a:lnTo>
                <a:lnTo>
                  <a:pt x="549" y="397"/>
                </a:lnTo>
                <a:lnTo>
                  <a:pt x="553" y="394"/>
                </a:lnTo>
                <a:lnTo>
                  <a:pt x="553" y="394"/>
                </a:lnTo>
                <a:lnTo>
                  <a:pt x="573" y="385"/>
                </a:lnTo>
                <a:lnTo>
                  <a:pt x="573" y="385"/>
                </a:lnTo>
                <a:lnTo>
                  <a:pt x="569" y="389"/>
                </a:lnTo>
                <a:lnTo>
                  <a:pt x="561" y="399"/>
                </a:lnTo>
                <a:lnTo>
                  <a:pt x="550" y="412"/>
                </a:lnTo>
                <a:lnTo>
                  <a:pt x="546" y="420"/>
                </a:lnTo>
                <a:lnTo>
                  <a:pt x="542" y="428"/>
                </a:lnTo>
                <a:lnTo>
                  <a:pt x="542" y="428"/>
                </a:lnTo>
                <a:lnTo>
                  <a:pt x="533" y="457"/>
                </a:lnTo>
                <a:lnTo>
                  <a:pt x="528" y="468"/>
                </a:lnTo>
                <a:lnTo>
                  <a:pt x="525" y="475"/>
                </a:lnTo>
                <a:lnTo>
                  <a:pt x="525" y="475"/>
                </a:lnTo>
                <a:lnTo>
                  <a:pt x="517" y="492"/>
                </a:lnTo>
                <a:lnTo>
                  <a:pt x="512" y="500"/>
                </a:lnTo>
                <a:lnTo>
                  <a:pt x="510" y="505"/>
                </a:lnTo>
                <a:lnTo>
                  <a:pt x="510" y="505"/>
                </a:lnTo>
                <a:lnTo>
                  <a:pt x="507" y="509"/>
                </a:lnTo>
                <a:lnTo>
                  <a:pt x="499" y="520"/>
                </a:lnTo>
                <a:lnTo>
                  <a:pt x="492" y="534"/>
                </a:lnTo>
                <a:lnTo>
                  <a:pt x="485" y="550"/>
                </a:lnTo>
                <a:lnTo>
                  <a:pt x="485" y="550"/>
                </a:lnTo>
                <a:lnTo>
                  <a:pt x="483" y="558"/>
                </a:lnTo>
                <a:lnTo>
                  <a:pt x="481" y="567"/>
                </a:lnTo>
                <a:lnTo>
                  <a:pt x="478" y="589"/>
                </a:lnTo>
                <a:lnTo>
                  <a:pt x="477" y="611"/>
                </a:lnTo>
                <a:lnTo>
                  <a:pt x="478" y="635"/>
                </a:lnTo>
                <a:lnTo>
                  <a:pt x="478" y="635"/>
                </a:lnTo>
                <a:lnTo>
                  <a:pt x="479" y="645"/>
                </a:lnTo>
                <a:lnTo>
                  <a:pt x="483" y="657"/>
                </a:lnTo>
                <a:lnTo>
                  <a:pt x="486" y="669"/>
                </a:lnTo>
                <a:lnTo>
                  <a:pt x="491" y="679"/>
                </a:lnTo>
                <a:lnTo>
                  <a:pt x="499" y="695"/>
                </a:lnTo>
                <a:lnTo>
                  <a:pt x="503" y="701"/>
                </a:lnTo>
                <a:lnTo>
                  <a:pt x="503" y="701"/>
                </a:lnTo>
                <a:lnTo>
                  <a:pt x="495" y="728"/>
                </a:lnTo>
                <a:lnTo>
                  <a:pt x="478" y="787"/>
                </a:lnTo>
                <a:lnTo>
                  <a:pt x="459" y="848"/>
                </a:lnTo>
                <a:lnTo>
                  <a:pt x="451" y="869"/>
                </a:lnTo>
                <a:lnTo>
                  <a:pt x="447" y="875"/>
                </a:lnTo>
                <a:lnTo>
                  <a:pt x="445" y="878"/>
                </a:lnTo>
                <a:lnTo>
                  <a:pt x="445" y="878"/>
                </a:lnTo>
                <a:lnTo>
                  <a:pt x="438" y="883"/>
                </a:lnTo>
                <a:lnTo>
                  <a:pt x="431" y="887"/>
                </a:lnTo>
                <a:lnTo>
                  <a:pt x="423" y="889"/>
                </a:lnTo>
                <a:lnTo>
                  <a:pt x="415" y="890"/>
                </a:lnTo>
                <a:lnTo>
                  <a:pt x="415" y="890"/>
                </a:lnTo>
                <a:lnTo>
                  <a:pt x="414" y="891"/>
                </a:lnTo>
                <a:lnTo>
                  <a:pt x="415" y="891"/>
                </a:lnTo>
                <a:lnTo>
                  <a:pt x="419" y="893"/>
                </a:lnTo>
                <a:lnTo>
                  <a:pt x="419" y="893"/>
                </a:lnTo>
                <a:lnTo>
                  <a:pt x="414" y="894"/>
                </a:lnTo>
                <a:lnTo>
                  <a:pt x="388" y="895"/>
                </a:lnTo>
                <a:lnTo>
                  <a:pt x="388" y="895"/>
                </a:lnTo>
                <a:lnTo>
                  <a:pt x="367" y="898"/>
                </a:lnTo>
                <a:lnTo>
                  <a:pt x="346" y="903"/>
                </a:lnTo>
                <a:lnTo>
                  <a:pt x="324" y="910"/>
                </a:lnTo>
                <a:lnTo>
                  <a:pt x="304" y="919"/>
                </a:lnTo>
                <a:lnTo>
                  <a:pt x="269" y="935"/>
                </a:lnTo>
                <a:lnTo>
                  <a:pt x="255" y="941"/>
                </a:lnTo>
                <a:lnTo>
                  <a:pt x="244" y="946"/>
                </a:lnTo>
                <a:lnTo>
                  <a:pt x="244" y="946"/>
                </a:lnTo>
                <a:lnTo>
                  <a:pt x="204" y="958"/>
                </a:lnTo>
                <a:lnTo>
                  <a:pt x="183" y="965"/>
                </a:lnTo>
                <a:lnTo>
                  <a:pt x="183" y="965"/>
                </a:lnTo>
                <a:lnTo>
                  <a:pt x="164" y="968"/>
                </a:lnTo>
                <a:lnTo>
                  <a:pt x="148" y="971"/>
                </a:lnTo>
                <a:lnTo>
                  <a:pt x="142" y="971"/>
                </a:lnTo>
                <a:lnTo>
                  <a:pt x="138" y="971"/>
                </a:lnTo>
                <a:lnTo>
                  <a:pt x="138" y="971"/>
                </a:lnTo>
                <a:lnTo>
                  <a:pt x="129" y="967"/>
                </a:lnTo>
                <a:lnTo>
                  <a:pt x="123" y="962"/>
                </a:lnTo>
                <a:lnTo>
                  <a:pt x="115" y="960"/>
                </a:lnTo>
                <a:lnTo>
                  <a:pt x="110" y="959"/>
                </a:lnTo>
                <a:lnTo>
                  <a:pt x="104" y="958"/>
                </a:lnTo>
                <a:lnTo>
                  <a:pt x="104" y="958"/>
                </a:lnTo>
                <a:lnTo>
                  <a:pt x="84" y="956"/>
                </a:lnTo>
                <a:lnTo>
                  <a:pt x="76" y="956"/>
                </a:lnTo>
                <a:lnTo>
                  <a:pt x="68" y="958"/>
                </a:lnTo>
                <a:lnTo>
                  <a:pt x="68" y="958"/>
                </a:lnTo>
                <a:lnTo>
                  <a:pt x="57" y="960"/>
                </a:lnTo>
                <a:lnTo>
                  <a:pt x="52" y="962"/>
                </a:lnTo>
                <a:lnTo>
                  <a:pt x="48" y="965"/>
                </a:lnTo>
                <a:lnTo>
                  <a:pt x="48" y="965"/>
                </a:lnTo>
                <a:lnTo>
                  <a:pt x="46" y="967"/>
                </a:lnTo>
                <a:lnTo>
                  <a:pt x="45" y="969"/>
                </a:lnTo>
                <a:lnTo>
                  <a:pt x="43" y="978"/>
                </a:lnTo>
                <a:lnTo>
                  <a:pt x="39" y="1004"/>
                </a:lnTo>
                <a:lnTo>
                  <a:pt x="37" y="1019"/>
                </a:lnTo>
                <a:lnTo>
                  <a:pt x="35" y="1033"/>
                </a:lnTo>
                <a:lnTo>
                  <a:pt x="30" y="1047"/>
                </a:lnTo>
                <a:lnTo>
                  <a:pt x="25" y="1059"/>
                </a:lnTo>
                <a:lnTo>
                  <a:pt x="25" y="1059"/>
                </a:lnTo>
                <a:lnTo>
                  <a:pt x="15" y="1079"/>
                </a:lnTo>
                <a:lnTo>
                  <a:pt x="7" y="1097"/>
                </a:lnTo>
                <a:lnTo>
                  <a:pt x="3" y="1114"/>
                </a:lnTo>
                <a:lnTo>
                  <a:pt x="0" y="1129"/>
                </a:lnTo>
                <a:lnTo>
                  <a:pt x="0" y="1129"/>
                </a:lnTo>
                <a:lnTo>
                  <a:pt x="0" y="1138"/>
                </a:lnTo>
                <a:lnTo>
                  <a:pt x="3" y="1150"/>
                </a:lnTo>
                <a:lnTo>
                  <a:pt x="6" y="1164"/>
                </a:lnTo>
                <a:lnTo>
                  <a:pt x="11" y="1179"/>
                </a:lnTo>
                <a:lnTo>
                  <a:pt x="16" y="1192"/>
                </a:lnTo>
                <a:lnTo>
                  <a:pt x="22" y="1202"/>
                </a:lnTo>
                <a:lnTo>
                  <a:pt x="25" y="1206"/>
                </a:lnTo>
                <a:lnTo>
                  <a:pt x="29" y="1209"/>
                </a:lnTo>
                <a:lnTo>
                  <a:pt x="32" y="1211"/>
                </a:lnTo>
                <a:lnTo>
                  <a:pt x="35" y="1212"/>
                </a:lnTo>
                <a:lnTo>
                  <a:pt x="35" y="1212"/>
                </a:lnTo>
                <a:lnTo>
                  <a:pt x="38" y="1211"/>
                </a:lnTo>
                <a:lnTo>
                  <a:pt x="42" y="1208"/>
                </a:lnTo>
                <a:lnTo>
                  <a:pt x="49" y="1202"/>
                </a:lnTo>
                <a:lnTo>
                  <a:pt x="56" y="1193"/>
                </a:lnTo>
                <a:lnTo>
                  <a:pt x="62" y="1182"/>
                </a:lnTo>
                <a:lnTo>
                  <a:pt x="73" y="1161"/>
                </a:lnTo>
                <a:lnTo>
                  <a:pt x="77" y="1149"/>
                </a:lnTo>
                <a:lnTo>
                  <a:pt x="77" y="1149"/>
                </a:lnTo>
                <a:lnTo>
                  <a:pt x="83" y="1138"/>
                </a:lnTo>
                <a:lnTo>
                  <a:pt x="94" y="1122"/>
                </a:lnTo>
                <a:lnTo>
                  <a:pt x="106" y="1105"/>
                </a:lnTo>
                <a:lnTo>
                  <a:pt x="115" y="1095"/>
                </a:lnTo>
                <a:lnTo>
                  <a:pt x="115" y="1095"/>
                </a:lnTo>
                <a:lnTo>
                  <a:pt x="125" y="1084"/>
                </a:lnTo>
                <a:lnTo>
                  <a:pt x="129" y="1081"/>
                </a:lnTo>
                <a:lnTo>
                  <a:pt x="135" y="1079"/>
                </a:lnTo>
                <a:lnTo>
                  <a:pt x="135" y="1079"/>
                </a:lnTo>
                <a:lnTo>
                  <a:pt x="140" y="1081"/>
                </a:lnTo>
                <a:lnTo>
                  <a:pt x="146" y="1082"/>
                </a:lnTo>
                <a:lnTo>
                  <a:pt x="151" y="1082"/>
                </a:lnTo>
                <a:lnTo>
                  <a:pt x="153" y="1081"/>
                </a:lnTo>
                <a:lnTo>
                  <a:pt x="154" y="1079"/>
                </a:lnTo>
                <a:lnTo>
                  <a:pt x="154" y="1079"/>
                </a:lnTo>
                <a:lnTo>
                  <a:pt x="155" y="1077"/>
                </a:lnTo>
                <a:lnTo>
                  <a:pt x="154" y="1075"/>
                </a:lnTo>
                <a:lnTo>
                  <a:pt x="149" y="1070"/>
                </a:lnTo>
                <a:lnTo>
                  <a:pt x="147" y="1068"/>
                </a:lnTo>
                <a:lnTo>
                  <a:pt x="146" y="1065"/>
                </a:lnTo>
                <a:lnTo>
                  <a:pt x="146" y="1062"/>
                </a:lnTo>
                <a:lnTo>
                  <a:pt x="149" y="1059"/>
                </a:lnTo>
                <a:lnTo>
                  <a:pt x="149" y="1059"/>
                </a:lnTo>
                <a:lnTo>
                  <a:pt x="159" y="1056"/>
                </a:lnTo>
                <a:lnTo>
                  <a:pt x="168" y="1053"/>
                </a:lnTo>
                <a:lnTo>
                  <a:pt x="197" y="1050"/>
                </a:lnTo>
                <a:lnTo>
                  <a:pt x="197" y="1050"/>
                </a:lnTo>
                <a:lnTo>
                  <a:pt x="384" y="1014"/>
                </a:lnTo>
                <a:lnTo>
                  <a:pt x="384" y="1014"/>
                </a:lnTo>
                <a:lnTo>
                  <a:pt x="436" y="1007"/>
                </a:lnTo>
                <a:lnTo>
                  <a:pt x="492" y="1000"/>
                </a:lnTo>
                <a:lnTo>
                  <a:pt x="492" y="1000"/>
                </a:lnTo>
                <a:lnTo>
                  <a:pt x="509" y="998"/>
                </a:lnTo>
                <a:lnTo>
                  <a:pt x="520" y="995"/>
                </a:lnTo>
                <a:lnTo>
                  <a:pt x="528" y="992"/>
                </a:lnTo>
                <a:lnTo>
                  <a:pt x="537" y="985"/>
                </a:lnTo>
                <a:lnTo>
                  <a:pt x="537" y="985"/>
                </a:lnTo>
                <a:lnTo>
                  <a:pt x="547" y="975"/>
                </a:lnTo>
                <a:lnTo>
                  <a:pt x="562" y="956"/>
                </a:lnTo>
                <a:lnTo>
                  <a:pt x="600" y="906"/>
                </a:lnTo>
                <a:lnTo>
                  <a:pt x="652" y="836"/>
                </a:lnTo>
                <a:lnTo>
                  <a:pt x="652" y="836"/>
                </a:lnTo>
                <a:lnTo>
                  <a:pt x="664" y="844"/>
                </a:lnTo>
                <a:lnTo>
                  <a:pt x="690" y="863"/>
                </a:lnTo>
                <a:lnTo>
                  <a:pt x="704" y="875"/>
                </a:lnTo>
                <a:lnTo>
                  <a:pt x="717" y="885"/>
                </a:lnTo>
                <a:lnTo>
                  <a:pt x="727" y="895"/>
                </a:lnTo>
                <a:lnTo>
                  <a:pt x="730" y="900"/>
                </a:lnTo>
                <a:lnTo>
                  <a:pt x="731" y="903"/>
                </a:lnTo>
                <a:lnTo>
                  <a:pt x="731" y="903"/>
                </a:lnTo>
                <a:lnTo>
                  <a:pt x="735" y="911"/>
                </a:lnTo>
                <a:lnTo>
                  <a:pt x="737" y="917"/>
                </a:lnTo>
                <a:lnTo>
                  <a:pt x="737" y="920"/>
                </a:lnTo>
                <a:lnTo>
                  <a:pt x="737" y="921"/>
                </a:lnTo>
                <a:lnTo>
                  <a:pt x="734" y="928"/>
                </a:lnTo>
                <a:lnTo>
                  <a:pt x="734" y="928"/>
                </a:lnTo>
                <a:lnTo>
                  <a:pt x="730" y="934"/>
                </a:lnTo>
                <a:lnTo>
                  <a:pt x="727" y="936"/>
                </a:lnTo>
                <a:lnTo>
                  <a:pt x="724" y="939"/>
                </a:lnTo>
                <a:lnTo>
                  <a:pt x="724" y="942"/>
                </a:lnTo>
                <a:lnTo>
                  <a:pt x="724" y="942"/>
                </a:lnTo>
                <a:lnTo>
                  <a:pt x="724" y="952"/>
                </a:lnTo>
                <a:lnTo>
                  <a:pt x="724" y="954"/>
                </a:lnTo>
                <a:lnTo>
                  <a:pt x="722" y="958"/>
                </a:lnTo>
                <a:lnTo>
                  <a:pt x="722" y="958"/>
                </a:lnTo>
                <a:lnTo>
                  <a:pt x="717" y="962"/>
                </a:lnTo>
                <a:lnTo>
                  <a:pt x="712" y="971"/>
                </a:lnTo>
                <a:lnTo>
                  <a:pt x="706" y="986"/>
                </a:lnTo>
                <a:lnTo>
                  <a:pt x="697" y="1010"/>
                </a:lnTo>
                <a:lnTo>
                  <a:pt x="697" y="1010"/>
                </a:lnTo>
                <a:lnTo>
                  <a:pt x="692" y="1024"/>
                </a:lnTo>
                <a:lnTo>
                  <a:pt x="689" y="1036"/>
                </a:lnTo>
                <a:lnTo>
                  <a:pt x="684" y="1058"/>
                </a:lnTo>
                <a:lnTo>
                  <a:pt x="680" y="1081"/>
                </a:lnTo>
                <a:lnTo>
                  <a:pt x="678" y="1094"/>
                </a:lnTo>
                <a:lnTo>
                  <a:pt x="675" y="1107"/>
                </a:lnTo>
                <a:lnTo>
                  <a:pt x="675" y="1107"/>
                </a:lnTo>
                <a:lnTo>
                  <a:pt x="667" y="1130"/>
                </a:lnTo>
                <a:lnTo>
                  <a:pt x="664" y="1147"/>
                </a:lnTo>
                <a:lnTo>
                  <a:pt x="660" y="1159"/>
                </a:lnTo>
                <a:lnTo>
                  <a:pt x="657" y="1169"/>
                </a:lnTo>
                <a:lnTo>
                  <a:pt x="657" y="1169"/>
                </a:lnTo>
                <a:lnTo>
                  <a:pt x="653" y="1182"/>
                </a:lnTo>
                <a:lnTo>
                  <a:pt x="650" y="1196"/>
                </a:lnTo>
                <a:lnTo>
                  <a:pt x="647" y="1212"/>
                </a:lnTo>
                <a:lnTo>
                  <a:pt x="647" y="1212"/>
                </a:lnTo>
                <a:lnTo>
                  <a:pt x="645" y="1212"/>
                </a:lnTo>
                <a:lnTo>
                  <a:pt x="643" y="1215"/>
                </a:lnTo>
                <a:lnTo>
                  <a:pt x="639" y="1221"/>
                </a:lnTo>
                <a:lnTo>
                  <a:pt x="639" y="1221"/>
                </a:lnTo>
                <a:lnTo>
                  <a:pt x="634" y="1232"/>
                </a:lnTo>
                <a:lnTo>
                  <a:pt x="632" y="1241"/>
                </a:lnTo>
                <a:lnTo>
                  <a:pt x="632" y="1241"/>
                </a:lnTo>
                <a:lnTo>
                  <a:pt x="630" y="1248"/>
                </a:lnTo>
                <a:lnTo>
                  <a:pt x="626" y="1258"/>
                </a:lnTo>
                <a:lnTo>
                  <a:pt x="625" y="1264"/>
                </a:lnTo>
                <a:lnTo>
                  <a:pt x="625" y="1269"/>
                </a:lnTo>
                <a:lnTo>
                  <a:pt x="625" y="1274"/>
                </a:lnTo>
                <a:lnTo>
                  <a:pt x="627" y="1280"/>
                </a:lnTo>
                <a:lnTo>
                  <a:pt x="627" y="1280"/>
                </a:lnTo>
                <a:lnTo>
                  <a:pt x="631" y="1291"/>
                </a:lnTo>
                <a:lnTo>
                  <a:pt x="632" y="1298"/>
                </a:lnTo>
                <a:lnTo>
                  <a:pt x="633" y="1300"/>
                </a:lnTo>
                <a:lnTo>
                  <a:pt x="635" y="1303"/>
                </a:lnTo>
                <a:lnTo>
                  <a:pt x="641" y="1305"/>
                </a:lnTo>
                <a:lnTo>
                  <a:pt x="641" y="1305"/>
                </a:lnTo>
                <a:lnTo>
                  <a:pt x="653" y="1309"/>
                </a:lnTo>
                <a:lnTo>
                  <a:pt x="666" y="1311"/>
                </a:lnTo>
                <a:lnTo>
                  <a:pt x="678" y="1313"/>
                </a:lnTo>
                <a:lnTo>
                  <a:pt x="686" y="1316"/>
                </a:lnTo>
                <a:lnTo>
                  <a:pt x="686" y="1316"/>
                </a:lnTo>
                <a:lnTo>
                  <a:pt x="697" y="1322"/>
                </a:lnTo>
                <a:lnTo>
                  <a:pt x="716" y="1331"/>
                </a:lnTo>
                <a:lnTo>
                  <a:pt x="728" y="1336"/>
                </a:lnTo>
                <a:lnTo>
                  <a:pt x="741" y="1339"/>
                </a:lnTo>
                <a:lnTo>
                  <a:pt x="754" y="1342"/>
                </a:lnTo>
                <a:lnTo>
                  <a:pt x="769" y="1343"/>
                </a:lnTo>
                <a:lnTo>
                  <a:pt x="769" y="1343"/>
                </a:lnTo>
                <a:lnTo>
                  <a:pt x="801" y="1342"/>
                </a:lnTo>
                <a:lnTo>
                  <a:pt x="834" y="1337"/>
                </a:lnTo>
                <a:lnTo>
                  <a:pt x="863" y="1332"/>
                </a:lnTo>
                <a:lnTo>
                  <a:pt x="873" y="1329"/>
                </a:lnTo>
                <a:lnTo>
                  <a:pt x="880" y="1325"/>
                </a:lnTo>
                <a:lnTo>
                  <a:pt x="880" y="1325"/>
                </a:lnTo>
                <a:lnTo>
                  <a:pt x="885" y="1322"/>
                </a:lnTo>
                <a:lnTo>
                  <a:pt x="889" y="1317"/>
                </a:lnTo>
                <a:lnTo>
                  <a:pt x="891" y="1311"/>
                </a:lnTo>
                <a:lnTo>
                  <a:pt x="891" y="1305"/>
                </a:lnTo>
                <a:lnTo>
                  <a:pt x="890" y="1299"/>
                </a:lnTo>
                <a:lnTo>
                  <a:pt x="887" y="1293"/>
                </a:lnTo>
                <a:lnTo>
                  <a:pt x="883" y="1287"/>
                </a:lnTo>
                <a:lnTo>
                  <a:pt x="876" y="1284"/>
                </a:lnTo>
                <a:lnTo>
                  <a:pt x="876" y="1284"/>
                </a:lnTo>
                <a:lnTo>
                  <a:pt x="868" y="1280"/>
                </a:lnTo>
                <a:lnTo>
                  <a:pt x="861" y="1278"/>
                </a:lnTo>
                <a:lnTo>
                  <a:pt x="848" y="1274"/>
                </a:lnTo>
                <a:lnTo>
                  <a:pt x="837" y="1271"/>
                </a:lnTo>
                <a:lnTo>
                  <a:pt x="832" y="1269"/>
                </a:lnTo>
                <a:lnTo>
                  <a:pt x="826" y="1266"/>
                </a:lnTo>
                <a:lnTo>
                  <a:pt x="826" y="1266"/>
                </a:lnTo>
                <a:lnTo>
                  <a:pt x="788" y="1241"/>
                </a:lnTo>
                <a:lnTo>
                  <a:pt x="768" y="1228"/>
                </a:lnTo>
                <a:lnTo>
                  <a:pt x="756" y="1219"/>
                </a:lnTo>
                <a:lnTo>
                  <a:pt x="756" y="1219"/>
                </a:lnTo>
                <a:lnTo>
                  <a:pt x="754" y="1215"/>
                </a:lnTo>
                <a:lnTo>
                  <a:pt x="753" y="1211"/>
                </a:lnTo>
                <a:lnTo>
                  <a:pt x="750" y="1201"/>
                </a:lnTo>
                <a:lnTo>
                  <a:pt x="749" y="1181"/>
                </a:lnTo>
                <a:lnTo>
                  <a:pt x="749" y="1181"/>
                </a:lnTo>
                <a:lnTo>
                  <a:pt x="748" y="1169"/>
                </a:lnTo>
                <a:lnTo>
                  <a:pt x="748" y="1163"/>
                </a:lnTo>
                <a:lnTo>
                  <a:pt x="749" y="1156"/>
                </a:lnTo>
                <a:lnTo>
                  <a:pt x="749" y="1156"/>
                </a:lnTo>
                <a:lnTo>
                  <a:pt x="758" y="1133"/>
                </a:lnTo>
                <a:lnTo>
                  <a:pt x="779" y="1089"/>
                </a:lnTo>
                <a:lnTo>
                  <a:pt x="799" y="1043"/>
                </a:lnTo>
                <a:lnTo>
                  <a:pt x="811" y="1014"/>
                </a:lnTo>
                <a:lnTo>
                  <a:pt x="811" y="1014"/>
                </a:lnTo>
                <a:lnTo>
                  <a:pt x="818" y="998"/>
                </a:lnTo>
                <a:lnTo>
                  <a:pt x="821" y="992"/>
                </a:lnTo>
                <a:lnTo>
                  <a:pt x="821" y="992"/>
                </a:lnTo>
                <a:lnTo>
                  <a:pt x="829" y="981"/>
                </a:lnTo>
                <a:lnTo>
                  <a:pt x="848" y="955"/>
                </a:lnTo>
                <a:lnTo>
                  <a:pt x="858" y="941"/>
                </a:lnTo>
                <a:lnTo>
                  <a:pt x="867" y="926"/>
                </a:lnTo>
                <a:lnTo>
                  <a:pt x="874" y="911"/>
                </a:lnTo>
                <a:lnTo>
                  <a:pt x="878" y="901"/>
                </a:lnTo>
                <a:lnTo>
                  <a:pt x="878" y="901"/>
                </a:lnTo>
                <a:lnTo>
                  <a:pt x="880" y="890"/>
                </a:lnTo>
                <a:lnTo>
                  <a:pt x="880" y="881"/>
                </a:lnTo>
                <a:lnTo>
                  <a:pt x="880" y="872"/>
                </a:lnTo>
                <a:lnTo>
                  <a:pt x="878" y="863"/>
                </a:lnTo>
                <a:lnTo>
                  <a:pt x="876" y="855"/>
                </a:lnTo>
                <a:lnTo>
                  <a:pt x="873" y="846"/>
                </a:lnTo>
                <a:lnTo>
                  <a:pt x="868" y="838"/>
                </a:lnTo>
                <a:lnTo>
                  <a:pt x="864" y="831"/>
                </a:lnTo>
                <a:lnTo>
                  <a:pt x="864" y="831"/>
                </a:lnTo>
                <a:lnTo>
                  <a:pt x="771" y="707"/>
                </a:lnTo>
                <a:lnTo>
                  <a:pt x="771" y="707"/>
                </a:lnTo>
                <a:lnTo>
                  <a:pt x="756" y="686"/>
                </a:lnTo>
                <a:lnTo>
                  <a:pt x="748" y="675"/>
                </a:lnTo>
                <a:lnTo>
                  <a:pt x="744" y="669"/>
                </a:lnTo>
                <a:lnTo>
                  <a:pt x="744" y="669"/>
                </a:lnTo>
                <a:lnTo>
                  <a:pt x="743" y="666"/>
                </a:lnTo>
                <a:lnTo>
                  <a:pt x="743" y="658"/>
                </a:lnTo>
                <a:lnTo>
                  <a:pt x="743" y="650"/>
                </a:lnTo>
                <a:lnTo>
                  <a:pt x="742" y="642"/>
                </a:lnTo>
                <a:lnTo>
                  <a:pt x="742" y="642"/>
                </a:lnTo>
                <a:lnTo>
                  <a:pt x="740" y="635"/>
                </a:lnTo>
                <a:lnTo>
                  <a:pt x="736" y="630"/>
                </a:lnTo>
                <a:lnTo>
                  <a:pt x="735" y="625"/>
                </a:lnTo>
                <a:lnTo>
                  <a:pt x="736" y="617"/>
                </a:lnTo>
                <a:lnTo>
                  <a:pt x="736" y="617"/>
                </a:lnTo>
                <a:lnTo>
                  <a:pt x="747" y="579"/>
                </a:lnTo>
                <a:lnTo>
                  <a:pt x="747" y="579"/>
                </a:lnTo>
                <a:lnTo>
                  <a:pt x="760" y="576"/>
                </a:lnTo>
                <a:lnTo>
                  <a:pt x="769" y="571"/>
                </a:lnTo>
                <a:lnTo>
                  <a:pt x="776" y="567"/>
                </a:lnTo>
                <a:lnTo>
                  <a:pt x="776" y="567"/>
                </a:lnTo>
                <a:lnTo>
                  <a:pt x="779" y="565"/>
                </a:lnTo>
                <a:lnTo>
                  <a:pt x="780" y="561"/>
                </a:lnTo>
                <a:lnTo>
                  <a:pt x="782" y="553"/>
                </a:lnTo>
                <a:lnTo>
                  <a:pt x="783" y="540"/>
                </a:lnTo>
                <a:lnTo>
                  <a:pt x="783" y="540"/>
                </a:lnTo>
                <a:lnTo>
                  <a:pt x="786" y="534"/>
                </a:lnTo>
                <a:lnTo>
                  <a:pt x="792" y="526"/>
                </a:lnTo>
                <a:lnTo>
                  <a:pt x="806" y="505"/>
                </a:lnTo>
                <a:lnTo>
                  <a:pt x="806" y="505"/>
                </a:lnTo>
                <a:lnTo>
                  <a:pt x="814" y="493"/>
                </a:lnTo>
                <a:lnTo>
                  <a:pt x="818" y="491"/>
                </a:lnTo>
                <a:lnTo>
                  <a:pt x="826" y="485"/>
                </a:lnTo>
                <a:lnTo>
                  <a:pt x="826" y="485"/>
                </a:lnTo>
                <a:lnTo>
                  <a:pt x="851" y="468"/>
                </a:lnTo>
                <a:lnTo>
                  <a:pt x="889" y="440"/>
                </a:lnTo>
                <a:lnTo>
                  <a:pt x="924" y="412"/>
                </a:lnTo>
                <a:lnTo>
                  <a:pt x="941" y="401"/>
                </a:lnTo>
                <a:lnTo>
                  <a:pt x="941" y="401"/>
                </a:lnTo>
                <a:lnTo>
                  <a:pt x="963" y="437"/>
                </a:lnTo>
                <a:lnTo>
                  <a:pt x="993" y="488"/>
                </a:lnTo>
                <a:lnTo>
                  <a:pt x="993" y="488"/>
                </a:lnTo>
                <a:lnTo>
                  <a:pt x="1006" y="506"/>
                </a:lnTo>
                <a:lnTo>
                  <a:pt x="1026" y="531"/>
                </a:lnTo>
                <a:lnTo>
                  <a:pt x="1052" y="563"/>
                </a:lnTo>
                <a:lnTo>
                  <a:pt x="1052" y="563"/>
                </a:lnTo>
                <a:lnTo>
                  <a:pt x="1054" y="563"/>
                </a:lnTo>
                <a:lnTo>
                  <a:pt x="1057" y="565"/>
                </a:lnTo>
                <a:lnTo>
                  <a:pt x="1057" y="567"/>
                </a:lnTo>
                <a:lnTo>
                  <a:pt x="1058" y="570"/>
                </a:lnTo>
                <a:lnTo>
                  <a:pt x="1057" y="572"/>
                </a:lnTo>
                <a:lnTo>
                  <a:pt x="1055" y="574"/>
                </a:lnTo>
                <a:lnTo>
                  <a:pt x="1055" y="574"/>
                </a:lnTo>
                <a:lnTo>
                  <a:pt x="1044" y="589"/>
                </a:lnTo>
                <a:lnTo>
                  <a:pt x="1039" y="597"/>
                </a:lnTo>
                <a:lnTo>
                  <a:pt x="1033" y="602"/>
                </a:lnTo>
                <a:lnTo>
                  <a:pt x="1033" y="602"/>
                </a:lnTo>
                <a:lnTo>
                  <a:pt x="1026" y="606"/>
                </a:lnTo>
                <a:lnTo>
                  <a:pt x="1021" y="610"/>
                </a:lnTo>
                <a:lnTo>
                  <a:pt x="1020" y="612"/>
                </a:lnTo>
                <a:lnTo>
                  <a:pt x="1019" y="615"/>
                </a:lnTo>
                <a:lnTo>
                  <a:pt x="1019" y="617"/>
                </a:lnTo>
                <a:lnTo>
                  <a:pt x="1020" y="619"/>
                </a:lnTo>
                <a:lnTo>
                  <a:pt x="1020" y="619"/>
                </a:lnTo>
                <a:lnTo>
                  <a:pt x="1026" y="625"/>
                </a:lnTo>
                <a:lnTo>
                  <a:pt x="1035" y="631"/>
                </a:lnTo>
                <a:lnTo>
                  <a:pt x="1052" y="642"/>
                </a:lnTo>
                <a:lnTo>
                  <a:pt x="1052" y="642"/>
                </a:lnTo>
                <a:lnTo>
                  <a:pt x="1064" y="649"/>
                </a:lnTo>
                <a:lnTo>
                  <a:pt x="1067" y="651"/>
                </a:lnTo>
                <a:lnTo>
                  <a:pt x="1067" y="651"/>
                </a:lnTo>
                <a:lnTo>
                  <a:pt x="1062" y="699"/>
                </a:lnTo>
                <a:lnTo>
                  <a:pt x="1062" y="699"/>
                </a:lnTo>
                <a:lnTo>
                  <a:pt x="1060" y="718"/>
                </a:lnTo>
                <a:lnTo>
                  <a:pt x="1058" y="739"/>
                </a:lnTo>
                <a:lnTo>
                  <a:pt x="1059" y="749"/>
                </a:lnTo>
                <a:lnTo>
                  <a:pt x="1060" y="759"/>
                </a:lnTo>
                <a:lnTo>
                  <a:pt x="1062" y="767"/>
                </a:lnTo>
                <a:lnTo>
                  <a:pt x="1065" y="771"/>
                </a:lnTo>
                <a:lnTo>
                  <a:pt x="1067" y="773"/>
                </a:lnTo>
                <a:lnTo>
                  <a:pt x="1067" y="773"/>
                </a:lnTo>
                <a:lnTo>
                  <a:pt x="1077" y="781"/>
                </a:lnTo>
                <a:lnTo>
                  <a:pt x="1081" y="784"/>
                </a:lnTo>
                <a:lnTo>
                  <a:pt x="1085" y="784"/>
                </a:lnTo>
                <a:lnTo>
                  <a:pt x="1090" y="784"/>
                </a:lnTo>
                <a:lnTo>
                  <a:pt x="1094" y="781"/>
                </a:lnTo>
                <a:lnTo>
                  <a:pt x="1107" y="773"/>
                </a:lnTo>
                <a:lnTo>
                  <a:pt x="1107" y="773"/>
                </a:lnTo>
                <a:lnTo>
                  <a:pt x="1127" y="758"/>
                </a:lnTo>
                <a:lnTo>
                  <a:pt x="1154" y="735"/>
                </a:lnTo>
                <a:lnTo>
                  <a:pt x="1177" y="714"/>
                </a:lnTo>
                <a:lnTo>
                  <a:pt x="1185" y="705"/>
                </a:lnTo>
                <a:lnTo>
                  <a:pt x="1191" y="696"/>
                </a:lnTo>
                <a:lnTo>
                  <a:pt x="1191" y="696"/>
                </a:lnTo>
                <a:lnTo>
                  <a:pt x="1195" y="689"/>
                </a:lnTo>
                <a:lnTo>
                  <a:pt x="1196" y="680"/>
                </a:lnTo>
                <a:lnTo>
                  <a:pt x="1197" y="669"/>
                </a:lnTo>
                <a:lnTo>
                  <a:pt x="1197" y="658"/>
                </a:lnTo>
                <a:lnTo>
                  <a:pt x="1196" y="648"/>
                </a:lnTo>
                <a:lnTo>
                  <a:pt x="1194" y="638"/>
                </a:lnTo>
                <a:lnTo>
                  <a:pt x="1191" y="630"/>
                </a:lnTo>
                <a:lnTo>
                  <a:pt x="1189" y="624"/>
                </a:lnTo>
                <a:lnTo>
                  <a:pt x="1189" y="624"/>
                </a:lnTo>
                <a:lnTo>
                  <a:pt x="1181" y="613"/>
                </a:lnTo>
                <a:lnTo>
                  <a:pt x="1170" y="599"/>
                </a:lnTo>
                <a:lnTo>
                  <a:pt x="1159" y="586"/>
                </a:lnTo>
                <a:lnTo>
                  <a:pt x="1154" y="583"/>
                </a:lnTo>
                <a:lnTo>
                  <a:pt x="1149" y="579"/>
                </a:lnTo>
                <a:lnTo>
                  <a:pt x="1149" y="579"/>
                </a:lnTo>
                <a:lnTo>
                  <a:pt x="1142" y="577"/>
                </a:lnTo>
                <a:lnTo>
                  <a:pt x="1133" y="574"/>
                </a:lnTo>
                <a:lnTo>
                  <a:pt x="1127" y="572"/>
                </a:lnTo>
                <a:lnTo>
                  <a:pt x="1125" y="570"/>
                </a:lnTo>
                <a:lnTo>
                  <a:pt x="1122" y="567"/>
                </a:lnTo>
                <a:lnTo>
                  <a:pt x="1122" y="567"/>
                </a:lnTo>
                <a:lnTo>
                  <a:pt x="1109" y="547"/>
                </a:lnTo>
                <a:lnTo>
                  <a:pt x="1099" y="534"/>
                </a:lnTo>
                <a:lnTo>
                  <a:pt x="1092" y="527"/>
                </a:lnTo>
                <a:lnTo>
                  <a:pt x="1092" y="527"/>
                </a:lnTo>
                <a:lnTo>
                  <a:pt x="1087" y="512"/>
                </a:lnTo>
                <a:lnTo>
                  <a:pt x="1084" y="499"/>
                </a:lnTo>
                <a:lnTo>
                  <a:pt x="1083" y="488"/>
                </a:lnTo>
                <a:lnTo>
                  <a:pt x="1083" y="488"/>
                </a:lnTo>
                <a:lnTo>
                  <a:pt x="1080" y="480"/>
                </a:lnTo>
                <a:lnTo>
                  <a:pt x="1075" y="467"/>
                </a:lnTo>
                <a:lnTo>
                  <a:pt x="1062" y="431"/>
                </a:lnTo>
                <a:lnTo>
                  <a:pt x="1040" y="381"/>
                </a:lnTo>
                <a:lnTo>
                  <a:pt x="1040" y="381"/>
                </a:lnTo>
                <a:lnTo>
                  <a:pt x="1036" y="376"/>
                </a:lnTo>
                <a:lnTo>
                  <a:pt x="1032" y="371"/>
                </a:lnTo>
                <a:lnTo>
                  <a:pt x="1025" y="365"/>
                </a:lnTo>
                <a:lnTo>
                  <a:pt x="1025" y="365"/>
                </a:lnTo>
                <a:lnTo>
                  <a:pt x="1025" y="363"/>
                </a:lnTo>
                <a:lnTo>
                  <a:pt x="1025" y="359"/>
                </a:lnTo>
                <a:lnTo>
                  <a:pt x="1026" y="356"/>
                </a:lnTo>
                <a:lnTo>
                  <a:pt x="1025" y="353"/>
                </a:lnTo>
                <a:lnTo>
                  <a:pt x="1025" y="353"/>
                </a:lnTo>
                <a:lnTo>
                  <a:pt x="1026" y="352"/>
                </a:lnTo>
                <a:lnTo>
                  <a:pt x="1031" y="350"/>
                </a:lnTo>
                <a:lnTo>
                  <a:pt x="1035" y="347"/>
                </a:lnTo>
                <a:lnTo>
                  <a:pt x="1038" y="346"/>
                </a:lnTo>
                <a:lnTo>
                  <a:pt x="1038" y="346"/>
                </a:lnTo>
                <a:lnTo>
                  <a:pt x="1040" y="317"/>
                </a:lnTo>
                <a:lnTo>
                  <a:pt x="1042" y="284"/>
                </a:lnTo>
                <a:lnTo>
                  <a:pt x="1042" y="284"/>
                </a:lnTo>
                <a:lnTo>
                  <a:pt x="1041" y="269"/>
                </a:lnTo>
                <a:lnTo>
                  <a:pt x="1040" y="261"/>
                </a:lnTo>
                <a:lnTo>
                  <a:pt x="1040" y="261"/>
                </a:lnTo>
                <a:lnTo>
                  <a:pt x="1046" y="260"/>
                </a:lnTo>
                <a:lnTo>
                  <a:pt x="1052" y="259"/>
                </a:lnTo>
                <a:lnTo>
                  <a:pt x="1058" y="256"/>
                </a:lnTo>
                <a:lnTo>
                  <a:pt x="1058" y="256"/>
                </a:lnTo>
                <a:lnTo>
                  <a:pt x="1059" y="254"/>
                </a:lnTo>
                <a:lnTo>
                  <a:pt x="1061" y="251"/>
                </a:lnTo>
                <a:lnTo>
                  <a:pt x="1064" y="243"/>
                </a:lnTo>
                <a:lnTo>
                  <a:pt x="1065" y="232"/>
                </a:lnTo>
                <a:lnTo>
                  <a:pt x="1065" y="232"/>
                </a:lnTo>
                <a:lnTo>
                  <a:pt x="1066" y="229"/>
                </a:lnTo>
                <a:lnTo>
                  <a:pt x="1068" y="226"/>
                </a:lnTo>
                <a:lnTo>
                  <a:pt x="1072" y="221"/>
                </a:lnTo>
                <a:lnTo>
                  <a:pt x="1070" y="214"/>
                </a:lnTo>
                <a:lnTo>
                  <a:pt x="1070" y="214"/>
                </a:lnTo>
                <a:lnTo>
                  <a:pt x="1073" y="214"/>
                </a:lnTo>
                <a:lnTo>
                  <a:pt x="1075" y="213"/>
                </a:lnTo>
                <a:lnTo>
                  <a:pt x="1077" y="211"/>
                </a:lnTo>
                <a:lnTo>
                  <a:pt x="1077" y="211"/>
                </a:lnTo>
                <a:lnTo>
                  <a:pt x="1085" y="191"/>
                </a:lnTo>
                <a:lnTo>
                  <a:pt x="1085" y="191"/>
                </a:lnTo>
                <a:lnTo>
                  <a:pt x="1088" y="189"/>
                </a:lnTo>
                <a:lnTo>
                  <a:pt x="1092" y="185"/>
                </a:lnTo>
                <a:lnTo>
                  <a:pt x="1094" y="182"/>
                </a:lnTo>
                <a:lnTo>
                  <a:pt x="1094" y="182"/>
                </a:lnTo>
                <a:lnTo>
                  <a:pt x="1094" y="180"/>
                </a:lnTo>
                <a:lnTo>
                  <a:pt x="1093" y="178"/>
                </a:lnTo>
                <a:lnTo>
                  <a:pt x="1091" y="175"/>
                </a:lnTo>
                <a:lnTo>
                  <a:pt x="1090" y="167"/>
                </a:lnTo>
                <a:lnTo>
                  <a:pt x="1090" y="167"/>
                </a:lnTo>
                <a:lnTo>
                  <a:pt x="1090" y="154"/>
                </a:lnTo>
                <a:lnTo>
                  <a:pt x="1092" y="139"/>
                </a:lnTo>
                <a:lnTo>
                  <a:pt x="1094" y="124"/>
                </a:lnTo>
                <a:lnTo>
                  <a:pt x="1094" y="124"/>
                </a:lnTo>
                <a:lnTo>
                  <a:pt x="1103" y="122"/>
                </a:lnTo>
                <a:lnTo>
                  <a:pt x="1114" y="117"/>
                </a:lnTo>
                <a:lnTo>
                  <a:pt x="1114" y="117"/>
                </a:lnTo>
                <a:lnTo>
                  <a:pt x="1119" y="115"/>
                </a:lnTo>
                <a:lnTo>
                  <a:pt x="1124" y="111"/>
                </a:lnTo>
                <a:lnTo>
                  <a:pt x="1129" y="106"/>
                </a:lnTo>
                <a:lnTo>
                  <a:pt x="1132" y="105"/>
                </a:lnTo>
                <a:lnTo>
                  <a:pt x="1132" y="105"/>
                </a:lnTo>
                <a:lnTo>
                  <a:pt x="1137" y="104"/>
                </a:lnTo>
                <a:lnTo>
                  <a:pt x="1148" y="103"/>
                </a:lnTo>
                <a:lnTo>
                  <a:pt x="1157" y="99"/>
                </a:lnTo>
                <a:lnTo>
                  <a:pt x="1161" y="97"/>
                </a:lnTo>
                <a:lnTo>
                  <a:pt x="1162" y="94"/>
                </a:lnTo>
                <a:lnTo>
                  <a:pt x="1162" y="94"/>
                </a:lnTo>
                <a:lnTo>
                  <a:pt x="1161" y="93"/>
                </a:lnTo>
                <a:lnTo>
                  <a:pt x="1159" y="92"/>
                </a:lnTo>
                <a:lnTo>
                  <a:pt x="1151" y="89"/>
                </a:lnTo>
                <a:lnTo>
                  <a:pt x="1127" y="80"/>
                </a:lnTo>
                <a:lnTo>
                  <a:pt x="1092" y="72"/>
                </a:lnTo>
                <a:lnTo>
                  <a:pt x="1092" y="72"/>
                </a:lnTo>
                <a:lnTo>
                  <a:pt x="1090" y="65"/>
                </a:lnTo>
                <a:lnTo>
                  <a:pt x="1081" y="49"/>
                </a:lnTo>
                <a:lnTo>
                  <a:pt x="1072" y="32"/>
                </a:lnTo>
                <a:lnTo>
                  <a:pt x="1067" y="25"/>
                </a:lnTo>
                <a:lnTo>
                  <a:pt x="1062" y="20"/>
                </a:lnTo>
                <a:lnTo>
                  <a:pt x="1062" y="20"/>
                </a:lnTo>
                <a:lnTo>
                  <a:pt x="1053" y="15"/>
                </a:lnTo>
                <a:lnTo>
                  <a:pt x="1044" y="12"/>
                </a:lnTo>
                <a:lnTo>
                  <a:pt x="1034" y="9"/>
                </a:lnTo>
                <a:lnTo>
                  <a:pt x="1025" y="8"/>
                </a:lnTo>
                <a:lnTo>
                  <a:pt x="1025" y="8"/>
                </a:lnTo>
                <a:lnTo>
                  <a:pt x="1006" y="7"/>
                </a:lnTo>
                <a:lnTo>
                  <a:pt x="999" y="6"/>
                </a:lnTo>
                <a:lnTo>
                  <a:pt x="995" y="6"/>
                </a:lnTo>
                <a:lnTo>
                  <a:pt x="995" y="6"/>
                </a:lnTo>
                <a:lnTo>
                  <a:pt x="993" y="1"/>
                </a:lnTo>
                <a:lnTo>
                  <a:pt x="989" y="0"/>
                </a:lnTo>
                <a:lnTo>
                  <a:pt x="983" y="0"/>
                </a:lnTo>
                <a:lnTo>
                  <a:pt x="983" y="0"/>
                </a:lnTo>
                <a:lnTo>
                  <a:pt x="976" y="2"/>
                </a:lnTo>
                <a:lnTo>
                  <a:pt x="974" y="3"/>
                </a:lnTo>
                <a:lnTo>
                  <a:pt x="973" y="5"/>
                </a:lnTo>
                <a:lnTo>
                  <a:pt x="973" y="6"/>
                </a:lnTo>
                <a:lnTo>
                  <a:pt x="973" y="6"/>
                </a:lnTo>
                <a:lnTo>
                  <a:pt x="965" y="7"/>
                </a:lnTo>
                <a:lnTo>
                  <a:pt x="952" y="13"/>
                </a:lnTo>
                <a:lnTo>
                  <a:pt x="952" y="13"/>
                </a:lnTo>
                <a:lnTo>
                  <a:pt x="939" y="20"/>
                </a:lnTo>
                <a:lnTo>
                  <a:pt x="932" y="25"/>
                </a:lnTo>
                <a:lnTo>
                  <a:pt x="928" y="31"/>
                </a:lnTo>
                <a:lnTo>
                  <a:pt x="928" y="31"/>
                </a:lnTo>
                <a:lnTo>
                  <a:pt x="923" y="39"/>
                </a:lnTo>
                <a:lnTo>
                  <a:pt x="916" y="52"/>
                </a:lnTo>
                <a:lnTo>
                  <a:pt x="910" y="66"/>
                </a:lnTo>
                <a:lnTo>
                  <a:pt x="905" y="78"/>
                </a:lnTo>
                <a:lnTo>
                  <a:pt x="905" y="78"/>
                </a:lnTo>
                <a:lnTo>
                  <a:pt x="903" y="87"/>
                </a:lnTo>
                <a:lnTo>
                  <a:pt x="902" y="98"/>
                </a:lnTo>
                <a:lnTo>
                  <a:pt x="900" y="107"/>
                </a:lnTo>
                <a:lnTo>
                  <a:pt x="900" y="115"/>
                </a:lnTo>
                <a:lnTo>
                  <a:pt x="900" y="115"/>
                </a:lnTo>
                <a:lnTo>
                  <a:pt x="906" y="131"/>
                </a:lnTo>
                <a:lnTo>
                  <a:pt x="911" y="144"/>
                </a:lnTo>
                <a:lnTo>
                  <a:pt x="916" y="144"/>
                </a:lnTo>
                <a:lnTo>
                  <a:pt x="913" y="164"/>
                </a:lnTo>
                <a:lnTo>
                  <a:pt x="908" y="17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0">
            <a:extLst>
              <a:ext uri="{FF2B5EF4-FFF2-40B4-BE49-F238E27FC236}">
                <a16:creationId xmlns:a16="http://schemas.microsoft.com/office/drawing/2014/main" id="{7AC1D390-D5C8-4870-9A6C-F9C996EB60E8}"/>
              </a:ext>
            </a:extLst>
          </p:cNvPr>
          <p:cNvSpPr>
            <a:spLocks/>
          </p:cNvSpPr>
          <p:nvPr/>
        </p:nvSpPr>
        <p:spPr bwMode="auto">
          <a:xfrm>
            <a:off x="6146003" y="4683081"/>
            <a:ext cx="1470760" cy="1661802"/>
          </a:xfrm>
          <a:custGeom>
            <a:avLst/>
            <a:gdLst>
              <a:gd name="T0" fmla="*/ 480 w 1124"/>
              <a:gd name="T1" fmla="*/ 463 h 1270"/>
              <a:gd name="T2" fmla="*/ 444 w 1124"/>
              <a:gd name="T3" fmla="*/ 563 h 1270"/>
              <a:gd name="T4" fmla="*/ 441 w 1124"/>
              <a:gd name="T5" fmla="*/ 756 h 1270"/>
              <a:gd name="T6" fmla="*/ 389 w 1124"/>
              <a:gd name="T7" fmla="*/ 838 h 1270"/>
              <a:gd name="T8" fmla="*/ 203 w 1124"/>
              <a:gd name="T9" fmla="*/ 894 h 1270"/>
              <a:gd name="T10" fmla="*/ 71 w 1124"/>
              <a:gd name="T11" fmla="*/ 895 h 1270"/>
              <a:gd name="T12" fmla="*/ 23 w 1124"/>
              <a:gd name="T13" fmla="*/ 967 h 1270"/>
              <a:gd name="T14" fmla="*/ 7 w 1124"/>
              <a:gd name="T15" fmla="*/ 1112 h 1270"/>
              <a:gd name="T16" fmla="*/ 53 w 1124"/>
              <a:gd name="T17" fmla="*/ 1109 h 1270"/>
              <a:gd name="T18" fmla="*/ 121 w 1124"/>
              <a:gd name="T19" fmla="*/ 1017 h 1270"/>
              <a:gd name="T20" fmla="*/ 137 w 1124"/>
              <a:gd name="T21" fmla="*/ 996 h 1270"/>
              <a:gd name="T22" fmla="*/ 329 w 1124"/>
              <a:gd name="T23" fmla="*/ 965 h 1270"/>
              <a:gd name="T24" fmla="*/ 474 w 1124"/>
              <a:gd name="T25" fmla="*/ 934 h 1270"/>
              <a:gd name="T26" fmla="*/ 609 w 1124"/>
              <a:gd name="T27" fmla="*/ 790 h 1270"/>
              <a:gd name="T28" fmla="*/ 681 w 1124"/>
              <a:gd name="T29" fmla="*/ 885 h 1270"/>
              <a:gd name="T30" fmla="*/ 659 w 1124"/>
              <a:gd name="T31" fmla="*/ 928 h 1270"/>
              <a:gd name="T32" fmla="*/ 620 w 1124"/>
              <a:gd name="T33" fmla="*/ 1086 h 1270"/>
              <a:gd name="T34" fmla="*/ 588 w 1124"/>
              <a:gd name="T35" fmla="*/ 1158 h 1270"/>
              <a:gd name="T36" fmla="*/ 604 w 1124"/>
              <a:gd name="T37" fmla="*/ 1233 h 1270"/>
              <a:gd name="T38" fmla="*/ 722 w 1124"/>
              <a:gd name="T39" fmla="*/ 1267 h 1270"/>
              <a:gd name="T40" fmla="*/ 827 w 1124"/>
              <a:gd name="T41" fmla="*/ 1226 h 1270"/>
              <a:gd name="T42" fmla="*/ 762 w 1124"/>
              <a:gd name="T43" fmla="*/ 1186 h 1270"/>
              <a:gd name="T44" fmla="*/ 696 w 1124"/>
              <a:gd name="T45" fmla="*/ 1092 h 1270"/>
              <a:gd name="T46" fmla="*/ 763 w 1124"/>
              <a:gd name="T47" fmla="*/ 950 h 1270"/>
              <a:gd name="T48" fmla="*/ 814 w 1124"/>
              <a:gd name="T49" fmla="*/ 850 h 1270"/>
              <a:gd name="T50" fmla="*/ 725 w 1124"/>
              <a:gd name="T51" fmla="*/ 685 h 1270"/>
              <a:gd name="T52" fmla="*/ 687 w 1124"/>
              <a:gd name="T53" fmla="*/ 579 h 1270"/>
              <a:gd name="T54" fmla="*/ 720 w 1124"/>
              <a:gd name="T55" fmla="*/ 544 h 1270"/>
              <a:gd name="T56" fmla="*/ 821 w 1124"/>
              <a:gd name="T57" fmla="*/ 422 h 1270"/>
              <a:gd name="T58" fmla="*/ 891 w 1124"/>
              <a:gd name="T59" fmla="*/ 399 h 1270"/>
              <a:gd name="T60" fmla="*/ 978 w 1124"/>
              <a:gd name="T61" fmla="*/ 513 h 1270"/>
              <a:gd name="T62" fmla="*/ 953 w 1124"/>
              <a:gd name="T63" fmla="*/ 579 h 1270"/>
              <a:gd name="T64" fmla="*/ 1010 w 1124"/>
              <a:gd name="T65" fmla="*/ 742 h 1270"/>
              <a:gd name="T66" fmla="*/ 1111 w 1124"/>
              <a:gd name="T67" fmla="*/ 658 h 1270"/>
              <a:gd name="T68" fmla="*/ 1102 w 1124"/>
              <a:gd name="T69" fmla="*/ 587 h 1270"/>
              <a:gd name="T70" fmla="*/ 1017 w 1124"/>
              <a:gd name="T71" fmla="*/ 493 h 1270"/>
              <a:gd name="T72" fmla="*/ 964 w 1124"/>
              <a:gd name="T73" fmla="*/ 327 h 1270"/>
              <a:gd name="T74" fmla="*/ 965 w 1124"/>
              <a:gd name="T75" fmla="*/ 242 h 1270"/>
              <a:gd name="T76" fmla="*/ 1001 w 1124"/>
              <a:gd name="T77" fmla="*/ 220 h 1270"/>
              <a:gd name="T78" fmla="*/ 1010 w 1124"/>
              <a:gd name="T79" fmla="*/ 198 h 1270"/>
              <a:gd name="T80" fmla="*/ 1023 w 1124"/>
              <a:gd name="T81" fmla="*/ 175 h 1270"/>
              <a:gd name="T82" fmla="*/ 1025 w 1124"/>
              <a:gd name="T83" fmla="*/ 113 h 1270"/>
              <a:gd name="T84" fmla="*/ 1080 w 1124"/>
              <a:gd name="T85" fmla="*/ 101 h 1270"/>
              <a:gd name="T86" fmla="*/ 1022 w 1124"/>
              <a:gd name="T87" fmla="*/ 73 h 1270"/>
              <a:gd name="T88" fmla="*/ 942 w 1124"/>
              <a:gd name="T89" fmla="*/ 9 h 1270"/>
              <a:gd name="T90" fmla="*/ 905 w 1124"/>
              <a:gd name="T91" fmla="*/ 12 h 1270"/>
              <a:gd name="T92" fmla="*/ 847 w 1124"/>
              <a:gd name="T93" fmla="*/ 61 h 1270"/>
              <a:gd name="T94" fmla="*/ 850 w 1124"/>
              <a:gd name="T95" fmla="*/ 136 h 1270"/>
              <a:gd name="T96" fmla="*/ 819 w 1124"/>
              <a:gd name="T97" fmla="*/ 179 h 1270"/>
              <a:gd name="T98" fmla="*/ 654 w 1124"/>
              <a:gd name="T99" fmla="*/ 218 h 1270"/>
              <a:gd name="T100" fmla="*/ 481 w 1124"/>
              <a:gd name="T101" fmla="*/ 313 h 1270"/>
              <a:gd name="T102" fmla="*/ 410 w 1124"/>
              <a:gd name="T103" fmla="*/ 398 h 1270"/>
              <a:gd name="T104" fmla="*/ 349 w 1124"/>
              <a:gd name="T105" fmla="*/ 521 h 1270"/>
              <a:gd name="T106" fmla="*/ 287 w 1124"/>
              <a:gd name="T107" fmla="*/ 637 h 1270"/>
              <a:gd name="T108" fmla="*/ 292 w 1124"/>
              <a:gd name="T109" fmla="*/ 665 h 1270"/>
              <a:gd name="T110" fmla="*/ 331 w 1124"/>
              <a:gd name="T111" fmla="*/ 635 h 1270"/>
              <a:gd name="T112" fmla="*/ 324 w 1124"/>
              <a:gd name="T113" fmla="*/ 701 h 1270"/>
              <a:gd name="T114" fmla="*/ 351 w 1124"/>
              <a:gd name="T115" fmla="*/ 690 h 1270"/>
              <a:gd name="T116" fmla="*/ 381 w 1124"/>
              <a:gd name="T117" fmla="*/ 635 h 1270"/>
              <a:gd name="T118" fmla="*/ 397 w 1124"/>
              <a:gd name="T119" fmla="*/ 560 h 1270"/>
              <a:gd name="T120" fmla="*/ 481 w 1124"/>
              <a:gd name="T121" fmla="*/ 423 h 1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24" h="1270">
                <a:moveTo>
                  <a:pt x="528" y="366"/>
                </a:moveTo>
                <a:lnTo>
                  <a:pt x="528" y="366"/>
                </a:lnTo>
                <a:lnTo>
                  <a:pt x="507" y="423"/>
                </a:lnTo>
                <a:lnTo>
                  <a:pt x="507" y="423"/>
                </a:lnTo>
                <a:lnTo>
                  <a:pt x="505" y="424"/>
                </a:lnTo>
                <a:lnTo>
                  <a:pt x="502" y="427"/>
                </a:lnTo>
                <a:lnTo>
                  <a:pt x="498" y="430"/>
                </a:lnTo>
                <a:lnTo>
                  <a:pt x="493" y="440"/>
                </a:lnTo>
                <a:lnTo>
                  <a:pt x="493" y="440"/>
                </a:lnTo>
                <a:lnTo>
                  <a:pt x="487" y="451"/>
                </a:lnTo>
                <a:lnTo>
                  <a:pt x="480" y="463"/>
                </a:lnTo>
                <a:lnTo>
                  <a:pt x="472" y="476"/>
                </a:lnTo>
                <a:lnTo>
                  <a:pt x="472" y="476"/>
                </a:lnTo>
                <a:lnTo>
                  <a:pt x="467" y="483"/>
                </a:lnTo>
                <a:lnTo>
                  <a:pt x="463" y="490"/>
                </a:lnTo>
                <a:lnTo>
                  <a:pt x="457" y="501"/>
                </a:lnTo>
                <a:lnTo>
                  <a:pt x="452" y="514"/>
                </a:lnTo>
                <a:lnTo>
                  <a:pt x="447" y="528"/>
                </a:lnTo>
                <a:lnTo>
                  <a:pt x="445" y="545"/>
                </a:lnTo>
                <a:lnTo>
                  <a:pt x="444" y="554"/>
                </a:lnTo>
                <a:lnTo>
                  <a:pt x="444" y="563"/>
                </a:lnTo>
                <a:lnTo>
                  <a:pt x="444" y="563"/>
                </a:lnTo>
                <a:lnTo>
                  <a:pt x="446" y="580"/>
                </a:lnTo>
                <a:lnTo>
                  <a:pt x="449" y="598"/>
                </a:lnTo>
                <a:lnTo>
                  <a:pt x="453" y="613"/>
                </a:lnTo>
                <a:lnTo>
                  <a:pt x="458" y="626"/>
                </a:lnTo>
                <a:lnTo>
                  <a:pt x="466" y="646"/>
                </a:lnTo>
                <a:lnTo>
                  <a:pt x="470" y="654"/>
                </a:lnTo>
                <a:lnTo>
                  <a:pt x="470" y="654"/>
                </a:lnTo>
                <a:lnTo>
                  <a:pt x="459" y="697"/>
                </a:lnTo>
                <a:lnTo>
                  <a:pt x="449" y="732"/>
                </a:lnTo>
                <a:lnTo>
                  <a:pt x="441" y="756"/>
                </a:lnTo>
                <a:lnTo>
                  <a:pt x="441" y="756"/>
                </a:lnTo>
                <a:lnTo>
                  <a:pt x="439" y="766"/>
                </a:lnTo>
                <a:lnTo>
                  <a:pt x="436" y="775"/>
                </a:lnTo>
                <a:lnTo>
                  <a:pt x="432" y="798"/>
                </a:lnTo>
                <a:lnTo>
                  <a:pt x="428" y="808"/>
                </a:lnTo>
                <a:lnTo>
                  <a:pt x="423" y="818"/>
                </a:lnTo>
                <a:lnTo>
                  <a:pt x="420" y="821"/>
                </a:lnTo>
                <a:lnTo>
                  <a:pt x="416" y="825"/>
                </a:lnTo>
                <a:lnTo>
                  <a:pt x="412" y="829"/>
                </a:lnTo>
                <a:lnTo>
                  <a:pt x="407" y="831"/>
                </a:lnTo>
                <a:lnTo>
                  <a:pt x="407" y="831"/>
                </a:lnTo>
                <a:lnTo>
                  <a:pt x="389" y="838"/>
                </a:lnTo>
                <a:lnTo>
                  <a:pt x="377" y="843"/>
                </a:lnTo>
                <a:lnTo>
                  <a:pt x="363" y="845"/>
                </a:lnTo>
                <a:lnTo>
                  <a:pt x="341" y="845"/>
                </a:lnTo>
                <a:lnTo>
                  <a:pt x="341" y="845"/>
                </a:lnTo>
                <a:lnTo>
                  <a:pt x="334" y="846"/>
                </a:lnTo>
                <a:lnTo>
                  <a:pt x="325" y="847"/>
                </a:lnTo>
                <a:lnTo>
                  <a:pt x="306" y="852"/>
                </a:lnTo>
                <a:lnTo>
                  <a:pt x="286" y="859"/>
                </a:lnTo>
                <a:lnTo>
                  <a:pt x="264" y="868"/>
                </a:lnTo>
                <a:lnTo>
                  <a:pt x="222" y="885"/>
                </a:lnTo>
                <a:lnTo>
                  <a:pt x="203" y="894"/>
                </a:lnTo>
                <a:lnTo>
                  <a:pt x="187" y="899"/>
                </a:lnTo>
                <a:lnTo>
                  <a:pt x="187" y="899"/>
                </a:lnTo>
                <a:lnTo>
                  <a:pt x="141" y="913"/>
                </a:lnTo>
                <a:lnTo>
                  <a:pt x="128" y="915"/>
                </a:lnTo>
                <a:lnTo>
                  <a:pt x="121" y="915"/>
                </a:lnTo>
                <a:lnTo>
                  <a:pt x="121" y="915"/>
                </a:lnTo>
                <a:lnTo>
                  <a:pt x="112" y="911"/>
                </a:lnTo>
                <a:lnTo>
                  <a:pt x="98" y="903"/>
                </a:lnTo>
                <a:lnTo>
                  <a:pt x="89" y="898"/>
                </a:lnTo>
                <a:lnTo>
                  <a:pt x="79" y="896"/>
                </a:lnTo>
                <a:lnTo>
                  <a:pt x="71" y="895"/>
                </a:lnTo>
                <a:lnTo>
                  <a:pt x="66" y="896"/>
                </a:lnTo>
                <a:lnTo>
                  <a:pt x="63" y="897"/>
                </a:lnTo>
                <a:lnTo>
                  <a:pt x="63" y="897"/>
                </a:lnTo>
                <a:lnTo>
                  <a:pt x="51" y="902"/>
                </a:lnTo>
                <a:lnTo>
                  <a:pt x="43" y="907"/>
                </a:lnTo>
                <a:lnTo>
                  <a:pt x="38" y="913"/>
                </a:lnTo>
                <a:lnTo>
                  <a:pt x="34" y="917"/>
                </a:lnTo>
                <a:lnTo>
                  <a:pt x="34" y="917"/>
                </a:lnTo>
                <a:lnTo>
                  <a:pt x="32" y="928"/>
                </a:lnTo>
                <a:lnTo>
                  <a:pt x="28" y="946"/>
                </a:lnTo>
                <a:lnTo>
                  <a:pt x="23" y="967"/>
                </a:lnTo>
                <a:lnTo>
                  <a:pt x="15" y="988"/>
                </a:lnTo>
                <a:lnTo>
                  <a:pt x="15" y="988"/>
                </a:lnTo>
                <a:lnTo>
                  <a:pt x="11" y="1004"/>
                </a:lnTo>
                <a:lnTo>
                  <a:pt x="7" y="1014"/>
                </a:lnTo>
                <a:lnTo>
                  <a:pt x="6" y="1028"/>
                </a:lnTo>
                <a:lnTo>
                  <a:pt x="2" y="1051"/>
                </a:lnTo>
                <a:lnTo>
                  <a:pt x="2" y="1051"/>
                </a:lnTo>
                <a:lnTo>
                  <a:pt x="0" y="1066"/>
                </a:lnTo>
                <a:lnTo>
                  <a:pt x="1" y="1082"/>
                </a:lnTo>
                <a:lnTo>
                  <a:pt x="4" y="1098"/>
                </a:lnTo>
                <a:lnTo>
                  <a:pt x="7" y="1112"/>
                </a:lnTo>
                <a:lnTo>
                  <a:pt x="12" y="1125"/>
                </a:lnTo>
                <a:lnTo>
                  <a:pt x="18" y="1136"/>
                </a:lnTo>
                <a:lnTo>
                  <a:pt x="23" y="1142"/>
                </a:lnTo>
                <a:lnTo>
                  <a:pt x="25" y="1144"/>
                </a:lnTo>
                <a:lnTo>
                  <a:pt x="27" y="1144"/>
                </a:lnTo>
                <a:lnTo>
                  <a:pt x="27" y="1144"/>
                </a:lnTo>
                <a:lnTo>
                  <a:pt x="31" y="1143"/>
                </a:lnTo>
                <a:lnTo>
                  <a:pt x="33" y="1141"/>
                </a:lnTo>
                <a:lnTo>
                  <a:pt x="39" y="1132"/>
                </a:lnTo>
                <a:lnTo>
                  <a:pt x="46" y="1122"/>
                </a:lnTo>
                <a:lnTo>
                  <a:pt x="53" y="1109"/>
                </a:lnTo>
                <a:lnTo>
                  <a:pt x="65" y="1084"/>
                </a:lnTo>
                <a:lnTo>
                  <a:pt x="72" y="1070"/>
                </a:lnTo>
                <a:lnTo>
                  <a:pt x="72" y="1070"/>
                </a:lnTo>
                <a:lnTo>
                  <a:pt x="78" y="1059"/>
                </a:lnTo>
                <a:lnTo>
                  <a:pt x="89" y="1044"/>
                </a:lnTo>
                <a:lnTo>
                  <a:pt x="99" y="1028"/>
                </a:lnTo>
                <a:lnTo>
                  <a:pt x="108" y="1020"/>
                </a:lnTo>
                <a:lnTo>
                  <a:pt x="108" y="1020"/>
                </a:lnTo>
                <a:lnTo>
                  <a:pt x="110" y="1019"/>
                </a:lnTo>
                <a:lnTo>
                  <a:pt x="114" y="1018"/>
                </a:lnTo>
                <a:lnTo>
                  <a:pt x="121" y="1017"/>
                </a:lnTo>
                <a:lnTo>
                  <a:pt x="128" y="1015"/>
                </a:lnTo>
                <a:lnTo>
                  <a:pt x="131" y="1014"/>
                </a:lnTo>
                <a:lnTo>
                  <a:pt x="133" y="1013"/>
                </a:lnTo>
                <a:lnTo>
                  <a:pt x="133" y="1013"/>
                </a:lnTo>
                <a:lnTo>
                  <a:pt x="135" y="1011"/>
                </a:lnTo>
                <a:lnTo>
                  <a:pt x="137" y="1007"/>
                </a:lnTo>
                <a:lnTo>
                  <a:pt x="137" y="1004"/>
                </a:lnTo>
                <a:lnTo>
                  <a:pt x="135" y="999"/>
                </a:lnTo>
                <a:lnTo>
                  <a:pt x="135" y="999"/>
                </a:lnTo>
                <a:lnTo>
                  <a:pt x="136" y="999"/>
                </a:lnTo>
                <a:lnTo>
                  <a:pt x="137" y="996"/>
                </a:lnTo>
                <a:lnTo>
                  <a:pt x="147" y="994"/>
                </a:lnTo>
                <a:lnTo>
                  <a:pt x="161" y="989"/>
                </a:lnTo>
                <a:lnTo>
                  <a:pt x="179" y="986"/>
                </a:lnTo>
                <a:lnTo>
                  <a:pt x="200" y="981"/>
                </a:lnTo>
                <a:lnTo>
                  <a:pt x="224" y="978"/>
                </a:lnTo>
                <a:lnTo>
                  <a:pt x="247" y="975"/>
                </a:lnTo>
                <a:lnTo>
                  <a:pt x="271" y="974"/>
                </a:lnTo>
                <a:lnTo>
                  <a:pt x="271" y="974"/>
                </a:lnTo>
                <a:lnTo>
                  <a:pt x="292" y="972"/>
                </a:lnTo>
                <a:lnTo>
                  <a:pt x="311" y="969"/>
                </a:lnTo>
                <a:lnTo>
                  <a:pt x="329" y="965"/>
                </a:lnTo>
                <a:lnTo>
                  <a:pt x="344" y="960"/>
                </a:lnTo>
                <a:lnTo>
                  <a:pt x="371" y="950"/>
                </a:lnTo>
                <a:lnTo>
                  <a:pt x="384" y="948"/>
                </a:lnTo>
                <a:lnTo>
                  <a:pt x="397" y="946"/>
                </a:lnTo>
                <a:lnTo>
                  <a:pt x="397" y="946"/>
                </a:lnTo>
                <a:lnTo>
                  <a:pt x="421" y="944"/>
                </a:lnTo>
                <a:lnTo>
                  <a:pt x="440" y="943"/>
                </a:lnTo>
                <a:lnTo>
                  <a:pt x="458" y="940"/>
                </a:lnTo>
                <a:lnTo>
                  <a:pt x="466" y="937"/>
                </a:lnTo>
                <a:lnTo>
                  <a:pt x="474" y="934"/>
                </a:lnTo>
                <a:lnTo>
                  <a:pt x="474" y="934"/>
                </a:lnTo>
                <a:lnTo>
                  <a:pt x="491" y="924"/>
                </a:lnTo>
                <a:lnTo>
                  <a:pt x="507" y="911"/>
                </a:lnTo>
                <a:lnTo>
                  <a:pt x="523" y="899"/>
                </a:lnTo>
                <a:lnTo>
                  <a:pt x="532" y="890"/>
                </a:lnTo>
                <a:lnTo>
                  <a:pt x="532" y="890"/>
                </a:lnTo>
                <a:lnTo>
                  <a:pt x="548" y="869"/>
                </a:lnTo>
                <a:lnTo>
                  <a:pt x="571" y="834"/>
                </a:lnTo>
                <a:lnTo>
                  <a:pt x="594" y="803"/>
                </a:lnTo>
                <a:lnTo>
                  <a:pt x="606" y="787"/>
                </a:lnTo>
                <a:lnTo>
                  <a:pt x="606" y="787"/>
                </a:lnTo>
                <a:lnTo>
                  <a:pt x="609" y="790"/>
                </a:lnTo>
                <a:lnTo>
                  <a:pt x="620" y="797"/>
                </a:lnTo>
                <a:lnTo>
                  <a:pt x="648" y="819"/>
                </a:lnTo>
                <a:lnTo>
                  <a:pt x="664" y="832"/>
                </a:lnTo>
                <a:lnTo>
                  <a:pt x="677" y="845"/>
                </a:lnTo>
                <a:lnTo>
                  <a:pt x="686" y="856"/>
                </a:lnTo>
                <a:lnTo>
                  <a:pt x="688" y="860"/>
                </a:lnTo>
                <a:lnTo>
                  <a:pt x="690" y="864"/>
                </a:lnTo>
                <a:lnTo>
                  <a:pt x="690" y="864"/>
                </a:lnTo>
                <a:lnTo>
                  <a:pt x="688" y="870"/>
                </a:lnTo>
                <a:lnTo>
                  <a:pt x="686" y="875"/>
                </a:lnTo>
                <a:lnTo>
                  <a:pt x="681" y="885"/>
                </a:lnTo>
                <a:lnTo>
                  <a:pt x="675" y="894"/>
                </a:lnTo>
                <a:lnTo>
                  <a:pt x="674" y="897"/>
                </a:lnTo>
                <a:lnTo>
                  <a:pt x="673" y="899"/>
                </a:lnTo>
                <a:lnTo>
                  <a:pt x="673" y="899"/>
                </a:lnTo>
                <a:lnTo>
                  <a:pt x="672" y="903"/>
                </a:lnTo>
                <a:lnTo>
                  <a:pt x="668" y="909"/>
                </a:lnTo>
                <a:lnTo>
                  <a:pt x="666" y="915"/>
                </a:lnTo>
                <a:lnTo>
                  <a:pt x="664" y="920"/>
                </a:lnTo>
                <a:lnTo>
                  <a:pt x="664" y="920"/>
                </a:lnTo>
                <a:lnTo>
                  <a:pt x="662" y="923"/>
                </a:lnTo>
                <a:lnTo>
                  <a:pt x="659" y="928"/>
                </a:lnTo>
                <a:lnTo>
                  <a:pt x="649" y="939"/>
                </a:lnTo>
                <a:lnTo>
                  <a:pt x="643" y="947"/>
                </a:lnTo>
                <a:lnTo>
                  <a:pt x="639" y="955"/>
                </a:lnTo>
                <a:lnTo>
                  <a:pt x="635" y="965"/>
                </a:lnTo>
                <a:lnTo>
                  <a:pt x="633" y="976"/>
                </a:lnTo>
                <a:lnTo>
                  <a:pt x="633" y="976"/>
                </a:lnTo>
                <a:lnTo>
                  <a:pt x="632" y="1001"/>
                </a:lnTo>
                <a:lnTo>
                  <a:pt x="629" y="1027"/>
                </a:lnTo>
                <a:lnTo>
                  <a:pt x="626" y="1056"/>
                </a:lnTo>
                <a:lnTo>
                  <a:pt x="623" y="1071"/>
                </a:lnTo>
                <a:lnTo>
                  <a:pt x="620" y="1086"/>
                </a:lnTo>
                <a:lnTo>
                  <a:pt x="620" y="1086"/>
                </a:lnTo>
                <a:lnTo>
                  <a:pt x="607" y="1127"/>
                </a:lnTo>
                <a:lnTo>
                  <a:pt x="603" y="1137"/>
                </a:lnTo>
                <a:lnTo>
                  <a:pt x="603" y="1137"/>
                </a:lnTo>
                <a:lnTo>
                  <a:pt x="602" y="1137"/>
                </a:lnTo>
                <a:lnTo>
                  <a:pt x="599" y="1137"/>
                </a:lnTo>
                <a:lnTo>
                  <a:pt x="595" y="1140"/>
                </a:lnTo>
                <a:lnTo>
                  <a:pt x="593" y="1143"/>
                </a:lnTo>
                <a:lnTo>
                  <a:pt x="591" y="1147"/>
                </a:lnTo>
                <a:lnTo>
                  <a:pt x="591" y="1147"/>
                </a:lnTo>
                <a:lnTo>
                  <a:pt x="588" y="1158"/>
                </a:lnTo>
                <a:lnTo>
                  <a:pt x="584" y="1173"/>
                </a:lnTo>
                <a:lnTo>
                  <a:pt x="583" y="1189"/>
                </a:lnTo>
                <a:lnTo>
                  <a:pt x="583" y="1197"/>
                </a:lnTo>
                <a:lnTo>
                  <a:pt x="584" y="1205"/>
                </a:lnTo>
                <a:lnTo>
                  <a:pt x="584" y="1205"/>
                </a:lnTo>
                <a:lnTo>
                  <a:pt x="587" y="1212"/>
                </a:lnTo>
                <a:lnTo>
                  <a:pt x="589" y="1218"/>
                </a:lnTo>
                <a:lnTo>
                  <a:pt x="591" y="1222"/>
                </a:lnTo>
                <a:lnTo>
                  <a:pt x="595" y="1227"/>
                </a:lnTo>
                <a:lnTo>
                  <a:pt x="600" y="1231"/>
                </a:lnTo>
                <a:lnTo>
                  <a:pt x="604" y="1233"/>
                </a:lnTo>
                <a:lnTo>
                  <a:pt x="609" y="1235"/>
                </a:lnTo>
                <a:lnTo>
                  <a:pt x="615" y="1238"/>
                </a:lnTo>
                <a:lnTo>
                  <a:pt x="615" y="1238"/>
                </a:lnTo>
                <a:lnTo>
                  <a:pt x="625" y="1241"/>
                </a:lnTo>
                <a:lnTo>
                  <a:pt x="635" y="1246"/>
                </a:lnTo>
                <a:lnTo>
                  <a:pt x="652" y="1252"/>
                </a:lnTo>
                <a:lnTo>
                  <a:pt x="665" y="1255"/>
                </a:lnTo>
                <a:lnTo>
                  <a:pt x="680" y="1259"/>
                </a:lnTo>
                <a:lnTo>
                  <a:pt x="680" y="1259"/>
                </a:lnTo>
                <a:lnTo>
                  <a:pt x="710" y="1265"/>
                </a:lnTo>
                <a:lnTo>
                  <a:pt x="722" y="1267"/>
                </a:lnTo>
                <a:lnTo>
                  <a:pt x="731" y="1270"/>
                </a:lnTo>
                <a:lnTo>
                  <a:pt x="740" y="1270"/>
                </a:lnTo>
                <a:lnTo>
                  <a:pt x="751" y="1268"/>
                </a:lnTo>
                <a:lnTo>
                  <a:pt x="762" y="1266"/>
                </a:lnTo>
                <a:lnTo>
                  <a:pt x="774" y="1261"/>
                </a:lnTo>
                <a:lnTo>
                  <a:pt x="774" y="1261"/>
                </a:lnTo>
                <a:lnTo>
                  <a:pt x="797" y="1248"/>
                </a:lnTo>
                <a:lnTo>
                  <a:pt x="808" y="1242"/>
                </a:lnTo>
                <a:lnTo>
                  <a:pt x="816" y="1238"/>
                </a:lnTo>
                <a:lnTo>
                  <a:pt x="823" y="1232"/>
                </a:lnTo>
                <a:lnTo>
                  <a:pt x="827" y="1226"/>
                </a:lnTo>
                <a:lnTo>
                  <a:pt x="830" y="1220"/>
                </a:lnTo>
                <a:lnTo>
                  <a:pt x="829" y="1214"/>
                </a:lnTo>
                <a:lnTo>
                  <a:pt x="829" y="1214"/>
                </a:lnTo>
                <a:lnTo>
                  <a:pt x="829" y="1212"/>
                </a:lnTo>
                <a:lnTo>
                  <a:pt x="827" y="1209"/>
                </a:lnTo>
                <a:lnTo>
                  <a:pt x="821" y="1206"/>
                </a:lnTo>
                <a:lnTo>
                  <a:pt x="811" y="1202"/>
                </a:lnTo>
                <a:lnTo>
                  <a:pt x="802" y="1200"/>
                </a:lnTo>
                <a:lnTo>
                  <a:pt x="781" y="1194"/>
                </a:lnTo>
                <a:lnTo>
                  <a:pt x="770" y="1190"/>
                </a:lnTo>
                <a:lnTo>
                  <a:pt x="762" y="1186"/>
                </a:lnTo>
                <a:lnTo>
                  <a:pt x="762" y="1186"/>
                </a:lnTo>
                <a:lnTo>
                  <a:pt x="718" y="1154"/>
                </a:lnTo>
                <a:lnTo>
                  <a:pt x="718" y="1154"/>
                </a:lnTo>
                <a:lnTo>
                  <a:pt x="709" y="1145"/>
                </a:lnTo>
                <a:lnTo>
                  <a:pt x="704" y="1140"/>
                </a:lnTo>
                <a:lnTo>
                  <a:pt x="701" y="1135"/>
                </a:lnTo>
                <a:lnTo>
                  <a:pt x="701" y="1135"/>
                </a:lnTo>
                <a:lnTo>
                  <a:pt x="696" y="1117"/>
                </a:lnTo>
                <a:lnTo>
                  <a:pt x="692" y="1102"/>
                </a:lnTo>
                <a:lnTo>
                  <a:pt x="692" y="1102"/>
                </a:lnTo>
                <a:lnTo>
                  <a:pt x="696" y="1092"/>
                </a:lnTo>
                <a:lnTo>
                  <a:pt x="704" y="1071"/>
                </a:lnTo>
                <a:lnTo>
                  <a:pt x="716" y="1045"/>
                </a:lnTo>
                <a:lnTo>
                  <a:pt x="729" y="1018"/>
                </a:lnTo>
                <a:lnTo>
                  <a:pt x="729" y="1018"/>
                </a:lnTo>
                <a:lnTo>
                  <a:pt x="740" y="994"/>
                </a:lnTo>
                <a:lnTo>
                  <a:pt x="750" y="973"/>
                </a:lnTo>
                <a:lnTo>
                  <a:pt x="757" y="953"/>
                </a:lnTo>
                <a:lnTo>
                  <a:pt x="757" y="953"/>
                </a:lnTo>
                <a:lnTo>
                  <a:pt x="758" y="953"/>
                </a:lnTo>
                <a:lnTo>
                  <a:pt x="761" y="953"/>
                </a:lnTo>
                <a:lnTo>
                  <a:pt x="763" y="950"/>
                </a:lnTo>
                <a:lnTo>
                  <a:pt x="766" y="943"/>
                </a:lnTo>
                <a:lnTo>
                  <a:pt x="766" y="943"/>
                </a:lnTo>
                <a:lnTo>
                  <a:pt x="770" y="936"/>
                </a:lnTo>
                <a:lnTo>
                  <a:pt x="776" y="927"/>
                </a:lnTo>
                <a:lnTo>
                  <a:pt x="792" y="901"/>
                </a:lnTo>
                <a:lnTo>
                  <a:pt x="801" y="886"/>
                </a:lnTo>
                <a:lnTo>
                  <a:pt x="807" y="873"/>
                </a:lnTo>
                <a:lnTo>
                  <a:pt x="811" y="860"/>
                </a:lnTo>
                <a:lnTo>
                  <a:pt x="813" y="855"/>
                </a:lnTo>
                <a:lnTo>
                  <a:pt x="814" y="850"/>
                </a:lnTo>
                <a:lnTo>
                  <a:pt x="814" y="850"/>
                </a:lnTo>
                <a:lnTo>
                  <a:pt x="814" y="836"/>
                </a:lnTo>
                <a:lnTo>
                  <a:pt x="815" y="826"/>
                </a:lnTo>
                <a:lnTo>
                  <a:pt x="815" y="821"/>
                </a:lnTo>
                <a:lnTo>
                  <a:pt x="814" y="816"/>
                </a:lnTo>
                <a:lnTo>
                  <a:pt x="813" y="810"/>
                </a:lnTo>
                <a:lnTo>
                  <a:pt x="809" y="801"/>
                </a:lnTo>
                <a:lnTo>
                  <a:pt x="809" y="801"/>
                </a:lnTo>
                <a:lnTo>
                  <a:pt x="802" y="788"/>
                </a:lnTo>
                <a:lnTo>
                  <a:pt x="789" y="771"/>
                </a:lnTo>
                <a:lnTo>
                  <a:pt x="757" y="727"/>
                </a:lnTo>
                <a:lnTo>
                  <a:pt x="725" y="685"/>
                </a:lnTo>
                <a:lnTo>
                  <a:pt x="706" y="658"/>
                </a:lnTo>
                <a:lnTo>
                  <a:pt x="706" y="658"/>
                </a:lnTo>
                <a:lnTo>
                  <a:pt x="699" y="646"/>
                </a:lnTo>
                <a:lnTo>
                  <a:pt x="694" y="636"/>
                </a:lnTo>
                <a:lnTo>
                  <a:pt x="691" y="625"/>
                </a:lnTo>
                <a:lnTo>
                  <a:pt x="690" y="615"/>
                </a:lnTo>
                <a:lnTo>
                  <a:pt x="690" y="615"/>
                </a:lnTo>
                <a:lnTo>
                  <a:pt x="687" y="597"/>
                </a:lnTo>
                <a:lnTo>
                  <a:pt x="686" y="590"/>
                </a:lnTo>
                <a:lnTo>
                  <a:pt x="687" y="579"/>
                </a:lnTo>
                <a:lnTo>
                  <a:pt x="687" y="579"/>
                </a:lnTo>
                <a:lnTo>
                  <a:pt x="690" y="567"/>
                </a:lnTo>
                <a:lnTo>
                  <a:pt x="692" y="558"/>
                </a:lnTo>
                <a:lnTo>
                  <a:pt x="697" y="548"/>
                </a:lnTo>
                <a:lnTo>
                  <a:pt x="697" y="548"/>
                </a:lnTo>
                <a:lnTo>
                  <a:pt x="699" y="551"/>
                </a:lnTo>
                <a:lnTo>
                  <a:pt x="705" y="553"/>
                </a:lnTo>
                <a:lnTo>
                  <a:pt x="709" y="553"/>
                </a:lnTo>
                <a:lnTo>
                  <a:pt x="712" y="552"/>
                </a:lnTo>
                <a:lnTo>
                  <a:pt x="716" y="550"/>
                </a:lnTo>
                <a:lnTo>
                  <a:pt x="720" y="544"/>
                </a:lnTo>
                <a:lnTo>
                  <a:pt x="720" y="544"/>
                </a:lnTo>
                <a:lnTo>
                  <a:pt x="724" y="537"/>
                </a:lnTo>
                <a:lnTo>
                  <a:pt x="727" y="527"/>
                </a:lnTo>
                <a:lnTo>
                  <a:pt x="736" y="502"/>
                </a:lnTo>
                <a:lnTo>
                  <a:pt x="744" y="480"/>
                </a:lnTo>
                <a:lnTo>
                  <a:pt x="749" y="471"/>
                </a:lnTo>
                <a:lnTo>
                  <a:pt x="752" y="464"/>
                </a:lnTo>
                <a:lnTo>
                  <a:pt x="752" y="464"/>
                </a:lnTo>
                <a:lnTo>
                  <a:pt x="759" y="460"/>
                </a:lnTo>
                <a:lnTo>
                  <a:pt x="769" y="454"/>
                </a:lnTo>
                <a:lnTo>
                  <a:pt x="795" y="438"/>
                </a:lnTo>
                <a:lnTo>
                  <a:pt x="821" y="422"/>
                </a:lnTo>
                <a:lnTo>
                  <a:pt x="832" y="414"/>
                </a:lnTo>
                <a:lnTo>
                  <a:pt x="839" y="406"/>
                </a:lnTo>
                <a:lnTo>
                  <a:pt x="839" y="406"/>
                </a:lnTo>
                <a:lnTo>
                  <a:pt x="846" y="401"/>
                </a:lnTo>
                <a:lnTo>
                  <a:pt x="852" y="395"/>
                </a:lnTo>
                <a:lnTo>
                  <a:pt x="866" y="385"/>
                </a:lnTo>
                <a:lnTo>
                  <a:pt x="876" y="378"/>
                </a:lnTo>
                <a:lnTo>
                  <a:pt x="881" y="376"/>
                </a:lnTo>
                <a:lnTo>
                  <a:pt x="881" y="376"/>
                </a:lnTo>
                <a:lnTo>
                  <a:pt x="885" y="388"/>
                </a:lnTo>
                <a:lnTo>
                  <a:pt x="891" y="399"/>
                </a:lnTo>
                <a:lnTo>
                  <a:pt x="897" y="415"/>
                </a:lnTo>
                <a:lnTo>
                  <a:pt x="906" y="431"/>
                </a:lnTo>
                <a:lnTo>
                  <a:pt x="917" y="448"/>
                </a:lnTo>
                <a:lnTo>
                  <a:pt x="928" y="463"/>
                </a:lnTo>
                <a:lnTo>
                  <a:pt x="934" y="470"/>
                </a:lnTo>
                <a:lnTo>
                  <a:pt x="942" y="476"/>
                </a:lnTo>
                <a:lnTo>
                  <a:pt x="942" y="476"/>
                </a:lnTo>
                <a:lnTo>
                  <a:pt x="955" y="488"/>
                </a:lnTo>
                <a:lnTo>
                  <a:pt x="965" y="497"/>
                </a:lnTo>
                <a:lnTo>
                  <a:pt x="973" y="506"/>
                </a:lnTo>
                <a:lnTo>
                  <a:pt x="978" y="513"/>
                </a:lnTo>
                <a:lnTo>
                  <a:pt x="985" y="522"/>
                </a:lnTo>
                <a:lnTo>
                  <a:pt x="986" y="526"/>
                </a:lnTo>
                <a:lnTo>
                  <a:pt x="986" y="526"/>
                </a:lnTo>
                <a:lnTo>
                  <a:pt x="981" y="532"/>
                </a:lnTo>
                <a:lnTo>
                  <a:pt x="969" y="548"/>
                </a:lnTo>
                <a:lnTo>
                  <a:pt x="963" y="557"/>
                </a:lnTo>
                <a:lnTo>
                  <a:pt x="957" y="566"/>
                </a:lnTo>
                <a:lnTo>
                  <a:pt x="955" y="573"/>
                </a:lnTo>
                <a:lnTo>
                  <a:pt x="953" y="577"/>
                </a:lnTo>
                <a:lnTo>
                  <a:pt x="953" y="579"/>
                </a:lnTo>
                <a:lnTo>
                  <a:pt x="953" y="579"/>
                </a:lnTo>
                <a:lnTo>
                  <a:pt x="970" y="633"/>
                </a:lnTo>
                <a:lnTo>
                  <a:pt x="982" y="672"/>
                </a:lnTo>
                <a:lnTo>
                  <a:pt x="985" y="690"/>
                </a:lnTo>
                <a:lnTo>
                  <a:pt x="989" y="706"/>
                </a:lnTo>
                <a:lnTo>
                  <a:pt x="989" y="706"/>
                </a:lnTo>
                <a:lnTo>
                  <a:pt x="991" y="717"/>
                </a:lnTo>
                <a:lnTo>
                  <a:pt x="994" y="727"/>
                </a:lnTo>
                <a:lnTo>
                  <a:pt x="997" y="734"/>
                </a:lnTo>
                <a:lnTo>
                  <a:pt x="1002" y="739"/>
                </a:lnTo>
                <a:lnTo>
                  <a:pt x="1005" y="741"/>
                </a:lnTo>
                <a:lnTo>
                  <a:pt x="1010" y="742"/>
                </a:lnTo>
                <a:lnTo>
                  <a:pt x="1015" y="741"/>
                </a:lnTo>
                <a:lnTo>
                  <a:pt x="1020" y="738"/>
                </a:lnTo>
                <a:lnTo>
                  <a:pt x="1020" y="738"/>
                </a:lnTo>
                <a:lnTo>
                  <a:pt x="1037" y="723"/>
                </a:lnTo>
                <a:lnTo>
                  <a:pt x="1066" y="701"/>
                </a:lnTo>
                <a:lnTo>
                  <a:pt x="1093" y="677"/>
                </a:lnTo>
                <a:lnTo>
                  <a:pt x="1102" y="668"/>
                </a:lnTo>
                <a:lnTo>
                  <a:pt x="1108" y="661"/>
                </a:lnTo>
                <a:lnTo>
                  <a:pt x="1108" y="661"/>
                </a:lnTo>
                <a:lnTo>
                  <a:pt x="1109" y="659"/>
                </a:lnTo>
                <a:lnTo>
                  <a:pt x="1111" y="658"/>
                </a:lnTo>
                <a:lnTo>
                  <a:pt x="1114" y="657"/>
                </a:lnTo>
                <a:lnTo>
                  <a:pt x="1121" y="658"/>
                </a:lnTo>
                <a:lnTo>
                  <a:pt x="1122" y="658"/>
                </a:lnTo>
                <a:lnTo>
                  <a:pt x="1124" y="658"/>
                </a:lnTo>
                <a:lnTo>
                  <a:pt x="1124" y="654"/>
                </a:lnTo>
                <a:lnTo>
                  <a:pt x="1124" y="645"/>
                </a:lnTo>
                <a:lnTo>
                  <a:pt x="1120" y="631"/>
                </a:lnTo>
                <a:lnTo>
                  <a:pt x="1120" y="631"/>
                </a:lnTo>
                <a:lnTo>
                  <a:pt x="1114" y="613"/>
                </a:lnTo>
                <a:lnTo>
                  <a:pt x="1108" y="600"/>
                </a:lnTo>
                <a:lnTo>
                  <a:pt x="1102" y="587"/>
                </a:lnTo>
                <a:lnTo>
                  <a:pt x="1095" y="578"/>
                </a:lnTo>
                <a:lnTo>
                  <a:pt x="1088" y="568"/>
                </a:lnTo>
                <a:lnTo>
                  <a:pt x="1081" y="561"/>
                </a:lnTo>
                <a:lnTo>
                  <a:pt x="1068" y="546"/>
                </a:lnTo>
                <a:lnTo>
                  <a:pt x="1068" y="546"/>
                </a:lnTo>
                <a:lnTo>
                  <a:pt x="1043" y="519"/>
                </a:lnTo>
                <a:lnTo>
                  <a:pt x="1030" y="505"/>
                </a:lnTo>
                <a:lnTo>
                  <a:pt x="1030" y="505"/>
                </a:lnTo>
                <a:lnTo>
                  <a:pt x="1028" y="502"/>
                </a:lnTo>
                <a:lnTo>
                  <a:pt x="1022" y="497"/>
                </a:lnTo>
                <a:lnTo>
                  <a:pt x="1017" y="493"/>
                </a:lnTo>
                <a:lnTo>
                  <a:pt x="1015" y="490"/>
                </a:lnTo>
                <a:lnTo>
                  <a:pt x="1015" y="490"/>
                </a:lnTo>
                <a:lnTo>
                  <a:pt x="1010" y="473"/>
                </a:lnTo>
                <a:lnTo>
                  <a:pt x="1001" y="432"/>
                </a:lnTo>
                <a:lnTo>
                  <a:pt x="989" y="391"/>
                </a:lnTo>
                <a:lnTo>
                  <a:pt x="984" y="375"/>
                </a:lnTo>
                <a:lnTo>
                  <a:pt x="979" y="364"/>
                </a:lnTo>
                <a:lnTo>
                  <a:pt x="960" y="332"/>
                </a:lnTo>
                <a:lnTo>
                  <a:pt x="960" y="332"/>
                </a:lnTo>
                <a:lnTo>
                  <a:pt x="962" y="331"/>
                </a:lnTo>
                <a:lnTo>
                  <a:pt x="964" y="327"/>
                </a:lnTo>
                <a:lnTo>
                  <a:pt x="968" y="318"/>
                </a:lnTo>
                <a:lnTo>
                  <a:pt x="970" y="301"/>
                </a:lnTo>
                <a:lnTo>
                  <a:pt x="970" y="301"/>
                </a:lnTo>
                <a:lnTo>
                  <a:pt x="970" y="291"/>
                </a:lnTo>
                <a:lnTo>
                  <a:pt x="969" y="280"/>
                </a:lnTo>
                <a:lnTo>
                  <a:pt x="966" y="268"/>
                </a:lnTo>
                <a:lnTo>
                  <a:pt x="963" y="259"/>
                </a:lnTo>
                <a:lnTo>
                  <a:pt x="957" y="242"/>
                </a:lnTo>
                <a:lnTo>
                  <a:pt x="953" y="236"/>
                </a:lnTo>
                <a:lnTo>
                  <a:pt x="953" y="236"/>
                </a:lnTo>
                <a:lnTo>
                  <a:pt x="965" y="242"/>
                </a:lnTo>
                <a:lnTo>
                  <a:pt x="975" y="247"/>
                </a:lnTo>
                <a:lnTo>
                  <a:pt x="979" y="248"/>
                </a:lnTo>
                <a:lnTo>
                  <a:pt x="984" y="248"/>
                </a:lnTo>
                <a:lnTo>
                  <a:pt x="984" y="248"/>
                </a:lnTo>
                <a:lnTo>
                  <a:pt x="990" y="248"/>
                </a:lnTo>
                <a:lnTo>
                  <a:pt x="995" y="247"/>
                </a:lnTo>
                <a:lnTo>
                  <a:pt x="996" y="246"/>
                </a:lnTo>
                <a:lnTo>
                  <a:pt x="997" y="243"/>
                </a:lnTo>
                <a:lnTo>
                  <a:pt x="998" y="236"/>
                </a:lnTo>
                <a:lnTo>
                  <a:pt x="998" y="236"/>
                </a:lnTo>
                <a:lnTo>
                  <a:pt x="1001" y="220"/>
                </a:lnTo>
                <a:lnTo>
                  <a:pt x="1003" y="213"/>
                </a:lnTo>
                <a:lnTo>
                  <a:pt x="1003" y="213"/>
                </a:lnTo>
                <a:lnTo>
                  <a:pt x="1003" y="213"/>
                </a:lnTo>
                <a:lnTo>
                  <a:pt x="1003" y="211"/>
                </a:lnTo>
                <a:lnTo>
                  <a:pt x="1002" y="210"/>
                </a:lnTo>
                <a:lnTo>
                  <a:pt x="1003" y="208"/>
                </a:lnTo>
                <a:lnTo>
                  <a:pt x="1003" y="208"/>
                </a:lnTo>
                <a:lnTo>
                  <a:pt x="1004" y="205"/>
                </a:lnTo>
                <a:lnTo>
                  <a:pt x="1007" y="203"/>
                </a:lnTo>
                <a:lnTo>
                  <a:pt x="1008" y="201"/>
                </a:lnTo>
                <a:lnTo>
                  <a:pt x="1010" y="198"/>
                </a:lnTo>
                <a:lnTo>
                  <a:pt x="1010" y="198"/>
                </a:lnTo>
                <a:lnTo>
                  <a:pt x="1011" y="192"/>
                </a:lnTo>
                <a:lnTo>
                  <a:pt x="1012" y="189"/>
                </a:lnTo>
                <a:lnTo>
                  <a:pt x="1015" y="187"/>
                </a:lnTo>
                <a:lnTo>
                  <a:pt x="1015" y="187"/>
                </a:lnTo>
                <a:lnTo>
                  <a:pt x="1016" y="185"/>
                </a:lnTo>
                <a:lnTo>
                  <a:pt x="1017" y="183"/>
                </a:lnTo>
                <a:lnTo>
                  <a:pt x="1017" y="179"/>
                </a:lnTo>
                <a:lnTo>
                  <a:pt x="1017" y="179"/>
                </a:lnTo>
                <a:lnTo>
                  <a:pt x="1021" y="177"/>
                </a:lnTo>
                <a:lnTo>
                  <a:pt x="1023" y="175"/>
                </a:lnTo>
                <a:lnTo>
                  <a:pt x="1024" y="174"/>
                </a:lnTo>
                <a:lnTo>
                  <a:pt x="1024" y="174"/>
                </a:lnTo>
                <a:lnTo>
                  <a:pt x="1020" y="166"/>
                </a:lnTo>
                <a:lnTo>
                  <a:pt x="1016" y="161"/>
                </a:lnTo>
                <a:lnTo>
                  <a:pt x="1015" y="157"/>
                </a:lnTo>
                <a:lnTo>
                  <a:pt x="1015" y="157"/>
                </a:lnTo>
                <a:lnTo>
                  <a:pt x="1015" y="149"/>
                </a:lnTo>
                <a:lnTo>
                  <a:pt x="1017" y="135"/>
                </a:lnTo>
                <a:lnTo>
                  <a:pt x="1022" y="117"/>
                </a:lnTo>
                <a:lnTo>
                  <a:pt x="1022" y="117"/>
                </a:lnTo>
                <a:lnTo>
                  <a:pt x="1025" y="113"/>
                </a:lnTo>
                <a:lnTo>
                  <a:pt x="1030" y="111"/>
                </a:lnTo>
                <a:lnTo>
                  <a:pt x="1035" y="110"/>
                </a:lnTo>
                <a:lnTo>
                  <a:pt x="1035" y="110"/>
                </a:lnTo>
                <a:lnTo>
                  <a:pt x="1042" y="108"/>
                </a:lnTo>
                <a:lnTo>
                  <a:pt x="1048" y="105"/>
                </a:lnTo>
                <a:lnTo>
                  <a:pt x="1055" y="101"/>
                </a:lnTo>
                <a:lnTo>
                  <a:pt x="1059" y="100"/>
                </a:lnTo>
                <a:lnTo>
                  <a:pt x="1059" y="100"/>
                </a:lnTo>
                <a:lnTo>
                  <a:pt x="1069" y="103"/>
                </a:lnTo>
                <a:lnTo>
                  <a:pt x="1076" y="103"/>
                </a:lnTo>
                <a:lnTo>
                  <a:pt x="1080" y="101"/>
                </a:lnTo>
                <a:lnTo>
                  <a:pt x="1082" y="100"/>
                </a:lnTo>
                <a:lnTo>
                  <a:pt x="1082" y="100"/>
                </a:lnTo>
                <a:lnTo>
                  <a:pt x="1087" y="97"/>
                </a:lnTo>
                <a:lnTo>
                  <a:pt x="1092" y="91"/>
                </a:lnTo>
                <a:lnTo>
                  <a:pt x="1093" y="87"/>
                </a:lnTo>
                <a:lnTo>
                  <a:pt x="1092" y="85"/>
                </a:lnTo>
                <a:lnTo>
                  <a:pt x="1091" y="82"/>
                </a:lnTo>
                <a:lnTo>
                  <a:pt x="1087" y="82"/>
                </a:lnTo>
                <a:lnTo>
                  <a:pt x="1087" y="82"/>
                </a:lnTo>
                <a:lnTo>
                  <a:pt x="1049" y="77"/>
                </a:lnTo>
                <a:lnTo>
                  <a:pt x="1022" y="73"/>
                </a:lnTo>
                <a:lnTo>
                  <a:pt x="1022" y="73"/>
                </a:lnTo>
                <a:lnTo>
                  <a:pt x="1020" y="66"/>
                </a:lnTo>
                <a:lnTo>
                  <a:pt x="1015" y="52"/>
                </a:lnTo>
                <a:lnTo>
                  <a:pt x="1011" y="43"/>
                </a:lnTo>
                <a:lnTo>
                  <a:pt x="1008" y="35"/>
                </a:lnTo>
                <a:lnTo>
                  <a:pt x="1002" y="28"/>
                </a:lnTo>
                <a:lnTo>
                  <a:pt x="996" y="23"/>
                </a:lnTo>
                <a:lnTo>
                  <a:pt x="996" y="23"/>
                </a:lnTo>
                <a:lnTo>
                  <a:pt x="982" y="17"/>
                </a:lnTo>
                <a:lnTo>
                  <a:pt x="968" y="14"/>
                </a:lnTo>
                <a:lnTo>
                  <a:pt x="942" y="9"/>
                </a:lnTo>
                <a:lnTo>
                  <a:pt x="942" y="9"/>
                </a:lnTo>
                <a:lnTo>
                  <a:pt x="937" y="8"/>
                </a:lnTo>
                <a:lnTo>
                  <a:pt x="933" y="7"/>
                </a:lnTo>
                <a:lnTo>
                  <a:pt x="927" y="3"/>
                </a:lnTo>
                <a:lnTo>
                  <a:pt x="923" y="0"/>
                </a:lnTo>
                <a:lnTo>
                  <a:pt x="919" y="0"/>
                </a:lnTo>
                <a:lnTo>
                  <a:pt x="917" y="0"/>
                </a:lnTo>
                <a:lnTo>
                  <a:pt x="917" y="0"/>
                </a:lnTo>
                <a:lnTo>
                  <a:pt x="911" y="3"/>
                </a:lnTo>
                <a:lnTo>
                  <a:pt x="907" y="7"/>
                </a:lnTo>
                <a:lnTo>
                  <a:pt x="905" y="12"/>
                </a:lnTo>
                <a:lnTo>
                  <a:pt x="905" y="12"/>
                </a:lnTo>
                <a:lnTo>
                  <a:pt x="893" y="16"/>
                </a:lnTo>
                <a:lnTo>
                  <a:pt x="882" y="22"/>
                </a:lnTo>
                <a:lnTo>
                  <a:pt x="876" y="26"/>
                </a:lnTo>
                <a:lnTo>
                  <a:pt x="872" y="30"/>
                </a:lnTo>
                <a:lnTo>
                  <a:pt x="872" y="30"/>
                </a:lnTo>
                <a:lnTo>
                  <a:pt x="862" y="39"/>
                </a:lnTo>
                <a:lnTo>
                  <a:pt x="854" y="46"/>
                </a:lnTo>
                <a:lnTo>
                  <a:pt x="852" y="51"/>
                </a:lnTo>
                <a:lnTo>
                  <a:pt x="848" y="55"/>
                </a:lnTo>
                <a:lnTo>
                  <a:pt x="847" y="61"/>
                </a:lnTo>
                <a:lnTo>
                  <a:pt x="846" y="68"/>
                </a:lnTo>
                <a:lnTo>
                  <a:pt x="846" y="68"/>
                </a:lnTo>
                <a:lnTo>
                  <a:pt x="846" y="84"/>
                </a:lnTo>
                <a:lnTo>
                  <a:pt x="847" y="95"/>
                </a:lnTo>
                <a:lnTo>
                  <a:pt x="848" y="106"/>
                </a:lnTo>
                <a:lnTo>
                  <a:pt x="848" y="112"/>
                </a:lnTo>
                <a:lnTo>
                  <a:pt x="848" y="112"/>
                </a:lnTo>
                <a:lnTo>
                  <a:pt x="848" y="119"/>
                </a:lnTo>
                <a:lnTo>
                  <a:pt x="849" y="126"/>
                </a:lnTo>
                <a:lnTo>
                  <a:pt x="850" y="136"/>
                </a:lnTo>
                <a:lnTo>
                  <a:pt x="850" y="136"/>
                </a:lnTo>
                <a:lnTo>
                  <a:pt x="853" y="136"/>
                </a:lnTo>
                <a:lnTo>
                  <a:pt x="855" y="137"/>
                </a:lnTo>
                <a:lnTo>
                  <a:pt x="855" y="138"/>
                </a:lnTo>
                <a:lnTo>
                  <a:pt x="855" y="166"/>
                </a:lnTo>
                <a:lnTo>
                  <a:pt x="855" y="166"/>
                </a:lnTo>
                <a:lnTo>
                  <a:pt x="853" y="168"/>
                </a:lnTo>
                <a:lnTo>
                  <a:pt x="846" y="172"/>
                </a:lnTo>
                <a:lnTo>
                  <a:pt x="834" y="177"/>
                </a:lnTo>
                <a:lnTo>
                  <a:pt x="827" y="179"/>
                </a:lnTo>
                <a:lnTo>
                  <a:pt x="819" y="179"/>
                </a:lnTo>
                <a:lnTo>
                  <a:pt x="819" y="179"/>
                </a:lnTo>
                <a:lnTo>
                  <a:pt x="798" y="183"/>
                </a:lnTo>
                <a:lnTo>
                  <a:pt x="776" y="188"/>
                </a:lnTo>
                <a:lnTo>
                  <a:pt x="743" y="196"/>
                </a:lnTo>
                <a:lnTo>
                  <a:pt x="743" y="196"/>
                </a:lnTo>
                <a:lnTo>
                  <a:pt x="727" y="200"/>
                </a:lnTo>
                <a:lnTo>
                  <a:pt x="701" y="203"/>
                </a:lnTo>
                <a:lnTo>
                  <a:pt x="678" y="207"/>
                </a:lnTo>
                <a:lnTo>
                  <a:pt x="668" y="209"/>
                </a:lnTo>
                <a:lnTo>
                  <a:pt x="664" y="210"/>
                </a:lnTo>
                <a:lnTo>
                  <a:pt x="664" y="210"/>
                </a:lnTo>
                <a:lnTo>
                  <a:pt x="654" y="218"/>
                </a:lnTo>
                <a:lnTo>
                  <a:pt x="641" y="230"/>
                </a:lnTo>
                <a:lnTo>
                  <a:pt x="623" y="248"/>
                </a:lnTo>
                <a:lnTo>
                  <a:pt x="561" y="269"/>
                </a:lnTo>
                <a:lnTo>
                  <a:pt x="561" y="269"/>
                </a:lnTo>
                <a:lnTo>
                  <a:pt x="562" y="272"/>
                </a:lnTo>
                <a:lnTo>
                  <a:pt x="562" y="274"/>
                </a:lnTo>
                <a:lnTo>
                  <a:pt x="561" y="275"/>
                </a:lnTo>
                <a:lnTo>
                  <a:pt x="561" y="275"/>
                </a:lnTo>
                <a:lnTo>
                  <a:pt x="528" y="289"/>
                </a:lnTo>
                <a:lnTo>
                  <a:pt x="502" y="302"/>
                </a:lnTo>
                <a:lnTo>
                  <a:pt x="481" y="313"/>
                </a:lnTo>
                <a:lnTo>
                  <a:pt x="481" y="313"/>
                </a:lnTo>
                <a:lnTo>
                  <a:pt x="473" y="319"/>
                </a:lnTo>
                <a:lnTo>
                  <a:pt x="466" y="326"/>
                </a:lnTo>
                <a:lnTo>
                  <a:pt x="452" y="344"/>
                </a:lnTo>
                <a:lnTo>
                  <a:pt x="439" y="360"/>
                </a:lnTo>
                <a:lnTo>
                  <a:pt x="433" y="369"/>
                </a:lnTo>
                <a:lnTo>
                  <a:pt x="427" y="373"/>
                </a:lnTo>
                <a:lnTo>
                  <a:pt x="427" y="373"/>
                </a:lnTo>
                <a:lnTo>
                  <a:pt x="425" y="377"/>
                </a:lnTo>
                <a:lnTo>
                  <a:pt x="420" y="383"/>
                </a:lnTo>
                <a:lnTo>
                  <a:pt x="410" y="398"/>
                </a:lnTo>
                <a:lnTo>
                  <a:pt x="388" y="442"/>
                </a:lnTo>
                <a:lnTo>
                  <a:pt x="368" y="482"/>
                </a:lnTo>
                <a:lnTo>
                  <a:pt x="360" y="500"/>
                </a:lnTo>
                <a:lnTo>
                  <a:pt x="360" y="500"/>
                </a:lnTo>
                <a:lnTo>
                  <a:pt x="361" y="500"/>
                </a:lnTo>
                <a:lnTo>
                  <a:pt x="362" y="502"/>
                </a:lnTo>
                <a:lnTo>
                  <a:pt x="361" y="505"/>
                </a:lnTo>
                <a:lnTo>
                  <a:pt x="357" y="509"/>
                </a:lnTo>
                <a:lnTo>
                  <a:pt x="357" y="509"/>
                </a:lnTo>
                <a:lnTo>
                  <a:pt x="354" y="513"/>
                </a:lnTo>
                <a:lnTo>
                  <a:pt x="349" y="521"/>
                </a:lnTo>
                <a:lnTo>
                  <a:pt x="336" y="541"/>
                </a:lnTo>
                <a:lnTo>
                  <a:pt x="316" y="577"/>
                </a:lnTo>
                <a:lnTo>
                  <a:pt x="316" y="577"/>
                </a:lnTo>
                <a:lnTo>
                  <a:pt x="308" y="590"/>
                </a:lnTo>
                <a:lnTo>
                  <a:pt x="296" y="609"/>
                </a:lnTo>
                <a:lnTo>
                  <a:pt x="291" y="618"/>
                </a:lnTo>
                <a:lnTo>
                  <a:pt x="287" y="626"/>
                </a:lnTo>
                <a:lnTo>
                  <a:pt x="286" y="633"/>
                </a:lnTo>
                <a:lnTo>
                  <a:pt x="286" y="636"/>
                </a:lnTo>
                <a:lnTo>
                  <a:pt x="287" y="637"/>
                </a:lnTo>
                <a:lnTo>
                  <a:pt x="287" y="637"/>
                </a:lnTo>
                <a:lnTo>
                  <a:pt x="289" y="638"/>
                </a:lnTo>
                <a:lnTo>
                  <a:pt x="291" y="638"/>
                </a:lnTo>
                <a:lnTo>
                  <a:pt x="295" y="637"/>
                </a:lnTo>
                <a:lnTo>
                  <a:pt x="299" y="632"/>
                </a:lnTo>
                <a:lnTo>
                  <a:pt x="304" y="628"/>
                </a:lnTo>
                <a:lnTo>
                  <a:pt x="312" y="617"/>
                </a:lnTo>
                <a:lnTo>
                  <a:pt x="316" y="612"/>
                </a:lnTo>
                <a:lnTo>
                  <a:pt x="316" y="612"/>
                </a:lnTo>
                <a:lnTo>
                  <a:pt x="303" y="638"/>
                </a:lnTo>
                <a:lnTo>
                  <a:pt x="295" y="657"/>
                </a:lnTo>
                <a:lnTo>
                  <a:pt x="292" y="665"/>
                </a:lnTo>
                <a:lnTo>
                  <a:pt x="292" y="670"/>
                </a:lnTo>
                <a:lnTo>
                  <a:pt x="292" y="670"/>
                </a:lnTo>
                <a:lnTo>
                  <a:pt x="292" y="672"/>
                </a:lnTo>
                <a:lnTo>
                  <a:pt x="295" y="675"/>
                </a:lnTo>
                <a:lnTo>
                  <a:pt x="298" y="678"/>
                </a:lnTo>
                <a:lnTo>
                  <a:pt x="303" y="680"/>
                </a:lnTo>
                <a:lnTo>
                  <a:pt x="306" y="680"/>
                </a:lnTo>
                <a:lnTo>
                  <a:pt x="306" y="680"/>
                </a:lnTo>
                <a:lnTo>
                  <a:pt x="311" y="672"/>
                </a:lnTo>
                <a:lnTo>
                  <a:pt x="319" y="657"/>
                </a:lnTo>
                <a:lnTo>
                  <a:pt x="331" y="635"/>
                </a:lnTo>
                <a:lnTo>
                  <a:pt x="331" y="635"/>
                </a:lnTo>
                <a:lnTo>
                  <a:pt x="321" y="659"/>
                </a:lnTo>
                <a:lnTo>
                  <a:pt x="313" y="677"/>
                </a:lnTo>
                <a:lnTo>
                  <a:pt x="311" y="684"/>
                </a:lnTo>
                <a:lnTo>
                  <a:pt x="311" y="689"/>
                </a:lnTo>
                <a:lnTo>
                  <a:pt x="311" y="689"/>
                </a:lnTo>
                <a:lnTo>
                  <a:pt x="312" y="694"/>
                </a:lnTo>
                <a:lnTo>
                  <a:pt x="316" y="697"/>
                </a:lnTo>
                <a:lnTo>
                  <a:pt x="319" y="700"/>
                </a:lnTo>
                <a:lnTo>
                  <a:pt x="324" y="701"/>
                </a:lnTo>
                <a:lnTo>
                  <a:pt x="324" y="701"/>
                </a:lnTo>
                <a:lnTo>
                  <a:pt x="326" y="700"/>
                </a:lnTo>
                <a:lnTo>
                  <a:pt x="328" y="697"/>
                </a:lnTo>
                <a:lnTo>
                  <a:pt x="332" y="688"/>
                </a:lnTo>
                <a:lnTo>
                  <a:pt x="344" y="663"/>
                </a:lnTo>
                <a:lnTo>
                  <a:pt x="354" y="638"/>
                </a:lnTo>
                <a:lnTo>
                  <a:pt x="357" y="631"/>
                </a:lnTo>
                <a:lnTo>
                  <a:pt x="357" y="631"/>
                </a:lnTo>
                <a:lnTo>
                  <a:pt x="355" y="643"/>
                </a:lnTo>
                <a:lnTo>
                  <a:pt x="353" y="663"/>
                </a:lnTo>
                <a:lnTo>
                  <a:pt x="350" y="682"/>
                </a:lnTo>
                <a:lnTo>
                  <a:pt x="351" y="690"/>
                </a:lnTo>
                <a:lnTo>
                  <a:pt x="353" y="694"/>
                </a:lnTo>
                <a:lnTo>
                  <a:pt x="353" y="694"/>
                </a:lnTo>
                <a:lnTo>
                  <a:pt x="357" y="696"/>
                </a:lnTo>
                <a:lnTo>
                  <a:pt x="361" y="697"/>
                </a:lnTo>
                <a:lnTo>
                  <a:pt x="364" y="697"/>
                </a:lnTo>
                <a:lnTo>
                  <a:pt x="367" y="696"/>
                </a:lnTo>
                <a:lnTo>
                  <a:pt x="367" y="696"/>
                </a:lnTo>
                <a:lnTo>
                  <a:pt x="370" y="685"/>
                </a:lnTo>
                <a:lnTo>
                  <a:pt x="375" y="667"/>
                </a:lnTo>
                <a:lnTo>
                  <a:pt x="381" y="635"/>
                </a:lnTo>
                <a:lnTo>
                  <a:pt x="381" y="635"/>
                </a:lnTo>
                <a:lnTo>
                  <a:pt x="382" y="632"/>
                </a:lnTo>
                <a:lnTo>
                  <a:pt x="384" y="629"/>
                </a:lnTo>
                <a:lnTo>
                  <a:pt x="388" y="624"/>
                </a:lnTo>
                <a:lnTo>
                  <a:pt x="393" y="617"/>
                </a:lnTo>
                <a:lnTo>
                  <a:pt x="393" y="617"/>
                </a:lnTo>
                <a:lnTo>
                  <a:pt x="394" y="610"/>
                </a:lnTo>
                <a:lnTo>
                  <a:pt x="395" y="603"/>
                </a:lnTo>
                <a:lnTo>
                  <a:pt x="397" y="584"/>
                </a:lnTo>
                <a:lnTo>
                  <a:pt x="397" y="568"/>
                </a:lnTo>
                <a:lnTo>
                  <a:pt x="397" y="560"/>
                </a:lnTo>
                <a:lnTo>
                  <a:pt x="397" y="560"/>
                </a:lnTo>
                <a:lnTo>
                  <a:pt x="399" y="555"/>
                </a:lnTo>
                <a:lnTo>
                  <a:pt x="401" y="545"/>
                </a:lnTo>
                <a:lnTo>
                  <a:pt x="407" y="531"/>
                </a:lnTo>
                <a:lnTo>
                  <a:pt x="407" y="531"/>
                </a:lnTo>
                <a:lnTo>
                  <a:pt x="410" y="529"/>
                </a:lnTo>
                <a:lnTo>
                  <a:pt x="415" y="527"/>
                </a:lnTo>
                <a:lnTo>
                  <a:pt x="419" y="524"/>
                </a:lnTo>
                <a:lnTo>
                  <a:pt x="419" y="524"/>
                </a:lnTo>
                <a:lnTo>
                  <a:pt x="449" y="471"/>
                </a:lnTo>
                <a:lnTo>
                  <a:pt x="471" y="438"/>
                </a:lnTo>
                <a:lnTo>
                  <a:pt x="481" y="423"/>
                </a:lnTo>
                <a:lnTo>
                  <a:pt x="481" y="423"/>
                </a:lnTo>
                <a:lnTo>
                  <a:pt x="487" y="415"/>
                </a:lnTo>
                <a:lnTo>
                  <a:pt x="497" y="398"/>
                </a:lnTo>
                <a:lnTo>
                  <a:pt x="512" y="373"/>
                </a:lnTo>
                <a:lnTo>
                  <a:pt x="512" y="373"/>
                </a:lnTo>
                <a:lnTo>
                  <a:pt x="516" y="372"/>
                </a:lnTo>
                <a:lnTo>
                  <a:pt x="520" y="370"/>
                </a:lnTo>
                <a:lnTo>
                  <a:pt x="528" y="366"/>
                </a:lnTo>
                <a:lnTo>
                  <a:pt x="528" y="36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1">
            <a:extLst>
              <a:ext uri="{FF2B5EF4-FFF2-40B4-BE49-F238E27FC236}">
                <a16:creationId xmlns:a16="http://schemas.microsoft.com/office/drawing/2014/main" id="{A671E14E-85D8-4B2B-B113-DCBDBF217F88}"/>
              </a:ext>
            </a:extLst>
          </p:cNvPr>
          <p:cNvSpPr>
            <a:spLocks/>
          </p:cNvSpPr>
          <p:nvPr/>
        </p:nvSpPr>
        <p:spPr bwMode="auto">
          <a:xfrm>
            <a:off x="4267673" y="4739346"/>
            <a:ext cx="1165879" cy="1549271"/>
          </a:xfrm>
          <a:custGeom>
            <a:avLst/>
            <a:gdLst>
              <a:gd name="T0" fmla="*/ 576 w 891"/>
              <a:gd name="T1" fmla="*/ 175 h 1184"/>
              <a:gd name="T2" fmla="*/ 363 w 891"/>
              <a:gd name="T3" fmla="*/ 250 h 1184"/>
              <a:gd name="T4" fmla="*/ 180 w 891"/>
              <a:gd name="T5" fmla="*/ 405 h 1184"/>
              <a:gd name="T6" fmla="*/ 167 w 891"/>
              <a:gd name="T7" fmla="*/ 441 h 1184"/>
              <a:gd name="T8" fmla="*/ 132 w 891"/>
              <a:gd name="T9" fmla="*/ 530 h 1184"/>
              <a:gd name="T10" fmla="*/ 185 w 891"/>
              <a:gd name="T11" fmla="*/ 692 h 1184"/>
              <a:gd name="T12" fmla="*/ 232 w 891"/>
              <a:gd name="T13" fmla="*/ 815 h 1184"/>
              <a:gd name="T14" fmla="*/ 128 w 891"/>
              <a:gd name="T15" fmla="*/ 920 h 1184"/>
              <a:gd name="T16" fmla="*/ 50 w 891"/>
              <a:gd name="T17" fmla="*/ 1057 h 1184"/>
              <a:gd name="T18" fmla="*/ 12 w 891"/>
              <a:gd name="T19" fmla="*/ 1106 h 1184"/>
              <a:gd name="T20" fmla="*/ 13 w 891"/>
              <a:gd name="T21" fmla="*/ 1170 h 1184"/>
              <a:gd name="T22" fmla="*/ 134 w 891"/>
              <a:gd name="T23" fmla="*/ 1183 h 1184"/>
              <a:gd name="T24" fmla="*/ 253 w 891"/>
              <a:gd name="T25" fmla="*/ 1167 h 1184"/>
              <a:gd name="T26" fmla="*/ 210 w 891"/>
              <a:gd name="T27" fmla="*/ 1137 h 1184"/>
              <a:gd name="T28" fmla="*/ 148 w 891"/>
              <a:gd name="T29" fmla="*/ 1102 h 1184"/>
              <a:gd name="T30" fmla="*/ 146 w 891"/>
              <a:gd name="T31" fmla="*/ 1069 h 1184"/>
              <a:gd name="T32" fmla="*/ 200 w 891"/>
              <a:gd name="T33" fmla="*/ 997 h 1184"/>
              <a:gd name="T34" fmla="*/ 342 w 891"/>
              <a:gd name="T35" fmla="*/ 852 h 1184"/>
              <a:gd name="T36" fmla="*/ 378 w 891"/>
              <a:gd name="T37" fmla="*/ 787 h 1184"/>
              <a:gd name="T38" fmla="*/ 368 w 891"/>
              <a:gd name="T39" fmla="*/ 695 h 1184"/>
              <a:gd name="T40" fmla="*/ 539 w 891"/>
              <a:gd name="T41" fmla="*/ 757 h 1184"/>
              <a:gd name="T42" fmla="*/ 460 w 891"/>
              <a:gd name="T43" fmla="*/ 865 h 1184"/>
              <a:gd name="T44" fmla="*/ 397 w 891"/>
              <a:gd name="T45" fmla="*/ 964 h 1184"/>
              <a:gd name="T46" fmla="*/ 353 w 891"/>
              <a:gd name="T47" fmla="*/ 1009 h 1184"/>
              <a:gd name="T48" fmla="*/ 398 w 891"/>
              <a:gd name="T49" fmla="*/ 1051 h 1184"/>
              <a:gd name="T50" fmla="*/ 576 w 891"/>
              <a:gd name="T51" fmla="*/ 1086 h 1184"/>
              <a:gd name="T52" fmla="*/ 575 w 891"/>
              <a:gd name="T53" fmla="*/ 1063 h 1184"/>
              <a:gd name="T54" fmla="*/ 478 w 891"/>
              <a:gd name="T55" fmla="*/ 995 h 1184"/>
              <a:gd name="T56" fmla="*/ 521 w 891"/>
              <a:gd name="T57" fmla="*/ 926 h 1184"/>
              <a:gd name="T58" fmla="*/ 608 w 891"/>
              <a:gd name="T59" fmla="*/ 846 h 1184"/>
              <a:gd name="T60" fmla="*/ 647 w 891"/>
              <a:gd name="T61" fmla="*/ 798 h 1184"/>
              <a:gd name="T62" fmla="*/ 675 w 891"/>
              <a:gd name="T63" fmla="*/ 729 h 1184"/>
              <a:gd name="T64" fmla="*/ 602 w 891"/>
              <a:gd name="T65" fmla="*/ 646 h 1184"/>
              <a:gd name="T66" fmla="*/ 452 w 891"/>
              <a:gd name="T67" fmla="*/ 544 h 1184"/>
              <a:gd name="T68" fmla="*/ 514 w 891"/>
              <a:gd name="T69" fmla="*/ 463 h 1184"/>
              <a:gd name="T70" fmla="*/ 651 w 891"/>
              <a:gd name="T71" fmla="*/ 544 h 1184"/>
              <a:gd name="T72" fmla="*/ 665 w 891"/>
              <a:gd name="T73" fmla="*/ 582 h 1184"/>
              <a:gd name="T74" fmla="*/ 749 w 891"/>
              <a:gd name="T75" fmla="*/ 679 h 1184"/>
              <a:gd name="T76" fmla="*/ 816 w 891"/>
              <a:gd name="T77" fmla="*/ 704 h 1184"/>
              <a:gd name="T78" fmla="*/ 891 w 891"/>
              <a:gd name="T79" fmla="*/ 616 h 1184"/>
              <a:gd name="T80" fmla="*/ 835 w 891"/>
              <a:gd name="T81" fmla="*/ 537 h 1184"/>
              <a:gd name="T82" fmla="*/ 710 w 891"/>
              <a:gd name="T83" fmla="*/ 499 h 1184"/>
              <a:gd name="T84" fmla="*/ 663 w 891"/>
              <a:gd name="T85" fmla="*/ 483 h 1184"/>
              <a:gd name="T86" fmla="*/ 579 w 891"/>
              <a:gd name="T87" fmla="*/ 399 h 1184"/>
              <a:gd name="T88" fmla="*/ 649 w 891"/>
              <a:gd name="T89" fmla="*/ 310 h 1184"/>
              <a:gd name="T90" fmla="*/ 662 w 891"/>
              <a:gd name="T91" fmla="*/ 264 h 1184"/>
              <a:gd name="T92" fmla="*/ 701 w 891"/>
              <a:gd name="T93" fmla="*/ 240 h 1184"/>
              <a:gd name="T94" fmla="*/ 749 w 891"/>
              <a:gd name="T95" fmla="*/ 214 h 1184"/>
              <a:gd name="T96" fmla="*/ 757 w 891"/>
              <a:gd name="T97" fmla="*/ 192 h 1184"/>
              <a:gd name="T98" fmla="*/ 764 w 891"/>
              <a:gd name="T99" fmla="*/ 161 h 1184"/>
              <a:gd name="T100" fmla="*/ 756 w 891"/>
              <a:gd name="T101" fmla="*/ 147 h 1184"/>
              <a:gd name="T102" fmla="*/ 807 w 891"/>
              <a:gd name="T103" fmla="*/ 65 h 1184"/>
              <a:gd name="T104" fmla="*/ 742 w 891"/>
              <a:gd name="T105" fmla="*/ 49 h 1184"/>
              <a:gd name="T106" fmla="*/ 682 w 891"/>
              <a:gd name="T107" fmla="*/ 1 h 1184"/>
              <a:gd name="T108" fmla="*/ 607 w 891"/>
              <a:gd name="T109" fmla="*/ 20 h 1184"/>
              <a:gd name="T110" fmla="*/ 568 w 891"/>
              <a:gd name="T111" fmla="*/ 109 h 1184"/>
              <a:gd name="T112" fmla="*/ 579 w 891"/>
              <a:gd name="T113" fmla="*/ 147 h 1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1" h="1184">
                <a:moveTo>
                  <a:pt x="579" y="147"/>
                </a:moveTo>
                <a:lnTo>
                  <a:pt x="579" y="147"/>
                </a:lnTo>
                <a:lnTo>
                  <a:pt x="575" y="155"/>
                </a:lnTo>
                <a:lnTo>
                  <a:pt x="573" y="162"/>
                </a:lnTo>
                <a:lnTo>
                  <a:pt x="573" y="166"/>
                </a:lnTo>
                <a:lnTo>
                  <a:pt x="574" y="168"/>
                </a:lnTo>
                <a:lnTo>
                  <a:pt x="574" y="168"/>
                </a:lnTo>
                <a:lnTo>
                  <a:pt x="576" y="172"/>
                </a:lnTo>
                <a:lnTo>
                  <a:pt x="576" y="175"/>
                </a:lnTo>
                <a:lnTo>
                  <a:pt x="574" y="178"/>
                </a:lnTo>
                <a:lnTo>
                  <a:pt x="574" y="178"/>
                </a:lnTo>
                <a:lnTo>
                  <a:pt x="553" y="182"/>
                </a:lnTo>
                <a:lnTo>
                  <a:pt x="499" y="198"/>
                </a:lnTo>
                <a:lnTo>
                  <a:pt x="465" y="208"/>
                </a:lnTo>
                <a:lnTo>
                  <a:pt x="431" y="220"/>
                </a:lnTo>
                <a:lnTo>
                  <a:pt x="395" y="234"/>
                </a:lnTo>
                <a:lnTo>
                  <a:pt x="379" y="241"/>
                </a:lnTo>
                <a:lnTo>
                  <a:pt x="363" y="250"/>
                </a:lnTo>
                <a:lnTo>
                  <a:pt x="363" y="250"/>
                </a:lnTo>
                <a:lnTo>
                  <a:pt x="348" y="258"/>
                </a:lnTo>
                <a:lnTo>
                  <a:pt x="333" y="269"/>
                </a:lnTo>
                <a:lnTo>
                  <a:pt x="301" y="292"/>
                </a:lnTo>
                <a:lnTo>
                  <a:pt x="269" y="317"/>
                </a:lnTo>
                <a:lnTo>
                  <a:pt x="239" y="343"/>
                </a:lnTo>
                <a:lnTo>
                  <a:pt x="214" y="368"/>
                </a:lnTo>
                <a:lnTo>
                  <a:pt x="193" y="389"/>
                </a:lnTo>
                <a:lnTo>
                  <a:pt x="180" y="405"/>
                </a:lnTo>
                <a:lnTo>
                  <a:pt x="175" y="409"/>
                </a:lnTo>
                <a:lnTo>
                  <a:pt x="174" y="413"/>
                </a:lnTo>
                <a:lnTo>
                  <a:pt x="174" y="413"/>
                </a:lnTo>
                <a:lnTo>
                  <a:pt x="173" y="421"/>
                </a:lnTo>
                <a:lnTo>
                  <a:pt x="173" y="429"/>
                </a:lnTo>
                <a:lnTo>
                  <a:pt x="172" y="437"/>
                </a:lnTo>
                <a:lnTo>
                  <a:pt x="170" y="439"/>
                </a:lnTo>
                <a:lnTo>
                  <a:pt x="167" y="441"/>
                </a:lnTo>
                <a:lnTo>
                  <a:pt x="167" y="441"/>
                </a:lnTo>
                <a:lnTo>
                  <a:pt x="162" y="445"/>
                </a:lnTo>
                <a:lnTo>
                  <a:pt x="160" y="447"/>
                </a:lnTo>
                <a:lnTo>
                  <a:pt x="155" y="453"/>
                </a:lnTo>
                <a:lnTo>
                  <a:pt x="155" y="453"/>
                </a:lnTo>
                <a:lnTo>
                  <a:pt x="151" y="463"/>
                </a:lnTo>
                <a:lnTo>
                  <a:pt x="142" y="484"/>
                </a:lnTo>
                <a:lnTo>
                  <a:pt x="139" y="498"/>
                </a:lnTo>
                <a:lnTo>
                  <a:pt x="135" y="513"/>
                </a:lnTo>
                <a:lnTo>
                  <a:pt x="132" y="530"/>
                </a:lnTo>
                <a:lnTo>
                  <a:pt x="129" y="547"/>
                </a:lnTo>
                <a:lnTo>
                  <a:pt x="129" y="547"/>
                </a:lnTo>
                <a:lnTo>
                  <a:pt x="130" y="556"/>
                </a:lnTo>
                <a:lnTo>
                  <a:pt x="132" y="567"/>
                </a:lnTo>
                <a:lnTo>
                  <a:pt x="135" y="580"/>
                </a:lnTo>
                <a:lnTo>
                  <a:pt x="140" y="595"/>
                </a:lnTo>
                <a:lnTo>
                  <a:pt x="153" y="626"/>
                </a:lnTo>
                <a:lnTo>
                  <a:pt x="168" y="660"/>
                </a:lnTo>
                <a:lnTo>
                  <a:pt x="185" y="692"/>
                </a:lnTo>
                <a:lnTo>
                  <a:pt x="200" y="720"/>
                </a:lnTo>
                <a:lnTo>
                  <a:pt x="213" y="743"/>
                </a:lnTo>
                <a:lnTo>
                  <a:pt x="224" y="756"/>
                </a:lnTo>
                <a:lnTo>
                  <a:pt x="224" y="756"/>
                </a:lnTo>
                <a:lnTo>
                  <a:pt x="242" y="779"/>
                </a:lnTo>
                <a:lnTo>
                  <a:pt x="246" y="787"/>
                </a:lnTo>
                <a:lnTo>
                  <a:pt x="246" y="787"/>
                </a:lnTo>
                <a:lnTo>
                  <a:pt x="238" y="803"/>
                </a:lnTo>
                <a:lnTo>
                  <a:pt x="232" y="815"/>
                </a:lnTo>
                <a:lnTo>
                  <a:pt x="227" y="822"/>
                </a:lnTo>
                <a:lnTo>
                  <a:pt x="227" y="822"/>
                </a:lnTo>
                <a:lnTo>
                  <a:pt x="218" y="829"/>
                </a:lnTo>
                <a:lnTo>
                  <a:pt x="197" y="847"/>
                </a:lnTo>
                <a:lnTo>
                  <a:pt x="170" y="873"/>
                </a:lnTo>
                <a:lnTo>
                  <a:pt x="155" y="888"/>
                </a:lnTo>
                <a:lnTo>
                  <a:pt x="141" y="904"/>
                </a:lnTo>
                <a:lnTo>
                  <a:pt x="141" y="904"/>
                </a:lnTo>
                <a:lnTo>
                  <a:pt x="128" y="920"/>
                </a:lnTo>
                <a:lnTo>
                  <a:pt x="116" y="940"/>
                </a:lnTo>
                <a:lnTo>
                  <a:pt x="104" y="960"/>
                </a:lnTo>
                <a:lnTo>
                  <a:pt x="94" y="980"/>
                </a:lnTo>
                <a:lnTo>
                  <a:pt x="76" y="1016"/>
                </a:lnTo>
                <a:lnTo>
                  <a:pt x="69" y="1030"/>
                </a:lnTo>
                <a:lnTo>
                  <a:pt x="64" y="1038"/>
                </a:lnTo>
                <a:lnTo>
                  <a:pt x="64" y="1038"/>
                </a:lnTo>
                <a:lnTo>
                  <a:pt x="54" y="1054"/>
                </a:lnTo>
                <a:lnTo>
                  <a:pt x="50" y="1057"/>
                </a:lnTo>
                <a:lnTo>
                  <a:pt x="45" y="1060"/>
                </a:lnTo>
                <a:lnTo>
                  <a:pt x="45" y="1060"/>
                </a:lnTo>
                <a:lnTo>
                  <a:pt x="34" y="1066"/>
                </a:lnTo>
                <a:lnTo>
                  <a:pt x="28" y="1069"/>
                </a:lnTo>
                <a:lnTo>
                  <a:pt x="22" y="1074"/>
                </a:lnTo>
                <a:lnTo>
                  <a:pt x="22" y="1074"/>
                </a:lnTo>
                <a:lnTo>
                  <a:pt x="18" y="1081"/>
                </a:lnTo>
                <a:lnTo>
                  <a:pt x="16" y="1090"/>
                </a:lnTo>
                <a:lnTo>
                  <a:pt x="12" y="1106"/>
                </a:lnTo>
                <a:lnTo>
                  <a:pt x="6" y="1125"/>
                </a:lnTo>
                <a:lnTo>
                  <a:pt x="6" y="1125"/>
                </a:lnTo>
                <a:lnTo>
                  <a:pt x="3" y="1135"/>
                </a:lnTo>
                <a:lnTo>
                  <a:pt x="2" y="1144"/>
                </a:lnTo>
                <a:lnTo>
                  <a:pt x="0" y="1151"/>
                </a:lnTo>
                <a:lnTo>
                  <a:pt x="2" y="1155"/>
                </a:lnTo>
                <a:lnTo>
                  <a:pt x="3" y="1160"/>
                </a:lnTo>
                <a:lnTo>
                  <a:pt x="5" y="1164"/>
                </a:lnTo>
                <a:lnTo>
                  <a:pt x="13" y="1170"/>
                </a:lnTo>
                <a:lnTo>
                  <a:pt x="13" y="1170"/>
                </a:lnTo>
                <a:lnTo>
                  <a:pt x="19" y="1172"/>
                </a:lnTo>
                <a:lnTo>
                  <a:pt x="29" y="1174"/>
                </a:lnTo>
                <a:lnTo>
                  <a:pt x="54" y="1178"/>
                </a:lnTo>
                <a:lnTo>
                  <a:pt x="80" y="1180"/>
                </a:lnTo>
                <a:lnTo>
                  <a:pt x="97" y="1181"/>
                </a:lnTo>
                <a:lnTo>
                  <a:pt x="97" y="1181"/>
                </a:lnTo>
                <a:lnTo>
                  <a:pt x="112" y="1181"/>
                </a:lnTo>
                <a:lnTo>
                  <a:pt x="134" y="1183"/>
                </a:lnTo>
                <a:lnTo>
                  <a:pt x="162" y="1184"/>
                </a:lnTo>
                <a:lnTo>
                  <a:pt x="198" y="1184"/>
                </a:lnTo>
                <a:lnTo>
                  <a:pt x="198" y="1184"/>
                </a:lnTo>
                <a:lnTo>
                  <a:pt x="229" y="1183"/>
                </a:lnTo>
                <a:lnTo>
                  <a:pt x="239" y="1180"/>
                </a:lnTo>
                <a:lnTo>
                  <a:pt x="246" y="1179"/>
                </a:lnTo>
                <a:lnTo>
                  <a:pt x="251" y="1176"/>
                </a:lnTo>
                <a:lnTo>
                  <a:pt x="253" y="1172"/>
                </a:lnTo>
                <a:lnTo>
                  <a:pt x="253" y="1167"/>
                </a:lnTo>
                <a:lnTo>
                  <a:pt x="251" y="1160"/>
                </a:lnTo>
                <a:lnTo>
                  <a:pt x="251" y="1160"/>
                </a:lnTo>
                <a:lnTo>
                  <a:pt x="248" y="1153"/>
                </a:lnTo>
                <a:lnTo>
                  <a:pt x="244" y="1148"/>
                </a:lnTo>
                <a:lnTo>
                  <a:pt x="240" y="1145"/>
                </a:lnTo>
                <a:lnTo>
                  <a:pt x="235" y="1142"/>
                </a:lnTo>
                <a:lnTo>
                  <a:pt x="224" y="1140"/>
                </a:lnTo>
                <a:lnTo>
                  <a:pt x="210" y="1137"/>
                </a:lnTo>
                <a:lnTo>
                  <a:pt x="210" y="1137"/>
                </a:lnTo>
                <a:lnTo>
                  <a:pt x="187" y="1132"/>
                </a:lnTo>
                <a:lnTo>
                  <a:pt x="181" y="1129"/>
                </a:lnTo>
                <a:lnTo>
                  <a:pt x="174" y="1125"/>
                </a:lnTo>
                <a:lnTo>
                  <a:pt x="174" y="1125"/>
                </a:lnTo>
                <a:lnTo>
                  <a:pt x="167" y="1119"/>
                </a:lnTo>
                <a:lnTo>
                  <a:pt x="160" y="1112"/>
                </a:lnTo>
                <a:lnTo>
                  <a:pt x="154" y="1106"/>
                </a:lnTo>
                <a:lnTo>
                  <a:pt x="148" y="1102"/>
                </a:lnTo>
                <a:lnTo>
                  <a:pt x="148" y="1102"/>
                </a:lnTo>
                <a:lnTo>
                  <a:pt x="136" y="1096"/>
                </a:lnTo>
                <a:lnTo>
                  <a:pt x="129" y="1093"/>
                </a:lnTo>
                <a:lnTo>
                  <a:pt x="129" y="1093"/>
                </a:lnTo>
                <a:lnTo>
                  <a:pt x="135" y="1089"/>
                </a:lnTo>
                <a:lnTo>
                  <a:pt x="140" y="1084"/>
                </a:lnTo>
                <a:lnTo>
                  <a:pt x="144" y="1079"/>
                </a:lnTo>
                <a:lnTo>
                  <a:pt x="144" y="1079"/>
                </a:lnTo>
                <a:lnTo>
                  <a:pt x="146" y="1073"/>
                </a:lnTo>
                <a:lnTo>
                  <a:pt x="146" y="1069"/>
                </a:lnTo>
                <a:lnTo>
                  <a:pt x="146" y="1068"/>
                </a:lnTo>
                <a:lnTo>
                  <a:pt x="144" y="1067"/>
                </a:lnTo>
                <a:lnTo>
                  <a:pt x="144" y="1067"/>
                </a:lnTo>
                <a:lnTo>
                  <a:pt x="145" y="1064"/>
                </a:lnTo>
                <a:lnTo>
                  <a:pt x="149" y="1057"/>
                </a:lnTo>
                <a:lnTo>
                  <a:pt x="166" y="1038"/>
                </a:lnTo>
                <a:lnTo>
                  <a:pt x="185" y="1015"/>
                </a:lnTo>
                <a:lnTo>
                  <a:pt x="200" y="997"/>
                </a:lnTo>
                <a:lnTo>
                  <a:pt x="200" y="997"/>
                </a:lnTo>
                <a:lnTo>
                  <a:pt x="207" y="988"/>
                </a:lnTo>
                <a:lnTo>
                  <a:pt x="219" y="975"/>
                </a:lnTo>
                <a:lnTo>
                  <a:pt x="249" y="944"/>
                </a:lnTo>
                <a:lnTo>
                  <a:pt x="291" y="901"/>
                </a:lnTo>
                <a:lnTo>
                  <a:pt x="291" y="901"/>
                </a:lnTo>
                <a:lnTo>
                  <a:pt x="301" y="892"/>
                </a:lnTo>
                <a:lnTo>
                  <a:pt x="317" y="876"/>
                </a:lnTo>
                <a:lnTo>
                  <a:pt x="335" y="859"/>
                </a:lnTo>
                <a:lnTo>
                  <a:pt x="342" y="852"/>
                </a:lnTo>
                <a:lnTo>
                  <a:pt x="347" y="844"/>
                </a:lnTo>
                <a:lnTo>
                  <a:pt x="347" y="844"/>
                </a:lnTo>
                <a:lnTo>
                  <a:pt x="355" y="834"/>
                </a:lnTo>
                <a:lnTo>
                  <a:pt x="365" y="821"/>
                </a:lnTo>
                <a:lnTo>
                  <a:pt x="369" y="814"/>
                </a:lnTo>
                <a:lnTo>
                  <a:pt x="373" y="805"/>
                </a:lnTo>
                <a:lnTo>
                  <a:pt x="375" y="796"/>
                </a:lnTo>
                <a:lnTo>
                  <a:pt x="378" y="787"/>
                </a:lnTo>
                <a:lnTo>
                  <a:pt x="378" y="787"/>
                </a:lnTo>
                <a:lnTo>
                  <a:pt x="381" y="761"/>
                </a:lnTo>
                <a:lnTo>
                  <a:pt x="380" y="755"/>
                </a:lnTo>
                <a:lnTo>
                  <a:pt x="378" y="746"/>
                </a:lnTo>
                <a:lnTo>
                  <a:pt x="378" y="746"/>
                </a:lnTo>
                <a:lnTo>
                  <a:pt x="371" y="735"/>
                </a:lnTo>
                <a:lnTo>
                  <a:pt x="369" y="731"/>
                </a:lnTo>
                <a:lnTo>
                  <a:pt x="368" y="726"/>
                </a:lnTo>
                <a:lnTo>
                  <a:pt x="368" y="695"/>
                </a:lnTo>
                <a:lnTo>
                  <a:pt x="368" y="695"/>
                </a:lnTo>
                <a:lnTo>
                  <a:pt x="444" y="722"/>
                </a:lnTo>
                <a:lnTo>
                  <a:pt x="497" y="740"/>
                </a:lnTo>
                <a:lnTo>
                  <a:pt x="526" y="749"/>
                </a:lnTo>
                <a:lnTo>
                  <a:pt x="526" y="749"/>
                </a:lnTo>
                <a:lnTo>
                  <a:pt x="530" y="751"/>
                </a:lnTo>
                <a:lnTo>
                  <a:pt x="536" y="753"/>
                </a:lnTo>
                <a:lnTo>
                  <a:pt x="541" y="756"/>
                </a:lnTo>
                <a:lnTo>
                  <a:pt x="541" y="756"/>
                </a:lnTo>
                <a:lnTo>
                  <a:pt x="539" y="757"/>
                </a:lnTo>
                <a:lnTo>
                  <a:pt x="529" y="762"/>
                </a:lnTo>
                <a:lnTo>
                  <a:pt x="516" y="770"/>
                </a:lnTo>
                <a:lnTo>
                  <a:pt x="509" y="777"/>
                </a:lnTo>
                <a:lnTo>
                  <a:pt x="502" y="784"/>
                </a:lnTo>
                <a:lnTo>
                  <a:pt x="502" y="784"/>
                </a:lnTo>
                <a:lnTo>
                  <a:pt x="495" y="795"/>
                </a:lnTo>
                <a:lnTo>
                  <a:pt x="486" y="808"/>
                </a:lnTo>
                <a:lnTo>
                  <a:pt x="472" y="837"/>
                </a:lnTo>
                <a:lnTo>
                  <a:pt x="460" y="865"/>
                </a:lnTo>
                <a:lnTo>
                  <a:pt x="455" y="875"/>
                </a:lnTo>
                <a:lnTo>
                  <a:pt x="450" y="882"/>
                </a:lnTo>
                <a:lnTo>
                  <a:pt x="450" y="882"/>
                </a:lnTo>
                <a:lnTo>
                  <a:pt x="445" y="889"/>
                </a:lnTo>
                <a:lnTo>
                  <a:pt x="438" y="900"/>
                </a:lnTo>
                <a:lnTo>
                  <a:pt x="421" y="927"/>
                </a:lnTo>
                <a:lnTo>
                  <a:pt x="406" y="952"/>
                </a:lnTo>
                <a:lnTo>
                  <a:pt x="400" y="960"/>
                </a:lnTo>
                <a:lnTo>
                  <a:pt x="397" y="964"/>
                </a:lnTo>
                <a:lnTo>
                  <a:pt x="397" y="964"/>
                </a:lnTo>
                <a:lnTo>
                  <a:pt x="390" y="967"/>
                </a:lnTo>
                <a:lnTo>
                  <a:pt x="380" y="973"/>
                </a:lnTo>
                <a:lnTo>
                  <a:pt x="369" y="982"/>
                </a:lnTo>
                <a:lnTo>
                  <a:pt x="365" y="988"/>
                </a:lnTo>
                <a:lnTo>
                  <a:pt x="359" y="995"/>
                </a:lnTo>
                <a:lnTo>
                  <a:pt x="359" y="995"/>
                </a:lnTo>
                <a:lnTo>
                  <a:pt x="355" y="1002"/>
                </a:lnTo>
                <a:lnTo>
                  <a:pt x="353" y="1009"/>
                </a:lnTo>
                <a:lnTo>
                  <a:pt x="352" y="1015"/>
                </a:lnTo>
                <a:lnTo>
                  <a:pt x="353" y="1022"/>
                </a:lnTo>
                <a:lnTo>
                  <a:pt x="355" y="1028"/>
                </a:lnTo>
                <a:lnTo>
                  <a:pt x="359" y="1032"/>
                </a:lnTo>
                <a:lnTo>
                  <a:pt x="363" y="1037"/>
                </a:lnTo>
                <a:lnTo>
                  <a:pt x="368" y="1041"/>
                </a:lnTo>
                <a:lnTo>
                  <a:pt x="368" y="1041"/>
                </a:lnTo>
                <a:lnTo>
                  <a:pt x="379" y="1045"/>
                </a:lnTo>
                <a:lnTo>
                  <a:pt x="398" y="1051"/>
                </a:lnTo>
                <a:lnTo>
                  <a:pt x="447" y="1068"/>
                </a:lnTo>
                <a:lnTo>
                  <a:pt x="497" y="1081"/>
                </a:lnTo>
                <a:lnTo>
                  <a:pt x="515" y="1086"/>
                </a:lnTo>
                <a:lnTo>
                  <a:pt x="526" y="1088"/>
                </a:lnTo>
                <a:lnTo>
                  <a:pt x="526" y="1088"/>
                </a:lnTo>
                <a:lnTo>
                  <a:pt x="550" y="1089"/>
                </a:lnTo>
                <a:lnTo>
                  <a:pt x="566" y="1088"/>
                </a:lnTo>
                <a:lnTo>
                  <a:pt x="572" y="1087"/>
                </a:lnTo>
                <a:lnTo>
                  <a:pt x="576" y="1086"/>
                </a:lnTo>
                <a:lnTo>
                  <a:pt x="576" y="1086"/>
                </a:lnTo>
                <a:lnTo>
                  <a:pt x="583" y="1082"/>
                </a:lnTo>
                <a:lnTo>
                  <a:pt x="585" y="1080"/>
                </a:lnTo>
                <a:lnTo>
                  <a:pt x="586" y="1077"/>
                </a:lnTo>
                <a:lnTo>
                  <a:pt x="586" y="1076"/>
                </a:lnTo>
                <a:lnTo>
                  <a:pt x="585" y="1074"/>
                </a:lnTo>
                <a:lnTo>
                  <a:pt x="581" y="1069"/>
                </a:lnTo>
                <a:lnTo>
                  <a:pt x="581" y="1069"/>
                </a:lnTo>
                <a:lnTo>
                  <a:pt x="575" y="1063"/>
                </a:lnTo>
                <a:lnTo>
                  <a:pt x="567" y="1057"/>
                </a:lnTo>
                <a:lnTo>
                  <a:pt x="546" y="1043"/>
                </a:lnTo>
                <a:lnTo>
                  <a:pt x="546" y="1043"/>
                </a:lnTo>
                <a:lnTo>
                  <a:pt x="523" y="1030"/>
                </a:lnTo>
                <a:lnTo>
                  <a:pt x="511" y="1022"/>
                </a:lnTo>
                <a:lnTo>
                  <a:pt x="511" y="1022"/>
                </a:lnTo>
                <a:lnTo>
                  <a:pt x="483" y="999"/>
                </a:lnTo>
                <a:lnTo>
                  <a:pt x="483" y="999"/>
                </a:lnTo>
                <a:lnTo>
                  <a:pt x="478" y="995"/>
                </a:lnTo>
                <a:lnTo>
                  <a:pt x="477" y="993"/>
                </a:lnTo>
                <a:lnTo>
                  <a:pt x="478" y="992"/>
                </a:lnTo>
                <a:lnTo>
                  <a:pt x="478" y="992"/>
                </a:lnTo>
                <a:lnTo>
                  <a:pt x="482" y="983"/>
                </a:lnTo>
                <a:lnTo>
                  <a:pt x="491" y="965"/>
                </a:lnTo>
                <a:lnTo>
                  <a:pt x="497" y="953"/>
                </a:lnTo>
                <a:lnTo>
                  <a:pt x="504" y="944"/>
                </a:lnTo>
                <a:lnTo>
                  <a:pt x="511" y="934"/>
                </a:lnTo>
                <a:lnTo>
                  <a:pt x="521" y="926"/>
                </a:lnTo>
                <a:lnTo>
                  <a:pt x="521" y="926"/>
                </a:lnTo>
                <a:lnTo>
                  <a:pt x="540" y="913"/>
                </a:lnTo>
                <a:lnTo>
                  <a:pt x="560" y="899"/>
                </a:lnTo>
                <a:lnTo>
                  <a:pt x="578" y="883"/>
                </a:lnTo>
                <a:lnTo>
                  <a:pt x="585" y="876"/>
                </a:lnTo>
                <a:lnTo>
                  <a:pt x="591" y="870"/>
                </a:lnTo>
                <a:lnTo>
                  <a:pt x="591" y="870"/>
                </a:lnTo>
                <a:lnTo>
                  <a:pt x="605" y="852"/>
                </a:lnTo>
                <a:lnTo>
                  <a:pt x="608" y="846"/>
                </a:lnTo>
                <a:lnTo>
                  <a:pt x="609" y="842"/>
                </a:lnTo>
                <a:lnTo>
                  <a:pt x="609" y="842"/>
                </a:lnTo>
                <a:lnTo>
                  <a:pt x="611" y="841"/>
                </a:lnTo>
                <a:lnTo>
                  <a:pt x="617" y="837"/>
                </a:lnTo>
                <a:lnTo>
                  <a:pt x="623" y="834"/>
                </a:lnTo>
                <a:lnTo>
                  <a:pt x="628" y="829"/>
                </a:lnTo>
                <a:lnTo>
                  <a:pt x="628" y="829"/>
                </a:lnTo>
                <a:lnTo>
                  <a:pt x="636" y="817"/>
                </a:lnTo>
                <a:lnTo>
                  <a:pt x="647" y="798"/>
                </a:lnTo>
                <a:lnTo>
                  <a:pt x="654" y="788"/>
                </a:lnTo>
                <a:lnTo>
                  <a:pt x="660" y="776"/>
                </a:lnTo>
                <a:lnTo>
                  <a:pt x="665" y="764"/>
                </a:lnTo>
                <a:lnTo>
                  <a:pt x="667" y="753"/>
                </a:lnTo>
                <a:lnTo>
                  <a:pt x="667" y="753"/>
                </a:lnTo>
                <a:lnTo>
                  <a:pt x="670" y="745"/>
                </a:lnTo>
                <a:lnTo>
                  <a:pt x="672" y="739"/>
                </a:lnTo>
                <a:lnTo>
                  <a:pt x="675" y="732"/>
                </a:lnTo>
                <a:lnTo>
                  <a:pt x="675" y="729"/>
                </a:lnTo>
                <a:lnTo>
                  <a:pt x="672" y="724"/>
                </a:lnTo>
                <a:lnTo>
                  <a:pt x="663" y="707"/>
                </a:lnTo>
                <a:lnTo>
                  <a:pt x="663" y="707"/>
                </a:lnTo>
                <a:lnTo>
                  <a:pt x="654" y="695"/>
                </a:lnTo>
                <a:lnTo>
                  <a:pt x="645" y="684"/>
                </a:lnTo>
                <a:lnTo>
                  <a:pt x="634" y="673"/>
                </a:lnTo>
                <a:lnTo>
                  <a:pt x="624" y="662"/>
                </a:lnTo>
                <a:lnTo>
                  <a:pt x="613" y="653"/>
                </a:lnTo>
                <a:lnTo>
                  <a:pt x="602" y="646"/>
                </a:lnTo>
                <a:lnTo>
                  <a:pt x="593" y="639"/>
                </a:lnTo>
                <a:lnTo>
                  <a:pt x="586" y="635"/>
                </a:lnTo>
                <a:lnTo>
                  <a:pt x="586" y="635"/>
                </a:lnTo>
                <a:lnTo>
                  <a:pt x="575" y="629"/>
                </a:lnTo>
                <a:lnTo>
                  <a:pt x="560" y="619"/>
                </a:lnTo>
                <a:lnTo>
                  <a:pt x="518" y="590"/>
                </a:lnTo>
                <a:lnTo>
                  <a:pt x="477" y="562"/>
                </a:lnTo>
                <a:lnTo>
                  <a:pt x="452" y="544"/>
                </a:lnTo>
                <a:lnTo>
                  <a:pt x="452" y="544"/>
                </a:lnTo>
                <a:lnTo>
                  <a:pt x="447" y="541"/>
                </a:lnTo>
                <a:lnTo>
                  <a:pt x="443" y="538"/>
                </a:lnTo>
                <a:lnTo>
                  <a:pt x="436" y="536"/>
                </a:lnTo>
                <a:lnTo>
                  <a:pt x="434" y="535"/>
                </a:lnTo>
                <a:lnTo>
                  <a:pt x="436" y="532"/>
                </a:lnTo>
                <a:lnTo>
                  <a:pt x="436" y="532"/>
                </a:lnTo>
                <a:lnTo>
                  <a:pt x="475" y="496"/>
                </a:lnTo>
                <a:lnTo>
                  <a:pt x="499" y="473"/>
                </a:lnTo>
                <a:lnTo>
                  <a:pt x="514" y="463"/>
                </a:lnTo>
                <a:lnTo>
                  <a:pt x="514" y="463"/>
                </a:lnTo>
                <a:lnTo>
                  <a:pt x="522" y="459"/>
                </a:lnTo>
                <a:lnTo>
                  <a:pt x="528" y="458"/>
                </a:lnTo>
                <a:lnTo>
                  <a:pt x="528" y="458"/>
                </a:lnTo>
                <a:lnTo>
                  <a:pt x="588" y="498"/>
                </a:lnTo>
                <a:lnTo>
                  <a:pt x="631" y="528"/>
                </a:lnTo>
                <a:lnTo>
                  <a:pt x="645" y="538"/>
                </a:lnTo>
                <a:lnTo>
                  <a:pt x="651" y="544"/>
                </a:lnTo>
                <a:lnTo>
                  <a:pt x="651" y="544"/>
                </a:lnTo>
                <a:lnTo>
                  <a:pt x="654" y="548"/>
                </a:lnTo>
                <a:lnTo>
                  <a:pt x="658" y="550"/>
                </a:lnTo>
                <a:lnTo>
                  <a:pt x="660" y="555"/>
                </a:lnTo>
                <a:lnTo>
                  <a:pt x="660" y="558"/>
                </a:lnTo>
                <a:lnTo>
                  <a:pt x="660" y="562"/>
                </a:lnTo>
                <a:lnTo>
                  <a:pt x="660" y="562"/>
                </a:lnTo>
                <a:lnTo>
                  <a:pt x="660" y="568"/>
                </a:lnTo>
                <a:lnTo>
                  <a:pt x="662" y="573"/>
                </a:lnTo>
                <a:lnTo>
                  <a:pt x="665" y="582"/>
                </a:lnTo>
                <a:lnTo>
                  <a:pt x="671" y="590"/>
                </a:lnTo>
                <a:lnTo>
                  <a:pt x="677" y="597"/>
                </a:lnTo>
                <a:lnTo>
                  <a:pt x="677" y="597"/>
                </a:lnTo>
                <a:lnTo>
                  <a:pt x="686" y="612"/>
                </a:lnTo>
                <a:lnTo>
                  <a:pt x="702" y="634"/>
                </a:lnTo>
                <a:lnTo>
                  <a:pt x="712" y="647"/>
                </a:lnTo>
                <a:lnTo>
                  <a:pt x="723" y="659"/>
                </a:lnTo>
                <a:lnTo>
                  <a:pt x="736" y="671"/>
                </a:lnTo>
                <a:lnTo>
                  <a:pt x="749" y="679"/>
                </a:lnTo>
                <a:lnTo>
                  <a:pt x="749" y="679"/>
                </a:lnTo>
                <a:lnTo>
                  <a:pt x="762" y="687"/>
                </a:lnTo>
                <a:lnTo>
                  <a:pt x="772" y="694"/>
                </a:lnTo>
                <a:lnTo>
                  <a:pt x="780" y="700"/>
                </a:lnTo>
                <a:lnTo>
                  <a:pt x="787" y="705"/>
                </a:lnTo>
                <a:lnTo>
                  <a:pt x="795" y="707"/>
                </a:lnTo>
                <a:lnTo>
                  <a:pt x="800" y="707"/>
                </a:lnTo>
                <a:lnTo>
                  <a:pt x="805" y="707"/>
                </a:lnTo>
                <a:lnTo>
                  <a:pt x="816" y="704"/>
                </a:lnTo>
                <a:lnTo>
                  <a:pt x="832" y="695"/>
                </a:lnTo>
                <a:lnTo>
                  <a:pt x="832" y="695"/>
                </a:lnTo>
                <a:lnTo>
                  <a:pt x="847" y="685"/>
                </a:lnTo>
                <a:lnTo>
                  <a:pt x="860" y="674"/>
                </a:lnTo>
                <a:lnTo>
                  <a:pt x="872" y="662"/>
                </a:lnTo>
                <a:lnTo>
                  <a:pt x="880" y="651"/>
                </a:lnTo>
                <a:lnTo>
                  <a:pt x="886" y="639"/>
                </a:lnTo>
                <a:lnTo>
                  <a:pt x="890" y="627"/>
                </a:lnTo>
                <a:lnTo>
                  <a:pt x="891" y="616"/>
                </a:lnTo>
                <a:lnTo>
                  <a:pt x="890" y="607"/>
                </a:lnTo>
                <a:lnTo>
                  <a:pt x="890" y="607"/>
                </a:lnTo>
                <a:lnTo>
                  <a:pt x="886" y="589"/>
                </a:lnTo>
                <a:lnTo>
                  <a:pt x="883" y="580"/>
                </a:lnTo>
                <a:lnTo>
                  <a:pt x="879" y="571"/>
                </a:lnTo>
                <a:lnTo>
                  <a:pt x="873" y="563"/>
                </a:lnTo>
                <a:lnTo>
                  <a:pt x="865" y="555"/>
                </a:lnTo>
                <a:lnTo>
                  <a:pt x="852" y="545"/>
                </a:lnTo>
                <a:lnTo>
                  <a:pt x="835" y="537"/>
                </a:lnTo>
                <a:lnTo>
                  <a:pt x="835" y="537"/>
                </a:lnTo>
                <a:lnTo>
                  <a:pt x="803" y="523"/>
                </a:lnTo>
                <a:lnTo>
                  <a:pt x="781" y="515"/>
                </a:lnTo>
                <a:lnTo>
                  <a:pt x="764" y="510"/>
                </a:lnTo>
                <a:lnTo>
                  <a:pt x="754" y="509"/>
                </a:lnTo>
                <a:lnTo>
                  <a:pt x="754" y="509"/>
                </a:lnTo>
                <a:lnTo>
                  <a:pt x="731" y="505"/>
                </a:lnTo>
                <a:lnTo>
                  <a:pt x="710" y="499"/>
                </a:lnTo>
                <a:lnTo>
                  <a:pt x="710" y="499"/>
                </a:lnTo>
                <a:lnTo>
                  <a:pt x="699" y="497"/>
                </a:lnTo>
                <a:lnTo>
                  <a:pt x="691" y="497"/>
                </a:lnTo>
                <a:lnTo>
                  <a:pt x="691" y="497"/>
                </a:lnTo>
                <a:lnTo>
                  <a:pt x="686" y="498"/>
                </a:lnTo>
                <a:lnTo>
                  <a:pt x="684" y="499"/>
                </a:lnTo>
                <a:lnTo>
                  <a:pt x="682" y="502"/>
                </a:lnTo>
                <a:lnTo>
                  <a:pt x="682" y="502"/>
                </a:lnTo>
                <a:lnTo>
                  <a:pt x="663" y="483"/>
                </a:lnTo>
                <a:lnTo>
                  <a:pt x="663" y="483"/>
                </a:lnTo>
                <a:lnTo>
                  <a:pt x="658" y="479"/>
                </a:lnTo>
                <a:lnTo>
                  <a:pt x="652" y="476"/>
                </a:lnTo>
                <a:lnTo>
                  <a:pt x="644" y="467"/>
                </a:lnTo>
                <a:lnTo>
                  <a:pt x="631" y="453"/>
                </a:lnTo>
                <a:lnTo>
                  <a:pt x="631" y="453"/>
                </a:lnTo>
                <a:lnTo>
                  <a:pt x="613" y="433"/>
                </a:lnTo>
                <a:lnTo>
                  <a:pt x="596" y="416"/>
                </a:lnTo>
                <a:lnTo>
                  <a:pt x="579" y="399"/>
                </a:lnTo>
                <a:lnTo>
                  <a:pt x="579" y="399"/>
                </a:lnTo>
                <a:lnTo>
                  <a:pt x="601" y="372"/>
                </a:lnTo>
                <a:lnTo>
                  <a:pt x="620" y="350"/>
                </a:lnTo>
                <a:lnTo>
                  <a:pt x="634" y="334"/>
                </a:lnTo>
                <a:lnTo>
                  <a:pt x="634" y="334"/>
                </a:lnTo>
                <a:lnTo>
                  <a:pt x="644" y="324"/>
                </a:lnTo>
                <a:lnTo>
                  <a:pt x="647" y="317"/>
                </a:lnTo>
                <a:lnTo>
                  <a:pt x="650" y="312"/>
                </a:lnTo>
                <a:lnTo>
                  <a:pt x="649" y="310"/>
                </a:lnTo>
                <a:lnTo>
                  <a:pt x="649" y="310"/>
                </a:lnTo>
                <a:lnTo>
                  <a:pt x="647" y="308"/>
                </a:lnTo>
                <a:lnTo>
                  <a:pt x="647" y="302"/>
                </a:lnTo>
                <a:lnTo>
                  <a:pt x="646" y="289"/>
                </a:lnTo>
                <a:lnTo>
                  <a:pt x="646" y="289"/>
                </a:lnTo>
                <a:lnTo>
                  <a:pt x="647" y="283"/>
                </a:lnTo>
                <a:lnTo>
                  <a:pt x="650" y="276"/>
                </a:lnTo>
                <a:lnTo>
                  <a:pt x="653" y="272"/>
                </a:lnTo>
                <a:lnTo>
                  <a:pt x="657" y="267"/>
                </a:lnTo>
                <a:lnTo>
                  <a:pt x="662" y="264"/>
                </a:lnTo>
                <a:lnTo>
                  <a:pt x="667" y="262"/>
                </a:lnTo>
                <a:lnTo>
                  <a:pt x="667" y="262"/>
                </a:lnTo>
                <a:lnTo>
                  <a:pt x="673" y="258"/>
                </a:lnTo>
                <a:lnTo>
                  <a:pt x="678" y="254"/>
                </a:lnTo>
                <a:lnTo>
                  <a:pt x="684" y="249"/>
                </a:lnTo>
                <a:lnTo>
                  <a:pt x="686" y="245"/>
                </a:lnTo>
                <a:lnTo>
                  <a:pt x="690" y="243"/>
                </a:lnTo>
                <a:lnTo>
                  <a:pt x="695" y="241"/>
                </a:lnTo>
                <a:lnTo>
                  <a:pt x="701" y="240"/>
                </a:lnTo>
                <a:lnTo>
                  <a:pt x="701" y="240"/>
                </a:lnTo>
                <a:lnTo>
                  <a:pt x="715" y="238"/>
                </a:lnTo>
                <a:lnTo>
                  <a:pt x="728" y="234"/>
                </a:lnTo>
                <a:lnTo>
                  <a:pt x="740" y="231"/>
                </a:lnTo>
                <a:lnTo>
                  <a:pt x="743" y="228"/>
                </a:lnTo>
                <a:lnTo>
                  <a:pt x="744" y="226"/>
                </a:lnTo>
                <a:lnTo>
                  <a:pt x="744" y="226"/>
                </a:lnTo>
                <a:lnTo>
                  <a:pt x="748" y="219"/>
                </a:lnTo>
                <a:lnTo>
                  <a:pt x="749" y="214"/>
                </a:lnTo>
                <a:lnTo>
                  <a:pt x="749" y="214"/>
                </a:lnTo>
                <a:lnTo>
                  <a:pt x="750" y="214"/>
                </a:lnTo>
                <a:lnTo>
                  <a:pt x="753" y="214"/>
                </a:lnTo>
                <a:lnTo>
                  <a:pt x="754" y="212"/>
                </a:lnTo>
                <a:lnTo>
                  <a:pt x="754" y="207"/>
                </a:lnTo>
                <a:lnTo>
                  <a:pt x="754" y="192"/>
                </a:lnTo>
                <a:lnTo>
                  <a:pt x="754" y="192"/>
                </a:lnTo>
                <a:lnTo>
                  <a:pt x="755" y="192"/>
                </a:lnTo>
                <a:lnTo>
                  <a:pt x="757" y="192"/>
                </a:lnTo>
                <a:lnTo>
                  <a:pt x="759" y="191"/>
                </a:lnTo>
                <a:lnTo>
                  <a:pt x="759" y="189"/>
                </a:lnTo>
                <a:lnTo>
                  <a:pt x="759" y="182"/>
                </a:lnTo>
                <a:lnTo>
                  <a:pt x="759" y="182"/>
                </a:lnTo>
                <a:lnTo>
                  <a:pt x="756" y="168"/>
                </a:lnTo>
                <a:lnTo>
                  <a:pt x="756" y="168"/>
                </a:lnTo>
                <a:lnTo>
                  <a:pt x="759" y="167"/>
                </a:lnTo>
                <a:lnTo>
                  <a:pt x="763" y="163"/>
                </a:lnTo>
                <a:lnTo>
                  <a:pt x="764" y="161"/>
                </a:lnTo>
                <a:lnTo>
                  <a:pt x="767" y="159"/>
                </a:lnTo>
                <a:lnTo>
                  <a:pt x="767" y="156"/>
                </a:lnTo>
                <a:lnTo>
                  <a:pt x="766" y="154"/>
                </a:lnTo>
                <a:lnTo>
                  <a:pt x="766" y="154"/>
                </a:lnTo>
                <a:lnTo>
                  <a:pt x="764" y="152"/>
                </a:lnTo>
                <a:lnTo>
                  <a:pt x="762" y="150"/>
                </a:lnTo>
                <a:lnTo>
                  <a:pt x="759" y="149"/>
                </a:lnTo>
                <a:lnTo>
                  <a:pt x="757" y="149"/>
                </a:lnTo>
                <a:lnTo>
                  <a:pt x="756" y="147"/>
                </a:lnTo>
                <a:lnTo>
                  <a:pt x="755" y="145"/>
                </a:lnTo>
                <a:lnTo>
                  <a:pt x="754" y="140"/>
                </a:lnTo>
                <a:lnTo>
                  <a:pt x="754" y="140"/>
                </a:lnTo>
                <a:lnTo>
                  <a:pt x="749" y="96"/>
                </a:lnTo>
                <a:lnTo>
                  <a:pt x="749" y="96"/>
                </a:lnTo>
                <a:lnTo>
                  <a:pt x="789" y="77"/>
                </a:lnTo>
                <a:lnTo>
                  <a:pt x="789" y="77"/>
                </a:lnTo>
                <a:lnTo>
                  <a:pt x="799" y="71"/>
                </a:lnTo>
                <a:lnTo>
                  <a:pt x="807" y="65"/>
                </a:lnTo>
                <a:lnTo>
                  <a:pt x="813" y="59"/>
                </a:lnTo>
                <a:lnTo>
                  <a:pt x="815" y="57"/>
                </a:lnTo>
                <a:lnTo>
                  <a:pt x="815" y="56"/>
                </a:lnTo>
                <a:lnTo>
                  <a:pt x="815" y="56"/>
                </a:lnTo>
                <a:lnTo>
                  <a:pt x="812" y="55"/>
                </a:lnTo>
                <a:lnTo>
                  <a:pt x="802" y="53"/>
                </a:lnTo>
                <a:lnTo>
                  <a:pt x="777" y="51"/>
                </a:lnTo>
                <a:lnTo>
                  <a:pt x="742" y="49"/>
                </a:lnTo>
                <a:lnTo>
                  <a:pt x="742" y="49"/>
                </a:lnTo>
                <a:lnTo>
                  <a:pt x="740" y="43"/>
                </a:lnTo>
                <a:lnTo>
                  <a:pt x="731" y="31"/>
                </a:lnTo>
                <a:lnTo>
                  <a:pt x="727" y="24"/>
                </a:lnTo>
                <a:lnTo>
                  <a:pt x="721" y="17"/>
                </a:lnTo>
                <a:lnTo>
                  <a:pt x="715" y="12"/>
                </a:lnTo>
                <a:lnTo>
                  <a:pt x="710" y="10"/>
                </a:lnTo>
                <a:lnTo>
                  <a:pt x="710" y="10"/>
                </a:lnTo>
                <a:lnTo>
                  <a:pt x="697" y="5"/>
                </a:lnTo>
                <a:lnTo>
                  <a:pt x="682" y="1"/>
                </a:lnTo>
                <a:lnTo>
                  <a:pt x="672" y="1"/>
                </a:lnTo>
                <a:lnTo>
                  <a:pt x="663" y="0"/>
                </a:lnTo>
                <a:lnTo>
                  <a:pt x="653" y="0"/>
                </a:lnTo>
                <a:lnTo>
                  <a:pt x="644" y="3"/>
                </a:lnTo>
                <a:lnTo>
                  <a:pt x="644" y="3"/>
                </a:lnTo>
                <a:lnTo>
                  <a:pt x="634" y="5"/>
                </a:lnTo>
                <a:lnTo>
                  <a:pt x="625" y="10"/>
                </a:lnTo>
                <a:lnTo>
                  <a:pt x="617" y="14"/>
                </a:lnTo>
                <a:lnTo>
                  <a:pt x="607" y="20"/>
                </a:lnTo>
                <a:lnTo>
                  <a:pt x="591" y="35"/>
                </a:lnTo>
                <a:lnTo>
                  <a:pt x="576" y="46"/>
                </a:lnTo>
                <a:lnTo>
                  <a:pt x="576" y="46"/>
                </a:lnTo>
                <a:lnTo>
                  <a:pt x="574" y="50"/>
                </a:lnTo>
                <a:lnTo>
                  <a:pt x="572" y="53"/>
                </a:lnTo>
                <a:lnTo>
                  <a:pt x="568" y="64"/>
                </a:lnTo>
                <a:lnTo>
                  <a:pt x="567" y="76"/>
                </a:lnTo>
                <a:lnTo>
                  <a:pt x="567" y="88"/>
                </a:lnTo>
                <a:lnTo>
                  <a:pt x="568" y="109"/>
                </a:lnTo>
                <a:lnTo>
                  <a:pt x="569" y="118"/>
                </a:lnTo>
                <a:lnTo>
                  <a:pt x="569" y="118"/>
                </a:lnTo>
                <a:lnTo>
                  <a:pt x="569" y="123"/>
                </a:lnTo>
                <a:lnTo>
                  <a:pt x="569" y="132"/>
                </a:lnTo>
                <a:lnTo>
                  <a:pt x="570" y="139"/>
                </a:lnTo>
                <a:lnTo>
                  <a:pt x="572" y="142"/>
                </a:lnTo>
                <a:lnTo>
                  <a:pt x="572" y="142"/>
                </a:lnTo>
                <a:lnTo>
                  <a:pt x="576" y="145"/>
                </a:lnTo>
                <a:lnTo>
                  <a:pt x="579" y="147"/>
                </a:lnTo>
                <a:lnTo>
                  <a:pt x="579" y="14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4">
            <a:extLst>
              <a:ext uri="{FF2B5EF4-FFF2-40B4-BE49-F238E27FC236}">
                <a16:creationId xmlns:a16="http://schemas.microsoft.com/office/drawing/2014/main" id="{4B6D8296-4115-465B-83C8-57016A501643}"/>
              </a:ext>
            </a:extLst>
          </p:cNvPr>
          <p:cNvSpPr>
            <a:spLocks/>
          </p:cNvSpPr>
          <p:nvPr/>
        </p:nvSpPr>
        <p:spPr bwMode="auto">
          <a:xfrm>
            <a:off x="8329214" y="4604983"/>
            <a:ext cx="803275" cy="1739900"/>
          </a:xfrm>
          <a:custGeom>
            <a:avLst/>
            <a:gdLst>
              <a:gd name="T0" fmla="*/ 328 w 506"/>
              <a:gd name="T1" fmla="*/ 141 h 1096"/>
              <a:gd name="T2" fmla="*/ 292 w 506"/>
              <a:gd name="T3" fmla="*/ 164 h 1096"/>
              <a:gd name="T4" fmla="*/ 222 w 506"/>
              <a:gd name="T5" fmla="*/ 197 h 1096"/>
              <a:gd name="T6" fmla="*/ 121 w 506"/>
              <a:gd name="T7" fmla="*/ 306 h 1096"/>
              <a:gd name="T8" fmla="*/ 49 w 506"/>
              <a:gd name="T9" fmla="*/ 415 h 1096"/>
              <a:gd name="T10" fmla="*/ 32 w 506"/>
              <a:gd name="T11" fmla="*/ 486 h 1096"/>
              <a:gd name="T12" fmla="*/ 23 w 506"/>
              <a:gd name="T13" fmla="*/ 541 h 1096"/>
              <a:gd name="T14" fmla="*/ 75 w 506"/>
              <a:gd name="T15" fmla="*/ 616 h 1096"/>
              <a:gd name="T16" fmla="*/ 132 w 506"/>
              <a:gd name="T17" fmla="*/ 746 h 1096"/>
              <a:gd name="T18" fmla="*/ 95 w 506"/>
              <a:gd name="T19" fmla="*/ 798 h 1096"/>
              <a:gd name="T20" fmla="*/ 48 w 506"/>
              <a:gd name="T21" fmla="*/ 895 h 1096"/>
              <a:gd name="T22" fmla="*/ 3 w 506"/>
              <a:gd name="T23" fmla="*/ 937 h 1096"/>
              <a:gd name="T24" fmla="*/ 6 w 506"/>
              <a:gd name="T25" fmla="*/ 963 h 1096"/>
              <a:gd name="T26" fmla="*/ 72 w 506"/>
              <a:gd name="T27" fmla="*/ 989 h 1096"/>
              <a:gd name="T28" fmla="*/ 132 w 506"/>
              <a:gd name="T29" fmla="*/ 1032 h 1096"/>
              <a:gd name="T30" fmla="*/ 158 w 506"/>
              <a:gd name="T31" fmla="*/ 1035 h 1096"/>
              <a:gd name="T32" fmla="*/ 162 w 506"/>
              <a:gd name="T33" fmla="*/ 1012 h 1096"/>
              <a:gd name="T34" fmla="*/ 125 w 506"/>
              <a:gd name="T35" fmla="*/ 977 h 1096"/>
              <a:gd name="T36" fmla="*/ 119 w 506"/>
              <a:gd name="T37" fmla="*/ 957 h 1096"/>
              <a:gd name="T38" fmla="*/ 124 w 506"/>
              <a:gd name="T39" fmla="*/ 924 h 1096"/>
              <a:gd name="T40" fmla="*/ 112 w 506"/>
              <a:gd name="T41" fmla="*/ 908 h 1096"/>
              <a:gd name="T42" fmla="*/ 168 w 506"/>
              <a:gd name="T43" fmla="*/ 837 h 1096"/>
              <a:gd name="T44" fmla="*/ 236 w 506"/>
              <a:gd name="T45" fmla="*/ 795 h 1096"/>
              <a:gd name="T46" fmla="*/ 209 w 506"/>
              <a:gd name="T47" fmla="*/ 860 h 1096"/>
              <a:gd name="T48" fmla="*/ 200 w 506"/>
              <a:gd name="T49" fmla="*/ 935 h 1096"/>
              <a:gd name="T50" fmla="*/ 182 w 506"/>
              <a:gd name="T51" fmla="*/ 1019 h 1096"/>
              <a:gd name="T52" fmla="*/ 168 w 506"/>
              <a:gd name="T53" fmla="*/ 1040 h 1096"/>
              <a:gd name="T54" fmla="*/ 164 w 506"/>
              <a:gd name="T55" fmla="*/ 1079 h 1096"/>
              <a:gd name="T56" fmla="*/ 196 w 506"/>
              <a:gd name="T57" fmla="*/ 1092 h 1096"/>
              <a:gd name="T58" fmla="*/ 332 w 506"/>
              <a:gd name="T59" fmla="*/ 1090 h 1096"/>
              <a:gd name="T60" fmla="*/ 354 w 506"/>
              <a:gd name="T61" fmla="*/ 1081 h 1096"/>
              <a:gd name="T62" fmla="*/ 321 w 506"/>
              <a:gd name="T63" fmla="*/ 1059 h 1096"/>
              <a:gd name="T64" fmla="*/ 293 w 506"/>
              <a:gd name="T65" fmla="*/ 1041 h 1096"/>
              <a:gd name="T66" fmla="*/ 267 w 506"/>
              <a:gd name="T67" fmla="*/ 1024 h 1096"/>
              <a:gd name="T68" fmla="*/ 276 w 506"/>
              <a:gd name="T69" fmla="*/ 932 h 1096"/>
              <a:gd name="T70" fmla="*/ 350 w 506"/>
              <a:gd name="T71" fmla="*/ 756 h 1096"/>
              <a:gd name="T72" fmla="*/ 344 w 506"/>
              <a:gd name="T73" fmla="*/ 722 h 1096"/>
              <a:gd name="T74" fmla="*/ 311 w 506"/>
              <a:gd name="T75" fmla="*/ 668 h 1096"/>
              <a:gd name="T76" fmla="*/ 343 w 506"/>
              <a:gd name="T77" fmla="*/ 674 h 1096"/>
              <a:gd name="T78" fmla="*/ 377 w 506"/>
              <a:gd name="T79" fmla="*/ 659 h 1096"/>
              <a:gd name="T80" fmla="*/ 404 w 506"/>
              <a:gd name="T81" fmla="*/ 629 h 1096"/>
              <a:gd name="T82" fmla="*/ 403 w 506"/>
              <a:gd name="T83" fmla="*/ 593 h 1096"/>
              <a:gd name="T84" fmla="*/ 401 w 506"/>
              <a:gd name="T85" fmla="*/ 580 h 1096"/>
              <a:gd name="T86" fmla="*/ 352 w 506"/>
              <a:gd name="T87" fmla="*/ 549 h 1096"/>
              <a:gd name="T88" fmla="*/ 343 w 506"/>
              <a:gd name="T89" fmla="*/ 366 h 1096"/>
              <a:gd name="T90" fmla="*/ 375 w 506"/>
              <a:gd name="T91" fmla="*/ 275 h 1096"/>
              <a:gd name="T92" fmla="*/ 380 w 506"/>
              <a:gd name="T93" fmla="*/ 235 h 1096"/>
              <a:gd name="T94" fmla="*/ 396 w 506"/>
              <a:gd name="T95" fmla="*/ 221 h 1096"/>
              <a:gd name="T96" fmla="*/ 408 w 506"/>
              <a:gd name="T97" fmla="*/ 203 h 1096"/>
              <a:gd name="T98" fmla="*/ 421 w 506"/>
              <a:gd name="T99" fmla="*/ 190 h 1096"/>
              <a:gd name="T100" fmla="*/ 457 w 506"/>
              <a:gd name="T101" fmla="*/ 171 h 1096"/>
              <a:gd name="T102" fmla="*/ 466 w 506"/>
              <a:gd name="T103" fmla="*/ 128 h 1096"/>
              <a:gd name="T104" fmla="*/ 469 w 506"/>
              <a:gd name="T105" fmla="*/ 112 h 1096"/>
              <a:gd name="T106" fmla="*/ 475 w 506"/>
              <a:gd name="T107" fmla="*/ 92 h 1096"/>
              <a:gd name="T108" fmla="*/ 503 w 506"/>
              <a:gd name="T109" fmla="*/ 67 h 1096"/>
              <a:gd name="T110" fmla="*/ 482 w 506"/>
              <a:gd name="T111" fmla="*/ 52 h 1096"/>
              <a:gd name="T112" fmla="*/ 444 w 506"/>
              <a:gd name="T113" fmla="*/ 27 h 1096"/>
              <a:gd name="T114" fmla="*/ 436 w 506"/>
              <a:gd name="T115" fmla="*/ 1 h 1096"/>
              <a:gd name="T116" fmla="*/ 395 w 506"/>
              <a:gd name="T117" fmla="*/ 7 h 1096"/>
              <a:gd name="T118" fmla="*/ 366 w 506"/>
              <a:gd name="T119" fmla="*/ 0 h 1096"/>
              <a:gd name="T120" fmla="*/ 352 w 506"/>
              <a:gd name="T121" fmla="*/ 3 h 1096"/>
              <a:gd name="T122" fmla="*/ 315 w 506"/>
              <a:gd name="T123" fmla="*/ 36 h 1096"/>
              <a:gd name="T124" fmla="*/ 312 w 506"/>
              <a:gd name="T125" fmla="*/ 100 h 10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06" h="1096">
                <a:moveTo>
                  <a:pt x="320" y="106"/>
                </a:moveTo>
                <a:lnTo>
                  <a:pt x="320" y="106"/>
                </a:lnTo>
                <a:lnTo>
                  <a:pt x="325" y="121"/>
                </a:lnTo>
                <a:lnTo>
                  <a:pt x="327" y="133"/>
                </a:lnTo>
                <a:lnTo>
                  <a:pt x="328" y="141"/>
                </a:lnTo>
                <a:lnTo>
                  <a:pt x="328" y="141"/>
                </a:lnTo>
                <a:lnTo>
                  <a:pt x="328" y="151"/>
                </a:lnTo>
                <a:lnTo>
                  <a:pt x="328" y="154"/>
                </a:lnTo>
                <a:lnTo>
                  <a:pt x="327" y="156"/>
                </a:lnTo>
                <a:lnTo>
                  <a:pt x="327" y="156"/>
                </a:lnTo>
                <a:lnTo>
                  <a:pt x="307" y="160"/>
                </a:lnTo>
                <a:lnTo>
                  <a:pt x="292" y="164"/>
                </a:lnTo>
                <a:lnTo>
                  <a:pt x="275" y="169"/>
                </a:lnTo>
                <a:lnTo>
                  <a:pt x="275" y="169"/>
                </a:lnTo>
                <a:lnTo>
                  <a:pt x="261" y="175"/>
                </a:lnTo>
                <a:lnTo>
                  <a:pt x="247" y="180"/>
                </a:lnTo>
                <a:lnTo>
                  <a:pt x="234" y="188"/>
                </a:lnTo>
                <a:lnTo>
                  <a:pt x="222" y="197"/>
                </a:lnTo>
                <a:lnTo>
                  <a:pt x="222" y="197"/>
                </a:lnTo>
                <a:lnTo>
                  <a:pt x="214" y="203"/>
                </a:lnTo>
                <a:lnTo>
                  <a:pt x="203" y="215"/>
                </a:lnTo>
                <a:lnTo>
                  <a:pt x="177" y="243"/>
                </a:lnTo>
                <a:lnTo>
                  <a:pt x="121" y="306"/>
                </a:lnTo>
                <a:lnTo>
                  <a:pt x="121" y="306"/>
                </a:lnTo>
                <a:lnTo>
                  <a:pt x="110" y="320"/>
                </a:lnTo>
                <a:lnTo>
                  <a:pt x="98" y="335"/>
                </a:lnTo>
                <a:lnTo>
                  <a:pt x="74" y="370"/>
                </a:lnTo>
                <a:lnTo>
                  <a:pt x="55" y="398"/>
                </a:lnTo>
                <a:lnTo>
                  <a:pt x="50" y="409"/>
                </a:lnTo>
                <a:lnTo>
                  <a:pt x="49" y="415"/>
                </a:lnTo>
                <a:lnTo>
                  <a:pt x="49" y="415"/>
                </a:lnTo>
                <a:lnTo>
                  <a:pt x="53" y="426"/>
                </a:lnTo>
                <a:lnTo>
                  <a:pt x="54" y="432"/>
                </a:lnTo>
                <a:lnTo>
                  <a:pt x="54" y="432"/>
                </a:lnTo>
                <a:lnTo>
                  <a:pt x="42" y="460"/>
                </a:lnTo>
                <a:lnTo>
                  <a:pt x="32" y="486"/>
                </a:lnTo>
                <a:lnTo>
                  <a:pt x="22" y="513"/>
                </a:lnTo>
                <a:lnTo>
                  <a:pt x="22" y="513"/>
                </a:lnTo>
                <a:lnTo>
                  <a:pt x="20" y="520"/>
                </a:lnTo>
                <a:lnTo>
                  <a:pt x="20" y="527"/>
                </a:lnTo>
                <a:lnTo>
                  <a:pt x="21" y="534"/>
                </a:lnTo>
                <a:lnTo>
                  <a:pt x="23" y="541"/>
                </a:lnTo>
                <a:lnTo>
                  <a:pt x="26" y="549"/>
                </a:lnTo>
                <a:lnTo>
                  <a:pt x="30" y="556"/>
                </a:lnTo>
                <a:lnTo>
                  <a:pt x="39" y="572"/>
                </a:lnTo>
                <a:lnTo>
                  <a:pt x="49" y="586"/>
                </a:lnTo>
                <a:lnTo>
                  <a:pt x="60" y="598"/>
                </a:lnTo>
                <a:lnTo>
                  <a:pt x="75" y="616"/>
                </a:lnTo>
                <a:lnTo>
                  <a:pt x="75" y="616"/>
                </a:lnTo>
                <a:lnTo>
                  <a:pt x="124" y="676"/>
                </a:lnTo>
                <a:lnTo>
                  <a:pt x="164" y="726"/>
                </a:lnTo>
                <a:lnTo>
                  <a:pt x="164" y="726"/>
                </a:lnTo>
                <a:lnTo>
                  <a:pt x="146" y="735"/>
                </a:lnTo>
                <a:lnTo>
                  <a:pt x="132" y="746"/>
                </a:lnTo>
                <a:lnTo>
                  <a:pt x="125" y="750"/>
                </a:lnTo>
                <a:lnTo>
                  <a:pt x="119" y="756"/>
                </a:lnTo>
                <a:lnTo>
                  <a:pt x="119" y="756"/>
                </a:lnTo>
                <a:lnTo>
                  <a:pt x="113" y="763"/>
                </a:lnTo>
                <a:lnTo>
                  <a:pt x="107" y="773"/>
                </a:lnTo>
                <a:lnTo>
                  <a:pt x="95" y="798"/>
                </a:lnTo>
                <a:lnTo>
                  <a:pt x="86" y="821"/>
                </a:lnTo>
                <a:lnTo>
                  <a:pt x="79" y="837"/>
                </a:lnTo>
                <a:lnTo>
                  <a:pt x="79" y="837"/>
                </a:lnTo>
                <a:lnTo>
                  <a:pt x="61" y="869"/>
                </a:lnTo>
                <a:lnTo>
                  <a:pt x="48" y="895"/>
                </a:lnTo>
                <a:lnTo>
                  <a:pt x="48" y="895"/>
                </a:lnTo>
                <a:lnTo>
                  <a:pt x="40" y="901"/>
                </a:lnTo>
                <a:lnTo>
                  <a:pt x="28" y="909"/>
                </a:lnTo>
                <a:lnTo>
                  <a:pt x="28" y="909"/>
                </a:lnTo>
                <a:lnTo>
                  <a:pt x="21" y="916"/>
                </a:lnTo>
                <a:lnTo>
                  <a:pt x="11" y="927"/>
                </a:lnTo>
                <a:lnTo>
                  <a:pt x="3" y="937"/>
                </a:lnTo>
                <a:lnTo>
                  <a:pt x="1" y="942"/>
                </a:lnTo>
                <a:lnTo>
                  <a:pt x="0" y="947"/>
                </a:lnTo>
                <a:lnTo>
                  <a:pt x="0" y="947"/>
                </a:lnTo>
                <a:lnTo>
                  <a:pt x="0" y="950"/>
                </a:lnTo>
                <a:lnTo>
                  <a:pt x="1" y="955"/>
                </a:lnTo>
                <a:lnTo>
                  <a:pt x="6" y="963"/>
                </a:lnTo>
                <a:lnTo>
                  <a:pt x="13" y="969"/>
                </a:lnTo>
                <a:lnTo>
                  <a:pt x="20" y="974"/>
                </a:lnTo>
                <a:lnTo>
                  <a:pt x="20" y="974"/>
                </a:lnTo>
                <a:lnTo>
                  <a:pt x="48" y="981"/>
                </a:lnTo>
                <a:lnTo>
                  <a:pt x="65" y="987"/>
                </a:lnTo>
                <a:lnTo>
                  <a:pt x="72" y="989"/>
                </a:lnTo>
                <a:lnTo>
                  <a:pt x="77" y="993"/>
                </a:lnTo>
                <a:lnTo>
                  <a:pt x="77" y="993"/>
                </a:lnTo>
                <a:lnTo>
                  <a:pt x="87" y="1002"/>
                </a:lnTo>
                <a:lnTo>
                  <a:pt x="103" y="1014"/>
                </a:lnTo>
                <a:lnTo>
                  <a:pt x="118" y="1025"/>
                </a:lnTo>
                <a:lnTo>
                  <a:pt x="132" y="1032"/>
                </a:lnTo>
                <a:lnTo>
                  <a:pt x="132" y="1032"/>
                </a:lnTo>
                <a:lnTo>
                  <a:pt x="142" y="1037"/>
                </a:lnTo>
                <a:lnTo>
                  <a:pt x="150" y="1039"/>
                </a:lnTo>
                <a:lnTo>
                  <a:pt x="153" y="1039"/>
                </a:lnTo>
                <a:lnTo>
                  <a:pt x="156" y="1038"/>
                </a:lnTo>
                <a:lnTo>
                  <a:pt x="158" y="1035"/>
                </a:lnTo>
                <a:lnTo>
                  <a:pt x="160" y="1032"/>
                </a:lnTo>
                <a:lnTo>
                  <a:pt x="160" y="1032"/>
                </a:lnTo>
                <a:lnTo>
                  <a:pt x="162" y="1027"/>
                </a:lnTo>
                <a:lnTo>
                  <a:pt x="163" y="1022"/>
                </a:lnTo>
                <a:lnTo>
                  <a:pt x="162" y="1016"/>
                </a:lnTo>
                <a:lnTo>
                  <a:pt x="162" y="1012"/>
                </a:lnTo>
                <a:lnTo>
                  <a:pt x="157" y="1003"/>
                </a:lnTo>
                <a:lnTo>
                  <a:pt x="155" y="1000"/>
                </a:lnTo>
                <a:lnTo>
                  <a:pt x="152" y="997"/>
                </a:lnTo>
                <a:lnTo>
                  <a:pt x="152" y="997"/>
                </a:lnTo>
                <a:lnTo>
                  <a:pt x="134" y="984"/>
                </a:lnTo>
                <a:lnTo>
                  <a:pt x="125" y="977"/>
                </a:lnTo>
                <a:lnTo>
                  <a:pt x="121" y="975"/>
                </a:lnTo>
                <a:lnTo>
                  <a:pt x="120" y="973"/>
                </a:lnTo>
                <a:lnTo>
                  <a:pt x="120" y="973"/>
                </a:lnTo>
                <a:lnTo>
                  <a:pt x="119" y="966"/>
                </a:lnTo>
                <a:lnTo>
                  <a:pt x="118" y="962"/>
                </a:lnTo>
                <a:lnTo>
                  <a:pt x="119" y="957"/>
                </a:lnTo>
                <a:lnTo>
                  <a:pt x="119" y="957"/>
                </a:lnTo>
                <a:lnTo>
                  <a:pt x="124" y="937"/>
                </a:lnTo>
                <a:lnTo>
                  <a:pt x="125" y="928"/>
                </a:lnTo>
                <a:lnTo>
                  <a:pt x="125" y="924"/>
                </a:lnTo>
                <a:lnTo>
                  <a:pt x="124" y="924"/>
                </a:lnTo>
                <a:lnTo>
                  <a:pt x="124" y="924"/>
                </a:lnTo>
                <a:lnTo>
                  <a:pt x="119" y="927"/>
                </a:lnTo>
                <a:lnTo>
                  <a:pt x="113" y="930"/>
                </a:lnTo>
                <a:lnTo>
                  <a:pt x="107" y="935"/>
                </a:lnTo>
                <a:lnTo>
                  <a:pt x="107" y="917"/>
                </a:lnTo>
                <a:lnTo>
                  <a:pt x="107" y="917"/>
                </a:lnTo>
                <a:lnTo>
                  <a:pt x="112" y="908"/>
                </a:lnTo>
                <a:lnTo>
                  <a:pt x="125" y="886"/>
                </a:lnTo>
                <a:lnTo>
                  <a:pt x="133" y="873"/>
                </a:lnTo>
                <a:lnTo>
                  <a:pt x="144" y="860"/>
                </a:lnTo>
                <a:lnTo>
                  <a:pt x="155" y="849"/>
                </a:lnTo>
                <a:lnTo>
                  <a:pt x="168" y="837"/>
                </a:lnTo>
                <a:lnTo>
                  <a:pt x="168" y="837"/>
                </a:lnTo>
                <a:lnTo>
                  <a:pt x="218" y="793"/>
                </a:lnTo>
                <a:lnTo>
                  <a:pt x="236" y="776"/>
                </a:lnTo>
                <a:lnTo>
                  <a:pt x="243" y="769"/>
                </a:lnTo>
                <a:lnTo>
                  <a:pt x="243" y="769"/>
                </a:lnTo>
                <a:lnTo>
                  <a:pt x="240" y="783"/>
                </a:lnTo>
                <a:lnTo>
                  <a:pt x="236" y="795"/>
                </a:lnTo>
                <a:lnTo>
                  <a:pt x="233" y="806"/>
                </a:lnTo>
                <a:lnTo>
                  <a:pt x="233" y="806"/>
                </a:lnTo>
                <a:lnTo>
                  <a:pt x="220" y="832"/>
                </a:lnTo>
                <a:lnTo>
                  <a:pt x="215" y="841"/>
                </a:lnTo>
                <a:lnTo>
                  <a:pt x="211" y="851"/>
                </a:lnTo>
                <a:lnTo>
                  <a:pt x="209" y="860"/>
                </a:lnTo>
                <a:lnTo>
                  <a:pt x="208" y="871"/>
                </a:lnTo>
                <a:lnTo>
                  <a:pt x="208" y="871"/>
                </a:lnTo>
                <a:lnTo>
                  <a:pt x="205" y="899"/>
                </a:lnTo>
                <a:lnTo>
                  <a:pt x="203" y="914"/>
                </a:lnTo>
                <a:lnTo>
                  <a:pt x="200" y="935"/>
                </a:lnTo>
                <a:lnTo>
                  <a:pt x="200" y="935"/>
                </a:lnTo>
                <a:lnTo>
                  <a:pt x="190" y="982"/>
                </a:lnTo>
                <a:lnTo>
                  <a:pt x="185" y="1006"/>
                </a:lnTo>
                <a:lnTo>
                  <a:pt x="185" y="1006"/>
                </a:lnTo>
                <a:lnTo>
                  <a:pt x="182" y="1015"/>
                </a:lnTo>
                <a:lnTo>
                  <a:pt x="182" y="1019"/>
                </a:lnTo>
                <a:lnTo>
                  <a:pt x="182" y="1019"/>
                </a:lnTo>
                <a:lnTo>
                  <a:pt x="181" y="1019"/>
                </a:lnTo>
                <a:lnTo>
                  <a:pt x="179" y="1018"/>
                </a:lnTo>
                <a:lnTo>
                  <a:pt x="176" y="1019"/>
                </a:lnTo>
                <a:lnTo>
                  <a:pt x="173" y="1024"/>
                </a:lnTo>
                <a:lnTo>
                  <a:pt x="173" y="1024"/>
                </a:lnTo>
                <a:lnTo>
                  <a:pt x="168" y="1040"/>
                </a:lnTo>
                <a:lnTo>
                  <a:pt x="162" y="1063"/>
                </a:lnTo>
                <a:lnTo>
                  <a:pt x="162" y="1063"/>
                </a:lnTo>
                <a:lnTo>
                  <a:pt x="162" y="1068"/>
                </a:lnTo>
                <a:lnTo>
                  <a:pt x="162" y="1073"/>
                </a:lnTo>
                <a:lnTo>
                  <a:pt x="163" y="1077"/>
                </a:lnTo>
                <a:lnTo>
                  <a:pt x="164" y="1079"/>
                </a:lnTo>
                <a:lnTo>
                  <a:pt x="168" y="1081"/>
                </a:lnTo>
                <a:lnTo>
                  <a:pt x="171" y="1084"/>
                </a:lnTo>
                <a:lnTo>
                  <a:pt x="179" y="1089"/>
                </a:lnTo>
                <a:lnTo>
                  <a:pt x="179" y="1089"/>
                </a:lnTo>
                <a:lnTo>
                  <a:pt x="187" y="1091"/>
                </a:lnTo>
                <a:lnTo>
                  <a:pt x="196" y="1092"/>
                </a:lnTo>
                <a:lnTo>
                  <a:pt x="217" y="1094"/>
                </a:lnTo>
                <a:lnTo>
                  <a:pt x="240" y="1096"/>
                </a:lnTo>
                <a:lnTo>
                  <a:pt x="259" y="1094"/>
                </a:lnTo>
                <a:lnTo>
                  <a:pt x="259" y="1094"/>
                </a:lnTo>
                <a:lnTo>
                  <a:pt x="299" y="1092"/>
                </a:lnTo>
                <a:lnTo>
                  <a:pt x="332" y="1090"/>
                </a:lnTo>
                <a:lnTo>
                  <a:pt x="332" y="1090"/>
                </a:lnTo>
                <a:lnTo>
                  <a:pt x="340" y="1089"/>
                </a:lnTo>
                <a:lnTo>
                  <a:pt x="347" y="1087"/>
                </a:lnTo>
                <a:lnTo>
                  <a:pt x="351" y="1086"/>
                </a:lnTo>
                <a:lnTo>
                  <a:pt x="352" y="1084"/>
                </a:lnTo>
                <a:lnTo>
                  <a:pt x="354" y="1081"/>
                </a:lnTo>
                <a:lnTo>
                  <a:pt x="354" y="1079"/>
                </a:lnTo>
                <a:lnTo>
                  <a:pt x="354" y="1079"/>
                </a:lnTo>
                <a:lnTo>
                  <a:pt x="353" y="1076"/>
                </a:lnTo>
                <a:lnTo>
                  <a:pt x="351" y="1073"/>
                </a:lnTo>
                <a:lnTo>
                  <a:pt x="343" y="1067"/>
                </a:lnTo>
                <a:lnTo>
                  <a:pt x="321" y="1059"/>
                </a:lnTo>
                <a:lnTo>
                  <a:pt x="321" y="1059"/>
                </a:lnTo>
                <a:lnTo>
                  <a:pt x="307" y="1053"/>
                </a:lnTo>
                <a:lnTo>
                  <a:pt x="302" y="1051"/>
                </a:lnTo>
                <a:lnTo>
                  <a:pt x="299" y="1048"/>
                </a:lnTo>
                <a:lnTo>
                  <a:pt x="299" y="1048"/>
                </a:lnTo>
                <a:lnTo>
                  <a:pt x="293" y="1041"/>
                </a:lnTo>
                <a:lnTo>
                  <a:pt x="289" y="1037"/>
                </a:lnTo>
                <a:lnTo>
                  <a:pt x="283" y="1033"/>
                </a:lnTo>
                <a:lnTo>
                  <a:pt x="283" y="1033"/>
                </a:lnTo>
                <a:lnTo>
                  <a:pt x="276" y="1031"/>
                </a:lnTo>
                <a:lnTo>
                  <a:pt x="272" y="1026"/>
                </a:lnTo>
                <a:lnTo>
                  <a:pt x="267" y="1024"/>
                </a:lnTo>
                <a:lnTo>
                  <a:pt x="262" y="1020"/>
                </a:lnTo>
                <a:lnTo>
                  <a:pt x="262" y="1020"/>
                </a:lnTo>
                <a:lnTo>
                  <a:pt x="244" y="1013"/>
                </a:lnTo>
                <a:lnTo>
                  <a:pt x="244" y="1013"/>
                </a:lnTo>
                <a:lnTo>
                  <a:pt x="261" y="969"/>
                </a:lnTo>
                <a:lnTo>
                  <a:pt x="276" y="932"/>
                </a:lnTo>
                <a:lnTo>
                  <a:pt x="292" y="899"/>
                </a:lnTo>
                <a:lnTo>
                  <a:pt x="292" y="899"/>
                </a:lnTo>
                <a:lnTo>
                  <a:pt x="307" y="863"/>
                </a:lnTo>
                <a:lnTo>
                  <a:pt x="326" y="818"/>
                </a:lnTo>
                <a:lnTo>
                  <a:pt x="343" y="776"/>
                </a:lnTo>
                <a:lnTo>
                  <a:pt x="350" y="756"/>
                </a:lnTo>
                <a:lnTo>
                  <a:pt x="350" y="756"/>
                </a:lnTo>
                <a:lnTo>
                  <a:pt x="351" y="749"/>
                </a:lnTo>
                <a:lnTo>
                  <a:pt x="351" y="740"/>
                </a:lnTo>
                <a:lnTo>
                  <a:pt x="349" y="735"/>
                </a:lnTo>
                <a:lnTo>
                  <a:pt x="347" y="729"/>
                </a:lnTo>
                <a:lnTo>
                  <a:pt x="344" y="722"/>
                </a:lnTo>
                <a:lnTo>
                  <a:pt x="338" y="716"/>
                </a:lnTo>
                <a:lnTo>
                  <a:pt x="338" y="716"/>
                </a:lnTo>
                <a:lnTo>
                  <a:pt x="332" y="708"/>
                </a:lnTo>
                <a:lnTo>
                  <a:pt x="327" y="701"/>
                </a:lnTo>
                <a:lnTo>
                  <a:pt x="318" y="684"/>
                </a:lnTo>
                <a:lnTo>
                  <a:pt x="311" y="668"/>
                </a:lnTo>
                <a:lnTo>
                  <a:pt x="311" y="668"/>
                </a:lnTo>
                <a:lnTo>
                  <a:pt x="313" y="669"/>
                </a:lnTo>
                <a:lnTo>
                  <a:pt x="320" y="671"/>
                </a:lnTo>
                <a:lnTo>
                  <a:pt x="331" y="674"/>
                </a:lnTo>
                <a:lnTo>
                  <a:pt x="337" y="674"/>
                </a:lnTo>
                <a:lnTo>
                  <a:pt x="343" y="674"/>
                </a:lnTo>
                <a:lnTo>
                  <a:pt x="343" y="674"/>
                </a:lnTo>
                <a:lnTo>
                  <a:pt x="362" y="671"/>
                </a:lnTo>
                <a:lnTo>
                  <a:pt x="367" y="670"/>
                </a:lnTo>
                <a:lnTo>
                  <a:pt x="370" y="668"/>
                </a:lnTo>
                <a:lnTo>
                  <a:pt x="370" y="668"/>
                </a:lnTo>
                <a:lnTo>
                  <a:pt x="377" y="659"/>
                </a:lnTo>
                <a:lnTo>
                  <a:pt x="385" y="650"/>
                </a:lnTo>
                <a:lnTo>
                  <a:pt x="385" y="650"/>
                </a:lnTo>
                <a:lnTo>
                  <a:pt x="395" y="638"/>
                </a:lnTo>
                <a:lnTo>
                  <a:pt x="401" y="630"/>
                </a:lnTo>
                <a:lnTo>
                  <a:pt x="401" y="630"/>
                </a:lnTo>
                <a:lnTo>
                  <a:pt x="404" y="629"/>
                </a:lnTo>
                <a:lnTo>
                  <a:pt x="406" y="626"/>
                </a:lnTo>
                <a:lnTo>
                  <a:pt x="408" y="623"/>
                </a:lnTo>
                <a:lnTo>
                  <a:pt x="408" y="623"/>
                </a:lnTo>
                <a:lnTo>
                  <a:pt x="405" y="606"/>
                </a:lnTo>
                <a:lnTo>
                  <a:pt x="404" y="598"/>
                </a:lnTo>
                <a:lnTo>
                  <a:pt x="403" y="593"/>
                </a:lnTo>
                <a:lnTo>
                  <a:pt x="398" y="588"/>
                </a:lnTo>
                <a:lnTo>
                  <a:pt x="398" y="588"/>
                </a:lnTo>
                <a:lnTo>
                  <a:pt x="399" y="587"/>
                </a:lnTo>
                <a:lnTo>
                  <a:pt x="401" y="585"/>
                </a:lnTo>
                <a:lnTo>
                  <a:pt x="402" y="582"/>
                </a:lnTo>
                <a:lnTo>
                  <a:pt x="401" y="580"/>
                </a:lnTo>
                <a:lnTo>
                  <a:pt x="398" y="578"/>
                </a:lnTo>
                <a:lnTo>
                  <a:pt x="395" y="574"/>
                </a:lnTo>
                <a:lnTo>
                  <a:pt x="395" y="574"/>
                </a:lnTo>
                <a:lnTo>
                  <a:pt x="383" y="566"/>
                </a:lnTo>
                <a:lnTo>
                  <a:pt x="369" y="558"/>
                </a:lnTo>
                <a:lnTo>
                  <a:pt x="352" y="549"/>
                </a:lnTo>
                <a:lnTo>
                  <a:pt x="302" y="439"/>
                </a:lnTo>
                <a:lnTo>
                  <a:pt x="302" y="439"/>
                </a:lnTo>
                <a:lnTo>
                  <a:pt x="333" y="380"/>
                </a:lnTo>
                <a:lnTo>
                  <a:pt x="333" y="380"/>
                </a:lnTo>
                <a:lnTo>
                  <a:pt x="339" y="373"/>
                </a:lnTo>
                <a:lnTo>
                  <a:pt x="343" y="366"/>
                </a:lnTo>
                <a:lnTo>
                  <a:pt x="346" y="358"/>
                </a:lnTo>
                <a:lnTo>
                  <a:pt x="346" y="358"/>
                </a:lnTo>
                <a:lnTo>
                  <a:pt x="362" y="314"/>
                </a:lnTo>
                <a:lnTo>
                  <a:pt x="371" y="289"/>
                </a:lnTo>
                <a:lnTo>
                  <a:pt x="375" y="275"/>
                </a:lnTo>
                <a:lnTo>
                  <a:pt x="375" y="275"/>
                </a:lnTo>
                <a:lnTo>
                  <a:pt x="378" y="260"/>
                </a:lnTo>
                <a:lnTo>
                  <a:pt x="379" y="251"/>
                </a:lnTo>
                <a:lnTo>
                  <a:pt x="380" y="244"/>
                </a:lnTo>
                <a:lnTo>
                  <a:pt x="380" y="244"/>
                </a:lnTo>
                <a:lnTo>
                  <a:pt x="380" y="240"/>
                </a:lnTo>
                <a:lnTo>
                  <a:pt x="380" y="235"/>
                </a:lnTo>
                <a:lnTo>
                  <a:pt x="382" y="230"/>
                </a:lnTo>
                <a:lnTo>
                  <a:pt x="382" y="230"/>
                </a:lnTo>
                <a:lnTo>
                  <a:pt x="389" y="227"/>
                </a:lnTo>
                <a:lnTo>
                  <a:pt x="395" y="223"/>
                </a:lnTo>
                <a:lnTo>
                  <a:pt x="396" y="221"/>
                </a:lnTo>
                <a:lnTo>
                  <a:pt x="396" y="221"/>
                </a:lnTo>
                <a:lnTo>
                  <a:pt x="396" y="218"/>
                </a:lnTo>
                <a:lnTo>
                  <a:pt x="397" y="216"/>
                </a:lnTo>
                <a:lnTo>
                  <a:pt x="398" y="212"/>
                </a:lnTo>
                <a:lnTo>
                  <a:pt x="398" y="212"/>
                </a:lnTo>
                <a:lnTo>
                  <a:pt x="402" y="209"/>
                </a:lnTo>
                <a:lnTo>
                  <a:pt x="408" y="203"/>
                </a:lnTo>
                <a:lnTo>
                  <a:pt x="408" y="203"/>
                </a:lnTo>
                <a:lnTo>
                  <a:pt x="409" y="201"/>
                </a:lnTo>
                <a:lnTo>
                  <a:pt x="411" y="198"/>
                </a:lnTo>
                <a:lnTo>
                  <a:pt x="414" y="193"/>
                </a:lnTo>
                <a:lnTo>
                  <a:pt x="421" y="190"/>
                </a:lnTo>
                <a:lnTo>
                  <a:pt x="421" y="190"/>
                </a:lnTo>
                <a:lnTo>
                  <a:pt x="430" y="186"/>
                </a:lnTo>
                <a:lnTo>
                  <a:pt x="440" y="183"/>
                </a:lnTo>
                <a:lnTo>
                  <a:pt x="449" y="179"/>
                </a:lnTo>
                <a:lnTo>
                  <a:pt x="454" y="176"/>
                </a:lnTo>
                <a:lnTo>
                  <a:pt x="454" y="176"/>
                </a:lnTo>
                <a:lnTo>
                  <a:pt x="457" y="171"/>
                </a:lnTo>
                <a:lnTo>
                  <a:pt x="460" y="165"/>
                </a:lnTo>
                <a:lnTo>
                  <a:pt x="462" y="158"/>
                </a:lnTo>
                <a:lnTo>
                  <a:pt x="462" y="150"/>
                </a:lnTo>
                <a:lnTo>
                  <a:pt x="462" y="145"/>
                </a:lnTo>
                <a:lnTo>
                  <a:pt x="469" y="140"/>
                </a:lnTo>
                <a:lnTo>
                  <a:pt x="466" y="128"/>
                </a:lnTo>
                <a:lnTo>
                  <a:pt x="466" y="128"/>
                </a:lnTo>
                <a:lnTo>
                  <a:pt x="468" y="124"/>
                </a:lnTo>
                <a:lnTo>
                  <a:pt x="469" y="119"/>
                </a:lnTo>
                <a:lnTo>
                  <a:pt x="470" y="114"/>
                </a:lnTo>
                <a:lnTo>
                  <a:pt x="470" y="114"/>
                </a:lnTo>
                <a:lnTo>
                  <a:pt x="469" y="112"/>
                </a:lnTo>
                <a:lnTo>
                  <a:pt x="468" y="108"/>
                </a:lnTo>
                <a:lnTo>
                  <a:pt x="462" y="101"/>
                </a:lnTo>
                <a:lnTo>
                  <a:pt x="454" y="92"/>
                </a:lnTo>
                <a:lnTo>
                  <a:pt x="454" y="92"/>
                </a:lnTo>
                <a:lnTo>
                  <a:pt x="466" y="93"/>
                </a:lnTo>
                <a:lnTo>
                  <a:pt x="475" y="92"/>
                </a:lnTo>
                <a:lnTo>
                  <a:pt x="480" y="92"/>
                </a:lnTo>
                <a:lnTo>
                  <a:pt x="483" y="89"/>
                </a:lnTo>
                <a:lnTo>
                  <a:pt x="483" y="89"/>
                </a:lnTo>
                <a:lnTo>
                  <a:pt x="490" y="85"/>
                </a:lnTo>
                <a:lnTo>
                  <a:pt x="498" y="75"/>
                </a:lnTo>
                <a:lnTo>
                  <a:pt x="503" y="67"/>
                </a:lnTo>
                <a:lnTo>
                  <a:pt x="506" y="63"/>
                </a:lnTo>
                <a:lnTo>
                  <a:pt x="506" y="61"/>
                </a:lnTo>
                <a:lnTo>
                  <a:pt x="506" y="61"/>
                </a:lnTo>
                <a:lnTo>
                  <a:pt x="503" y="59"/>
                </a:lnTo>
                <a:lnTo>
                  <a:pt x="498" y="56"/>
                </a:lnTo>
                <a:lnTo>
                  <a:pt x="482" y="52"/>
                </a:lnTo>
                <a:lnTo>
                  <a:pt x="457" y="47"/>
                </a:lnTo>
                <a:lnTo>
                  <a:pt x="457" y="47"/>
                </a:lnTo>
                <a:lnTo>
                  <a:pt x="455" y="45"/>
                </a:lnTo>
                <a:lnTo>
                  <a:pt x="451" y="39"/>
                </a:lnTo>
                <a:lnTo>
                  <a:pt x="444" y="27"/>
                </a:lnTo>
                <a:lnTo>
                  <a:pt x="444" y="27"/>
                </a:lnTo>
                <a:lnTo>
                  <a:pt x="443" y="24"/>
                </a:lnTo>
                <a:lnTo>
                  <a:pt x="442" y="21"/>
                </a:lnTo>
                <a:lnTo>
                  <a:pt x="441" y="14"/>
                </a:lnTo>
                <a:lnTo>
                  <a:pt x="440" y="5"/>
                </a:lnTo>
                <a:lnTo>
                  <a:pt x="438" y="3"/>
                </a:lnTo>
                <a:lnTo>
                  <a:pt x="436" y="1"/>
                </a:lnTo>
                <a:lnTo>
                  <a:pt x="436" y="1"/>
                </a:lnTo>
                <a:lnTo>
                  <a:pt x="434" y="1"/>
                </a:lnTo>
                <a:lnTo>
                  <a:pt x="429" y="1"/>
                </a:lnTo>
                <a:lnTo>
                  <a:pt x="416" y="3"/>
                </a:lnTo>
                <a:lnTo>
                  <a:pt x="404" y="5"/>
                </a:lnTo>
                <a:lnTo>
                  <a:pt x="395" y="7"/>
                </a:lnTo>
                <a:lnTo>
                  <a:pt x="395" y="7"/>
                </a:lnTo>
                <a:lnTo>
                  <a:pt x="370" y="3"/>
                </a:lnTo>
                <a:lnTo>
                  <a:pt x="370" y="3"/>
                </a:lnTo>
                <a:lnTo>
                  <a:pt x="370" y="2"/>
                </a:lnTo>
                <a:lnTo>
                  <a:pt x="369" y="1"/>
                </a:lnTo>
                <a:lnTo>
                  <a:pt x="366" y="0"/>
                </a:lnTo>
                <a:lnTo>
                  <a:pt x="360" y="0"/>
                </a:lnTo>
                <a:lnTo>
                  <a:pt x="360" y="0"/>
                </a:lnTo>
                <a:lnTo>
                  <a:pt x="356" y="1"/>
                </a:lnTo>
                <a:lnTo>
                  <a:pt x="353" y="2"/>
                </a:lnTo>
                <a:lnTo>
                  <a:pt x="352" y="3"/>
                </a:lnTo>
                <a:lnTo>
                  <a:pt x="352" y="3"/>
                </a:lnTo>
                <a:lnTo>
                  <a:pt x="352" y="3"/>
                </a:lnTo>
                <a:lnTo>
                  <a:pt x="337" y="15"/>
                </a:lnTo>
                <a:lnTo>
                  <a:pt x="324" y="27"/>
                </a:lnTo>
                <a:lnTo>
                  <a:pt x="319" y="32"/>
                </a:lnTo>
                <a:lnTo>
                  <a:pt x="315" y="36"/>
                </a:lnTo>
                <a:lnTo>
                  <a:pt x="315" y="36"/>
                </a:lnTo>
                <a:lnTo>
                  <a:pt x="313" y="42"/>
                </a:lnTo>
                <a:lnTo>
                  <a:pt x="312" y="50"/>
                </a:lnTo>
                <a:lnTo>
                  <a:pt x="311" y="68"/>
                </a:lnTo>
                <a:lnTo>
                  <a:pt x="311" y="92"/>
                </a:lnTo>
                <a:lnTo>
                  <a:pt x="311" y="92"/>
                </a:lnTo>
                <a:lnTo>
                  <a:pt x="312" y="100"/>
                </a:lnTo>
                <a:lnTo>
                  <a:pt x="320" y="10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0">
            <a:extLst>
              <a:ext uri="{FF2B5EF4-FFF2-40B4-BE49-F238E27FC236}">
                <a16:creationId xmlns:a16="http://schemas.microsoft.com/office/drawing/2014/main" id="{6EB3DD42-DD4B-485C-9DC7-7935C778EC0D}"/>
              </a:ext>
            </a:extLst>
          </p:cNvPr>
          <p:cNvSpPr>
            <a:spLocks/>
          </p:cNvSpPr>
          <p:nvPr/>
        </p:nvSpPr>
        <p:spPr bwMode="auto">
          <a:xfrm>
            <a:off x="692054" y="2774501"/>
            <a:ext cx="1046065" cy="1661801"/>
          </a:xfrm>
          <a:custGeom>
            <a:avLst/>
            <a:gdLst>
              <a:gd name="T0" fmla="*/ 617 w 914"/>
              <a:gd name="T1" fmla="*/ 218 h 1452"/>
              <a:gd name="T2" fmla="*/ 604 w 914"/>
              <a:gd name="T3" fmla="*/ 231 h 1452"/>
              <a:gd name="T4" fmla="*/ 548 w 914"/>
              <a:gd name="T5" fmla="*/ 259 h 1452"/>
              <a:gd name="T6" fmla="*/ 537 w 914"/>
              <a:gd name="T7" fmla="*/ 337 h 1452"/>
              <a:gd name="T8" fmla="*/ 521 w 914"/>
              <a:gd name="T9" fmla="*/ 512 h 1452"/>
              <a:gd name="T10" fmla="*/ 515 w 914"/>
              <a:gd name="T11" fmla="*/ 611 h 1452"/>
              <a:gd name="T12" fmla="*/ 494 w 914"/>
              <a:gd name="T13" fmla="*/ 655 h 1452"/>
              <a:gd name="T14" fmla="*/ 425 w 914"/>
              <a:gd name="T15" fmla="*/ 721 h 1452"/>
              <a:gd name="T16" fmla="*/ 338 w 914"/>
              <a:gd name="T17" fmla="*/ 967 h 1452"/>
              <a:gd name="T18" fmla="*/ 242 w 914"/>
              <a:gd name="T19" fmla="*/ 1038 h 1452"/>
              <a:gd name="T20" fmla="*/ 175 w 914"/>
              <a:gd name="T21" fmla="*/ 1104 h 1452"/>
              <a:gd name="T22" fmla="*/ 48 w 914"/>
              <a:gd name="T23" fmla="*/ 1181 h 1452"/>
              <a:gd name="T24" fmla="*/ 17 w 914"/>
              <a:gd name="T25" fmla="*/ 1219 h 1452"/>
              <a:gd name="T26" fmla="*/ 13 w 914"/>
              <a:gd name="T27" fmla="*/ 1274 h 1452"/>
              <a:gd name="T28" fmla="*/ 4 w 914"/>
              <a:gd name="T29" fmla="*/ 1362 h 1452"/>
              <a:gd name="T30" fmla="*/ 56 w 914"/>
              <a:gd name="T31" fmla="*/ 1442 h 1452"/>
              <a:gd name="T32" fmla="*/ 83 w 914"/>
              <a:gd name="T33" fmla="*/ 1435 h 1452"/>
              <a:gd name="T34" fmla="*/ 99 w 914"/>
              <a:gd name="T35" fmla="*/ 1339 h 1452"/>
              <a:gd name="T36" fmla="*/ 127 w 914"/>
              <a:gd name="T37" fmla="*/ 1284 h 1452"/>
              <a:gd name="T38" fmla="*/ 248 w 914"/>
              <a:gd name="T39" fmla="*/ 1186 h 1452"/>
              <a:gd name="T40" fmla="*/ 404 w 914"/>
              <a:gd name="T41" fmla="*/ 1086 h 1452"/>
              <a:gd name="T42" fmla="*/ 691 w 914"/>
              <a:gd name="T43" fmla="*/ 930 h 1452"/>
              <a:gd name="T44" fmla="*/ 757 w 914"/>
              <a:gd name="T45" fmla="*/ 1045 h 1452"/>
              <a:gd name="T46" fmla="*/ 669 w 914"/>
              <a:gd name="T47" fmla="*/ 1265 h 1452"/>
              <a:gd name="T48" fmla="*/ 638 w 914"/>
              <a:gd name="T49" fmla="*/ 1301 h 1452"/>
              <a:gd name="T50" fmla="*/ 651 w 914"/>
              <a:gd name="T51" fmla="*/ 1355 h 1452"/>
              <a:gd name="T52" fmla="*/ 722 w 914"/>
              <a:gd name="T53" fmla="*/ 1390 h 1452"/>
              <a:gd name="T54" fmla="*/ 770 w 914"/>
              <a:gd name="T55" fmla="*/ 1434 h 1452"/>
              <a:gd name="T56" fmla="*/ 850 w 914"/>
              <a:gd name="T57" fmla="*/ 1443 h 1452"/>
              <a:gd name="T58" fmla="*/ 837 w 914"/>
              <a:gd name="T59" fmla="*/ 1415 h 1452"/>
              <a:gd name="T60" fmla="*/ 775 w 914"/>
              <a:gd name="T61" fmla="*/ 1352 h 1452"/>
              <a:gd name="T62" fmla="*/ 749 w 914"/>
              <a:gd name="T63" fmla="*/ 1286 h 1452"/>
              <a:gd name="T64" fmla="*/ 817 w 914"/>
              <a:gd name="T65" fmla="*/ 1168 h 1452"/>
              <a:gd name="T66" fmla="*/ 910 w 914"/>
              <a:gd name="T67" fmla="*/ 1022 h 1452"/>
              <a:gd name="T68" fmla="*/ 897 w 914"/>
              <a:gd name="T69" fmla="*/ 934 h 1452"/>
              <a:gd name="T70" fmla="*/ 809 w 914"/>
              <a:gd name="T71" fmla="*/ 791 h 1452"/>
              <a:gd name="T72" fmla="*/ 761 w 914"/>
              <a:gd name="T73" fmla="*/ 609 h 1452"/>
              <a:gd name="T74" fmla="*/ 865 w 914"/>
              <a:gd name="T75" fmla="*/ 589 h 1452"/>
              <a:gd name="T76" fmla="*/ 874 w 914"/>
              <a:gd name="T77" fmla="*/ 545 h 1452"/>
              <a:gd name="T78" fmla="*/ 824 w 914"/>
              <a:gd name="T79" fmla="*/ 500 h 1452"/>
              <a:gd name="T80" fmla="*/ 845 w 914"/>
              <a:gd name="T81" fmla="*/ 476 h 1452"/>
              <a:gd name="T82" fmla="*/ 877 w 914"/>
              <a:gd name="T83" fmla="*/ 445 h 1452"/>
              <a:gd name="T84" fmla="*/ 853 w 914"/>
              <a:gd name="T85" fmla="*/ 399 h 1452"/>
              <a:gd name="T86" fmla="*/ 835 w 914"/>
              <a:gd name="T87" fmla="*/ 382 h 1452"/>
              <a:gd name="T88" fmla="*/ 839 w 914"/>
              <a:gd name="T89" fmla="*/ 365 h 1452"/>
              <a:gd name="T90" fmla="*/ 798 w 914"/>
              <a:gd name="T91" fmla="*/ 402 h 1452"/>
              <a:gd name="T92" fmla="*/ 774 w 914"/>
              <a:gd name="T93" fmla="*/ 444 h 1452"/>
              <a:gd name="T94" fmla="*/ 760 w 914"/>
              <a:gd name="T95" fmla="*/ 326 h 1452"/>
              <a:gd name="T96" fmla="*/ 738 w 914"/>
              <a:gd name="T97" fmla="*/ 256 h 1452"/>
              <a:gd name="T98" fmla="*/ 761 w 914"/>
              <a:gd name="T99" fmla="*/ 230 h 1452"/>
              <a:gd name="T100" fmla="*/ 772 w 914"/>
              <a:gd name="T101" fmla="*/ 172 h 1452"/>
              <a:gd name="T102" fmla="*/ 775 w 914"/>
              <a:gd name="T103" fmla="*/ 139 h 1452"/>
              <a:gd name="T104" fmla="*/ 782 w 914"/>
              <a:gd name="T105" fmla="*/ 97 h 1452"/>
              <a:gd name="T106" fmla="*/ 838 w 914"/>
              <a:gd name="T107" fmla="*/ 62 h 1452"/>
              <a:gd name="T108" fmla="*/ 792 w 914"/>
              <a:gd name="T109" fmla="*/ 54 h 1452"/>
              <a:gd name="T110" fmla="*/ 679 w 914"/>
              <a:gd name="T111" fmla="*/ 2 h 1452"/>
              <a:gd name="T112" fmla="*/ 628 w 914"/>
              <a:gd name="T113" fmla="*/ 3 h 1452"/>
              <a:gd name="T114" fmla="*/ 617 w 914"/>
              <a:gd name="T115" fmla="*/ 20 h 1452"/>
              <a:gd name="T116" fmla="*/ 584 w 914"/>
              <a:gd name="T117" fmla="*/ 91 h 1452"/>
              <a:gd name="T118" fmla="*/ 613 w 914"/>
              <a:gd name="T119" fmla="*/ 143 h 1452"/>
              <a:gd name="T120" fmla="*/ 627 w 914"/>
              <a:gd name="T121" fmla="*/ 181 h 1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14" h="1452">
                <a:moveTo>
                  <a:pt x="630" y="197"/>
                </a:moveTo>
                <a:lnTo>
                  <a:pt x="630" y="197"/>
                </a:lnTo>
                <a:lnTo>
                  <a:pt x="628" y="204"/>
                </a:lnTo>
                <a:lnTo>
                  <a:pt x="627" y="210"/>
                </a:lnTo>
                <a:lnTo>
                  <a:pt x="626" y="213"/>
                </a:lnTo>
                <a:lnTo>
                  <a:pt x="626" y="213"/>
                </a:lnTo>
                <a:lnTo>
                  <a:pt x="620" y="215"/>
                </a:lnTo>
                <a:lnTo>
                  <a:pt x="617" y="218"/>
                </a:lnTo>
                <a:lnTo>
                  <a:pt x="613" y="221"/>
                </a:lnTo>
                <a:lnTo>
                  <a:pt x="613" y="221"/>
                </a:lnTo>
                <a:lnTo>
                  <a:pt x="612" y="224"/>
                </a:lnTo>
                <a:lnTo>
                  <a:pt x="612" y="227"/>
                </a:lnTo>
                <a:lnTo>
                  <a:pt x="611" y="228"/>
                </a:lnTo>
                <a:lnTo>
                  <a:pt x="607" y="230"/>
                </a:lnTo>
                <a:lnTo>
                  <a:pt x="607" y="230"/>
                </a:lnTo>
                <a:lnTo>
                  <a:pt x="604" y="231"/>
                </a:lnTo>
                <a:lnTo>
                  <a:pt x="598" y="233"/>
                </a:lnTo>
                <a:lnTo>
                  <a:pt x="580" y="236"/>
                </a:lnTo>
                <a:lnTo>
                  <a:pt x="571" y="239"/>
                </a:lnTo>
                <a:lnTo>
                  <a:pt x="561" y="243"/>
                </a:lnTo>
                <a:lnTo>
                  <a:pt x="558" y="246"/>
                </a:lnTo>
                <a:lnTo>
                  <a:pt x="554" y="249"/>
                </a:lnTo>
                <a:lnTo>
                  <a:pt x="550" y="254"/>
                </a:lnTo>
                <a:lnTo>
                  <a:pt x="548" y="259"/>
                </a:lnTo>
                <a:lnTo>
                  <a:pt x="548" y="259"/>
                </a:lnTo>
                <a:lnTo>
                  <a:pt x="541" y="276"/>
                </a:lnTo>
                <a:lnTo>
                  <a:pt x="535" y="292"/>
                </a:lnTo>
                <a:lnTo>
                  <a:pt x="533" y="305"/>
                </a:lnTo>
                <a:lnTo>
                  <a:pt x="533" y="317"/>
                </a:lnTo>
                <a:lnTo>
                  <a:pt x="533" y="317"/>
                </a:lnTo>
                <a:lnTo>
                  <a:pt x="535" y="326"/>
                </a:lnTo>
                <a:lnTo>
                  <a:pt x="537" y="337"/>
                </a:lnTo>
                <a:lnTo>
                  <a:pt x="540" y="349"/>
                </a:lnTo>
                <a:lnTo>
                  <a:pt x="540" y="358"/>
                </a:lnTo>
                <a:lnTo>
                  <a:pt x="539" y="369"/>
                </a:lnTo>
                <a:lnTo>
                  <a:pt x="539" y="369"/>
                </a:lnTo>
                <a:lnTo>
                  <a:pt x="530" y="427"/>
                </a:lnTo>
                <a:lnTo>
                  <a:pt x="523" y="470"/>
                </a:lnTo>
                <a:lnTo>
                  <a:pt x="523" y="470"/>
                </a:lnTo>
                <a:lnTo>
                  <a:pt x="521" y="512"/>
                </a:lnTo>
                <a:lnTo>
                  <a:pt x="516" y="566"/>
                </a:lnTo>
                <a:lnTo>
                  <a:pt x="516" y="566"/>
                </a:lnTo>
                <a:lnTo>
                  <a:pt x="516" y="576"/>
                </a:lnTo>
                <a:lnTo>
                  <a:pt x="516" y="584"/>
                </a:lnTo>
                <a:lnTo>
                  <a:pt x="517" y="594"/>
                </a:lnTo>
                <a:lnTo>
                  <a:pt x="517" y="598"/>
                </a:lnTo>
                <a:lnTo>
                  <a:pt x="517" y="604"/>
                </a:lnTo>
                <a:lnTo>
                  <a:pt x="515" y="611"/>
                </a:lnTo>
                <a:lnTo>
                  <a:pt x="510" y="619"/>
                </a:lnTo>
                <a:lnTo>
                  <a:pt x="510" y="619"/>
                </a:lnTo>
                <a:lnTo>
                  <a:pt x="503" y="636"/>
                </a:lnTo>
                <a:lnTo>
                  <a:pt x="501" y="646"/>
                </a:lnTo>
                <a:lnTo>
                  <a:pt x="498" y="651"/>
                </a:lnTo>
                <a:lnTo>
                  <a:pt x="497" y="654"/>
                </a:lnTo>
                <a:lnTo>
                  <a:pt x="494" y="655"/>
                </a:lnTo>
                <a:lnTo>
                  <a:pt x="494" y="655"/>
                </a:lnTo>
                <a:lnTo>
                  <a:pt x="483" y="661"/>
                </a:lnTo>
                <a:lnTo>
                  <a:pt x="466" y="670"/>
                </a:lnTo>
                <a:lnTo>
                  <a:pt x="457" y="677"/>
                </a:lnTo>
                <a:lnTo>
                  <a:pt x="448" y="685"/>
                </a:lnTo>
                <a:lnTo>
                  <a:pt x="439" y="695"/>
                </a:lnTo>
                <a:lnTo>
                  <a:pt x="432" y="706"/>
                </a:lnTo>
                <a:lnTo>
                  <a:pt x="432" y="706"/>
                </a:lnTo>
                <a:lnTo>
                  <a:pt x="425" y="721"/>
                </a:lnTo>
                <a:lnTo>
                  <a:pt x="417" y="745"/>
                </a:lnTo>
                <a:lnTo>
                  <a:pt x="400" y="804"/>
                </a:lnTo>
                <a:lnTo>
                  <a:pt x="384" y="860"/>
                </a:lnTo>
                <a:lnTo>
                  <a:pt x="374" y="895"/>
                </a:lnTo>
                <a:lnTo>
                  <a:pt x="374" y="895"/>
                </a:lnTo>
                <a:lnTo>
                  <a:pt x="365" y="917"/>
                </a:lnTo>
                <a:lnTo>
                  <a:pt x="348" y="950"/>
                </a:lnTo>
                <a:lnTo>
                  <a:pt x="338" y="967"/>
                </a:lnTo>
                <a:lnTo>
                  <a:pt x="328" y="982"/>
                </a:lnTo>
                <a:lnTo>
                  <a:pt x="319" y="995"/>
                </a:lnTo>
                <a:lnTo>
                  <a:pt x="309" y="1005"/>
                </a:lnTo>
                <a:lnTo>
                  <a:pt x="309" y="1005"/>
                </a:lnTo>
                <a:lnTo>
                  <a:pt x="300" y="1012"/>
                </a:lnTo>
                <a:lnTo>
                  <a:pt x="287" y="1018"/>
                </a:lnTo>
                <a:lnTo>
                  <a:pt x="257" y="1031"/>
                </a:lnTo>
                <a:lnTo>
                  <a:pt x="242" y="1038"/>
                </a:lnTo>
                <a:lnTo>
                  <a:pt x="226" y="1047"/>
                </a:lnTo>
                <a:lnTo>
                  <a:pt x="220" y="1052"/>
                </a:lnTo>
                <a:lnTo>
                  <a:pt x="213" y="1057"/>
                </a:lnTo>
                <a:lnTo>
                  <a:pt x="207" y="1063"/>
                </a:lnTo>
                <a:lnTo>
                  <a:pt x="203" y="1070"/>
                </a:lnTo>
                <a:lnTo>
                  <a:pt x="203" y="1070"/>
                </a:lnTo>
                <a:lnTo>
                  <a:pt x="191" y="1085"/>
                </a:lnTo>
                <a:lnTo>
                  <a:pt x="175" y="1104"/>
                </a:lnTo>
                <a:lnTo>
                  <a:pt x="139" y="1144"/>
                </a:lnTo>
                <a:lnTo>
                  <a:pt x="107" y="1177"/>
                </a:lnTo>
                <a:lnTo>
                  <a:pt x="93" y="1190"/>
                </a:lnTo>
                <a:lnTo>
                  <a:pt x="93" y="1190"/>
                </a:lnTo>
                <a:lnTo>
                  <a:pt x="87" y="1189"/>
                </a:lnTo>
                <a:lnTo>
                  <a:pt x="74" y="1184"/>
                </a:lnTo>
                <a:lnTo>
                  <a:pt x="56" y="1181"/>
                </a:lnTo>
                <a:lnTo>
                  <a:pt x="48" y="1181"/>
                </a:lnTo>
                <a:lnTo>
                  <a:pt x="41" y="1181"/>
                </a:lnTo>
                <a:lnTo>
                  <a:pt x="41" y="1181"/>
                </a:lnTo>
                <a:lnTo>
                  <a:pt x="35" y="1184"/>
                </a:lnTo>
                <a:lnTo>
                  <a:pt x="30" y="1188"/>
                </a:lnTo>
                <a:lnTo>
                  <a:pt x="25" y="1194"/>
                </a:lnTo>
                <a:lnTo>
                  <a:pt x="23" y="1200"/>
                </a:lnTo>
                <a:lnTo>
                  <a:pt x="18" y="1212"/>
                </a:lnTo>
                <a:lnTo>
                  <a:pt x="17" y="1219"/>
                </a:lnTo>
                <a:lnTo>
                  <a:pt x="17" y="1219"/>
                </a:lnTo>
                <a:lnTo>
                  <a:pt x="13" y="1231"/>
                </a:lnTo>
                <a:lnTo>
                  <a:pt x="13" y="1239"/>
                </a:lnTo>
                <a:lnTo>
                  <a:pt x="12" y="1245"/>
                </a:lnTo>
                <a:lnTo>
                  <a:pt x="12" y="1245"/>
                </a:lnTo>
                <a:lnTo>
                  <a:pt x="15" y="1267"/>
                </a:lnTo>
                <a:lnTo>
                  <a:pt x="15" y="1267"/>
                </a:lnTo>
                <a:lnTo>
                  <a:pt x="13" y="1274"/>
                </a:lnTo>
                <a:lnTo>
                  <a:pt x="12" y="1284"/>
                </a:lnTo>
                <a:lnTo>
                  <a:pt x="5" y="1309"/>
                </a:lnTo>
                <a:lnTo>
                  <a:pt x="3" y="1322"/>
                </a:lnTo>
                <a:lnTo>
                  <a:pt x="0" y="1336"/>
                </a:lnTo>
                <a:lnTo>
                  <a:pt x="0" y="1350"/>
                </a:lnTo>
                <a:lnTo>
                  <a:pt x="2" y="1356"/>
                </a:lnTo>
                <a:lnTo>
                  <a:pt x="4" y="1362"/>
                </a:lnTo>
                <a:lnTo>
                  <a:pt x="4" y="1362"/>
                </a:lnTo>
                <a:lnTo>
                  <a:pt x="9" y="1374"/>
                </a:lnTo>
                <a:lnTo>
                  <a:pt x="15" y="1387"/>
                </a:lnTo>
                <a:lnTo>
                  <a:pt x="22" y="1401"/>
                </a:lnTo>
                <a:lnTo>
                  <a:pt x="30" y="1413"/>
                </a:lnTo>
                <a:lnTo>
                  <a:pt x="38" y="1424"/>
                </a:lnTo>
                <a:lnTo>
                  <a:pt x="45" y="1434"/>
                </a:lnTo>
                <a:lnTo>
                  <a:pt x="52" y="1441"/>
                </a:lnTo>
                <a:lnTo>
                  <a:pt x="56" y="1442"/>
                </a:lnTo>
                <a:lnTo>
                  <a:pt x="60" y="1443"/>
                </a:lnTo>
                <a:lnTo>
                  <a:pt x="60" y="1443"/>
                </a:lnTo>
                <a:lnTo>
                  <a:pt x="65" y="1445"/>
                </a:lnTo>
                <a:lnTo>
                  <a:pt x="70" y="1445"/>
                </a:lnTo>
                <a:lnTo>
                  <a:pt x="74" y="1443"/>
                </a:lnTo>
                <a:lnTo>
                  <a:pt x="79" y="1441"/>
                </a:lnTo>
                <a:lnTo>
                  <a:pt x="81" y="1439"/>
                </a:lnTo>
                <a:lnTo>
                  <a:pt x="83" y="1435"/>
                </a:lnTo>
                <a:lnTo>
                  <a:pt x="86" y="1430"/>
                </a:lnTo>
                <a:lnTo>
                  <a:pt x="88" y="1426"/>
                </a:lnTo>
                <a:lnTo>
                  <a:pt x="88" y="1426"/>
                </a:lnTo>
                <a:lnTo>
                  <a:pt x="90" y="1408"/>
                </a:lnTo>
                <a:lnTo>
                  <a:pt x="93" y="1382"/>
                </a:lnTo>
                <a:lnTo>
                  <a:pt x="95" y="1357"/>
                </a:lnTo>
                <a:lnTo>
                  <a:pt x="97" y="1346"/>
                </a:lnTo>
                <a:lnTo>
                  <a:pt x="99" y="1339"/>
                </a:lnTo>
                <a:lnTo>
                  <a:pt x="99" y="1339"/>
                </a:lnTo>
                <a:lnTo>
                  <a:pt x="103" y="1329"/>
                </a:lnTo>
                <a:lnTo>
                  <a:pt x="109" y="1318"/>
                </a:lnTo>
                <a:lnTo>
                  <a:pt x="119" y="1303"/>
                </a:lnTo>
                <a:lnTo>
                  <a:pt x="119" y="1303"/>
                </a:lnTo>
                <a:lnTo>
                  <a:pt x="123" y="1292"/>
                </a:lnTo>
                <a:lnTo>
                  <a:pt x="127" y="1284"/>
                </a:lnTo>
                <a:lnTo>
                  <a:pt x="127" y="1284"/>
                </a:lnTo>
                <a:lnTo>
                  <a:pt x="136" y="1272"/>
                </a:lnTo>
                <a:lnTo>
                  <a:pt x="160" y="1247"/>
                </a:lnTo>
                <a:lnTo>
                  <a:pt x="174" y="1234"/>
                </a:lnTo>
                <a:lnTo>
                  <a:pt x="188" y="1221"/>
                </a:lnTo>
                <a:lnTo>
                  <a:pt x="203" y="1210"/>
                </a:lnTo>
                <a:lnTo>
                  <a:pt x="215" y="1203"/>
                </a:lnTo>
                <a:lnTo>
                  <a:pt x="215" y="1203"/>
                </a:lnTo>
                <a:lnTo>
                  <a:pt x="248" y="1186"/>
                </a:lnTo>
                <a:lnTo>
                  <a:pt x="297" y="1158"/>
                </a:lnTo>
                <a:lnTo>
                  <a:pt x="342" y="1134"/>
                </a:lnTo>
                <a:lnTo>
                  <a:pt x="360" y="1124"/>
                </a:lnTo>
                <a:lnTo>
                  <a:pt x="369" y="1119"/>
                </a:lnTo>
                <a:lnTo>
                  <a:pt x="369" y="1119"/>
                </a:lnTo>
                <a:lnTo>
                  <a:pt x="373" y="1117"/>
                </a:lnTo>
                <a:lnTo>
                  <a:pt x="381" y="1110"/>
                </a:lnTo>
                <a:lnTo>
                  <a:pt x="404" y="1086"/>
                </a:lnTo>
                <a:lnTo>
                  <a:pt x="470" y="1015"/>
                </a:lnTo>
                <a:lnTo>
                  <a:pt x="536" y="942"/>
                </a:lnTo>
                <a:lnTo>
                  <a:pt x="574" y="901"/>
                </a:lnTo>
                <a:lnTo>
                  <a:pt x="574" y="901"/>
                </a:lnTo>
                <a:lnTo>
                  <a:pt x="593" y="882"/>
                </a:lnTo>
                <a:lnTo>
                  <a:pt x="599" y="878"/>
                </a:lnTo>
                <a:lnTo>
                  <a:pt x="599" y="878"/>
                </a:lnTo>
                <a:lnTo>
                  <a:pt x="691" y="930"/>
                </a:lnTo>
                <a:lnTo>
                  <a:pt x="754" y="967"/>
                </a:lnTo>
                <a:lnTo>
                  <a:pt x="783" y="985"/>
                </a:lnTo>
                <a:lnTo>
                  <a:pt x="783" y="985"/>
                </a:lnTo>
                <a:lnTo>
                  <a:pt x="777" y="1001"/>
                </a:lnTo>
                <a:lnTo>
                  <a:pt x="770" y="1015"/>
                </a:lnTo>
                <a:lnTo>
                  <a:pt x="762" y="1033"/>
                </a:lnTo>
                <a:lnTo>
                  <a:pt x="762" y="1033"/>
                </a:lnTo>
                <a:lnTo>
                  <a:pt x="757" y="1045"/>
                </a:lnTo>
                <a:lnTo>
                  <a:pt x="751" y="1064"/>
                </a:lnTo>
                <a:lnTo>
                  <a:pt x="740" y="1112"/>
                </a:lnTo>
                <a:lnTo>
                  <a:pt x="725" y="1163"/>
                </a:lnTo>
                <a:lnTo>
                  <a:pt x="718" y="1183"/>
                </a:lnTo>
                <a:lnTo>
                  <a:pt x="712" y="1199"/>
                </a:lnTo>
                <a:lnTo>
                  <a:pt x="712" y="1199"/>
                </a:lnTo>
                <a:lnTo>
                  <a:pt x="684" y="1242"/>
                </a:lnTo>
                <a:lnTo>
                  <a:pt x="669" y="1265"/>
                </a:lnTo>
                <a:lnTo>
                  <a:pt x="669" y="1265"/>
                </a:lnTo>
                <a:lnTo>
                  <a:pt x="662" y="1266"/>
                </a:lnTo>
                <a:lnTo>
                  <a:pt x="656" y="1268"/>
                </a:lnTo>
                <a:lnTo>
                  <a:pt x="652" y="1271"/>
                </a:lnTo>
                <a:lnTo>
                  <a:pt x="651" y="1273"/>
                </a:lnTo>
                <a:lnTo>
                  <a:pt x="651" y="1273"/>
                </a:lnTo>
                <a:lnTo>
                  <a:pt x="645" y="1284"/>
                </a:lnTo>
                <a:lnTo>
                  <a:pt x="638" y="1301"/>
                </a:lnTo>
                <a:lnTo>
                  <a:pt x="632" y="1319"/>
                </a:lnTo>
                <a:lnTo>
                  <a:pt x="631" y="1326"/>
                </a:lnTo>
                <a:lnTo>
                  <a:pt x="630" y="1330"/>
                </a:lnTo>
                <a:lnTo>
                  <a:pt x="630" y="1330"/>
                </a:lnTo>
                <a:lnTo>
                  <a:pt x="631" y="1333"/>
                </a:lnTo>
                <a:lnTo>
                  <a:pt x="633" y="1337"/>
                </a:lnTo>
                <a:lnTo>
                  <a:pt x="640" y="1346"/>
                </a:lnTo>
                <a:lnTo>
                  <a:pt x="651" y="1355"/>
                </a:lnTo>
                <a:lnTo>
                  <a:pt x="657" y="1359"/>
                </a:lnTo>
                <a:lnTo>
                  <a:pt x="664" y="1362"/>
                </a:lnTo>
                <a:lnTo>
                  <a:pt x="664" y="1362"/>
                </a:lnTo>
                <a:lnTo>
                  <a:pt x="679" y="1368"/>
                </a:lnTo>
                <a:lnTo>
                  <a:pt x="696" y="1376"/>
                </a:lnTo>
                <a:lnTo>
                  <a:pt x="711" y="1383"/>
                </a:lnTo>
                <a:lnTo>
                  <a:pt x="722" y="1390"/>
                </a:lnTo>
                <a:lnTo>
                  <a:pt x="722" y="1390"/>
                </a:lnTo>
                <a:lnTo>
                  <a:pt x="724" y="1393"/>
                </a:lnTo>
                <a:lnTo>
                  <a:pt x="727" y="1396"/>
                </a:lnTo>
                <a:lnTo>
                  <a:pt x="733" y="1406"/>
                </a:lnTo>
                <a:lnTo>
                  <a:pt x="738" y="1411"/>
                </a:lnTo>
                <a:lnTo>
                  <a:pt x="746" y="1419"/>
                </a:lnTo>
                <a:lnTo>
                  <a:pt x="756" y="1426"/>
                </a:lnTo>
                <a:lnTo>
                  <a:pt x="770" y="1434"/>
                </a:lnTo>
                <a:lnTo>
                  <a:pt x="770" y="1434"/>
                </a:lnTo>
                <a:lnTo>
                  <a:pt x="786" y="1442"/>
                </a:lnTo>
                <a:lnTo>
                  <a:pt x="800" y="1448"/>
                </a:lnTo>
                <a:lnTo>
                  <a:pt x="813" y="1450"/>
                </a:lnTo>
                <a:lnTo>
                  <a:pt x="826" y="1452"/>
                </a:lnTo>
                <a:lnTo>
                  <a:pt x="835" y="1450"/>
                </a:lnTo>
                <a:lnTo>
                  <a:pt x="844" y="1448"/>
                </a:lnTo>
                <a:lnTo>
                  <a:pt x="847" y="1446"/>
                </a:lnTo>
                <a:lnTo>
                  <a:pt x="850" y="1443"/>
                </a:lnTo>
                <a:lnTo>
                  <a:pt x="851" y="1441"/>
                </a:lnTo>
                <a:lnTo>
                  <a:pt x="852" y="1439"/>
                </a:lnTo>
                <a:lnTo>
                  <a:pt x="852" y="1439"/>
                </a:lnTo>
                <a:lnTo>
                  <a:pt x="852" y="1435"/>
                </a:lnTo>
                <a:lnTo>
                  <a:pt x="851" y="1432"/>
                </a:lnTo>
                <a:lnTo>
                  <a:pt x="848" y="1427"/>
                </a:lnTo>
                <a:lnTo>
                  <a:pt x="843" y="1421"/>
                </a:lnTo>
                <a:lnTo>
                  <a:pt x="837" y="1415"/>
                </a:lnTo>
                <a:lnTo>
                  <a:pt x="821" y="1406"/>
                </a:lnTo>
                <a:lnTo>
                  <a:pt x="807" y="1395"/>
                </a:lnTo>
                <a:lnTo>
                  <a:pt x="807" y="1395"/>
                </a:lnTo>
                <a:lnTo>
                  <a:pt x="796" y="1384"/>
                </a:lnTo>
                <a:lnTo>
                  <a:pt x="786" y="1374"/>
                </a:lnTo>
                <a:lnTo>
                  <a:pt x="779" y="1362"/>
                </a:lnTo>
                <a:lnTo>
                  <a:pt x="776" y="1357"/>
                </a:lnTo>
                <a:lnTo>
                  <a:pt x="775" y="1352"/>
                </a:lnTo>
                <a:lnTo>
                  <a:pt x="775" y="1352"/>
                </a:lnTo>
                <a:lnTo>
                  <a:pt x="774" y="1341"/>
                </a:lnTo>
                <a:lnTo>
                  <a:pt x="772" y="1326"/>
                </a:lnTo>
                <a:lnTo>
                  <a:pt x="768" y="1312"/>
                </a:lnTo>
                <a:lnTo>
                  <a:pt x="764" y="1304"/>
                </a:lnTo>
                <a:lnTo>
                  <a:pt x="764" y="1304"/>
                </a:lnTo>
                <a:lnTo>
                  <a:pt x="755" y="1293"/>
                </a:lnTo>
                <a:lnTo>
                  <a:pt x="749" y="1286"/>
                </a:lnTo>
                <a:lnTo>
                  <a:pt x="749" y="1286"/>
                </a:lnTo>
                <a:lnTo>
                  <a:pt x="755" y="1272"/>
                </a:lnTo>
                <a:lnTo>
                  <a:pt x="772" y="1240"/>
                </a:lnTo>
                <a:lnTo>
                  <a:pt x="782" y="1221"/>
                </a:lnTo>
                <a:lnTo>
                  <a:pt x="793" y="1202"/>
                </a:lnTo>
                <a:lnTo>
                  <a:pt x="805" y="1183"/>
                </a:lnTo>
                <a:lnTo>
                  <a:pt x="817" y="1168"/>
                </a:lnTo>
                <a:lnTo>
                  <a:pt x="817" y="1168"/>
                </a:lnTo>
                <a:lnTo>
                  <a:pt x="840" y="1140"/>
                </a:lnTo>
                <a:lnTo>
                  <a:pt x="863" y="1108"/>
                </a:lnTo>
                <a:lnTo>
                  <a:pt x="880" y="1079"/>
                </a:lnTo>
                <a:lnTo>
                  <a:pt x="893" y="1057"/>
                </a:lnTo>
                <a:lnTo>
                  <a:pt x="893" y="1057"/>
                </a:lnTo>
                <a:lnTo>
                  <a:pt x="900" y="1041"/>
                </a:lnTo>
                <a:lnTo>
                  <a:pt x="908" y="1030"/>
                </a:lnTo>
                <a:lnTo>
                  <a:pt x="910" y="1022"/>
                </a:lnTo>
                <a:lnTo>
                  <a:pt x="912" y="1015"/>
                </a:lnTo>
                <a:lnTo>
                  <a:pt x="914" y="1007"/>
                </a:lnTo>
                <a:lnTo>
                  <a:pt x="914" y="998"/>
                </a:lnTo>
                <a:lnTo>
                  <a:pt x="914" y="998"/>
                </a:lnTo>
                <a:lnTo>
                  <a:pt x="912" y="985"/>
                </a:lnTo>
                <a:lnTo>
                  <a:pt x="909" y="969"/>
                </a:lnTo>
                <a:lnTo>
                  <a:pt x="903" y="953"/>
                </a:lnTo>
                <a:lnTo>
                  <a:pt x="897" y="934"/>
                </a:lnTo>
                <a:lnTo>
                  <a:pt x="880" y="894"/>
                </a:lnTo>
                <a:lnTo>
                  <a:pt x="863" y="856"/>
                </a:lnTo>
                <a:lnTo>
                  <a:pt x="863" y="856"/>
                </a:lnTo>
                <a:lnTo>
                  <a:pt x="858" y="846"/>
                </a:lnTo>
                <a:lnTo>
                  <a:pt x="851" y="836"/>
                </a:lnTo>
                <a:lnTo>
                  <a:pt x="841" y="825"/>
                </a:lnTo>
                <a:lnTo>
                  <a:pt x="832" y="814"/>
                </a:lnTo>
                <a:lnTo>
                  <a:pt x="809" y="791"/>
                </a:lnTo>
                <a:lnTo>
                  <a:pt x="786" y="768"/>
                </a:lnTo>
                <a:lnTo>
                  <a:pt x="764" y="749"/>
                </a:lnTo>
                <a:lnTo>
                  <a:pt x="744" y="733"/>
                </a:lnTo>
                <a:lnTo>
                  <a:pt x="727" y="719"/>
                </a:lnTo>
                <a:lnTo>
                  <a:pt x="714" y="670"/>
                </a:lnTo>
                <a:lnTo>
                  <a:pt x="743" y="606"/>
                </a:lnTo>
                <a:lnTo>
                  <a:pt x="743" y="606"/>
                </a:lnTo>
                <a:lnTo>
                  <a:pt x="761" y="609"/>
                </a:lnTo>
                <a:lnTo>
                  <a:pt x="780" y="610"/>
                </a:lnTo>
                <a:lnTo>
                  <a:pt x="801" y="610"/>
                </a:lnTo>
                <a:lnTo>
                  <a:pt x="801" y="610"/>
                </a:lnTo>
                <a:lnTo>
                  <a:pt x="814" y="609"/>
                </a:lnTo>
                <a:lnTo>
                  <a:pt x="827" y="606"/>
                </a:lnTo>
                <a:lnTo>
                  <a:pt x="840" y="602"/>
                </a:lnTo>
                <a:lnTo>
                  <a:pt x="853" y="596"/>
                </a:lnTo>
                <a:lnTo>
                  <a:pt x="865" y="589"/>
                </a:lnTo>
                <a:lnTo>
                  <a:pt x="873" y="581"/>
                </a:lnTo>
                <a:lnTo>
                  <a:pt x="879" y="574"/>
                </a:lnTo>
                <a:lnTo>
                  <a:pt x="882" y="571"/>
                </a:lnTo>
                <a:lnTo>
                  <a:pt x="882" y="567"/>
                </a:lnTo>
                <a:lnTo>
                  <a:pt x="882" y="567"/>
                </a:lnTo>
                <a:lnTo>
                  <a:pt x="880" y="560"/>
                </a:lnTo>
                <a:lnTo>
                  <a:pt x="878" y="553"/>
                </a:lnTo>
                <a:lnTo>
                  <a:pt x="874" y="545"/>
                </a:lnTo>
                <a:lnTo>
                  <a:pt x="870" y="538"/>
                </a:lnTo>
                <a:lnTo>
                  <a:pt x="860" y="525"/>
                </a:lnTo>
                <a:lnTo>
                  <a:pt x="850" y="515"/>
                </a:lnTo>
                <a:lnTo>
                  <a:pt x="850" y="515"/>
                </a:lnTo>
                <a:lnTo>
                  <a:pt x="843" y="510"/>
                </a:lnTo>
                <a:lnTo>
                  <a:pt x="837" y="507"/>
                </a:lnTo>
                <a:lnTo>
                  <a:pt x="824" y="500"/>
                </a:lnTo>
                <a:lnTo>
                  <a:pt x="824" y="500"/>
                </a:lnTo>
                <a:lnTo>
                  <a:pt x="809" y="494"/>
                </a:lnTo>
                <a:lnTo>
                  <a:pt x="804" y="492"/>
                </a:lnTo>
                <a:lnTo>
                  <a:pt x="817" y="480"/>
                </a:lnTo>
                <a:lnTo>
                  <a:pt x="817" y="480"/>
                </a:lnTo>
                <a:lnTo>
                  <a:pt x="828" y="480"/>
                </a:lnTo>
                <a:lnTo>
                  <a:pt x="838" y="479"/>
                </a:lnTo>
                <a:lnTo>
                  <a:pt x="845" y="476"/>
                </a:lnTo>
                <a:lnTo>
                  <a:pt x="845" y="476"/>
                </a:lnTo>
                <a:lnTo>
                  <a:pt x="852" y="474"/>
                </a:lnTo>
                <a:lnTo>
                  <a:pt x="864" y="470"/>
                </a:lnTo>
                <a:lnTo>
                  <a:pt x="870" y="468"/>
                </a:lnTo>
                <a:lnTo>
                  <a:pt x="874" y="466"/>
                </a:lnTo>
                <a:lnTo>
                  <a:pt x="877" y="461"/>
                </a:lnTo>
                <a:lnTo>
                  <a:pt x="878" y="456"/>
                </a:lnTo>
                <a:lnTo>
                  <a:pt x="878" y="456"/>
                </a:lnTo>
                <a:lnTo>
                  <a:pt x="877" y="445"/>
                </a:lnTo>
                <a:lnTo>
                  <a:pt x="876" y="438"/>
                </a:lnTo>
                <a:lnTo>
                  <a:pt x="874" y="434"/>
                </a:lnTo>
                <a:lnTo>
                  <a:pt x="872" y="430"/>
                </a:lnTo>
                <a:lnTo>
                  <a:pt x="872" y="430"/>
                </a:lnTo>
                <a:lnTo>
                  <a:pt x="869" y="423"/>
                </a:lnTo>
                <a:lnTo>
                  <a:pt x="865" y="415"/>
                </a:lnTo>
                <a:lnTo>
                  <a:pt x="865" y="415"/>
                </a:lnTo>
                <a:lnTo>
                  <a:pt x="853" y="399"/>
                </a:lnTo>
                <a:lnTo>
                  <a:pt x="853" y="399"/>
                </a:lnTo>
                <a:lnTo>
                  <a:pt x="852" y="396"/>
                </a:lnTo>
                <a:lnTo>
                  <a:pt x="851" y="392"/>
                </a:lnTo>
                <a:lnTo>
                  <a:pt x="848" y="389"/>
                </a:lnTo>
                <a:lnTo>
                  <a:pt x="848" y="389"/>
                </a:lnTo>
                <a:lnTo>
                  <a:pt x="845" y="386"/>
                </a:lnTo>
                <a:lnTo>
                  <a:pt x="840" y="384"/>
                </a:lnTo>
                <a:lnTo>
                  <a:pt x="835" y="382"/>
                </a:lnTo>
                <a:lnTo>
                  <a:pt x="835" y="382"/>
                </a:lnTo>
                <a:lnTo>
                  <a:pt x="837" y="379"/>
                </a:lnTo>
                <a:lnTo>
                  <a:pt x="840" y="375"/>
                </a:lnTo>
                <a:lnTo>
                  <a:pt x="841" y="372"/>
                </a:lnTo>
                <a:lnTo>
                  <a:pt x="841" y="369"/>
                </a:lnTo>
                <a:lnTo>
                  <a:pt x="841" y="366"/>
                </a:lnTo>
                <a:lnTo>
                  <a:pt x="839" y="365"/>
                </a:lnTo>
                <a:lnTo>
                  <a:pt x="839" y="365"/>
                </a:lnTo>
                <a:lnTo>
                  <a:pt x="838" y="364"/>
                </a:lnTo>
                <a:lnTo>
                  <a:pt x="835" y="364"/>
                </a:lnTo>
                <a:lnTo>
                  <a:pt x="831" y="366"/>
                </a:lnTo>
                <a:lnTo>
                  <a:pt x="826" y="371"/>
                </a:lnTo>
                <a:lnTo>
                  <a:pt x="820" y="376"/>
                </a:lnTo>
                <a:lnTo>
                  <a:pt x="801" y="396"/>
                </a:lnTo>
                <a:lnTo>
                  <a:pt x="801" y="396"/>
                </a:lnTo>
                <a:lnTo>
                  <a:pt x="798" y="402"/>
                </a:lnTo>
                <a:lnTo>
                  <a:pt x="794" y="406"/>
                </a:lnTo>
                <a:lnTo>
                  <a:pt x="792" y="412"/>
                </a:lnTo>
                <a:lnTo>
                  <a:pt x="792" y="412"/>
                </a:lnTo>
                <a:lnTo>
                  <a:pt x="785" y="435"/>
                </a:lnTo>
                <a:lnTo>
                  <a:pt x="785" y="435"/>
                </a:lnTo>
                <a:lnTo>
                  <a:pt x="779" y="441"/>
                </a:lnTo>
                <a:lnTo>
                  <a:pt x="775" y="444"/>
                </a:lnTo>
                <a:lnTo>
                  <a:pt x="774" y="444"/>
                </a:lnTo>
                <a:lnTo>
                  <a:pt x="774" y="444"/>
                </a:lnTo>
                <a:lnTo>
                  <a:pt x="773" y="431"/>
                </a:lnTo>
                <a:lnTo>
                  <a:pt x="774" y="392"/>
                </a:lnTo>
                <a:lnTo>
                  <a:pt x="774" y="392"/>
                </a:lnTo>
                <a:lnTo>
                  <a:pt x="773" y="378"/>
                </a:lnTo>
                <a:lnTo>
                  <a:pt x="769" y="362"/>
                </a:lnTo>
                <a:lnTo>
                  <a:pt x="766" y="344"/>
                </a:lnTo>
                <a:lnTo>
                  <a:pt x="760" y="326"/>
                </a:lnTo>
                <a:lnTo>
                  <a:pt x="750" y="298"/>
                </a:lnTo>
                <a:lnTo>
                  <a:pt x="746" y="286"/>
                </a:lnTo>
                <a:lnTo>
                  <a:pt x="746" y="286"/>
                </a:lnTo>
                <a:lnTo>
                  <a:pt x="746" y="281"/>
                </a:lnTo>
                <a:lnTo>
                  <a:pt x="743" y="273"/>
                </a:lnTo>
                <a:lnTo>
                  <a:pt x="743" y="273"/>
                </a:lnTo>
                <a:lnTo>
                  <a:pt x="741" y="265"/>
                </a:lnTo>
                <a:lnTo>
                  <a:pt x="738" y="256"/>
                </a:lnTo>
                <a:lnTo>
                  <a:pt x="738" y="256"/>
                </a:lnTo>
                <a:lnTo>
                  <a:pt x="738" y="246"/>
                </a:lnTo>
                <a:lnTo>
                  <a:pt x="740" y="239"/>
                </a:lnTo>
                <a:lnTo>
                  <a:pt x="740" y="239"/>
                </a:lnTo>
                <a:lnTo>
                  <a:pt x="747" y="236"/>
                </a:lnTo>
                <a:lnTo>
                  <a:pt x="754" y="234"/>
                </a:lnTo>
                <a:lnTo>
                  <a:pt x="761" y="230"/>
                </a:lnTo>
                <a:lnTo>
                  <a:pt x="761" y="230"/>
                </a:lnTo>
                <a:lnTo>
                  <a:pt x="768" y="227"/>
                </a:lnTo>
                <a:lnTo>
                  <a:pt x="769" y="224"/>
                </a:lnTo>
                <a:lnTo>
                  <a:pt x="770" y="220"/>
                </a:lnTo>
                <a:lnTo>
                  <a:pt x="770" y="220"/>
                </a:lnTo>
                <a:lnTo>
                  <a:pt x="769" y="202"/>
                </a:lnTo>
                <a:lnTo>
                  <a:pt x="770" y="185"/>
                </a:lnTo>
                <a:lnTo>
                  <a:pt x="770" y="185"/>
                </a:lnTo>
                <a:lnTo>
                  <a:pt x="772" y="172"/>
                </a:lnTo>
                <a:lnTo>
                  <a:pt x="772" y="159"/>
                </a:lnTo>
                <a:lnTo>
                  <a:pt x="772" y="159"/>
                </a:lnTo>
                <a:lnTo>
                  <a:pt x="772" y="158"/>
                </a:lnTo>
                <a:lnTo>
                  <a:pt x="773" y="157"/>
                </a:lnTo>
                <a:lnTo>
                  <a:pt x="777" y="153"/>
                </a:lnTo>
                <a:lnTo>
                  <a:pt x="783" y="149"/>
                </a:lnTo>
                <a:lnTo>
                  <a:pt x="783" y="149"/>
                </a:lnTo>
                <a:lnTo>
                  <a:pt x="775" y="139"/>
                </a:lnTo>
                <a:lnTo>
                  <a:pt x="768" y="132"/>
                </a:lnTo>
                <a:lnTo>
                  <a:pt x="764" y="125"/>
                </a:lnTo>
                <a:lnTo>
                  <a:pt x="764" y="125"/>
                </a:lnTo>
                <a:lnTo>
                  <a:pt x="762" y="118"/>
                </a:lnTo>
                <a:lnTo>
                  <a:pt x="762" y="111"/>
                </a:lnTo>
                <a:lnTo>
                  <a:pt x="762" y="104"/>
                </a:lnTo>
                <a:lnTo>
                  <a:pt x="762" y="104"/>
                </a:lnTo>
                <a:lnTo>
                  <a:pt x="782" y="97"/>
                </a:lnTo>
                <a:lnTo>
                  <a:pt x="796" y="91"/>
                </a:lnTo>
                <a:lnTo>
                  <a:pt x="806" y="86"/>
                </a:lnTo>
                <a:lnTo>
                  <a:pt x="806" y="86"/>
                </a:lnTo>
                <a:lnTo>
                  <a:pt x="814" y="80"/>
                </a:lnTo>
                <a:lnTo>
                  <a:pt x="827" y="73"/>
                </a:lnTo>
                <a:lnTo>
                  <a:pt x="832" y="68"/>
                </a:lnTo>
                <a:lnTo>
                  <a:pt x="837" y="65"/>
                </a:lnTo>
                <a:lnTo>
                  <a:pt x="838" y="62"/>
                </a:lnTo>
                <a:lnTo>
                  <a:pt x="838" y="61"/>
                </a:lnTo>
                <a:lnTo>
                  <a:pt x="837" y="59"/>
                </a:lnTo>
                <a:lnTo>
                  <a:pt x="835" y="58"/>
                </a:lnTo>
                <a:lnTo>
                  <a:pt x="835" y="58"/>
                </a:lnTo>
                <a:lnTo>
                  <a:pt x="828" y="55"/>
                </a:lnTo>
                <a:lnTo>
                  <a:pt x="818" y="54"/>
                </a:lnTo>
                <a:lnTo>
                  <a:pt x="805" y="53"/>
                </a:lnTo>
                <a:lnTo>
                  <a:pt x="792" y="54"/>
                </a:lnTo>
                <a:lnTo>
                  <a:pt x="767" y="55"/>
                </a:lnTo>
                <a:lnTo>
                  <a:pt x="757" y="55"/>
                </a:lnTo>
                <a:lnTo>
                  <a:pt x="757" y="55"/>
                </a:lnTo>
                <a:lnTo>
                  <a:pt x="731" y="34"/>
                </a:lnTo>
                <a:lnTo>
                  <a:pt x="703" y="9"/>
                </a:lnTo>
                <a:lnTo>
                  <a:pt x="703" y="9"/>
                </a:lnTo>
                <a:lnTo>
                  <a:pt x="694" y="6"/>
                </a:lnTo>
                <a:lnTo>
                  <a:pt x="679" y="2"/>
                </a:lnTo>
                <a:lnTo>
                  <a:pt x="665" y="0"/>
                </a:lnTo>
                <a:lnTo>
                  <a:pt x="658" y="0"/>
                </a:lnTo>
                <a:lnTo>
                  <a:pt x="658" y="0"/>
                </a:lnTo>
                <a:lnTo>
                  <a:pt x="647" y="2"/>
                </a:lnTo>
                <a:lnTo>
                  <a:pt x="639" y="3"/>
                </a:lnTo>
                <a:lnTo>
                  <a:pt x="639" y="3"/>
                </a:lnTo>
                <a:lnTo>
                  <a:pt x="637" y="3"/>
                </a:lnTo>
                <a:lnTo>
                  <a:pt x="628" y="3"/>
                </a:lnTo>
                <a:lnTo>
                  <a:pt x="628" y="3"/>
                </a:lnTo>
                <a:lnTo>
                  <a:pt x="624" y="4"/>
                </a:lnTo>
                <a:lnTo>
                  <a:pt x="620" y="7"/>
                </a:lnTo>
                <a:lnTo>
                  <a:pt x="618" y="9"/>
                </a:lnTo>
                <a:lnTo>
                  <a:pt x="617" y="12"/>
                </a:lnTo>
                <a:lnTo>
                  <a:pt x="617" y="12"/>
                </a:lnTo>
                <a:lnTo>
                  <a:pt x="617" y="16"/>
                </a:lnTo>
                <a:lnTo>
                  <a:pt x="617" y="20"/>
                </a:lnTo>
                <a:lnTo>
                  <a:pt x="617" y="20"/>
                </a:lnTo>
                <a:lnTo>
                  <a:pt x="600" y="46"/>
                </a:lnTo>
                <a:lnTo>
                  <a:pt x="600" y="46"/>
                </a:lnTo>
                <a:lnTo>
                  <a:pt x="589" y="64"/>
                </a:lnTo>
                <a:lnTo>
                  <a:pt x="584" y="73"/>
                </a:lnTo>
                <a:lnTo>
                  <a:pt x="581" y="80"/>
                </a:lnTo>
                <a:lnTo>
                  <a:pt x="581" y="80"/>
                </a:lnTo>
                <a:lnTo>
                  <a:pt x="584" y="91"/>
                </a:lnTo>
                <a:lnTo>
                  <a:pt x="589" y="107"/>
                </a:lnTo>
                <a:lnTo>
                  <a:pt x="595" y="124"/>
                </a:lnTo>
                <a:lnTo>
                  <a:pt x="599" y="132"/>
                </a:lnTo>
                <a:lnTo>
                  <a:pt x="599" y="132"/>
                </a:lnTo>
                <a:lnTo>
                  <a:pt x="600" y="134"/>
                </a:lnTo>
                <a:lnTo>
                  <a:pt x="602" y="138"/>
                </a:lnTo>
                <a:lnTo>
                  <a:pt x="607" y="143"/>
                </a:lnTo>
                <a:lnTo>
                  <a:pt x="613" y="143"/>
                </a:lnTo>
                <a:lnTo>
                  <a:pt x="613" y="143"/>
                </a:lnTo>
                <a:lnTo>
                  <a:pt x="617" y="150"/>
                </a:lnTo>
                <a:lnTo>
                  <a:pt x="619" y="157"/>
                </a:lnTo>
                <a:lnTo>
                  <a:pt x="620" y="164"/>
                </a:lnTo>
                <a:lnTo>
                  <a:pt x="620" y="164"/>
                </a:lnTo>
                <a:lnTo>
                  <a:pt x="623" y="170"/>
                </a:lnTo>
                <a:lnTo>
                  <a:pt x="625" y="176"/>
                </a:lnTo>
                <a:lnTo>
                  <a:pt x="627" y="181"/>
                </a:lnTo>
                <a:lnTo>
                  <a:pt x="628" y="184"/>
                </a:lnTo>
                <a:lnTo>
                  <a:pt x="628" y="194"/>
                </a:lnTo>
                <a:lnTo>
                  <a:pt x="630" y="19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1">
            <a:extLst>
              <a:ext uri="{FF2B5EF4-FFF2-40B4-BE49-F238E27FC236}">
                <a16:creationId xmlns:a16="http://schemas.microsoft.com/office/drawing/2014/main" id="{F2292A7C-EB35-479C-866B-A8489ADC9519}"/>
              </a:ext>
            </a:extLst>
          </p:cNvPr>
          <p:cNvSpPr>
            <a:spLocks noEditPoints="1"/>
          </p:cNvSpPr>
          <p:nvPr/>
        </p:nvSpPr>
        <p:spPr bwMode="auto">
          <a:xfrm>
            <a:off x="2585485" y="2806546"/>
            <a:ext cx="1078111" cy="1597710"/>
          </a:xfrm>
          <a:custGeom>
            <a:avLst/>
            <a:gdLst>
              <a:gd name="T0" fmla="*/ 351 w 942"/>
              <a:gd name="T1" fmla="*/ 265 h 1396"/>
              <a:gd name="T2" fmla="*/ 251 w 942"/>
              <a:gd name="T3" fmla="*/ 346 h 1396"/>
              <a:gd name="T4" fmla="*/ 182 w 942"/>
              <a:gd name="T5" fmla="*/ 367 h 1396"/>
              <a:gd name="T6" fmla="*/ 94 w 942"/>
              <a:gd name="T7" fmla="*/ 451 h 1396"/>
              <a:gd name="T8" fmla="*/ 38 w 942"/>
              <a:gd name="T9" fmla="*/ 524 h 1396"/>
              <a:gd name="T10" fmla="*/ 32 w 942"/>
              <a:gd name="T11" fmla="*/ 653 h 1396"/>
              <a:gd name="T12" fmla="*/ 128 w 942"/>
              <a:gd name="T13" fmla="*/ 829 h 1396"/>
              <a:gd name="T14" fmla="*/ 206 w 942"/>
              <a:gd name="T15" fmla="*/ 893 h 1396"/>
              <a:gd name="T16" fmla="*/ 138 w 942"/>
              <a:gd name="T17" fmla="*/ 984 h 1396"/>
              <a:gd name="T18" fmla="*/ 53 w 942"/>
              <a:gd name="T19" fmla="*/ 1198 h 1396"/>
              <a:gd name="T20" fmla="*/ 24 w 942"/>
              <a:gd name="T21" fmla="*/ 1249 h 1396"/>
              <a:gd name="T22" fmla="*/ 0 w 942"/>
              <a:gd name="T23" fmla="*/ 1329 h 1396"/>
              <a:gd name="T24" fmla="*/ 46 w 942"/>
              <a:gd name="T25" fmla="*/ 1371 h 1396"/>
              <a:gd name="T26" fmla="*/ 108 w 942"/>
              <a:gd name="T27" fmla="*/ 1392 h 1396"/>
              <a:gd name="T28" fmla="*/ 207 w 942"/>
              <a:gd name="T29" fmla="*/ 1381 h 1396"/>
              <a:gd name="T30" fmla="*/ 202 w 942"/>
              <a:gd name="T31" fmla="*/ 1342 h 1396"/>
              <a:gd name="T32" fmla="*/ 147 w 942"/>
              <a:gd name="T33" fmla="*/ 1275 h 1396"/>
              <a:gd name="T34" fmla="*/ 162 w 942"/>
              <a:gd name="T35" fmla="*/ 1215 h 1396"/>
              <a:gd name="T36" fmla="*/ 286 w 942"/>
              <a:gd name="T37" fmla="*/ 1033 h 1396"/>
              <a:gd name="T38" fmla="*/ 397 w 942"/>
              <a:gd name="T39" fmla="*/ 886 h 1396"/>
              <a:gd name="T40" fmla="*/ 357 w 942"/>
              <a:gd name="T41" fmla="*/ 784 h 1396"/>
              <a:gd name="T42" fmla="*/ 423 w 942"/>
              <a:gd name="T43" fmla="*/ 816 h 1396"/>
              <a:gd name="T44" fmla="*/ 504 w 942"/>
              <a:gd name="T45" fmla="*/ 945 h 1396"/>
              <a:gd name="T46" fmla="*/ 512 w 942"/>
              <a:gd name="T47" fmla="*/ 933 h 1396"/>
              <a:gd name="T48" fmla="*/ 536 w 942"/>
              <a:gd name="T49" fmla="*/ 920 h 1396"/>
              <a:gd name="T50" fmla="*/ 557 w 942"/>
              <a:gd name="T51" fmla="*/ 913 h 1396"/>
              <a:gd name="T52" fmla="*/ 577 w 942"/>
              <a:gd name="T53" fmla="*/ 921 h 1396"/>
              <a:gd name="T54" fmla="*/ 574 w 942"/>
              <a:gd name="T55" fmla="*/ 862 h 1396"/>
              <a:gd name="T56" fmla="*/ 581 w 942"/>
              <a:gd name="T57" fmla="*/ 834 h 1396"/>
              <a:gd name="T58" fmla="*/ 608 w 942"/>
              <a:gd name="T59" fmla="*/ 918 h 1396"/>
              <a:gd name="T60" fmla="*/ 621 w 942"/>
              <a:gd name="T61" fmla="*/ 1099 h 1396"/>
              <a:gd name="T62" fmla="*/ 646 w 942"/>
              <a:gd name="T63" fmla="*/ 1229 h 1396"/>
              <a:gd name="T64" fmla="*/ 633 w 942"/>
              <a:gd name="T65" fmla="*/ 1232 h 1396"/>
              <a:gd name="T66" fmla="*/ 638 w 942"/>
              <a:gd name="T67" fmla="*/ 1301 h 1396"/>
              <a:gd name="T68" fmla="*/ 756 w 942"/>
              <a:gd name="T69" fmla="*/ 1338 h 1396"/>
              <a:gd name="T70" fmla="*/ 915 w 942"/>
              <a:gd name="T71" fmla="*/ 1333 h 1396"/>
              <a:gd name="T72" fmla="*/ 939 w 942"/>
              <a:gd name="T73" fmla="*/ 1297 h 1396"/>
              <a:gd name="T74" fmla="*/ 866 w 942"/>
              <a:gd name="T75" fmla="*/ 1267 h 1396"/>
              <a:gd name="T76" fmla="*/ 775 w 942"/>
              <a:gd name="T77" fmla="*/ 1211 h 1396"/>
              <a:gd name="T78" fmla="*/ 750 w 942"/>
              <a:gd name="T79" fmla="*/ 1108 h 1396"/>
              <a:gd name="T80" fmla="*/ 761 w 942"/>
              <a:gd name="T81" fmla="*/ 807 h 1396"/>
              <a:gd name="T82" fmla="*/ 701 w 942"/>
              <a:gd name="T83" fmla="*/ 719 h 1396"/>
              <a:gd name="T84" fmla="*/ 749 w 942"/>
              <a:gd name="T85" fmla="*/ 676 h 1396"/>
              <a:gd name="T86" fmla="*/ 701 w 942"/>
              <a:gd name="T87" fmla="*/ 576 h 1396"/>
              <a:gd name="T88" fmla="*/ 647 w 942"/>
              <a:gd name="T89" fmla="*/ 563 h 1396"/>
              <a:gd name="T90" fmla="*/ 625 w 942"/>
              <a:gd name="T91" fmla="*/ 477 h 1396"/>
              <a:gd name="T92" fmla="*/ 714 w 942"/>
              <a:gd name="T93" fmla="*/ 379 h 1396"/>
              <a:gd name="T94" fmla="*/ 757 w 942"/>
              <a:gd name="T95" fmla="*/ 336 h 1396"/>
              <a:gd name="T96" fmla="*/ 806 w 942"/>
              <a:gd name="T97" fmla="*/ 277 h 1396"/>
              <a:gd name="T98" fmla="*/ 827 w 942"/>
              <a:gd name="T99" fmla="*/ 184 h 1396"/>
              <a:gd name="T100" fmla="*/ 886 w 942"/>
              <a:gd name="T101" fmla="*/ 165 h 1396"/>
              <a:gd name="T102" fmla="*/ 858 w 942"/>
              <a:gd name="T103" fmla="*/ 130 h 1396"/>
              <a:gd name="T104" fmla="*/ 806 w 942"/>
              <a:gd name="T105" fmla="*/ 42 h 1396"/>
              <a:gd name="T106" fmla="*/ 727 w 942"/>
              <a:gd name="T107" fmla="*/ 0 h 1396"/>
              <a:gd name="T108" fmla="*/ 634 w 942"/>
              <a:gd name="T109" fmla="*/ 50 h 1396"/>
              <a:gd name="T110" fmla="*/ 609 w 942"/>
              <a:gd name="T111" fmla="*/ 132 h 1396"/>
              <a:gd name="T112" fmla="*/ 608 w 942"/>
              <a:gd name="T113" fmla="*/ 181 h 1396"/>
              <a:gd name="T114" fmla="*/ 529 w 942"/>
              <a:gd name="T115" fmla="*/ 544 h 1396"/>
              <a:gd name="T116" fmla="*/ 556 w 942"/>
              <a:gd name="T117" fmla="*/ 574 h 1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42" h="1396">
                <a:moveTo>
                  <a:pt x="607" y="193"/>
                </a:moveTo>
                <a:lnTo>
                  <a:pt x="607" y="193"/>
                </a:lnTo>
                <a:lnTo>
                  <a:pt x="574" y="200"/>
                </a:lnTo>
                <a:lnTo>
                  <a:pt x="539" y="207"/>
                </a:lnTo>
                <a:lnTo>
                  <a:pt x="497" y="218"/>
                </a:lnTo>
                <a:lnTo>
                  <a:pt x="452" y="231"/>
                </a:lnTo>
                <a:lnTo>
                  <a:pt x="407" y="244"/>
                </a:lnTo>
                <a:lnTo>
                  <a:pt x="368" y="258"/>
                </a:lnTo>
                <a:lnTo>
                  <a:pt x="351" y="265"/>
                </a:lnTo>
                <a:lnTo>
                  <a:pt x="337" y="272"/>
                </a:lnTo>
                <a:lnTo>
                  <a:pt x="337" y="272"/>
                </a:lnTo>
                <a:lnTo>
                  <a:pt x="315" y="287"/>
                </a:lnTo>
                <a:lnTo>
                  <a:pt x="297" y="300"/>
                </a:lnTo>
                <a:lnTo>
                  <a:pt x="283" y="311"/>
                </a:lnTo>
                <a:lnTo>
                  <a:pt x="272" y="321"/>
                </a:lnTo>
                <a:lnTo>
                  <a:pt x="259" y="337"/>
                </a:lnTo>
                <a:lnTo>
                  <a:pt x="254" y="342"/>
                </a:lnTo>
                <a:lnTo>
                  <a:pt x="251" y="346"/>
                </a:lnTo>
                <a:lnTo>
                  <a:pt x="251" y="346"/>
                </a:lnTo>
                <a:lnTo>
                  <a:pt x="245" y="348"/>
                </a:lnTo>
                <a:lnTo>
                  <a:pt x="239" y="349"/>
                </a:lnTo>
                <a:lnTo>
                  <a:pt x="222" y="352"/>
                </a:lnTo>
                <a:lnTo>
                  <a:pt x="205" y="356"/>
                </a:lnTo>
                <a:lnTo>
                  <a:pt x="196" y="359"/>
                </a:lnTo>
                <a:lnTo>
                  <a:pt x="189" y="363"/>
                </a:lnTo>
                <a:lnTo>
                  <a:pt x="189" y="363"/>
                </a:lnTo>
                <a:lnTo>
                  <a:pt x="182" y="367"/>
                </a:lnTo>
                <a:lnTo>
                  <a:pt x="175" y="372"/>
                </a:lnTo>
                <a:lnTo>
                  <a:pt x="156" y="380"/>
                </a:lnTo>
                <a:lnTo>
                  <a:pt x="147" y="386"/>
                </a:lnTo>
                <a:lnTo>
                  <a:pt x="137" y="393"/>
                </a:lnTo>
                <a:lnTo>
                  <a:pt x="129" y="401"/>
                </a:lnTo>
                <a:lnTo>
                  <a:pt x="121" y="413"/>
                </a:lnTo>
                <a:lnTo>
                  <a:pt x="121" y="413"/>
                </a:lnTo>
                <a:lnTo>
                  <a:pt x="107" y="434"/>
                </a:lnTo>
                <a:lnTo>
                  <a:pt x="94" y="451"/>
                </a:lnTo>
                <a:lnTo>
                  <a:pt x="84" y="462"/>
                </a:lnTo>
                <a:lnTo>
                  <a:pt x="78" y="469"/>
                </a:lnTo>
                <a:lnTo>
                  <a:pt x="78" y="469"/>
                </a:lnTo>
                <a:lnTo>
                  <a:pt x="72" y="473"/>
                </a:lnTo>
                <a:lnTo>
                  <a:pt x="64" y="482"/>
                </a:lnTo>
                <a:lnTo>
                  <a:pt x="53" y="496"/>
                </a:lnTo>
                <a:lnTo>
                  <a:pt x="49" y="504"/>
                </a:lnTo>
                <a:lnTo>
                  <a:pt x="43" y="514"/>
                </a:lnTo>
                <a:lnTo>
                  <a:pt x="38" y="524"/>
                </a:lnTo>
                <a:lnTo>
                  <a:pt x="33" y="536"/>
                </a:lnTo>
                <a:lnTo>
                  <a:pt x="30" y="549"/>
                </a:lnTo>
                <a:lnTo>
                  <a:pt x="26" y="563"/>
                </a:lnTo>
                <a:lnTo>
                  <a:pt x="25" y="579"/>
                </a:lnTo>
                <a:lnTo>
                  <a:pt x="24" y="595"/>
                </a:lnTo>
                <a:lnTo>
                  <a:pt x="25" y="614"/>
                </a:lnTo>
                <a:lnTo>
                  <a:pt x="28" y="633"/>
                </a:lnTo>
                <a:lnTo>
                  <a:pt x="28" y="633"/>
                </a:lnTo>
                <a:lnTo>
                  <a:pt x="32" y="653"/>
                </a:lnTo>
                <a:lnTo>
                  <a:pt x="38" y="672"/>
                </a:lnTo>
                <a:lnTo>
                  <a:pt x="45" y="692"/>
                </a:lnTo>
                <a:lnTo>
                  <a:pt x="52" y="710"/>
                </a:lnTo>
                <a:lnTo>
                  <a:pt x="62" y="729"/>
                </a:lnTo>
                <a:lnTo>
                  <a:pt x="71" y="745"/>
                </a:lnTo>
                <a:lnTo>
                  <a:pt x="81" y="762"/>
                </a:lnTo>
                <a:lnTo>
                  <a:pt x="90" y="778"/>
                </a:lnTo>
                <a:lnTo>
                  <a:pt x="110" y="806"/>
                </a:lnTo>
                <a:lnTo>
                  <a:pt x="128" y="829"/>
                </a:lnTo>
                <a:lnTo>
                  <a:pt x="144" y="847"/>
                </a:lnTo>
                <a:lnTo>
                  <a:pt x="155" y="858"/>
                </a:lnTo>
                <a:lnTo>
                  <a:pt x="155" y="858"/>
                </a:lnTo>
                <a:lnTo>
                  <a:pt x="164" y="864"/>
                </a:lnTo>
                <a:lnTo>
                  <a:pt x="174" y="869"/>
                </a:lnTo>
                <a:lnTo>
                  <a:pt x="190" y="878"/>
                </a:lnTo>
                <a:lnTo>
                  <a:pt x="198" y="882"/>
                </a:lnTo>
                <a:lnTo>
                  <a:pt x="202" y="887"/>
                </a:lnTo>
                <a:lnTo>
                  <a:pt x="206" y="893"/>
                </a:lnTo>
                <a:lnTo>
                  <a:pt x="207" y="900"/>
                </a:lnTo>
                <a:lnTo>
                  <a:pt x="207" y="900"/>
                </a:lnTo>
                <a:lnTo>
                  <a:pt x="206" y="905"/>
                </a:lnTo>
                <a:lnTo>
                  <a:pt x="205" y="910"/>
                </a:lnTo>
                <a:lnTo>
                  <a:pt x="196" y="921"/>
                </a:lnTo>
                <a:lnTo>
                  <a:pt x="183" y="934"/>
                </a:lnTo>
                <a:lnTo>
                  <a:pt x="169" y="950"/>
                </a:lnTo>
                <a:lnTo>
                  <a:pt x="154" y="966"/>
                </a:lnTo>
                <a:lnTo>
                  <a:pt x="138" y="984"/>
                </a:lnTo>
                <a:lnTo>
                  <a:pt x="124" y="1002"/>
                </a:lnTo>
                <a:lnTo>
                  <a:pt x="117" y="1011"/>
                </a:lnTo>
                <a:lnTo>
                  <a:pt x="112" y="1022"/>
                </a:lnTo>
                <a:lnTo>
                  <a:pt x="112" y="1022"/>
                </a:lnTo>
                <a:lnTo>
                  <a:pt x="103" y="1043"/>
                </a:lnTo>
                <a:lnTo>
                  <a:pt x="94" y="1069"/>
                </a:lnTo>
                <a:lnTo>
                  <a:pt x="76" y="1126"/>
                </a:lnTo>
                <a:lnTo>
                  <a:pt x="60" y="1178"/>
                </a:lnTo>
                <a:lnTo>
                  <a:pt x="53" y="1198"/>
                </a:lnTo>
                <a:lnTo>
                  <a:pt x="47" y="1211"/>
                </a:lnTo>
                <a:lnTo>
                  <a:pt x="47" y="1211"/>
                </a:lnTo>
                <a:lnTo>
                  <a:pt x="38" y="1228"/>
                </a:lnTo>
                <a:lnTo>
                  <a:pt x="32" y="1239"/>
                </a:lnTo>
                <a:lnTo>
                  <a:pt x="28" y="1248"/>
                </a:lnTo>
                <a:lnTo>
                  <a:pt x="28" y="1248"/>
                </a:lnTo>
                <a:lnTo>
                  <a:pt x="27" y="1248"/>
                </a:lnTo>
                <a:lnTo>
                  <a:pt x="26" y="1248"/>
                </a:lnTo>
                <a:lnTo>
                  <a:pt x="24" y="1249"/>
                </a:lnTo>
                <a:lnTo>
                  <a:pt x="21" y="1251"/>
                </a:lnTo>
                <a:lnTo>
                  <a:pt x="19" y="1256"/>
                </a:lnTo>
                <a:lnTo>
                  <a:pt x="11" y="1274"/>
                </a:lnTo>
                <a:lnTo>
                  <a:pt x="11" y="1274"/>
                </a:lnTo>
                <a:lnTo>
                  <a:pt x="6" y="1286"/>
                </a:lnTo>
                <a:lnTo>
                  <a:pt x="2" y="1297"/>
                </a:lnTo>
                <a:lnTo>
                  <a:pt x="1" y="1309"/>
                </a:lnTo>
                <a:lnTo>
                  <a:pt x="0" y="1319"/>
                </a:lnTo>
                <a:lnTo>
                  <a:pt x="0" y="1329"/>
                </a:lnTo>
                <a:lnTo>
                  <a:pt x="2" y="1338"/>
                </a:lnTo>
                <a:lnTo>
                  <a:pt x="6" y="1345"/>
                </a:lnTo>
                <a:lnTo>
                  <a:pt x="11" y="1352"/>
                </a:lnTo>
                <a:lnTo>
                  <a:pt x="11" y="1352"/>
                </a:lnTo>
                <a:lnTo>
                  <a:pt x="17" y="1357"/>
                </a:lnTo>
                <a:lnTo>
                  <a:pt x="23" y="1360"/>
                </a:lnTo>
                <a:lnTo>
                  <a:pt x="33" y="1365"/>
                </a:lnTo>
                <a:lnTo>
                  <a:pt x="43" y="1368"/>
                </a:lnTo>
                <a:lnTo>
                  <a:pt x="46" y="1371"/>
                </a:lnTo>
                <a:lnTo>
                  <a:pt x="50" y="1373"/>
                </a:lnTo>
                <a:lnTo>
                  <a:pt x="50" y="1373"/>
                </a:lnTo>
                <a:lnTo>
                  <a:pt x="52" y="1377"/>
                </a:lnTo>
                <a:lnTo>
                  <a:pt x="56" y="1379"/>
                </a:lnTo>
                <a:lnTo>
                  <a:pt x="60" y="1381"/>
                </a:lnTo>
                <a:lnTo>
                  <a:pt x="65" y="1384"/>
                </a:lnTo>
                <a:lnTo>
                  <a:pt x="83" y="1388"/>
                </a:lnTo>
                <a:lnTo>
                  <a:pt x="108" y="1392"/>
                </a:lnTo>
                <a:lnTo>
                  <a:pt x="108" y="1392"/>
                </a:lnTo>
                <a:lnTo>
                  <a:pt x="123" y="1394"/>
                </a:lnTo>
                <a:lnTo>
                  <a:pt x="140" y="1396"/>
                </a:lnTo>
                <a:lnTo>
                  <a:pt x="155" y="1396"/>
                </a:lnTo>
                <a:lnTo>
                  <a:pt x="170" y="1394"/>
                </a:lnTo>
                <a:lnTo>
                  <a:pt x="183" y="1393"/>
                </a:lnTo>
                <a:lnTo>
                  <a:pt x="194" y="1390"/>
                </a:lnTo>
                <a:lnTo>
                  <a:pt x="202" y="1386"/>
                </a:lnTo>
                <a:lnTo>
                  <a:pt x="205" y="1384"/>
                </a:lnTo>
                <a:lnTo>
                  <a:pt x="207" y="1381"/>
                </a:lnTo>
                <a:lnTo>
                  <a:pt x="207" y="1381"/>
                </a:lnTo>
                <a:lnTo>
                  <a:pt x="209" y="1377"/>
                </a:lnTo>
                <a:lnTo>
                  <a:pt x="211" y="1371"/>
                </a:lnTo>
                <a:lnTo>
                  <a:pt x="212" y="1365"/>
                </a:lnTo>
                <a:lnTo>
                  <a:pt x="212" y="1360"/>
                </a:lnTo>
                <a:lnTo>
                  <a:pt x="211" y="1354"/>
                </a:lnTo>
                <a:lnTo>
                  <a:pt x="209" y="1349"/>
                </a:lnTo>
                <a:lnTo>
                  <a:pt x="206" y="1346"/>
                </a:lnTo>
                <a:lnTo>
                  <a:pt x="202" y="1342"/>
                </a:lnTo>
                <a:lnTo>
                  <a:pt x="202" y="1342"/>
                </a:lnTo>
                <a:lnTo>
                  <a:pt x="188" y="1336"/>
                </a:lnTo>
                <a:lnTo>
                  <a:pt x="182" y="1332"/>
                </a:lnTo>
                <a:lnTo>
                  <a:pt x="177" y="1326"/>
                </a:lnTo>
                <a:lnTo>
                  <a:pt x="177" y="1326"/>
                </a:lnTo>
                <a:lnTo>
                  <a:pt x="160" y="1299"/>
                </a:lnTo>
                <a:lnTo>
                  <a:pt x="147" y="1276"/>
                </a:lnTo>
                <a:lnTo>
                  <a:pt x="147" y="1276"/>
                </a:lnTo>
                <a:lnTo>
                  <a:pt x="147" y="1275"/>
                </a:lnTo>
                <a:lnTo>
                  <a:pt x="148" y="1273"/>
                </a:lnTo>
                <a:lnTo>
                  <a:pt x="153" y="1267"/>
                </a:lnTo>
                <a:lnTo>
                  <a:pt x="157" y="1256"/>
                </a:lnTo>
                <a:lnTo>
                  <a:pt x="160" y="1250"/>
                </a:lnTo>
                <a:lnTo>
                  <a:pt x="162" y="1242"/>
                </a:lnTo>
                <a:lnTo>
                  <a:pt x="162" y="1242"/>
                </a:lnTo>
                <a:lnTo>
                  <a:pt x="163" y="1228"/>
                </a:lnTo>
                <a:lnTo>
                  <a:pt x="163" y="1218"/>
                </a:lnTo>
                <a:lnTo>
                  <a:pt x="162" y="1215"/>
                </a:lnTo>
                <a:lnTo>
                  <a:pt x="162" y="1213"/>
                </a:lnTo>
                <a:lnTo>
                  <a:pt x="162" y="1213"/>
                </a:lnTo>
                <a:lnTo>
                  <a:pt x="217" y="1134"/>
                </a:lnTo>
                <a:lnTo>
                  <a:pt x="253" y="1079"/>
                </a:lnTo>
                <a:lnTo>
                  <a:pt x="265" y="1060"/>
                </a:lnTo>
                <a:lnTo>
                  <a:pt x="270" y="1052"/>
                </a:lnTo>
                <a:lnTo>
                  <a:pt x="270" y="1052"/>
                </a:lnTo>
                <a:lnTo>
                  <a:pt x="274" y="1046"/>
                </a:lnTo>
                <a:lnTo>
                  <a:pt x="286" y="1033"/>
                </a:lnTo>
                <a:lnTo>
                  <a:pt x="324" y="992"/>
                </a:lnTo>
                <a:lnTo>
                  <a:pt x="345" y="970"/>
                </a:lnTo>
                <a:lnTo>
                  <a:pt x="366" y="946"/>
                </a:lnTo>
                <a:lnTo>
                  <a:pt x="381" y="927"/>
                </a:lnTo>
                <a:lnTo>
                  <a:pt x="387" y="918"/>
                </a:lnTo>
                <a:lnTo>
                  <a:pt x="390" y="911"/>
                </a:lnTo>
                <a:lnTo>
                  <a:pt x="390" y="911"/>
                </a:lnTo>
                <a:lnTo>
                  <a:pt x="395" y="899"/>
                </a:lnTo>
                <a:lnTo>
                  <a:pt x="397" y="886"/>
                </a:lnTo>
                <a:lnTo>
                  <a:pt x="397" y="874"/>
                </a:lnTo>
                <a:lnTo>
                  <a:pt x="397" y="864"/>
                </a:lnTo>
                <a:lnTo>
                  <a:pt x="396" y="854"/>
                </a:lnTo>
                <a:lnTo>
                  <a:pt x="394" y="847"/>
                </a:lnTo>
                <a:lnTo>
                  <a:pt x="392" y="842"/>
                </a:lnTo>
                <a:lnTo>
                  <a:pt x="390" y="840"/>
                </a:lnTo>
                <a:lnTo>
                  <a:pt x="390" y="840"/>
                </a:lnTo>
                <a:lnTo>
                  <a:pt x="380" y="822"/>
                </a:lnTo>
                <a:lnTo>
                  <a:pt x="357" y="784"/>
                </a:lnTo>
                <a:lnTo>
                  <a:pt x="327" y="728"/>
                </a:lnTo>
                <a:lnTo>
                  <a:pt x="327" y="728"/>
                </a:lnTo>
                <a:lnTo>
                  <a:pt x="338" y="737"/>
                </a:lnTo>
                <a:lnTo>
                  <a:pt x="368" y="761"/>
                </a:lnTo>
                <a:lnTo>
                  <a:pt x="386" y="775"/>
                </a:lnTo>
                <a:lnTo>
                  <a:pt x="401" y="789"/>
                </a:lnTo>
                <a:lnTo>
                  <a:pt x="414" y="803"/>
                </a:lnTo>
                <a:lnTo>
                  <a:pt x="420" y="810"/>
                </a:lnTo>
                <a:lnTo>
                  <a:pt x="423" y="816"/>
                </a:lnTo>
                <a:lnTo>
                  <a:pt x="423" y="816"/>
                </a:lnTo>
                <a:lnTo>
                  <a:pt x="438" y="842"/>
                </a:lnTo>
                <a:lnTo>
                  <a:pt x="454" y="872"/>
                </a:lnTo>
                <a:lnTo>
                  <a:pt x="486" y="924"/>
                </a:lnTo>
                <a:lnTo>
                  <a:pt x="486" y="924"/>
                </a:lnTo>
                <a:lnTo>
                  <a:pt x="492" y="933"/>
                </a:lnTo>
                <a:lnTo>
                  <a:pt x="497" y="939"/>
                </a:lnTo>
                <a:lnTo>
                  <a:pt x="500" y="944"/>
                </a:lnTo>
                <a:lnTo>
                  <a:pt x="504" y="945"/>
                </a:lnTo>
                <a:lnTo>
                  <a:pt x="505" y="945"/>
                </a:lnTo>
                <a:lnTo>
                  <a:pt x="506" y="944"/>
                </a:lnTo>
                <a:lnTo>
                  <a:pt x="507" y="942"/>
                </a:lnTo>
                <a:lnTo>
                  <a:pt x="507" y="939"/>
                </a:lnTo>
                <a:lnTo>
                  <a:pt x="507" y="939"/>
                </a:lnTo>
                <a:lnTo>
                  <a:pt x="506" y="930"/>
                </a:lnTo>
                <a:lnTo>
                  <a:pt x="505" y="926"/>
                </a:lnTo>
                <a:lnTo>
                  <a:pt x="505" y="926"/>
                </a:lnTo>
                <a:lnTo>
                  <a:pt x="512" y="933"/>
                </a:lnTo>
                <a:lnTo>
                  <a:pt x="518" y="938"/>
                </a:lnTo>
                <a:lnTo>
                  <a:pt x="522" y="939"/>
                </a:lnTo>
                <a:lnTo>
                  <a:pt x="525" y="939"/>
                </a:lnTo>
                <a:lnTo>
                  <a:pt x="525" y="939"/>
                </a:lnTo>
                <a:lnTo>
                  <a:pt x="528" y="938"/>
                </a:lnTo>
                <a:lnTo>
                  <a:pt x="530" y="936"/>
                </a:lnTo>
                <a:lnTo>
                  <a:pt x="533" y="929"/>
                </a:lnTo>
                <a:lnTo>
                  <a:pt x="536" y="920"/>
                </a:lnTo>
                <a:lnTo>
                  <a:pt x="536" y="920"/>
                </a:lnTo>
                <a:lnTo>
                  <a:pt x="543" y="927"/>
                </a:lnTo>
                <a:lnTo>
                  <a:pt x="550" y="932"/>
                </a:lnTo>
                <a:lnTo>
                  <a:pt x="552" y="933"/>
                </a:lnTo>
                <a:lnTo>
                  <a:pt x="555" y="933"/>
                </a:lnTo>
                <a:lnTo>
                  <a:pt x="555" y="933"/>
                </a:lnTo>
                <a:lnTo>
                  <a:pt x="556" y="931"/>
                </a:lnTo>
                <a:lnTo>
                  <a:pt x="557" y="929"/>
                </a:lnTo>
                <a:lnTo>
                  <a:pt x="558" y="923"/>
                </a:lnTo>
                <a:lnTo>
                  <a:pt x="557" y="913"/>
                </a:lnTo>
                <a:lnTo>
                  <a:pt x="557" y="913"/>
                </a:lnTo>
                <a:lnTo>
                  <a:pt x="564" y="921"/>
                </a:lnTo>
                <a:lnTo>
                  <a:pt x="570" y="927"/>
                </a:lnTo>
                <a:lnTo>
                  <a:pt x="574" y="929"/>
                </a:lnTo>
                <a:lnTo>
                  <a:pt x="576" y="929"/>
                </a:lnTo>
                <a:lnTo>
                  <a:pt x="576" y="929"/>
                </a:lnTo>
                <a:lnTo>
                  <a:pt x="577" y="927"/>
                </a:lnTo>
                <a:lnTo>
                  <a:pt x="577" y="926"/>
                </a:lnTo>
                <a:lnTo>
                  <a:pt x="577" y="921"/>
                </a:lnTo>
                <a:lnTo>
                  <a:pt x="571" y="908"/>
                </a:lnTo>
                <a:lnTo>
                  <a:pt x="567" y="895"/>
                </a:lnTo>
                <a:lnTo>
                  <a:pt x="565" y="890"/>
                </a:lnTo>
                <a:lnTo>
                  <a:pt x="565" y="885"/>
                </a:lnTo>
                <a:lnTo>
                  <a:pt x="565" y="885"/>
                </a:lnTo>
                <a:lnTo>
                  <a:pt x="569" y="880"/>
                </a:lnTo>
                <a:lnTo>
                  <a:pt x="573" y="874"/>
                </a:lnTo>
                <a:lnTo>
                  <a:pt x="574" y="867"/>
                </a:lnTo>
                <a:lnTo>
                  <a:pt x="574" y="862"/>
                </a:lnTo>
                <a:lnTo>
                  <a:pt x="573" y="858"/>
                </a:lnTo>
                <a:lnTo>
                  <a:pt x="573" y="858"/>
                </a:lnTo>
                <a:lnTo>
                  <a:pt x="570" y="851"/>
                </a:lnTo>
                <a:lnTo>
                  <a:pt x="567" y="843"/>
                </a:lnTo>
                <a:lnTo>
                  <a:pt x="558" y="829"/>
                </a:lnTo>
                <a:lnTo>
                  <a:pt x="549" y="811"/>
                </a:lnTo>
                <a:lnTo>
                  <a:pt x="549" y="811"/>
                </a:lnTo>
                <a:lnTo>
                  <a:pt x="558" y="819"/>
                </a:lnTo>
                <a:lnTo>
                  <a:pt x="581" y="834"/>
                </a:lnTo>
                <a:lnTo>
                  <a:pt x="593" y="842"/>
                </a:lnTo>
                <a:lnTo>
                  <a:pt x="603" y="852"/>
                </a:lnTo>
                <a:lnTo>
                  <a:pt x="612" y="860"/>
                </a:lnTo>
                <a:lnTo>
                  <a:pt x="614" y="864"/>
                </a:lnTo>
                <a:lnTo>
                  <a:pt x="615" y="866"/>
                </a:lnTo>
                <a:lnTo>
                  <a:pt x="615" y="866"/>
                </a:lnTo>
                <a:lnTo>
                  <a:pt x="615" y="874"/>
                </a:lnTo>
                <a:lnTo>
                  <a:pt x="614" y="886"/>
                </a:lnTo>
                <a:lnTo>
                  <a:pt x="608" y="918"/>
                </a:lnTo>
                <a:lnTo>
                  <a:pt x="601" y="952"/>
                </a:lnTo>
                <a:lnTo>
                  <a:pt x="599" y="969"/>
                </a:lnTo>
                <a:lnTo>
                  <a:pt x="599" y="983"/>
                </a:lnTo>
                <a:lnTo>
                  <a:pt x="599" y="983"/>
                </a:lnTo>
                <a:lnTo>
                  <a:pt x="599" y="996"/>
                </a:lnTo>
                <a:lnTo>
                  <a:pt x="601" y="1012"/>
                </a:lnTo>
                <a:lnTo>
                  <a:pt x="604" y="1033"/>
                </a:lnTo>
                <a:lnTo>
                  <a:pt x="609" y="1053"/>
                </a:lnTo>
                <a:lnTo>
                  <a:pt x="621" y="1099"/>
                </a:lnTo>
                <a:lnTo>
                  <a:pt x="635" y="1145"/>
                </a:lnTo>
                <a:lnTo>
                  <a:pt x="635" y="1145"/>
                </a:lnTo>
                <a:lnTo>
                  <a:pt x="641" y="1165"/>
                </a:lnTo>
                <a:lnTo>
                  <a:pt x="645" y="1183"/>
                </a:lnTo>
                <a:lnTo>
                  <a:pt x="647" y="1197"/>
                </a:lnTo>
                <a:lnTo>
                  <a:pt x="647" y="1209"/>
                </a:lnTo>
                <a:lnTo>
                  <a:pt x="647" y="1218"/>
                </a:lnTo>
                <a:lnTo>
                  <a:pt x="647" y="1224"/>
                </a:lnTo>
                <a:lnTo>
                  <a:pt x="646" y="1229"/>
                </a:lnTo>
                <a:lnTo>
                  <a:pt x="646" y="1229"/>
                </a:lnTo>
                <a:lnTo>
                  <a:pt x="645" y="1228"/>
                </a:lnTo>
                <a:lnTo>
                  <a:pt x="643" y="1224"/>
                </a:lnTo>
                <a:lnTo>
                  <a:pt x="642" y="1224"/>
                </a:lnTo>
                <a:lnTo>
                  <a:pt x="641" y="1223"/>
                </a:lnTo>
                <a:lnTo>
                  <a:pt x="639" y="1224"/>
                </a:lnTo>
                <a:lnTo>
                  <a:pt x="638" y="1226"/>
                </a:lnTo>
                <a:lnTo>
                  <a:pt x="638" y="1226"/>
                </a:lnTo>
                <a:lnTo>
                  <a:pt x="633" y="1232"/>
                </a:lnTo>
                <a:lnTo>
                  <a:pt x="629" y="1238"/>
                </a:lnTo>
                <a:lnTo>
                  <a:pt x="627" y="1245"/>
                </a:lnTo>
                <a:lnTo>
                  <a:pt x="626" y="1255"/>
                </a:lnTo>
                <a:lnTo>
                  <a:pt x="626" y="1255"/>
                </a:lnTo>
                <a:lnTo>
                  <a:pt x="627" y="1267"/>
                </a:lnTo>
                <a:lnTo>
                  <a:pt x="629" y="1281"/>
                </a:lnTo>
                <a:lnTo>
                  <a:pt x="630" y="1288"/>
                </a:lnTo>
                <a:lnTo>
                  <a:pt x="634" y="1295"/>
                </a:lnTo>
                <a:lnTo>
                  <a:pt x="638" y="1301"/>
                </a:lnTo>
                <a:lnTo>
                  <a:pt x="643" y="1306"/>
                </a:lnTo>
                <a:lnTo>
                  <a:pt x="643" y="1306"/>
                </a:lnTo>
                <a:lnTo>
                  <a:pt x="652" y="1312"/>
                </a:lnTo>
                <a:lnTo>
                  <a:pt x="662" y="1316"/>
                </a:lnTo>
                <a:lnTo>
                  <a:pt x="687" y="1325"/>
                </a:lnTo>
                <a:lnTo>
                  <a:pt x="712" y="1332"/>
                </a:lnTo>
                <a:lnTo>
                  <a:pt x="730" y="1334"/>
                </a:lnTo>
                <a:lnTo>
                  <a:pt x="730" y="1334"/>
                </a:lnTo>
                <a:lnTo>
                  <a:pt x="756" y="1338"/>
                </a:lnTo>
                <a:lnTo>
                  <a:pt x="801" y="1342"/>
                </a:lnTo>
                <a:lnTo>
                  <a:pt x="824" y="1345"/>
                </a:lnTo>
                <a:lnTo>
                  <a:pt x="848" y="1346"/>
                </a:lnTo>
                <a:lnTo>
                  <a:pt x="867" y="1347"/>
                </a:lnTo>
                <a:lnTo>
                  <a:pt x="881" y="1345"/>
                </a:lnTo>
                <a:lnTo>
                  <a:pt x="881" y="1345"/>
                </a:lnTo>
                <a:lnTo>
                  <a:pt x="892" y="1342"/>
                </a:lnTo>
                <a:lnTo>
                  <a:pt x="904" y="1338"/>
                </a:lnTo>
                <a:lnTo>
                  <a:pt x="915" y="1333"/>
                </a:lnTo>
                <a:lnTo>
                  <a:pt x="925" y="1327"/>
                </a:lnTo>
                <a:lnTo>
                  <a:pt x="933" y="1321"/>
                </a:lnTo>
                <a:lnTo>
                  <a:pt x="937" y="1318"/>
                </a:lnTo>
                <a:lnTo>
                  <a:pt x="939" y="1314"/>
                </a:lnTo>
                <a:lnTo>
                  <a:pt x="940" y="1310"/>
                </a:lnTo>
                <a:lnTo>
                  <a:pt x="942" y="1306"/>
                </a:lnTo>
                <a:lnTo>
                  <a:pt x="942" y="1302"/>
                </a:lnTo>
                <a:lnTo>
                  <a:pt x="939" y="1297"/>
                </a:lnTo>
                <a:lnTo>
                  <a:pt x="939" y="1297"/>
                </a:lnTo>
                <a:lnTo>
                  <a:pt x="934" y="1290"/>
                </a:lnTo>
                <a:lnTo>
                  <a:pt x="929" y="1286"/>
                </a:lnTo>
                <a:lnTo>
                  <a:pt x="921" y="1282"/>
                </a:lnTo>
                <a:lnTo>
                  <a:pt x="913" y="1280"/>
                </a:lnTo>
                <a:lnTo>
                  <a:pt x="898" y="1277"/>
                </a:lnTo>
                <a:lnTo>
                  <a:pt x="891" y="1276"/>
                </a:lnTo>
                <a:lnTo>
                  <a:pt x="884" y="1274"/>
                </a:lnTo>
                <a:lnTo>
                  <a:pt x="884" y="1274"/>
                </a:lnTo>
                <a:lnTo>
                  <a:pt x="866" y="1267"/>
                </a:lnTo>
                <a:lnTo>
                  <a:pt x="845" y="1257"/>
                </a:lnTo>
                <a:lnTo>
                  <a:pt x="822" y="1247"/>
                </a:lnTo>
                <a:lnTo>
                  <a:pt x="814" y="1241"/>
                </a:lnTo>
                <a:lnTo>
                  <a:pt x="806" y="1235"/>
                </a:lnTo>
                <a:lnTo>
                  <a:pt x="806" y="1235"/>
                </a:lnTo>
                <a:lnTo>
                  <a:pt x="794" y="1226"/>
                </a:lnTo>
                <a:lnTo>
                  <a:pt x="785" y="1221"/>
                </a:lnTo>
                <a:lnTo>
                  <a:pt x="779" y="1216"/>
                </a:lnTo>
                <a:lnTo>
                  <a:pt x="775" y="1211"/>
                </a:lnTo>
                <a:lnTo>
                  <a:pt x="775" y="1211"/>
                </a:lnTo>
                <a:lnTo>
                  <a:pt x="770" y="1202"/>
                </a:lnTo>
                <a:lnTo>
                  <a:pt x="765" y="1189"/>
                </a:lnTo>
                <a:lnTo>
                  <a:pt x="759" y="1176"/>
                </a:lnTo>
                <a:lnTo>
                  <a:pt x="757" y="1172"/>
                </a:lnTo>
                <a:lnTo>
                  <a:pt x="756" y="1170"/>
                </a:lnTo>
                <a:lnTo>
                  <a:pt x="748" y="1170"/>
                </a:lnTo>
                <a:lnTo>
                  <a:pt x="748" y="1170"/>
                </a:lnTo>
                <a:lnTo>
                  <a:pt x="750" y="1108"/>
                </a:lnTo>
                <a:lnTo>
                  <a:pt x="753" y="1022"/>
                </a:lnTo>
                <a:lnTo>
                  <a:pt x="753" y="1022"/>
                </a:lnTo>
                <a:lnTo>
                  <a:pt x="756" y="981"/>
                </a:lnTo>
                <a:lnTo>
                  <a:pt x="759" y="920"/>
                </a:lnTo>
                <a:lnTo>
                  <a:pt x="762" y="861"/>
                </a:lnTo>
                <a:lnTo>
                  <a:pt x="763" y="837"/>
                </a:lnTo>
                <a:lnTo>
                  <a:pt x="762" y="823"/>
                </a:lnTo>
                <a:lnTo>
                  <a:pt x="762" y="823"/>
                </a:lnTo>
                <a:lnTo>
                  <a:pt x="761" y="807"/>
                </a:lnTo>
                <a:lnTo>
                  <a:pt x="758" y="796"/>
                </a:lnTo>
                <a:lnTo>
                  <a:pt x="749" y="775"/>
                </a:lnTo>
                <a:lnTo>
                  <a:pt x="749" y="775"/>
                </a:lnTo>
                <a:lnTo>
                  <a:pt x="745" y="767"/>
                </a:lnTo>
                <a:lnTo>
                  <a:pt x="738" y="758"/>
                </a:lnTo>
                <a:lnTo>
                  <a:pt x="723" y="739"/>
                </a:lnTo>
                <a:lnTo>
                  <a:pt x="709" y="725"/>
                </a:lnTo>
                <a:lnTo>
                  <a:pt x="701" y="719"/>
                </a:lnTo>
                <a:lnTo>
                  <a:pt x="701" y="719"/>
                </a:lnTo>
                <a:lnTo>
                  <a:pt x="707" y="718"/>
                </a:lnTo>
                <a:lnTo>
                  <a:pt x="719" y="716"/>
                </a:lnTo>
                <a:lnTo>
                  <a:pt x="726" y="713"/>
                </a:lnTo>
                <a:lnTo>
                  <a:pt x="732" y="709"/>
                </a:lnTo>
                <a:lnTo>
                  <a:pt x="737" y="704"/>
                </a:lnTo>
                <a:lnTo>
                  <a:pt x="740" y="698"/>
                </a:lnTo>
                <a:lnTo>
                  <a:pt x="740" y="698"/>
                </a:lnTo>
                <a:lnTo>
                  <a:pt x="745" y="685"/>
                </a:lnTo>
                <a:lnTo>
                  <a:pt x="749" y="676"/>
                </a:lnTo>
                <a:lnTo>
                  <a:pt x="750" y="670"/>
                </a:lnTo>
                <a:lnTo>
                  <a:pt x="750" y="664"/>
                </a:lnTo>
                <a:lnTo>
                  <a:pt x="748" y="657"/>
                </a:lnTo>
                <a:lnTo>
                  <a:pt x="745" y="648"/>
                </a:lnTo>
                <a:lnTo>
                  <a:pt x="745" y="648"/>
                </a:lnTo>
                <a:lnTo>
                  <a:pt x="735" y="627"/>
                </a:lnTo>
                <a:lnTo>
                  <a:pt x="723" y="607"/>
                </a:lnTo>
                <a:lnTo>
                  <a:pt x="711" y="589"/>
                </a:lnTo>
                <a:lnTo>
                  <a:pt x="701" y="576"/>
                </a:lnTo>
                <a:lnTo>
                  <a:pt x="701" y="576"/>
                </a:lnTo>
                <a:lnTo>
                  <a:pt x="694" y="569"/>
                </a:lnTo>
                <a:lnTo>
                  <a:pt x="686" y="563"/>
                </a:lnTo>
                <a:lnTo>
                  <a:pt x="681" y="561"/>
                </a:lnTo>
                <a:lnTo>
                  <a:pt x="677" y="560"/>
                </a:lnTo>
                <a:lnTo>
                  <a:pt x="672" y="560"/>
                </a:lnTo>
                <a:lnTo>
                  <a:pt x="667" y="560"/>
                </a:lnTo>
                <a:lnTo>
                  <a:pt x="667" y="560"/>
                </a:lnTo>
                <a:lnTo>
                  <a:pt x="647" y="563"/>
                </a:lnTo>
                <a:lnTo>
                  <a:pt x="638" y="566"/>
                </a:lnTo>
                <a:lnTo>
                  <a:pt x="638" y="566"/>
                </a:lnTo>
                <a:lnTo>
                  <a:pt x="632" y="560"/>
                </a:lnTo>
                <a:lnTo>
                  <a:pt x="627" y="554"/>
                </a:lnTo>
                <a:lnTo>
                  <a:pt x="625" y="549"/>
                </a:lnTo>
                <a:lnTo>
                  <a:pt x="625" y="549"/>
                </a:lnTo>
                <a:lnTo>
                  <a:pt x="623" y="536"/>
                </a:lnTo>
                <a:lnTo>
                  <a:pt x="623" y="511"/>
                </a:lnTo>
                <a:lnTo>
                  <a:pt x="625" y="477"/>
                </a:lnTo>
                <a:lnTo>
                  <a:pt x="625" y="477"/>
                </a:lnTo>
                <a:lnTo>
                  <a:pt x="654" y="447"/>
                </a:lnTo>
                <a:lnTo>
                  <a:pt x="677" y="425"/>
                </a:lnTo>
                <a:lnTo>
                  <a:pt x="693" y="411"/>
                </a:lnTo>
                <a:lnTo>
                  <a:pt x="693" y="411"/>
                </a:lnTo>
                <a:lnTo>
                  <a:pt x="701" y="402"/>
                </a:lnTo>
                <a:lnTo>
                  <a:pt x="707" y="393"/>
                </a:lnTo>
                <a:lnTo>
                  <a:pt x="712" y="385"/>
                </a:lnTo>
                <a:lnTo>
                  <a:pt x="714" y="379"/>
                </a:lnTo>
                <a:lnTo>
                  <a:pt x="714" y="379"/>
                </a:lnTo>
                <a:lnTo>
                  <a:pt x="717" y="367"/>
                </a:lnTo>
                <a:lnTo>
                  <a:pt x="719" y="350"/>
                </a:lnTo>
                <a:lnTo>
                  <a:pt x="722" y="327"/>
                </a:lnTo>
                <a:lnTo>
                  <a:pt x="722" y="327"/>
                </a:lnTo>
                <a:lnTo>
                  <a:pt x="727" y="329"/>
                </a:lnTo>
                <a:lnTo>
                  <a:pt x="740" y="333"/>
                </a:lnTo>
                <a:lnTo>
                  <a:pt x="749" y="335"/>
                </a:lnTo>
                <a:lnTo>
                  <a:pt x="757" y="336"/>
                </a:lnTo>
                <a:lnTo>
                  <a:pt x="764" y="336"/>
                </a:lnTo>
                <a:lnTo>
                  <a:pt x="771" y="335"/>
                </a:lnTo>
                <a:lnTo>
                  <a:pt x="771" y="335"/>
                </a:lnTo>
                <a:lnTo>
                  <a:pt x="776" y="331"/>
                </a:lnTo>
                <a:lnTo>
                  <a:pt x="782" y="324"/>
                </a:lnTo>
                <a:lnTo>
                  <a:pt x="788" y="317"/>
                </a:lnTo>
                <a:lnTo>
                  <a:pt x="792" y="308"/>
                </a:lnTo>
                <a:lnTo>
                  <a:pt x="801" y="289"/>
                </a:lnTo>
                <a:lnTo>
                  <a:pt x="806" y="277"/>
                </a:lnTo>
                <a:lnTo>
                  <a:pt x="806" y="277"/>
                </a:lnTo>
                <a:lnTo>
                  <a:pt x="815" y="243"/>
                </a:lnTo>
                <a:lnTo>
                  <a:pt x="821" y="223"/>
                </a:lnTo>
                <a:lnTo>
                  <a:pt x="823" y="212"/>
                </a:lnTo>
                <a:lnTo>
                  <a:pt x="823" y="212"/>
                </a:lnTo>
                <a:lnTo>
                  <a:pt x="823" y="206"/>
                </a:lnTo>
                <a:lnTo>
                  <a:pt x="823" y="199"/>
                </a:lnTo>
                <a:lnTo>
                  <a:pt x="827" y="184"/>
                </a:lnTo>
                <a:lnTo>
                  <a:pt x="827" y="184"/>
                </a:lnTo>
                <a:lnTo>
                  <a:pt x="834" y="166"/>
                </a:lnTo>
                <a:lnTo>
                  <a:pt x="837" y="155"/>
                </a:lnTo>
                <a:lnTo>
                  <a:pt x="837" y="155"/>
                </a:lnTo>
                <a:lnTo>
                  <a:pt x="858" y="162"/>
                </a:lnTo>
                <a:lnTo>
                  <a:pt x="872" y="166"/>
                </a:lnTo>
                <a:lnTo>
                  <a:pt x="878" y="167"/>
                </a:lnTo>
                <a:lnTo>
                  <a:pt x="881" y="167"/>
                </a:lnTo>
                <a:lnTo>
                  <a:pt x="881" y="167"/>
                </a:lnTo>
                <a:lnTo>
                  <a:pt x="886" y="165"/>
                </a:lnTo>
                <a:lnTo>
                  <a:pt x="889" y="160"/>
                </a:lnTo>
                <a:lnTo>
                  <a:pt x="891" y="158"/>
                </a:lnTo>
                <a:lnTo>
                  <a:pt x="892" y="154"/>
                </a:lnTo>
                <a:lnTo>
                  <a:pt x="892" y="151"/>
                </a:lnTo>
                <a:lnTo>
                  <a:pt x="889" y="147"/>
                </a:lnTo>
                <a:lnTo>
                  <a:pt x="889" y="147"/>
                </a:lnTo>
                <a:lnTo>
                  <a:pt x="885" y="143"/>
                </a:lnTo>
                <a:lnTo>
                  <a:pt x="878" y="139"/>
                </a:lnTo>
                <a:lnTo>
                  <a:pt x="858" y="130"/>
                </a:lnTo>
                <a:lnTo>
                  <a:pt x="840" y="123"/>
                </a:lnTo>
                <a:lnTo>
                  <a:pt x="832" y="121"/>
                </a:lnTo>
                <a:lnTo>
                  <a:pt x="832" y="121"/>
                </a:lnTo>
                <a:lnTo>
                  <a:pt x="829" y="112"/>
                </a:lnTo>
                <a:lnTo>
                  <a:pt x="823" y="88"/>
                </a:lnTo>
                <a:lnTo>
                  <a:pt x="815" y="62"/>
                </a:lnTo>
                <a:lnTo>
                  <a:pt x="810" y="50"/>
                </a:lnTo>
                <a:lnTo>
                  <a:pt x="806" y="42"/>
                </a:lnTo>
                <a:lnTo>
                  <a:pt x="806" y="42"/>
                </a:lnTo>
                <a:lnTo>
                  <a:pt x="798" y="35"/>
                </a:lnTo>
                <a:lnTo>
                  <a:pt x="789" y="26"/>
                </a:lnTo>
                <a:lnTo>
                  <a:pt x="777" y="19"/>
                </a:lnTo>
                <a:lnTo>
                  <a:pt x="765" y="13"/>
                </a:lnTo>
                <a:lnTo>
                  <a:pt x="752" y="7"/>
                </a:lnTo>
                <a:lnTo>
                  <a:pt x="742" y="4"/>
                </a:lnTo>
                <a:lnTo>
                  <a:pt x="733" y="2"/>
                </a:lnTo>
                <a:lnTo>
                  <a:pt x="727" y="0"/>
                </a:lnTo>
                <a:lnTo>
                  <a:pt x="727" y="0"/>
                </a:lnTo>
                <a:lnTo>
                  <a:pt x="711" y="2"/>
                </a:lnTo>
                <a:lnTo>
                  <a:pt x="701" y="3"/>
                </a:lnTo>
                <a:lnTo>
                  <a:pt x="696" y="5"/>
                </a:lnTo>
                <a:lnTo>
                  <a:pt x="691" y="7"/>
                </a:lnTo>
                <a:lnTo>
                  <a:pt x="691" y="7"/>
                </a:lnTo>
                <a:lnTo>
                  <a:pt x="677" y="17"/>
                </a:lnTo>
                <a:lnTo>
                  <a:pt x="655" y="32"/>
                </a:lnTo>
                <a:lnTo>
                  <a:pt x="645" y="41"/>
                </a:lnTo>
                <a:lnTo>
                  <a:pt x="634" y="50"/>
                </a:lnTo>
                <a:lnTo>
                  <a:pt x="626" y="58"/>
                </a:lnTo>
                <a:lnTo>
                  <a:pt x="620" y="68"/>
                </a:lnTo>
                <a:lnTo>
                  <a:pt x="620" y="68"/>
                </a:lnTo>
                <a:lnTo>
                  <a:pt x="615" y="76"/>
                </a:lnTo>
                <a:lnTo>
                  <a:pt x="613" y="86"/>
                </a:lnTo>
                <a:lnTo>
                  <a:pt x="610" y="96"/>
                </a:lnTo>
                <a:lnTo>
                  <a:pt x="609" y="106"/>
                </a:lnTo>
                <a:lnTo>
                  <a:pt x="608" y="123"/>
                </a:lnTo>
                <a:lnTo>
                  <a:pt x="609" y="132"/>
                </a:lnTo>
                <a:lnTo>
                  <a:pt x="609" y="132"/>
                </a:lnTo>
                <a:lnTo>
                  <a:pt x="612" y="160"/>
                </a:lnTo>
                <a:lnTo>
                  <a:pt x="615" y="162"/>
                </a:lnTo>
                <a:lnTo>
                  <a:pt x="615" y="162"/>
                </a:lnTo>
                <a:lnTo>
                  <a:pt x="615" y="166"/>
                </a:lnTo>
                <a:lnTo>
                  <a:pt x="612" y="173"/>
                </a:lnTo>
                <a:lnTo>
                  <a:pt x="612" y="173"/>
                </a:lnTo>
                <a:lnTo>
                  <a:pt x="609" y="178"/>
                </a:lnTo>
                <a:lnTo>
                  <a:pt x="608" y="181"/>
                </a:lnTo>
                <a:lnTo>
                  <a:pt x="607" y="186"/>
                </a:lnTo>
                <a:lnTo>
                  <a:pt x="607" y="193"/>
                </a:lnTo>
                <a:close/>
                <a:moveTo>
                  <a:pt x="563" y="607"/>
                </a:moveTo>
                <a:lnTo>
                  <a:pt x="486" y="570"/>
                </a:lnTo>
                <a:lnTo>
                  <a:pt x="486" y="570"/>
                </a:lnTo>
                <a:lnTo>
                  <a:pt x="503" y="562"/>
                </a:lnTo>
                <a:lnTo>
                  <a:pt x="517" y="554"/>
                </a:lnTo>
                <a:lnTo>
                  <a:pt x="523" y="549"/>
                </a:lnTo>
                <a:lnTo>
                  <a:pt x="529" y="544"/>
                </a:lnTo>
                <a:lnTo>
                  <a:pt x="529" y="544"/>
                </a:lnTo>
                <a:lnTo>
                  <a:pt x="550" y="524"/>
                </a:lnTo>
                <a:lnTo>
                  <a:pt x="562" y="515"/>
                </a:lnTo>
                <a:lnTo>
                  <a:pt x="555" y="531"/>
                </a:lnTo>
                <a:lnTo>
                  <a:pt x="555" y="531"/>
                </a:lnTo>
                <a:lnTo>
                  <a:pt x="557" y="562"/>
                </a:lnTo>
                <a:lnTo>
                  <a:pt x="557" y="562"/>
                </a:lnTo>
                <a:lnTo>
                  <a:pt x="557" y="568"/>
                </a:lnTo>
                <a:lnTo>
                  <a:pt x="556" y="574"/>
                </a:lnTo>
                <a:lnTo>
                  <a:pt x="556" y="581"/>
                </a:lnTo>
                <a:lnTo>
                  <a:pt x="557" y="588"/>
                </a:lnTo>
                <a:lnTo>
                  <a:pt x="557" y="588"/>
                </a:lnTo>
                <a:lnTo>
                  <a:pt x="563" y="607"/>
                </a:lnTo>
                <a:lnTo>
                  <a:pt x="563" y="60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2">
            <a:extLst>
              <a:ext uri="{FF2B5EF4-FFF2-40B4-BE49-F238E27FC236}">
                <a16:creationId xmlns:a16="http://schemas.microsoft.com/office/drawing/2014/main" id="{DC3BF25A-1F93-45B4-ACB3-7458FD51DBDA}"/>
              </a:ext>
            </a:extLst>
          </p:cNvPr>
          <p:cNvSpPr>
            <a:spLocks/>
          </p:cNvSpPr>
          <p:nvPr/>
        </p:nvSpPr>
        <p:spPr bwMode="auto">
          <a:xfrm>
            <a:off x="4707845" y="2747671"/>
            <a:ext cx="725707" cy="1661802"/>
          </a:xfrm>
          <a:custGeom>
            <a:avLst/>
            <a:gdLst>
              <a:gd name="T0" fmla="*/ 332 w 545"/>
              <a:gd name="T1" fmla="*/ 59 h 1248"/>
              <a:gd name="T2" fmla="*/ 313 w 545"/>
              <a:gd name="T3" fmla="*/ 34 h 1248"/>
              <a:gd name="T4" fmla="*/ 264 w 545"/>
              <a:gd name="T5" fmla="*/ 13 h 1248"/>
              <a:gd name="T6" fmla="*/ 227 w 545"/>
              <a:gd name="T7" fmla="*/ 3 h 1248"/>
              <a:gd name="T8" fmla="*/ 198 w 545"/>
              <a:gd name="T9" fmla="*/ 16 h 1248"/>
              <a:gd name="T10" fmla="*/ 163 w 545"/>
              <a:gd name="T11" fmla="*/ 54 h 1248"/>
              <a:gd name="T12" fmla="*/ 169 w 545"/>
              <a:gd name="T13" fmla="*/ 113 h 1248"/>
              <a:gd name="T14" fmla="*/ 184 w 545"/>
              <a:gd name="T15" fmla="*/ 131 h 1248"/>
              <a:gd name="T16" fmla="*/ 203 w 545"/>
              <a:gd name="T17" fmla="*/ 187 h 1248"/>
              <a:gd name="T18" fmla="*/ 163 w 545"/>
              <a:gd name="T19" fmla="*/ 219 h 1248"/>
              <a:gd name="T20" fmla="*/ 134 w 545"/>
              <a:gd name="T21" fmla="*/ 303 h 1248"/>
              <a:gd name="T22" fmla="*/ 120 w 545"/>
              <a:gd name="T23" fmla="*/ 403 h 1248"/>
              <a:gd name="T24" fmla="*/ 115 w 545"/>
              <a:gd name="T25" fmla="*/ 449 h 1248"/>
              <a:gd name="T26" fmla="*/ 88 w 545"/>
              <a:gd name="T27" fmla="*/ 528 h 1248"/>
              <a:gd name="T28" fmla="*/ 48 w 545"/>
              <a:gd name="T29" fmla="*/ 608 h 1248"/>
              <a:gd name="T30" fmla="*/ 69 w 545"/>
              <a:gd name="T31" fmla="*/ 725 h 1248"/>
              <a:gd name="T32" fmla="*/ 78 w 545"/>
              <a:gd name="T33" fmla="*/ 898 h 1248"/>
              <a:gd name="T34" fmla="*/ 41 w 545"/>
              <a:gd name="T35" fmla="*/ 1010 h 1248"/>
              <a:gd name="T36" fmla="*/ 26 w 545"/>
              <a:gd name="T37" fmla="*/ 1159 h 1248"/>
              <a:gd name="T38" fmla="*/ 0 w 545"/>
              <a:gd name="T39" fmla="*/ 1222 h 1248"/>
              <a:gd name="T40" fmla="*/ 54 w 545"/>
              <a:gd name="T41" fmla="*/ 1244 h 1248"/>
              <a:gd name="T42" fmla="*/ 151 w 545"/>
              <a:gd name="T43" fmla="*/ 1241 h 1248"/>
              <a:gd name="T44" fmla="*/ 121 w 545"/>
              <a:gd name="T45" fmla="*/ 1218 h 1248"/>
              <a:gd name="T46" fmla="*/ 104 w 545"/>
              <a:gd name="T47" fmla="*/ 1188 h 1248"/>
              <a:gd name="T48" fmla="*/ 104 w 545"/>
              <a:gd name="T49" fmla="*/ 1174 h 1248"/>
              <a:gd name="T50" fmla="*/ 92 w 545"/>
              <a:gd name="T51" fmla="*/ 1147 h 1248"/>
              <a:gd name="T52" fmla="*/ 158 w 545"/>
              <a:gd name="T53" fmla="*/ 945 h 1248"/>
              <a:gd name="T54" fmla="*/ 181 w 545"/>
              <a:gd name="T55" fmla="*/ 836 h 1248"/>
              <a:gd name="T56" fmla="*/ 262 w 545"/>
              <a:gd name="T57" fmla="*/ 896 h 1248"/>
              <a:gd name="T58" fmla="*/ 337 w 545"/>
              <a:gd name="T59" fmla="*/ 1065 h 1248"/>
              <a:gd name="T60" fmla="*/ 366 w 545"/>
              <a:gd name="T61" fmla="*/ 1144 h 1248"/>
              <a:gd name="T62" fmla="*/ 374 w 545"/>
              <a:gd name="T63" fmla="*/ 1201 h 1248"/>
              <a:gd name="T64" fmla="*/ 470 w 545"/>
              <a:gd name="T65" fmla="*/ 1214 h 1248"/>
              <a:gd name="T66" fmla="*/ 541 w 545"/>
              <a:gd name="T67" fmla="*/ 1198 h 1248"/>
              <a:gd name="T68" fmla="*/ 524 w 545"/>
              <a:gd name="T69" fmla="*/ 1179 h 1248"/>
              <a:gd name="T70" fmla="*/ 436 w 545"/>
              <a:gd name="T71" fmla="*/ 1114 h 1248"/>
              <a:gd name="T72" fmla="*/ 399 w 545"/>
              <a:gd name="T73" fmla="*/ 1057 h 1248"/>
              <a:gd name="T74" fmla="*/ 385 w 545"/>
              <a:gd name="T75" fmla="*/ 984 h 1248"/>
              <a:gd name="T76" fmla="*/ 343 w 545"/>
              <a:gd name="T77" fmla="*/ 835 h 1248"/>
              <a:gd name="T78" fmla="*/ 319 w 545"/>
              <a:gd name="T79" fmla="*/ 744 h 1248"/>
              <a:gd name="T80" fmla="*/ 259 w 545"/>
              <a:gd name="T81" fmla="*/ 563 h 1248"/>
              <a:gd name="T82" fmla="*/ 289 w 545"/>
              <a:gd name="T83" fmla="*/ 541 h 1248"/>
              <a:gd name="T84" fmla="*/ 304 w 545"/>
              <a:gd name="T85" fmla="*/ 439 h 1248"/>
              <a:gd name="T86" fmla="*/ 318 w 545"/>
              <a:gd name="T87" fmla="*/ 461 h 1248"/>
              <a:gd name="T88" fmla="*/ 450 w 545"/>
              <a:gd name="T89" fmla="*/ 459 h 1248"/>
              <a:gd name="T90" fmla="*/ 473 w 545"/>
              <a:gd name="T91" fmla="*/ 425 h 1248"/>
              <a:gd name="T92" fmla="*/ 454 w 545"/>
              <a:gd name="T93" fmla="*/ 375 h 1248"/>
              <a:gd name="T94" fmla="*/ 411 w 545"/>
              <a:gd name="T95" fmla="*/ 330 h 1248"/>
              <a:gd name="T96" fmla="*/ 358 w 545"/>
              <a:gd name="T97" fmla="*/ 298 h 1248"/>
              <a:gd name="T98" fmla="*/ 319 w 545"/>
              <a:gd name="T99" fmla="*/ 287 h 1248"/>
              <a:gd name="T100" fmla="*/ 296 w 545"/>
              <a:gd name="T101" fmla="*/ 265 h 1248"/>
              <a:gd name="T102" fmla="*/ 274 w 545"/>
              <a:gd name="T103" fmla="*/ 234 h 1248"/>
              <a:gd name="T104" fmla="*/ 296 w 545"/>
              <a:gd name="T105" fmla="*/ 176 h 1248"/>
              <a:gd name="T106" fmla="*/ 321 w 545"/>
              <a:gd name="T107" fmla="*/ 143 h 1248"/>
              <a:gd name="T108" fmla="*/ 318 w 545"/>
              <a:gd name="T109" fmla="*/ 105 h 1248"/>
              <a:gd name="T110" fmla="*/ 304 w 545"/>
              <a:gd name="T111" fmla="*/ 86 h 1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45" h="1248">
                <a:moveTo>
                  <a:pt x="304" y="71"/>
                </a:moveTo>
                <a:lnTo>
                  <a:pt x="304" y="71"/>
                </a:lnTo>
                <a:lnTo>
                  <a:pt x="312" y="70"/>
                </a:lnTo>
                <a:lnTo>
                  <a:pt x="319" y="68"/>
                </a:lnTo>
                <a:lnTo>
                  <a:pt x="324" y="67"/>
                </a:lnTo>
                <a:lnTo>
                  <a:pt x="324" y="67"/>
                </a:lnTo>
                <a:lnTo>
                  <a:pt x="327" y="64"/>
                </a:lnTo>
                <a:lnTo>
                  <a:pt x="332" y="59"/>
                </a:lnTo>
                <a:lnTo>
                  <a:pt x="333" y="55"/>
                </a:lnTo>
                <a:lnTo>
                  <a:pt x="333" y="53"/>
                </a:lnTo>
                <a:lnTo>
                  <a:pt x="333" y="50"/>
                </a:lnTo>
                <a:lnTo>
                  <a:pt x="331" y="46"/>
                </a:lnTo>
                <a:lnTo>
                  <a:pt x="331" y="46"/>
                </a:lnTo>
                <a:lnTo>
                  <a:pt x="326" y="40"/>
                </a:lnTo>
                <a:lnTo>
                  <a:pt x="319" y="36"/>
                </a:lnTo>
                <a:lnTo>
                  <a:pt x="313" y="34"/>
                </a:lnTo>
                <a:lnTo>
                  <a:pt x="308" y="33"/>
                </a:lnTo>
                <a:lnTo>
                  <a:pt x="308" y="33"/>
                </a:lnTo>
                <a:lnTo>
                  <a:pt x="281" y="36"/>
                </a:lnTo>
                <a:lnTo>
                  <a:pt x="281" y="36"/>
                </a:lnTo>
                <a:lnTo>
                  <a:pt x="280" y="32"/>
                </a:lnTo>
                <a:lnTo>
                  <a:pt x="274" y="23"/>
                </a:lnTo>
                <a:lnTo>
                  <a:pt x="270" y="18"/>
                </a:lnTo>
                <a:lnTo>
                  <a:pt x="264" y="13"/>
                </a:lnTo>
                <a:lnTo>
                  <a:pt x="259" y="8"/>
                </a:lnTo>
                <a:lnTo>
                  <a:pt x="253" y="3"/>
                </a:lnTo>
                <a:lnTo>
                  <a:pt x="253" y="3"/>
                </a:lnTo>
                <a:lnTo>
                  <a:pt x="246" y="1"/>
                </a:lnTo>
                <a:lnTo>
                  <a:pt x="241" y="0"/>
                </a:lnTo>
                <a:lnTo>
                  <a:pt x="236" y="0"/>
                </a:lnTo>
                <a:lnTo>
                  <a:pt x="233" y="1"/>
                </a:lnTo>
                <a:lnTo>
                  <a:pt x="227" y="3"/>
                </a:lnTo>
                <a:lnTo>
                  <a:pt x="222" y="7"/>
                </a:lnTo>
                <a:lnTo>
                  <a:pt x="222" y="7"/>
                </a:lnTo>
                <a:lnTo>
                  <a:pt x="212" y="13"/>
                </a:lnTo>
                <a:lnTo>
                  <a:pt x="205" y="16"/>
                </a:lnTo>
                <a:lnTo>
                  <a:pt x="205" y="16"/>
                </a:lnTo>
                <a:lnTo>
                  <a:pt x="203" y="18"/>
                </a:lnTo>
                <a:lnTo>
                  <a:pt x="201" y="16"/>
                </a:lnTo>
                <a:lnTo>
                  <a:pt x="198" y="16"/>
                </a:lnTo>
                <a:lnTo>
                  <a:pt x="194" y="19"/>
                </a:lnTo>
                <a:lnTo>
                  <a:pt x="194" y="19"/>
                </a:lnTo>
                <a:lnTo>
                  <a:pt x="190" y="21"/>
                </a:lnTo>
                <a:lnTo>
                  <a:pt x="186" y="25"/>
                </a:lnTo>
                <a:lnTo>
                  <a:pt x="184" y="28"/>
                </a:lnTo>
                <a:lnTo>
                  <a:pt x="184" y="28"/>
                </a:lnTo>
                <a:lnTo>
                  <a:pt x="171" y="42"/>
                </a:lnTo>
                <a:lnTo>
                  <a:pt x="163" y="54"/>
                </a:lnTo>
                <a:lnTo>
                  <a:pt x="159" y="59"/>
                </a:lnTo>
                <a:lnTo>
                  <a:pt x="157" y="64"/>
                </a:lnTo>
                <a:lnTo>
                  <a:pt x="157" y="64"/>
                </a:lnTo>
                <a:lnTo>
                  <a:pt x="157" y="68"/>
                </a:lnTo>
                <a:lnTo>
                  <a:pt x="158" y="76"/>
                </a:lnTo>
                <a:lnTo>
                  <a:pt x="162" y="92"/>
                </a:lnTo>
                <a:lnTo>
                  <a:pt x="166" y="106"/>
                </a:lnTo>
                <a:lnTo>
                  <a:pt x="169" y="113"/>
                </a:lnTo>
                <a:lnTo>
                  <a:pt x="169" y="113"/>
                </a:lnTo>
                <a:lnTo>
                  <a:pt x="173" y="123"/>
                </a:lnTo>
                <a:lnTo>
                  <a:pt x="176" y="129"/>
                </a:lnTo>
                <a:lnTo>
                  <a:pt x="178" y="131"/>
                </a:lnTo>
                <a:lnTo>
                  <a:pt x="178" y="131"/>
                </a:lnTo>
                <a:lnTo>
                  <a:pt x="182" y="131"/>
                </a:lnTo>
                <a:lnTo>
                  <a:pt x="184" y="131"/>
                </a:lnTo>
                <a:lnTo>
                  <a:pt x="184" y="131"/>
                </a:lnTo>
                <a:lnTo>
                  <a:pt x="192" y="159"/>
                </a:lnTo>
                <a:lnTo>
                  <a:pt x="192" y="159"/>
                </a:lnTo>
                <a:lnTo>
                  <a:pt x="195" y="164"/>
                </a:lnTo>
                <a:lnTo>
                  <a:pt x="197" y="169"/>
                </a:lnTo>
                <a:lnTo>
                  <a:pt x="199" y="174"/>
                </a:lnTo>
                <a:lnTo>
                  <a:pt x="199" y="174"/>
                </a:lnTo>
                <a:lnTo>
                  <a:pt x="202" y="180"/>
                </a:lnTo>
                <a:lnTo>
                  <a:pt x="203" y="187"/>
                </a:lnTo>
                <a:lnTo>
                  <a:pt x="203" y="187"/>
                </a:lnTo>
                <a:lnTo>
                  <a:pt x="201" y="193"/>
                </a:lnTo>
                <a:lnTo>
                  <a:pt x="201" y="193"/>
                </a:lnTo>
                <a:lnTo>
                  <a:pt x="188" y="201"/>
                </a:lnTo>
                <a:lnTo>
                  <a:pt x="176" y="208"/>
                </a:lnTo>
                <a:lnTo>
                  <a:pt x="169" y="213"/>
                </a:lnTo>
                <a:lnTo>
                  <a:pt x="169" y="213"/>
                </a:lnTo>
                <a:lnTo>
                  <a:pt x="163" y="219"/>
                </a:lnTo>
                <a:lnTo>
                  <a:pt x="156" y="227"/>
                </a:lnTo>
                <a:lnTo>
                  <a:pt x="151" y="232"/>
                </a:lnTo>
                <a:lnTo>
                  <a:pt x="147" y="238"/>
                </a:lnTo>
                <a:lnTo>
                  <a:pt x="145" y="245"/>
                </a:lnTo>
                <a:lnTo>
                  <a:pt x="143" y="252"/>
                </a:lnTo>
                <a:lnTo>
                  <a:pt x="143" y="252"/>
                </a:lnTo>
                <a:lnTo>
                  <a:pt x="134" y="303"/>
                </a:lnTo>
                <a:lnTo>
                  <a:pt x="134" y="303"/>
                </a:lnTo>
                <a:lnTo>
                  <a:pt x="128" y="330"/>
                </a:lnTo>
                <a:lnTo>
                  <a:pt x="126" y="344"/>
                </a:lnTo>
                <a:lnTo>
                  <a:pt x="124" y="356"/>
                </a:lnTo>
                <a:lnTo>
                  <a:pt x="124" y="356"/>
                </a:lnTo>
                <a:lnTo>
                  <a:pt x="123" y="376"/>
                </a:lnTo>
                <a:lnTo>
                  <a:pt x="123" y="394"/>
                </a:lnTo>
                <a:lnTo>
                  <a:pt x="123" y="394"/>
                </a:lnTo>
                <a:lnTo>
                  <a:pt x="120" y="403"/>
                </a:lnTo>
                <a:lnTo>
                  <a:pt x="118" y="411"/>
                </a:lnTo>
                <a:lnTo>
                  <a:pt x="118" y="411"/>
                </a:lnTo>
                <a:lnTo>
                  <a:pt x="118" y="416"/>
                </a:lnTo>
                <a:lnTo>
                  <a:pt x="119" y="423"/>
                </a:lnTo>
                <a:lnTo>
                  <a:pt x="121" y="433"/>
                </a:lnTo>
                <a:lnTo>
                  <a:pt x="121" y="433"/>
                </a:lnTo>
                <a:lnTo>
                  <a:pt x="119" y="439"/>
                </a:lnTo>
                <a:lnTo>
                  <a:pt x="115" y="449"/>
                </a:lnTo>
                <a:lnTo>
                  <a:pt x="111" y="462"/>
                </a:lnTo>
                <a:lnTo>
                  <a:pt x="107" y="473"/>
                </a:lnTo>
                <a:lnTo>
                  <a:pt x="107" y="473"/>
                </a:lnTo>
                <a:lnTo>
                  <a:pt x="104" y="498"/>
                </a:lnTo>
                <a:lnTo>
                  <a:pt x="98" y="520"/>
                </a:lnTo>
                <a:lnTo>
                  <a:pt x="98" y="520"/>
                </a:lnTo>
                <a:lnTo>
                  <a:pt x="93" y="524"/>
                </a:lnTo>
                <a:lnTo>
                  <a:pt x="88" y="528"/>
                </a:lnTo>
                <a:lnTo>
                  <a:pt x="81" y="535"/>
                </a:lnTo>
                <a:lnTo>
                  <a:pt x="81" y="535"/>
                </a:lnTo>
                <a:lnTo>
                  <a:pt x="73" y="548"/>
                </a:lnTo>
                <a:lnTo>
                  <a:pt x="61" y="570"/>
                </a:lnTo>
                <a:lnTo>
                  <a:pt x="52" y="591"/>
                </a:lnTo>
                <a:lnTo>
                  <a:pt x="49" y="600"/>
                </a:lnTo>
                <a:lnTo>
                  <a:pt x="48" y="608"/>
                </a:lnTo>
                <a:lnTo>
                  <a:pt x="48" y="608"/>
                </a:lnTo>
                <a:lnTo>
                  <a:pt x="49" y="616"/>
                </a:lnTo>
                <a:lnTo>
                  <a:pt x="52" y="629"/>
                </a:lnTo>
                <a:lnTo>
                  <a:pt x="60" y="662"/>
                </a:lnTo>
                <a:lnTo>
                  <a:pt x="65" y="680"/>
                </a:lnTo>
                <a:lnTo>
                  <a:pt x="68" y="697"/>
                </a:lnTo>
                <a:lnTo>
                  <a:pt x="71" y="713"/>
                </a:lnTo>
                <a:lnTo>
                  <a:pt x="69" y="725"/>
                </a:lnTo>
                <a:lnTo>
                  <a:pt x="69" y="725"/>
                </a:lnTo>
                <a:lnTo>
                  <a:pt x="68" y="736"/>
                </a:lnTo>
                <a:lnTo>
                  <a:pt x="68" y="752"/>
                </a:lnTo>
                <a:lnTo>
                  <a:pt x="69" y="791"/>
                </a:lnTo>
                <a:lnTo>
                  <a:pt x="73" y="851"/>
                </a:lnTo>
                <a:lnTo>
                  <a:pt x="73" y="851"/>
                </a:lnTo>
                <a:lnTo>
                  <a:pt x="73" y="867"/>
                </a:lnTo>
                <a:lnTo>
                  <a:pt x="75" y="882"/>
                </a:lnTo>
                <a:lnTo>
                  <a:pt x="78" y="898"/>
                </a:lnTo>
                <a:lnTo>
                  <a:pt x="78" y="898"/>
                </a:lnTo>
                <a:lnTo>
                  <a:pt x="67" y="922"/>
                </a:lnTo>
                <a:lnTo>
                  <a:pt x="56" y="945"/>
                </a:lnTo>
                <a:lnTo>
                  <a:pt x="47" y="971"/>
                </a:lnTo>
                <a:lnTo>
                  <a:pt x="47" y="971"/>
                </a:lnTo>
                <a:lnTo>
                  <a:pt x="43" y="982"/>
                </a:lnTo>
                <a:lnTo>
                  <a:pt x="41" y="997"/>
                </a:lnTo>
                <a:lnTo>
                  <a:pt x="41" y="1010"/>
                </a:lnTo>
                <a:lnTo>
                  <a:pt x="42" y="1023"/>
                </a:lnTo>
                <a:lnTo>
                  <a:pt x="43" y="1047"/>
                </a:lnTo>
                <a:lnTo>
                  <a:pt x="43" y="1057"/>
                </a:lnTo>
                <a:lnTo>
                  <a:pt x="42" y="1065"/>
                </a:lnTo>
                <a:lnTo>
                  <a:pt x="42" y="1065"/>
                </a:lnTo>
                <a:lnTo>
                  <a:pt x="37" y="1088"/>
                </a:lnTo>
                <a:lnTo>
                  <a:pt x="32" y="1120"/>
                </a:lnTo>
                <a:lnTo>
                  <a:pt x="26" y="1159"/>
                </a:lnTo>
                <a:lnTo>
                  <a:pt x="26" y="1159"/>
                </a:lnTo>
                <a:lnTo>
                  <a:pt x="16" y="1174"/>
                </a:lnTo>
                <a:lnTo>
                  <a:pt x="16" y="1174"/>
                </a:lnTo>
                <a:lnTo>
                  <a:pt x="10" y="1182"/>
                </a:lnTo>
                <a:lnTo>
                  <a:pt x="5" y="1196"/>
                </a:lnTo>
                <a:lnTo>
                  <a:pt x="1" y="1212"/>
                </a:lnTo>
                <a:lnTo>
                  <a:pt x="0" y="1218"/>
                </a:lnTo>
                <a:lnTo>
                  <a:pt x="0" y="1222"/>
                </a:lnTo>
                <a:lnTo>
                  <a:pt x="0" y="1222"/>
                </a:lnTo>
                <a:lnTo>
                  <a:pt x="2" y="1226"/>
                </a:lnTo>
                <a:lnTo>
                  <a:pt x="7" y="1230"/>
                </a:lnTo>
                <a:lnTo>
                  <a:pt x="14" y="1233"/>
                </a:lnTo>
                <a:lnTo>
                  <a:pt x="22" y="1237"/>
                </a:lnTo>
                <a:lnTo>
                  <a:pt x="40" y="1241"/>
                </a:lnTo>
                <a:lnTo>
                  <a:pt x="54" y="1244"/>
                </a:lnTo>
                <a:lnTo>
                  <a:pt x="54" y="1244"/>
                </a:lnTo>
                <a:lnTo>
                  <a:pt x="87" y="1246"/>
                </a:lnTo>
                <a:lnTo>
                  <a:pt x="117" y="1248"/>
                </a:lnTo>
                <a:lnTo>
                  <a:pt x="117" y="1248"/>
                </a:lnTo>
                <a:lnTo>
                  <a:pt x="125" y="1248"/>
                </a:lnTo>
                <a:lnTo>
                  <a:pt x="137" y="1247"/>
                </a:lnTo>
                <a:lnTo>
                  <a:pt x="143" y="1246"/>
                </a:lnTo>
                <a:lnTo>
                  <a:pt x="147" y="1244"/>
                </a:lnTo>
                <a:lnTo>
                  <a:pt x="151" y="1241"/>
                </a:lnTo>
                <a:lnTo>
                  <a:pt x="152" y="1238"/>
                </a:lnTo>
                <a:lnTo>
                  <a:pt x="152" y="1238"/>
                </a:lnTo>
                <a:lnTo>
                  <a:pt x="151" y="1234"/>
                </a:lnTo>
                <a:lnTo>
                  <a:pt x="147" y="1231"/>
                </a:lnTo>
                <a:lnTo>
                  <a:pt x="143" y="1228"/>
                </a:lnTo>
                <a:lnTo>
                  <a:pt x="138" y="1225"/>
                </a:lnTo>
                <a:lnTo>
                  <a:pt x="127" y="1221"/>
                </a:lnTo>
                <a:lnTo>
                  <a:pt x="121" y="1218"/>
                </a:lnTo>
                <a:lnTo>
                  <a:pt x="121" y="1218"/>
                </a:lnTo>
                <a:lnTo>
                  <a:pt x="119" y="1215"/>
                </a:lnTo>
                <a:lnTo>
                  <a:pt x="118" y="1212"/>
                </a:lnTo>
                <a:lnTo>
                  <a:pt x="115" y="1207"/>
                </a:lnTo>
                <a:lnTo>
                  <a:pt x="112" y="1201"/>
                </a:lnTo>
                <a:lnTo>
                  <a:pt x="112" y="1201"/>
                </a:lnTo>
                <a:lnTo>
                  <a:pt x="105" y="1192"/>
                </a:lnTo>
                <a:lnTo>
                  <a:pt x="104" y="1188"/>
                </a:lnTo>
                <a:lnTo>
                  <a:pt x="104" y="1187"/>
                </a:lnTo>
                <a:lnTo>
                  <a:pt x="104" y="1187"/>
                </a:lnTo>
                <a:lnTo>
                  <a:pt x="106" y="1183"/>
                </a:lnTo>
                <a:lnTo>
                  <a:pt x="106" y="1180"/>
                </a:lnTo>
                <a:lnTo>
                  <a:pt x="106" y="1177"/>
                </a:lnTo>
                <a:lnTo>
                  <a:pt x="106" y="1177"/>
                </a:lnTo>
                <a:lnTo>
                  <a:pt x="106" y="1175"/>
                </a:lnTo>
                <a:lnTo>
                  <a:pt x="104" y="1174"/>
                </a:lnTo>
                <a:lnTo>
                  <a:pt x="104" y="1174"/>
                </a:lnTo>
                <a:lnTo>
                  <a:pt x="101" y="1172"/>
                </a:lnTo>
                <a:lnTo>
                  <a:pt x="99" y="1169"/>
                </a:lnTo>
                <a:lnTo>
                  <a:pt x="94" y="1162"/>
                </a:lnTo>
                <a:lnTo>
                  <a:pt x="94" y="1162"/>
                </a:lnTo>
                <a:lnTo>
                  <a:pt x="92" y="1155"/>
                </a:lnTo>
                <a:lnTo>
                  <a:pt x="91" y="1151"/>
                </a:lnTo>
                <a:lnTo>
                  <a:pt x="92" y="1147"/>
                </a:lnTo>
                <a:lnTo>
                  <a:pt x="92" y="1147"/>
                </a:lnTo>
                <a:lnTo>
                  <a:pt x="108" y="1101"/>
                </a:lnTo>
                <a:lnTo>
                  <a:pt x="121" y="1064"/>
                </a:lnTo>
                <a:lnTo>
                  <a:pt x="131" y="1033"/>
                </a:lnTo>
                <a:lnTo>
                  <a:pt x="131" y="1033"/>
                </a:lnTo>
                <a:lnTo>
                  <a:pt x="146" y="979"/>
                </a:lnTo>
                <a:lnTo>
                  <a:pt x="155" y="954"/>
                </a:lnTo>
                <a:lnTo>
                  <a:pt x="158" y="945"/>
                </a:lnTo>
                <a:lnTo>
                  <a:pt x="162" y="937"/>
                </a:lnTo>
                <a:lnTo>
                  <a:pt x="162" y="937"/>
                </a:lnTo>
                <a:lnTo>
                  <a:pt x="169" y="926"/>
                </a:lnTo>
                <a:lnTo>
                  <a:pt x="173" y="914"/>
                </a:lnTo>
                <a:lnTo>
                  <a:pt x="177" y="903"/>
                </a:lnTo>
                <a:lnTo>
                  <a:pt x="178" y="898"/>
                </a:lnTo>
                <a:lnTo>
                  <a:pt x="178" y="898"/>
                </a:lnTo>
                <a:lnTo>
                  <a:pt x="181" y="836"/>
                </a:lnTo>
                <a:lnTo>
                  <a:pt x="182" y="794"/>
                </a:lnTo>
                <a:lnTo>
                  <a:pt x="184" y="777"/>
                </a:lnTo>
                <a:lnTo>
                  <a:pt x="184" y="777"/>
                </a:lnTo>
                <a:lnTo>
                  <a:pt x="214" y="819"/>
                </a:lnTo>
                <a:lnTo>
                  <a:pt x="237" y="855"/>
                </a:lnTo>
                <a:lnTo>
                  <a:pt x="256" y="884"/>
                </a:lnTo>
                <a:lnTo>
                  <a:pt x="256" y="884"/>
                </a:lnTo>
                <a:lnTo>
                  <a:pt x="262" y="896"/>
                </a:lnTo>
                <a:lnTo>
                  <a:pt x="268" y="909"/>
                </a:lnTo>
                <a:lnTo>
                  <a:pt x="275" y="936"/>
                </a:lnTo>
                <a:lnTo>
                  <a:pt x="282" y="965"/>
                </a:lnTo>
                <a:lnTo>
                  <a:pt x="287" y="978"/>
                </a:lnTo>
                <a:lnTo>
                  <a:pt x="293" y="989"/>
                </a:lnTo>
                <a:lnTo>
                  <a:pt x="293" y="989"/>
                </a:lnTo>
                <a:lnTo>
                  <a:pt x="318" y="1033"/>
                </a:lnTo>
                <a:lnTo>
                  <a:pt x="337" y="1065"/>
                </a:lnTo>
                <a:lnTo>
                  <a:pt x="337" y="1065"/>
                </a:lnTo>
                <a:lnTo>
                  <a:pt x="346" y="1083"/>
                </a:lnTo>
                <a:lnTo>
                  <a:pt x="357" y="1107"/>
                </a:lnTo>
                <a:lnTo>
                  <a:pt x="369" y="1136"/>
                </a:lnTo>
                <a:lnTo>
                  <a:pt x="369" y="1136"/>
                </a:lnTo>
                <a:lnTo>
                  <a:pt x="367" y="1137"/>
                </a:lnTo>
                <a:lnTo>
                  <a:pt x="366" y="1144"/>
                </a:lnTo>
                <a:lnTo>
                  <a:pt x="366" y="1144"/>
                </a:lnTo>
                <a:lnTo>
                  <a:pt x="361" y="1170"/>
                </a:lnTo>
                <a:lnTo>
                  <a:pt x="359" y="1186"/>
                </a:lnTo>
                <a:lnTo>
                  <a:pt x="359" y="1192"/>
                </a:lnTo>
                <a:lnTo>
                  <a:pt x="360" y="1195"/>
                </a:lnTo>
                <a:lnTo>
                  <a:pt x="360" y="1195"/>
                </a:lnTo>
                <a:lnTo>
                  <a:pt x="363" y="1198"/>
                </a:lnTo>
                <a:lnTo>
                  <a:pt x="366" y="1199"/>
                </a:lnTo>
                <a:lnTo>
                  <a:pt x="374" y="1201"/>
                </a:lnTo>
                <a:lnTo>
                  <a:pt x="384" y="1202"/>
                </a:lnTo>
                <a:lnTo>
                  <a:pt x="391" y="1203"/>
                </a:lnTo>
                <a:lnTo>
                  <a:pt x="391" y="1203"/>
                </a:lnTo>
                <a:lnTo>
                  <a:pt x="402" y="1205"/>
                </a:lnTo>
                <a:lnTo>
                  <a:pt x="422" y="1208"/>
                </a:lnTo>
                <a:lnTo>
                  <a:pt x="447" y="1212"/>
                </a:lnTo>
                <a:lnTo>
                  <a:pt x="470" y="1214"/>
                </a:lnTo>
                <a:lnTo>
                  <a:pt x="470" y="1214"/>
                </a:lnTo>
                <a:lnTo>
                  <a:pt x="489" y="1215"/>
                </a:lnTo>
                <a:lnTo>
                  <a:pt x="507" y="1214"/>
                </a:lnTo>
                <a:lnTo>
                  <a:pt x="520" y="1212"/>
                </a:lnTo>
                <a:lnTo>
                  <a:pt x="525" y="1211"/>
                </a:lnTo>
                <a:lnTo>
                  <a:pt x="528" y="1208"/>
                </a:lnTo>
                <a:lnTo>
                  <a:pt x="528" y="1208"/>
                </a:lnTo>
                <a:lnTo>
                  <a:pt x="534" y="1203"/>
                </a:lnTo>
                <a:lnTo>
                  <a:pt x="541" y="1198"/>
                </a:lnTo>
                <a:lnTo>
                  <a:pt x="544" y="1194"/>
                </a:lnTo>
                <a:lnTo>
                  <a:pt x="545" y="1190"/>
                </a:lnTo>
                <a:lnTo>
                  <a:pt x="545" y="1187"/>
                </a:lnTo>
                <a:lnTo>
                  <a:pt x="544" y="1183"/>
                </a:lnTo>
                <a:lnTo>
                  <a:pt x="544" y="1183"/>
                </a:lnTo>
                <a:lnTo>
                  <a:pt x="541" y="1181"/>
                </a:lnTo>
                <a:lnTo>
                  <a:pt x="537" y="1180"/>
                </a:lnTo>
                <a:lnTo>
                  <a:pt x="524" y="1179"/>
                </a:lnTo>
                <a:lnTo>
                  <a:pt x="512" y="1177"/>
                </a:lnTo>
                <a:lnTo>
                  <a:pt x="507" y="1176"/>
                </a:lnTo>
                <a:lnTo>
                  <a:pt x="503" y="1175"/>
                </a:lnTo>
                <a:lnTo>
                  <a:pt x="503" y="1175"/>
                </a:lnTo>
                <a:lnTo>
                  <a:pt x="467" y="1142"/>
                </a:lnTo>
                <a:lnTo>
                  <a:pt x="467" y="1142"/>
                </a:lnTo>
                <a:lnTo>
                  <a:pt x="445" y="1122"/>
                </a:lnTo>
                <a:lnTo>
                  <a:pt x="436" y="1114"/>
                </a:lnTo>
                <a:lnTo>
                  <a:pt x="430" y="1111"/>
                </a:lnTo>
                <a:lnTo>
                  <a:pt x="430" y="1111"/>
                </a:lnTo>
                <a:lnTo>
                  <a:pt x="427" y="1110"/>
                </a:lnTo>
                <a:lnTo>
                  <a:pt x="427" y="1111"/>
                </a:lnTo>
                <a:lnTo>
                  <a:pt x="427" y="1111"/>
                </a:lnTo>
                <a:lnTo>
                  <a:pt x="416" y="1092"/>
                </a:lnTo>
                <a:lnTo>
                  <a:pt x="408" y="1075"/>
                </a:lnTo>
                <a:lnTo>
                  <a:pt x="399" y="1057"/>
                </a:lnTo>
                <a:lnTo>
                  <a:pt x="399" y="1057"/>
                </a:lnTo>
                <a:lnTo>
                  <a:pt x="397" y="1047"/>
                </a:lnTo>
                <a:lnTo>
                  <a:pt x="395" y="1038"/>
                </a:lnTo>
                <a:lnTo>
                  <a:pt x="391" y="1018"/>
                </a:lnTo>
                <a:lnTo>
                  <a:pt x="389" y="998"/>
                </a:lnTo>
                <a:lnTo>
                  <a:pt x="388" y="991"/>
                </a:lnTo>
                <a:lnTo>
                  <a:pt x="385" y="984"/>
                </a:lnTo>
                <a:lnTo>
                  <a:pt x="385" y="984"/>
                </a:lnTo>
                <a:lnTo>
                  <a:pt x="356" y="909"/>
                </a:lnTo>
                <a:lnTo>
                  <a:pt x="356" y="909"/>
                </a:lnTo>
                <a:lnTo>
                  <a:pt x="356" y="884"/>
                </a:lnTo>
                <a:lnTo>
                  <a:pt x="354" y="865"/>
                </a:lnTo>
                <a:lnTo>
                  <a:pt x="353" y="857"/>
                </a:lnTo>
                <a:lnTo>
                  <a:pt x="352" y="851"/>
                </a:lnTo>
                <a:lnTo>
                  <a:pt x="352" y="851"/>
                </a:lnTo>
                <a:lnTo>
                  <a:pt x="343" y="835"/>
                </a:lnTo>
                <a:lnTo>
                  <a:pt x="338" y="826"/>
                </a:lnTo>
                <a:lnTo>
                  <a:pt x="335" y="819"/>
                </a:lnTo>
                <a:lnTo>
                  <a:pt x="335" y="819"/>
                </a:lnTo>
                <a:lnTo>
                  <a:pt x="333" y="807"/>
                </a:lnTo>
                <a:lnTo>
                  <a:pt x="330" y="786"/>
                </a:lnTo>
                <a:lnTo>
                  <a:pt x="325" y="762"/>
                </a:lnTo>
                <a:lnTo>
                  <a:pt x="322" y="752"/>
                </a:lnTo>
                <a:lnTo>
                  <a:pt x="319" y="744"/>
                </a:lnTo>
                <a:lnTo>
                  <a:pt x="319" y="744"/>
                </a:lnTo>
                <a:lnTo>
                  <a:pt x="292" y="671"/>
                </a:lnTo>
                <a:lnTo>
                  <a:pt x="267" y="604"/>
                </a:lnTo>
                <a:lnTo>
                  <a:pt x="267" y="604"/>
                </a:lnTo>
                <a:lnTo>
                  <a:pt x="262" y="591"/>
                </a:lnTo>
                <a:lnTo>
                  <a:pt x="260" y="578"/>
                </a:lnTo>
                <a:lnTo>
                  <a:pt x="259" y="567"/>
                </a:lnTo>
                <a:lnTo>
                  <a:pt x="259" y="563"/>
                </a:lnTo>
                <a:lnTo>
                  <a:pt x="260" y="560"/>
                </a:lnTo>
                <a:lnTo>
                  <a:pt x="260" y="560"/>
                </a:lnTo>
                <a:lnTo>
                  <a:pt x="266" y="550"/>
                </a:lnTo>
                <a:lnTo>
                  <a:pt x="269" y="544"/>
                </a:lnTo>
                <a:lnTo>
                  <a:pt x="269" y="544"/>
                </a:lnTo>
                <a:lnTo>
                  <a:pt x="279" y="544"/>
                </a:lnTo>
                <a:lnTo>
                  <a:pt x="285" y="543"/>
                </a:lnTo>
                <a:lnTo>
                  <a:pt x="289" y="541"/>
                </a:lnTo>
                <a:lnTo>
                  <a:pt x="289" y="541"/>
                </a:lnTo>
                <a:lnTo>
                  <a:pt x="292" y="538"/>
                </a:lnTo>
                <a:lnTo>
                  <a:pt x="295" y="532"/>
                </a:lnTo>
                <a:lnTo>
                  <a:pt x="298" y="525"/>
                </a:lnTo>
                <a:lnTo>
                  <a:pt x="299" y="518"/>
                </a:lnTo>
                <a:lnTo>
                  <a:pt x="299" y="518"/>
                </a:lnTo>
                <a:lnTo>
                  <a:pt x="301" y="475"/>
                </a:lnTo>
                <a:lnTo>
                  <a:pt x="304" y="439"/>
                </a:lnTo>
                <a:lnTo>
                  <a:pt x="304" y="439"/>
                </a:lnTo>
                <a:lnTo>
                  <a:pt x="304" y="441"/>
                </a:lnTo>
                <a:lnTo>
                  <a:pt x="305" y="448"/>
                </a:lnTo>
                <a:lnTo>
                  <a:pt x="307" y="452"/>
                </a:lnTo>
                <a:lnTo>
                  <a:pt x="309" y="455"/>
                </a:lnTo>
                <a:lnTo>
                  <a:pt x="313" y="459"/>
                </a:lnTo>
                <a:lnTo>
                  <a:pt x="318" y="461"/>
                </a:lnTo>
                <a:lnTo>
                  <a:pt x="318" y="461"/>
                </a:lnTo>
                <a:lnTo>
                  <a:pt x="325" y="462"/>
                </a:lnTo>
                <a:lnTo>
                  <a:pt x="334" y="462"/>
                </a:lnTo>
                <a:lnTo>
                  <a:pt x="358" y="462"/>
                </a:lnTo>
                <a:lnTo>
                  <a:pt x="393" y="461"/>
                </a:lnTo>
                <a:lnTo>
                  <a:pt x="393" y="461"/>
                </a:lnTo>
                <a:lnTo>
                  <a:pt x="424" y="460"/>
                </a:lnTo>
                <a:lnTo>
                  <a:pt x="441" y="460"/>
                </a:lnTo>
                <a:lnTo>
                  <a:pt x="450" y="459"/>
                </a:lnTo>
                <a:lnTo>
                  <a:pt x="450" y="459"/>
                </a:lnTo>
                <a:lnTo>
                  <a:pt x="458" y="457"/>
                </a:lnTo>
                <a:lnTo>
                  <a:pt x="461" y="456"/>
                </a:lnTo>
                <a:lnTo>
                  <a:pt x="464" y="452"/>
                </a:lnTo>
                <a:lnTo>
                  <a:pt x="464" y="452"/>
                </a:lnTo>
                <a:lnTo>
                  <a:pt x="470" y="440"/>
                </a:lnTo>
                <a:lnTo>
                  <a:pt x="471" y="433"/>
                </a:lnTo>
                <a:lnTo>
                  <a:pt x="473" y="425"/>
                </a:lnTo>
                <a:lnTo>
                  <a:pt x="473" y="425"/>
                </a:lnTo>
                <a:lnTo>
                  <a:pt x="473" y="411"/>
                </a:lnTo>
                <a:lnTo>
                  <a:pt x="471" y="405"/>
                </a:lnTo>
                <a:lnTo>
                  <a:pt x="468" y="399"/>
                </a:lnTo>
                <a:lnTo>
                  <a:pt x="468" y="399"/>
                </a:lnTo>
                <a:lnTo>
                  <a:pt x="461" y="385"/>
                </a:lnTo>
                <a:lnTo>
                  <a:pt x="454" y="375"/>
                </a:lnTo>
                <a:lnTo>
                  <a:pt x="454" y="375"/>
                </a:lnTo>
                <a:lnTo>
                  <a:pt x="450" y="369"/>
                </a:lnTo>
                <a:lnTo>
                  <a:pt x="444" y="364"/>
                </a:lnTo>
                <a:lnTo>
                  <a:pt x="438" y="358"/>
                </a:lnTo>
                <a:lnTo>
                  <a:pt x="435" y="353"/>
                </a:lnTo>
                <a:lnTo>
                  <a:pt x="435" y="353"/>
                </a:lnTo>
                <a:lnTo>
                  <a:pt x="427" y="344"/>
                </a:lnTo>
                <a:lnTo>
                  <a:pt x="419" y="337"/>
                </a:lnTo>
                <a:lnTo>
                  <a:pt x="411" y="330"/>
                </a:lnTo>
                <a:lnTo>
                  <a:pt x="411" y="330"/>
                </a:lnTo>
                <a:lnTo>
                  <a:pt x="402" y="324"/>
                </a:lnTo>
                <a:lnTo>
                  <a:pt x="392" y="319"/>
                </a:lnTo>
                <a:lnTo>
                  <a:pt x="379" y="313"/>
                </a:lnTo>
                <a:lnTo>
                  <a:pt x="379" y="313"/>
                </a:lnTo>
                <a:lnTo>
                  <a:pt x="374" y="310"/>
                </a:lnTo>
                <a:lnTo>
                  <a:pt x="369" y="305"/>
                </a:lnTo>
                <a:lnTo>
                  <a:pt x="358" y="298"/>
                </a:lnTo>
                <a:lnTo>
                  <a:pt x="346" y="291"/>
                </a:lnTo>
                <a:lnTo>
                  <a:pt x="346" y="291"/>
                </a:lnTo>
                <a:lnTo>
                  <a:pt x="339" y="287"/>
                </a:lnTo>
                <a:lnTo>
                  <a:pt x="333" y="286"/>
                </a:lnTo>
                <a:lnTo>
                  <a:pt x="328" y="285"/>
                </a:lnTo>
                <a:lnTo>
                  <a:pt x="325" y="285"/>
                </a:lnTo>
                <a:lnTo>
                  <a:pt x="321" y="286"/>
                </a:lnTo>
                <a:lnTo>
                  <a:pt x="319" y="287"/>
                </a:lnTo>
                <a:lnTo>
                  <a:pt x="317" y="291"/>
                </a:lnTo>
                <a:lnTo>
                  <a:pt x="317" y="291"/>
                </a:lnTo>
                <a:lnTo>
                  <a:pt x="306" y="311"/>
                </a:lnTo>
                <a:lnTo>
                  <a:pt x="306" y="311"/>
                </a:lnTo>
                <a:lnTo>
                  <a:pt x="302" y="291"/>
                </a:lnTo>
                <a:lnTo>
                  <a:pt x="299" y="275"/>
                </a:lnTo>
                <a:lnTo>
                  <a:pt x="296" y="265"/>
                </a:lnTo>
                <a:lnTo>
                  <a:pt x="296" y="265"/>
                </a:lnTo>
                <a:lnTo>
                  <a:pt x="293" y="259"/>
                </a:lnTo>
                <a:lnTo>
                  <a:pt x="288" y="253"/>
                </a:lnTo>
                <a:lnTo>
                  <a:pt x="281" y="247"/>
                </a:lnTo>
                <a:lnTo>
                  <a:pt x="281" y="247"/>
                </a:lnTo>
                <a:lnTo>
                  <a:pt x="278" y="240"/>
                </a:lnTo>
                <a:lnTo>
                  <a:pt x="275" y="236"/>
                </a:lnTo>
                <a:lnTo>
                  <a:pt x="274" y="234"/>
                </a:lnTo>
                <a:lnTo>
                  <a:pt x="274" y="234"/>
                </a:lnTo>
                <a:lnTo>
                  <a:pt x="280" y="219"/>
                </a:lnTo>
                <a:lnTo>
                  <a:pt x="286" y="203"/>
                </a:lnTo>
                <a:lnTo>
                  <a:pt x="286" y="203"/>
                </a:lnTo>
                <a:lnTo>
                  <a:pt x="287" y="198"/>
                </a:lnTo>
                <a:lnTo>
                  <a:pt x="288" y="190"/>
                </a:lnTo>
                <a:lnTo>
                  <a:pt x="291" y="182"/>
                </a:lnTo>
                <a:lnTo>
                  <a:pt x="293" y="178"/>
                </a:lnTo>
                <a:lnTo>
                  <a:pt x="296" y="176"/>
                </a:lnTo>
                <a:lnTo>
                  <a:pt x="296" y="176"/>
                </a:lnTo>
                <a:lnTo>
                  <a:pt x="311" y="171"/>
                </a:lnTo>
                <a:lnTo>
                  <a:pt x="318" y="169"/>
                </a:lnTo>
                <a:lnTo>
                  <a:pt x="321" y="167"/>
                </a:lnTo>
                <a:lnTo>
                  <a:pt x="321" y="167"/>
                </a:lnTo>
                <a:lnTo>
                  <a:pt x="321" y="161"/>
                </a:lnTo>
                <a:lnTo>
                  <a:pt x="321" y="154"/>
                </a:lnTo>
                <a:lnTo>
                  <a:pt x="321" y="143"/>
                </a:lnTo>
                <a:lnTo>
                  <a:pt x="321" y="143"/>
                </a:lnTo>
                <a:lnTo>
                  <a:pt x="321" y="135"/>
                </a:lnTo>
                <a:lnTo>
                  <a:pt x="321" y="129"/>
                </a:lnTo>
                <a:lnTo>
                  <a:pt x="313" y="111"/>
                </a:lnTo>
                <a:lnTo>
                  <a:pt x="313" y="111"/>
                </a:lnTo>
                <a:lnTo>
                  <a:pt x="317" y="109"/>
                </a:lnTo>
                <a:lnTo>
                  <a:pt x="318" y="106"/>
                </a:lnTo>
                <a:lnTo>
                  <a:pt x="318" y="105"/>
                </a:lnTo>
                <a:lnTo>
                  <a:pt x="318" y="105"/>
                </a:lnTo>
                <a:lnTo>
                  <a:pt x="317" y="103"/>
                </a:lnTo>
                <a:lnTo>
                  <a:pt x="313" y="102"/>
                </a:lnTo>
                <a:lnTo>
                  <a:pt x="309" y="99"/>
                </a:lnTo>
                <a:lnTo>
                  <a:pt x="308" y="96"/>
                </a:lnTo>
                <a:lnTo>
                  <a:pt x="308" y="96"/>
                </a:lnTo>
                <a:lnTo>
                  <a:pt x="306" y="92"/>
                </a:lnTo>
                <a:lnTo>
                  <a:pt x="304" y="86"/>
                </a:lnTo>
                <a:lnTo>
                  <a:pt x="304" y="86"/>
                </a:lnTo>
                <a:lnTo>
                  <a:pt x="302" y="80"/>
                </a:lnTo>
                <a:lnTo>
                  <a:pt x="302" y="76"/>
                </a:lnTo>
                <a:lnTo>
                  <a:pt x="304" y="71"/>
                </a:lnTo>
                <a:lnTo>
                  <a:pt x="304" y="7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3">
            <a:extLst>
              <a:ext uri="{FF2B5EF4-FFF2-40B4-BE49-F238E27FC236}">
                <a16:creationId xmlns:a16="http://schemas.microsoft.com/office/drawing/2014/main" id="{BB5BD880-62C0-45B5-B7FC-6A8F30D0BB90}"/>
              </a:ext>
            </a:extLst>
          </p:cNvPr>
          <p:cNvSpPr>
            <a:spLocks/>
          </p:cNvSpPr>
          <p:nvPr/>
        </p:nvSpPr>
        <p:spPr bwMode="auto">
          <a:xfrm>
            <a:off x="6491858" y="2753205"/>
            <a:ext cx="900253" cy="1584033"/>
          </a:xfrm>
          <a:custGeom>
            <a:avLst/>
            <a:gdLst>
              <a:gd name="T0" fmla="*/ 98 w 524"/>
              <a:gd name="T1" fmla="*/ 156 h 922"/>
              <a:gd name="T2" fmla="*/ 117 w 524"/>
              <a:gd name="T3" fmla="*/ 190 h 922"/>
              <a:gd name="T4" fmla="*/ 77 w 524"/>
              <a:gd name="T5" fmla="*/ 255 h 922"/>
              <a:gd name="T6" fmla="*/ 65 w 524"/>
              <a:gd name="T7" fmla="*/ 298 h 922"/>
              <a:gd name="T8" fmla="*/ 42 w 524"/>
              <a:gd name="T9" fmla="*/ 514 h 922"/>
              <a:gd name="T10" fmla="*/ 31 w 524"/>
              <a:gd name="T11" fmla="*/ 573 h 922"/>
              <a:gd name="T12" fmla="*/ 48 w 524"/>
              <a:gd name="T13" fmla="*/ 661 h 922"/>
              <a:gd name="T14" fmla="*/ 51 w 524"/>
              <a:gd name="T15" fmla="*/ 785 h 922"/>
              <a:gd name="T16" fmla="*/ 22 w 524"/>
              <a:gd name="T17" fmla="*/ 804 h 922"/>
              <a:gd name="T18" fmla="*/ 5 w 524"/>
              <a:gd name="T19" fmla="*/ 850 h 922"/>
              <a:gd name="T20" fmla="*/ 18 w 524"/>
              <a:gd name="T21" fmla="*/ 870 h 922"/>
              <a:gd name="T22" fmla="*/ 79 w 524"/>
              <a:gd name="T23" fmla="*/ 864 h 922"/>
              <a:gd name="T24" fmla="*/ 119 w 524"/>
              <a:gd name="T25" fmla="*/ 845 h 922"/>
              <a:gd name="T26" fmla="*/ 92 w 524"/>
              <a:gd name="T27" fmla="*/ 805 h 922"/>
              <a:gd name="T28" fmla="*/ 184 w 524"/>
              <a:gd name="T29" fmla="*/ 706 h 922"/>
              <a:gd name="T30" fmla="*/ 361 w 524"/>
              <a:gd name="T31" fmla="*/ 743 h 922"/>
              <a:gd name="T32" fmla="*/ 339 w 524"/>
              <a:gd name="T33" fmla="*/ 844 h 922"/>
              <a:gd name="T34" fmla="*/ 336 w 524"/>
              <a:gd name="T35" fmla="*/ 899 h 922"/>
              <a:gd name="T36" fmla="*/ 382 w 524"/>
              <a:gd name="T37" fmla="*/ 914 h 922"/>
              <a:gd name="T38" fmla="*/ 479 w 524"/>
              <a:gd name="T39" fmla="*/ 922 h 922"/>
              <a:gd name="T40" fmla="*/ 497 w 524"/>
              <a:gd name="T41" fmla="*/ 899 h 922"/>
              <a:gd name="T42" fmla="*/ 443 w 524"/>
              <a:gd name="T43" fmla="*/ 872 h 922"/>
              <a:gd name="T44" fmla="*/ 404 w 524"/>
              <a:gd name="T45" fmla="*/ 849 h 922"/>
              <a:gd name="T46" fmla="*/ 432 w 524"/>
              <a:gd name="T47" fmla="*/ 758 h 922"/>
              <a:gd name="T48" fmla="*/ 458 w 524"/>
              <a:gd name="T49" fmla="*/ 675 h 922"/>
              <a:gd name="T50" fmla="*/ 434 w 524"/>
              <a:gd name="T51" fmla="*/ 624 h 922"/>
              <a:gd name="T52" fmla="*/ 284 w 524"/>
              <a:gd name="T53" fmla="*/ 571 h 922"/>
              <a:gd name="T54" fmla="*/ 238 w 524"/>
              <a:gd name="T55" fmla="*/ 552 h 922"/>
              <a:gd name="T56" fmla="*/ 257 w 524"/>
              <a:gd name="T57" fmla="*/ 424 h 922"/>
              <a:gd name="T58" fmla="*/ 292 w 524"/>
              <a:gd name="T59" fmla="*/ 386 h 922"/>
              <a:gd name="T60" fmla="*/ 433 w 524"/>
              <a:gd name="T61" fmla="*/ 372 h 922"/>
              <a:gd name="T62" fmla="*/ 491 w 524"/>
              <a:gd name="T63" fmla="*/ 361 h 922"/>
              <a:gd name="T64" fmla="*/ 514 w 524"/>
              <a:gd name="T65" fmla="*/ 358 h 922"/>
              <a:gd name="T66" fmla="*/ 520 w 524"/>
              <a:gd name="T67" fmla="*/ 345 h 922"/>
              <a:gd name="T68" fmla="*/ 518 w 524"/>
              <a:gd name="T69" fmla="*/ 328 h 922"/>
              <a:gd name="T70" fmla="*/ 512 w 524"/>
              <a:gd name="T71" fmla="*/ 320 h 922"/>
              <a:gd name="T72" fmla="*/ 500 w 524"/>
              <a:gd name="T73" fmla="*/ 308 h 922"/>
              <a:gd name="T74" fmla="*/ 441 w 524"/>
              <a:gd name="T75" fmla="*/ 334 h 922"/>
              <a:gd name="T76" fmla="*/ 312 w 524"/>
              <a:gd name="T77" fmla="*/ 315 h 922"/>
              <a:gd name="T78" fmla="*/ 279 w 524"/>
              <a:gd name="T79" fmla="*/ 210 h 922"/>
              <a:gd name="T80" fmla="*/ 298 w 524"/>
              <a:gd name="T81" fmla="*/ 165 h 922"/>
              <a:gd name="T82" fmla="*/ 314 w 524"/>
              <a:gd name="T83" fmla="*/ 157 h 922"/>
              <a:gd name="T84" fmla="*/ 387 w 524"/>
              <a:gd name="T85" fmla="*/ 94 h 922"/>
              <a:gd name="T86" fmla="*/ 413 w 524"/>
              <a:gd name="T87" fmla="*/ 91 h 922"/>
              <a:gd name="T88" fmla="*/ 416 w 524"/>
              <a:gd name="T89" fmla="*/ 62 h 922"/>
              <a:gd name="T90" fmla="*/ 390 w 524"/>
              <a:gd name="T91" fmla="*/ 53 h 922"/>
              <a:gd name="T92" fmla="*/ 348 w 524"/>
              <a:gd name="T93" fmla="*/ 2 h 922"/>
              <a:gd name="T94" fmla="*/ 307 w 524"/>
              <a:gd name="T95" fmla="*/ 13 h 922"/>
              <a:gd name="T96" fmla="*/ 267 w 524"/>
              <a:gd name="T97" fmla="*/ 74 h 922"/>
              <a:gd name="T98" fmla="*/ 260 w 524"/>
              <a:gd name="T99" fmla="*/ 71 h 922"/>
              <a:gd name="T100" fmla="*/ 257 w 524"/>
              <a:gd name="T101" fmla="*/ 138 h 922"/>
              <a:gd name="T102" fmla="*/ 249 w 524"/>
              <a:gd name="T103" fmla="*/ 205 h 922"/>
              <a:gd name="T104" fmla="*/ 201 w 524"/>
              <a:gd name="T105" fmla="*/ 195 h 922"/>
              <a:gd name="T106" fmla="*/ 215 w 524"/>
              <a:gd name="T107" fmla="*/ 129 h 922"/>
              <a:gd name="T108" fmla="*/ 239 w 524"/>
              <a:gd name="T109" fmla="*/ 92 h 922"/>
              <a:gd name="T110" fmla="*/ 209 w 524"/>
              <a:gd name="T111" fmla="*/ 79 h 922"/>
              <a:gd name="T112" fmla="*/ 160 w 524"/>
              <a:gd name="T113" fmla="*/ 40 h 922"/>
              <a:gd name="T114" fmla="*/ 111 w 524"/>
              <a:gd name="T115" fmla="*/ 60 h 922"/>
              <a:gd name="T116" fmla="*/ 94 w 524"/>
              <a:gd name="T117" fmla="*/ 130 h 9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24" h="922">
                <a:moveTo>
                  <a:pt x="98" y="140"/>
                </a:moveTo>
                <a:lnTo>
                  <a:pt x="98" y="140"/>
                </a:lnTo>
                <a:lnTo>
                  <a:pt x="97" y="139"/>
                </a:lnTo>
                <a:lnTo>
                  <a:pt x="94" y="140"/>
                </a:lnTo>
                <a:lnTo>
                  <a:pt x="94" y="144"/>
                </a:lnTo>
                <a:lnTo>
                  <a:pt x="94" y="144"/>
                </a:lnTo>
                <a:lnTo>
                  <a:pt x="96" y="149"/>
                </a:lnTo>
                <a:lnTo>
                  <a:pt x="98" y="156"/>
                </a:lnTo>
                <a:lnTo>
                  <a:pt x="104" y="165"/>
                </a:lnTo>
                <a:lnTo>
                  <a:pt x="104" y="165"/>
                </a:lnTo>
                <a:lnTo>
                  <a:pt x="108" y="170"/>
                </a:lnTo>
                <a:lnTo>
                  <a:pt x="113" y="184"/>
                </a:lnTo>
                <a:lnTo>
                  <a:pt x="113" y="184"/>
                </a:lnTo>
                <a:lnTo>
                  <a:pt x="116" y="188"/>
                </a:lnTo>
                <a:lnTo>
                  <a:pt x="116" y="188"/>
                </a:lnTo>
                <a:lnTo>
                  <a:pt x="117" y="190"/>
                </a:lnTo>
                <a:lnTo>
                  <a:pt x="118" y="196"/>
                </a:lnTo>
                <a:lnTo>
                  <a:pt x="119" y="205"/>
                </a:lnTo>
                <a:lnTo>
                  <a:pt x="119" y="205"/>
                </a:lnTo>
                <a:lnTo>
                  <a:pt x="115" y="208"/>
                </a:lnTo>
                <a:lnTo>
                  <a:pt x="110" y="211"/>
                </a:lnTo>
                <a:lnTo>
                  <a:pt x="110" y="211"/>
                </a:lnTo>
                <a:lnTo>
                  <a:pt x="96" y="230"/>
                </a:lnTo>
                <a:lnTo>
                  <a:pt x="77" y="255"/>
                </a:lnTo>
                <a:lnTo>
                  <a:pt x="77" y="255"/>
                </a:lnTo>
                <a:lnTo>
                  <a:pt x="73" y="261"/>
                </a:lnTo>
                <a:lnTo>
                  <a:pt x="70" y="269"/>
                </a:lnTo>
                <a:lnTo>
                  <a:pt x="67" y="281"/>
                </a:lnTo>
                <a:lnTo>
                  <a:pt x="67" y="281"/>
                </a:lnTo>
                <a:lnTo>
                  <a:pt x="66" y="289"/>
                </a:lnTo>
                <a:lnTo>
                  <a:pt x="65" y="298"/>
                </a:lnTo>
                <a:lnTo>
                  <a:pt x="65" y="298"/>
                </a:lnTo>
                <a:lnTo>
                  <a:pt x="73" y="426"/>
                </a:lnTo>
                <a:lnTo>
                  <a:pt x="73" y="426"/>
                </a:lnTo>
                <a:lnTo>
                  <a:pt x="70" y="439"/>
                </a:lnTo>
                <a:lnTo>
                  <a:pt x="59" y="463"/>
                </a:lnTo>
                <a:lnTo>
                  <a:pt x="50" y="489"/>
                </a:lnTo>
                <a:lnTo>
                  <a:pt x="45" y="503"/>
                </a:lnTo>
                <a:lnTo>
                  <a:pt x="45" y="503"/>
                </a:lnTo>
                <a:lnTo>
                  <a:pt x="42" y="514"/>
                </a:lnTo>
                <a:lnTo>
                  <a:pt x="41" y="521"/>
                </a:lnTo>
                <a:lnTo>
                  <a:pt x="41" y="521"/>
                </a:lnTo>
                <a:lnTo>
                  <a:pt x="42" y="526"/>
                </a:lnTo>
                <a:lnTo>
                  <a:pt x="41" y="531"/>
                </a:lnTo>
                <a:lnTo>
                  <a:pt x="41" y="531"/>
                </a:lnTo>
                <a:lnTo>
                  <a:pt x="39" y="541"/>
                </a:lnTo>
                <a:lnTo>
                  <a:pt x="33" y="561"/>
                </a:lnTo>
                <a:lnTo>
                  <a:pt x="31" y="573"/>
                </a:lnTo>
                <a:lnTo>
                  <a:pt x="29" y="586"/>
                </a:lnTo>
                <a:lnTo>
                  <a:pt x="28" y="599"/>
                </a:lnTo>
                <a:lnTo>
                  <a:pt x="29" y="611"/>
                </a:lnTo>
                <a:lnTo>
                  <a:pt x="29" y="611"/>
                </a:lnTo>
                <a:lnTo>
                  <a:pt x="33" y="629"/>
                </a:lnTo>
                <a:lnTo>
                  <a:pt x="38" y="642"/>
                </a:lnTo>
                <a:lnTo>
                  <a:pt x="42" y="652"/>
                </a:lnTo>
                <a:lnTo>
                  <a:pt x="48" y="661"/>
                </a:lnTo>
                <a:lnTo>
                  <a:pt x="48" y="661"/>
                </a:lnTo>
                <a:lnTo>
                  <a:pt x="58" y="668"/>
                </a:lnTo>
                <a:lnTo>
                  <a:pt x="66" y="672"/>
                </a:lnTo>
                <a:lnTo>
                  <a:pt x="76" y="676"/>
                </a:lnTo>
                <a:lnTo>
                  <a:pt x="76" y="676"/>
                </a:lnTo>
                <a:lnTo>
                  <a:pt x="64" y="729"/>
                </a:lnTo>
                <a:lnTo>
                  <a:pt x="51" y="785"/>
                </a:lnTo>
                <a:lnTo>
                  <a:pt x="51" y="785"/>
                </a:lnTo>
                <a:lnTo>
                  <a:pt x="45" y="794"/>
                </a:lnTo>
                <a:lnTo>
                  <a:pt x="39" y="801"/>
                </a:lnTo>
                <a:lnTo>
                  <a:pt x="39" y="801"/>
                </a:lnTo>
                <a:lnTo>
                  <a:pt x="35" y="801"/>
                </a:lnTo>
                <a:lnTo>
                  <a:pt x="32" y="801"/>
                </a:lnTo>
                <a:lnTo>
                  <a:pt x="27" y="801"/>
                </a:lnTo>
                <a:lnTo>
                  <a:pt x="25" y="802"/>
                </a:lnTo>
                <a:lnTo>
                  <a:pt x="22" y="804"/>
                </a:lnTo>
                <a:lnTo>
                  <a:pt x="22" y="804"/>
                </a:lnTo>
                <a:lnTo>
                  <a:pt x="19" y="812"/>
                </a:lnTo>
                <a:lnTo>
                  <a:pt x="13" y="825"/>
                </a:lnTo>
                <a:lnTo>
                  <a:pt x="8" y="838"/>
                </a:lnTo>
                <a:lnTo>
                  <a:pt x="7" y="846"/>
                </a:lnTo>
                <a:lnTo>
                  <a:pt x="7" y="846"/>
                </a:lnTo>
                <a:lnTo>
                  <a:pt x="6" y="847"/>
                </a:lnTo>
                <a:lnTo>
                  <a:pt x="5" y="850"/>
                </a:lnTo>
                <a:lnTo>
                  <a:pt x="1" y="852"/>
                </a:lnTo>
                <a:lnTo>
                  <a:pt x="0" y="854"/>
                </a:lnTo>
                <a:lnTo>
                  <a:pt x="0" y="857"/>
                </a:lnTo>
                <a:lnTo>
                  <a:pt x="1" y="859"/>
                </a:lnTo>
                <a:lnTo>
                  <a:pt x="5" y="864"/>
                </a:lnTo>
                <a:lnTo>
                  <a:pt x="5" y="864"/>
                </a:lnTo>
                <a:lnTo>
                  <a:pt x="11" y="867"/>
                </a:lnTo>
                <a:lnTo>
                  <a:pt x="18" y="870"/>
                </a:lnTo>
                <a:lnTo>
                  <a:pt x="25" y="872"/>
                </a:lnTo>
                <a:lnTo>
                  <a:pt x="33" y="872"/>
                </a:lnTo>
                <a:lnTo>
                  <a:pt x="47" y="873"/>
                </a:lnTo>
                <a:lnTo>
                  <a:pt x="57" y="872"/>
                </a:lnTo>
                <a:lnTo>
                  <a:pt x="57" y="872"/>
                </a:lnTo>
                <a:lnTo>
                  <a:pt x="63" y="871"/>
                </a:lnTo>
                <a:lnTo>
                  <a:pt x="70" y="867"/>
                </a:lnTo>
                <a:lnTo>
                  <a:pt x="79" y="864"/>
                </a:lnTo>
                <a:lnTo>
                  <a:pt x="91" y="859"/>
                </a:lnTo>
                <a:lnTo>
                  <a:pt x="91" y="859"/>
                </a:lnTo>
                <a:lnTo>
                  <a:pt x="111" y="854"/>
                </a:lnTo>
                <a:lnTo>
                  <a:pt x="117" y="852"/>
                </a:lnTo>
                <a:lnTo>
                  <a:pt x="118" y="850"/>
                </a:lnTo>
                <a:lnTo>
                  <a:pt x="119" y="847"/>
                </a:lnTo>
                <a:lnTo>
                  <a:pt x="119" y="847"/>
                </a:lnTo>
                <a:lnTo>
                  <a:pt x="119" y="845"/>
                </a:lnTo>
                <a:lnTo>
                  <a:pt x="118" y="841"/>
                </a:lnTo>
                <a:lnTo>
                  <a:pt x="115" y="837"/>
                </a:lnTo>
                <a:lnTo>
                  <a:pt x="109" y="832"/>
                </a:lnTo>
                <a:lnTo>
                  <a:pt x="103" y="827"/>
                </a:lnTo>
                <a:lnTo>
                  <a:pt x="103" y="827"/>
                </a:lnTo>
                <a:lnTo>
                  <a:pt x="92" y="820"/>
                </a:lnTo>
                <a:lnTo>
                  <a:pt x="92" y="820"/>
                </a:lnTo>
                <a:lnTo>
                  <a:pt x="92" y="805"/>
                </a:lnTo>
                <a:lnTo>
                  <a:pt x="92" y="788"/>
                </a:lnTo>
                <a:lnTo>
                  <a:pt x="92" y="788"/>
                </a:lnTo>
                <a:lnTo>
                  <a:pt x="147" y="700"/>
                </a:lnTo>
                <a:lnTo>
                  <a:pt x="147" y="700"/>
                </a:lnTo>
                <a:lnTo>
                  <a:pt x="160" y="703"/>
                </a:lnTo>
                <a:lnTo>
                  <a:pt x="173" y="704"/>
                </a:lnTo>
                <a:lnTo>
                  <a:pt x="184" y="706"/>
                </a:lnTo>
                <a:lnTo>
                  <a:pt x="184" y="706"/>
                </a:lnTo>
                <a:lnTo>
                  <a:pt x="253" y="704"/>
                </a:lnTo>
                <a:lnTo>
                  <a:pt x="320" y="701"/>
                </a:lnTo>
                <a:lnTo>
                  <a:pt x="320" y="701"/>
                </a:lnTo>
                <a:lnTo>
                  <a:pt x="332" y="701"/>
                </a:lnTo>
                <a:lnTo>
                  <a:pt x="346" y="702"/>
                </a:lnTo>
                <a:lnTo>
                  <a:pt x="361" y="703"/>
                </a:lnTo>
                <a:lnTo>
                  <a:pt x="361" y="703"/>
                </a:lnTo>
                <a:lnTo>
                  <a:pt x="361" y="743"/>
                </a:lnTo>
                <a:lnTo>
                  <a:pt x="359" y="775"/>
                </a:lnTo>
                <a:lnTo>
                  <a:pt x="357" y="797"/>
                </a:lnTo>
                <a:lnTo>
                  <a:pt x="357" y="797"/>
                </a:lnTo>
                <a:lnTo>
                  <a:pt x="348" y="838"/>
                </a:lnTo>
                <a:lnTo>
                  <a:pt x="348" y="838"/>
                </a:lnTo>
                <a:lnTo>
                  <a:pt x="344" y="838"/>
                </a:lnTo>
                <a:lnTo>
                  <a:pt x="342" y="840"/>
                </a:lnTo>
                <a:lnTo>
                  <a:pt x="339" y="844"/>
                </a:lnTo>
                <a:lnTo>
                  <a:pt x="339" y="844"/>
                </a:lnTo>
                <a:lnTo>
                  <a:pt x="337" y="852"/>
                </a:lnTo>
                <a:lnTo>
                  <a:pt x="333" y="867"/>
                </a:lnTo>
                <a:lnTo>
                  <a:pt x="331" y="884"/>
                </a:lnTo>
                <a:lnTo>
                  <a:pt x="332" y="891"/>
                </a:lnTo>
                <a:lnTo>
                  <a:pt x="333" y="896"/>
                </a:lnTo>
                <a:lnTo>
                  <a:pt x="333" y="896"/>
                </a:lnTo>
                <a:lnTo>
                  <a:pt x="336" y="899"/>
                </a:lnTo>
                <a:lnTo>
                  <a:pt x="339" y="902"/>
                </a:lnTo>
                <a:lnTo>
                  <a:pt x="346" y="904"/>
                </a:lnTo>
                <a:lnTo>
                  <a:pt x="354" y="905"/>
                </a:lnTo>
                <a:lnTo>
                  <a:pt x="359" y="907"/>
                </a:lnTo>
                <a:lnTo>
                  <a:pt x="359" y="907"/>
                </a:lnTo>
                <a:lnTo>
                  <a:pt x="369" y="910"/>
                </a:lnTo>
                <a:lnTo>
                  <a:pt x="374" y="911"/>
                </a:lnTo>
                <a:lnTo>
                  <a:pt x="382" y="914"/>
                </a:lnTo>
                <a:lnTo>
                  <a:pt x="382" y="914"/>
                </a:lnTo>
                <a:lnTo>
                  <a:pt x="403" y="916"/>
                </a:lnTo>
                <a:lnTo>
                  <a:pt x="414" y="918"/>
                </a:lnTo>
                <a:lnTo>
                  <a:pt x="422" y="920"/>
                </a:lnTo>
                <a:lnTo>
                  <a:pt x="422" y="920"/>
                </a:lnTo>
                <a:lnTo>
                  <a:pt x="436" y="921"/>
                </a:lnTo>
                <a:lnTo>
                  <a:pt x="458" y="922"/>
                </a:lnTo>
                <a:lnTo>
                  <a:pt x="479" y="922"/>
                </a:lnTo>
                <a:lnTo>
                  <a:pt x="486" y="921"/>
                </a:lnTo>
                <a:lnTo>
                  <a:pt x="491" y="920"/>
                </a:lnTo>
                <a:lnTo>
                  <a:pt x="491" y="920"/>
                </a:lnTo>
                <a:lnTo>
                  <a:pt x="495" y="915"/>
                </a:lnTo>
                <a:lnTo>
                  <a:pt x="499" y="909"/>
                </a:lnTo>
                <a:lnTo>
                  <a:pt x="499" y="904"/>
                </a:lnTo>
                <a:lnTo>
                  <a:pt x="499" y="902"/>
                </a:lnTo>
                <a:lnTo>
                  <a:pt x="497" y="899"/>
                </a:lnTo>
                <a:lnTo>
                  <a:pt x="497" y="899"/>
                </a:lnTo>
                <a:lnTo>
                  <a:pt x="492" y="895"/>
                </a:lnTo>
                <a:lnTo>
                  <a:pt x="485" y="891"/>
                </a:lnTo>
                <a:lnTo>
                  <a:pt x="466" y="883"/>
                </a:lnTo>
                <a:lnTo>
                  <a:pt x="466" y="883"/>
                </a:lnTo>
                <a:lnTo>
                  <a:pt x="458" y="879"/>
                </a:lnTo>
                <a:lnTo>
                  <a:pt x="450" y="876"/>
                </a:lnTo>
                <a:lnTo>
                  <a:pt x="443" y="872"/>
                </a:lnTo>
                <a:lnTo>
                  <a:pt x="435" y="866"/>
                </a:lnTo>
                <a:lnTo>
                  <a:pt x="435" y="866"/>
                </a:lnTo>
                <a:lnTo>
                  <a:pt x="423" y="856"/>
                </a:lnTo>
                <a:lnTo>
                  <a:pt x="416" y="851"/>
                </a:lnTo>
                <a:lnTo>
                  <a:pt x="416" y="851"/>
                </a:lnTo>
                <a:lnTo>
                  <a:pt x="413" y="850"/>
                </a:lnTo>
                <a:lnTo>
                  <a:pt x="408" y="850"/>
                </a:lnTo>
                <a:lnTo>
                  <a:pt x="404" y="849"/>
                </a:lnTo>
                <a:lnTo>
                  <a:pt x="402" y="847"/>
                </a:lnTo>
                <a:lnTo>
                  <a:pt x="402" y="845"/>
                </a:lnTo>
                <a:lnTo>
                  <a:pt x="402" y="845"/>
                </a:lnTo>
                <a:lnTo>
                  <a:pt x="404" y="832"/>
                </a:lnTo>
                <a:lnTo>
                  <a:pt x="411" y="808"/>
                </a:lnTo>
                <a:lnTo>
                  <a:pt x="421" y="781"/>
                </a:lnTo>
                <a:lnTo>
                  <a:pt x="426" y="768"/>
                </a:lnTo>
                <a:lnTo>
                  <a:pt x="432" y="758"/>
                </a:lnTo>
                <a:lnTo>
                  <a:pt x="432" y="758"/>
                </a:lnTo>
                <a:lnTo>
                  <a:pt x="448" y="723"/>
                </a:lnTo>
                <a:lnTo>
                  <a:pt x="454" y="711"/>
                </a:lnTo>
                <a:lnTo>
                  <a:pt x="456" y="703"/>
                </a:lnTo>
                <a:lnTo>
                  <a:pt x="456" y="703"/>
                </a:lnTo>
                <a:lnTo>
                  <a:pt x="458" y="692"/>
                </a:lnTo>
                <a:lnTo>
                  <a:pt x="458" y="675"/>
                </a:lnTo>
                <a:lnTo>
                  <a:pt x="458" y="675"/>
                </a:lnTo>
                <a:lnTo>
                  <a:pt x="456" y="661"/>
                </a:lnTo>
                <a:lnTo>
                  <a:pt x="455" y="655"/>
                </a:lnTo>
                <a:lnTo>
                  <a:pt x="454" y="648"/>
                </a:lnTo>
                <a:lnTo>
                  <a:pt x="452" y="642"/>
                </a:lnTo>
                <a:lnTo>
                  <a:pt x="447" y="636"/>
                </a:lnTo>
                <a:lnTo>
                  <a:pt x="441" y="630"/>
                </a:lnTo>
                <a:lnTo>
                  <a:pt x="434" y="624"/>
                </a:lnTo>
                <a:lnTo>
                  <a:pt x="434" y="624"/>
                </a:lnTo>
                <a:lnTo>
                  <a:pt x="417" y="613"/>
                </a:lnTo>
                <a:lnTo>
                  <a:pt x="398" y="604"/>
                </a:lnTo>
                <a:lnTo>
                  <a:pt x="377" y="596"/>
                </a:lnTo>
                <a:lnTo>
                  <a:pt x="352" y="586"/>
                </a:lnTo>
                <a:lnTo>
                  <a:pt x="352" y="586"/>
                </a:lnTo>
                <a:lnTo>
                  <a:pt x="337" y="581"/>
                </a:lnTo>
                <a:lnTo>
                  <a:pt x="320" y="577"/>
                </a:lnTo>
                <a:lnTo>
                  <a:pt x="284" y="571"/>
                </a:lnTo>
                <a:lnTo>
                  <a:pt x="254" y="567"/>
                </a:lnTo>
                <a:lnTo>
                  <a:pt x="241" y="567"/>
                </a:lnTo>
                <a:lnTo>
                  <a:pt x="241" y="567"/>
                </a:lnTo>
                <a:lnTo>
                  <a:pt x="241" y="560"/>
                </a:lnTo>
                <a:lnTo>
                  <a:pt x="240" y="555"/>
                </a:lnTo>
                <a:lnTo>
                  <a:pt x="239" y="552"/>
                </a:lnTo>
                <a:lnTo>
                  <a:pt x="239" y="552"/>
                </a:lnTo>
                <a:lnTo>
                  <a:pt x="238" y="552"/>
                </a:lnTo>
                <a:lnTo>
                  <a:pt x="236" y="552"/>
                </a:lnTo>
                <a:lnTo>
                  <a:pt x="236" y="553"/>
                </a:lnTo>
                <a:lnTo>
                  <a:pt x="238" y="546"/>
                </a:lnTo>
                <a:lnTo>
                  <a:pt x="238" y="546"/>
                </a:lnTo>
                <a:lnTo>
                  <a:pt x="244" y="509"/>
                </a:lnTo>
                <a:lnTo>
                  <a:pt x="247" y="480"/>
                </a:lnTo>
                <a:lnTo>
                  <a:pt x="247" y="480"/>
                </a:lnTo>
                <a:lnTo>
                  <a:pt x="257" y="424"/>
                </a:lnTo>
                <a:lnTo>
                  <a:pt x="266" y="369"/>
                </a:lnTo>
                <a:lnTo>
                  <a:pt x="266" y="369"/>
                </a:lnTo>
                <a:lnTo>
                  <a:pt x="267" y="371"/>
                </a:lnTo>
                <a:lnTo>
                  <a:pt x="268" y="373"/>
                </a:lnTo>
                <a:lnTo>
                  <a:pt x="271" y="376"/>
                </a:lnTo>
                <a:lnTo>
                  <a:pt x="275" y="379"/>
                </a:lnTo>
                <a:lnTo>
                  <a:pt x="283" y="383"/>
                </a:lnTo>
                <a:lnTo>
                  <a:pt x="292" y="386"/>
                </a:lnTo>
                <a:lnTo>
                  <a:pt x="304" y="390"/>
                </a:lnTo>
                <a:lnTo>
                  <a:pt x="304" y="390"/>
                </a:lnTo>
                <a:lnTo>
                  <a:pt x="312" y="391"/>
                </a:lnTo>
                <a:lnTo>
                  <a:pt x="322" y="391"/>
                </a:lnTo>
                <a:lnTo>
                  <a:pt x="343" y="390"/>
                </a:lnTo>
                <a:lnTo>
                  <a:pt x="368" y="386"/>
                </a:lnTo>
                <a:lnTo>
                  <a:pt x="391" y="382"/>
                </a:lnTo>
                <a:lnTo>
                  <a:pt x="433" y="372"/>
                </a:lnTo>
                <a:lnTo>
                  <a:pt x="450" y="367"/>
                </a:lnTo>
                <a:lnTo>
                  <a:pt x="450" y="367"/>
                </a:lnTo>
                <a:lnTo>
                  <a:pt x="460" y="369"/>
                </a:lnTo>
                <a:lnTo>
                  <a:pt x="469" y="369"/>
                </a:lnTo>
                <a:lnTo>
                  <a:pt x="473" y="367"/>
                </a:lnTo>
                <a:lnTo>
                  <a:pt x="478" y="366"/>
                </a:lnTo>
                <a:lnTo>
                  <a:pt x="478" y="366"/>
                </a:lnTo>
                <a:lnTo>
                  <a:pt x="491" y="361"/>
                </a:lnTo>
                <a:lnTo>
                  <a:pt x="497" y="360"/>
                </a:lnTo>
                <a:lnTo>
                  <a:pt x="497" y="360"/>
                </a:lnTo>
                <a:lnTo>
                  <a:pt x="506" y="360"/>
                </a:lnTo>
                <a:lnTo>
                  <a:pt x="512" y="360"/>
                </a:lnTo>
                <a:lnTo>
                  <a:pt x="513" y="360"/>
                </a:lnTo>
                <a:lnTo>
                  <a:pt x="514" y="359"/>
                </a:lnTo>
                <a:lnTo>
                  <a:pt x="514" y="359"/>
                </a:lnTo>
                <a:lnTo>
                  <a:pt x="514" y="358"/>
                </a:lnTo>
                <a:lnTo>
                  <a:pt x="512" y="357"/>
                </a:lnTo>
                <a:lnTo>
                  <a:pt x="508" y="354"/>
                </a:lnTo>
                <a:lnTo>
                  <a:pt x="505" y="352"/>
                </a:lnTo>
                <a:lnTo>
                  <a:pt x="506" y="351"/>
                </a:lnTo>
                <a:lnTo>
                  <a:pt x="508" y="350"/>
                </a:lnTo>
                <a:lnTo>
                  <a:pt x="508" y="350"/>
                </a:lnTo>
                <a:lnTo>
                  <a:pt x="516" y="347"/>
                </a:lnTo>
                <a:lnTo>
                  <a:pt x="520" y="345"/>
                </a:lnTo>
                <a:lnTo>
                  <a:pt x="524" y="341"/>
                </a:lnTo>
                <a:lnTo>
                  <a:pt x="524" y="339"/>
                </a:lnTo>
                <a:lnTo>
                  <a:pt x="523" y="338"/>
                </a:lnTo>
                <a:lnTo>
                  <a:pt x="523" y="338"/>
                </a:lnTo>
                <a:lnTo>
                  <a:pt x="518" y="334"/>
                </a:lnTo>
                <a:lnTo>
                  <a:pt x="516" y="332"/>
                </a:lnTo>
                <a:lnTo>
                  <a:pt x="516" y="332"/>
                </a:lnTo>
                <a:lnTo>
                  <a:pt x="518" y="328"/>
                </a:lnTo>
                <a:lnTo>
                  <a:pt x="519" y="325"/>
                </a:lnTo>
                <a:lnTo>
                  <a:pt x="519" y="324"/>
                </a:lnTo>
                <a:lnTo>
                  <a:pt x="519" y="322"/>
                </a:lnTo>
                <a:lnTo>
                  <a:pt x="519" y="322"/>
                </a:lnTo>
                <a:lnTo>
                  <a:pt x="517" y="321"/>
                </a:lnTo>
                <a:lnTo>
                  <a:pt x="514" y="320"/>
                </a:lnTo>
                <a:lnTo>
                  <a:pt x="512" y="320"/>
                </a:lnTo>
                <a:lnTo>
                  <a:pt x="512" y="320"/>
                </a:lnTo>
                <a:lnTo>
                  <a:pt x="512" y="320"/>
                </a:lnTo>
                <a:lnTo>
                  <a:pt x="514" y="317"/>
                </a:lnTo>
                <a:lnTo>
                  <a:pt x="514" y="315"/>
                </a:lnTo>
                <a:lnTo>
                  <a:pt x="513" y="313"/>
                </a:lnTo>
                <a:lnTo>
                  <a:pt x="512" y="312"/>
                </a:lnTo>
                <a:lnTo>
                  <a:pt x="508" y="311"/>
                </a:lnTo>
                <a:lnTo>
                  <a:pt x="508" y="311"/>
                </a:lnTo>
                <a:lnTo>
                  <a:pt x="500" y="308"/>
                </a:lnTo>
                <a:lnTo>
                  <a:pt x="491" y="306"/>
                </a:lnTo>
                <a:lnTo>
                  <a:pt x="482" y="305"/>
                </a:lnTo>
                <a:lnTo>
                  <a:pt x="477" y="306"/>
                </a:lnTo>
                <a:lnTo>
                  <a:pt x="477" y="306"/>
                </a:lnTo>
                <a:lnTo>
                  <a:pt x="468" y="312"/>
                </a:lnTo>
                <a:lnTo>
                  <a:pt x="456" y="321"/>
                </a:lnTo>
                <a:lnTo>
                  <a:pt x="441" y="334"/>
                </a:lnTo>
                <a:lnTo>
                  <a:pt x="441" y="334"/>
                </a:lnTo>
                <a:lnTo>
                  <a:pt x="352" y="330"/>
                </a:lnTo>
                <a:lnTo>
                  <a:pt x="310" y="328"/>
                </a:lnTo>
                <a:lnTo>
                  <a:pt x="310" y="324"/>
                </a:lnTo>
                <a:lnTo>
                  <a:pt x="310" y="324"/>
                </a:lnTo>
                <a:lnTo>
                  <a:pt x="311" y="321"/>
                </a:lnTo>
                <a:lnTo>
                  <a:pt x="312" y="319"/>
                </a:lnTo>
                <a:lnTo>
                  <a:pt x="312" y="315"/>
                </a:lnTo>
                <a:lnTo>
                  <a:pt x="312" y="315"/>
                </a:lnTo>
                <a:lnTo>
                  <a:pt x="307" y="308"/>
                </a:lnTo>
                <a:lnTo>
                  <a:pt x="300" y="299"/>
                </a:lnTo>
                <a:lnTo>
                  <a:pt x="290" y="285"/>
                </a:lnTo>
                <a:lnTo>
                  <a:pt x="290" y="285"/>
                </a:lnTo>
                <a:lnTo>
                  <a:pt x="271" y="251"/>
                </a:lnTo>
                <a:lnTo>
                  <a:pt x="271" y="251"/>
                </a:lnTo>
                <a:lnTo>
                  <a:pt x="275" y="229"/>
                </a:lnTo>
                <a:lnTo>
                  <a:pt x="279" y="210"/>
                </a:lnTo>
                <a:lnTo>
                  <a:pt x="281" y="203"/>
                </a:lnTo>
                <a:lnTo>
                  <a:pt x="284" y="197"/>
                </a:lnTo>
                <a:lnTo>
                  <a:pt x="284" y="197"/>
                </a:lnTo>
                <a:lnTo>
                  <a:pt x="290" y="186"/>
                </a:lnTo>
                <a:lnTo>
                  <a:pt x="291" y="182"/>
                </a:lnTo>
                <a:lnTo>
                  <a:pt x="291" y="182"/>
                </a:lnTo>
                <a:lnTo>
                  <a:pt x="294" y="171"/>
                </a:lnTo>
                <a:lnTo>
                  <a:pt x="298" y="165"/>
                </a:lnTo>
                <a:lnTo>
                  <a:pt x="300" y="163"/>
                </a:lnTo>
                <a:lnTo>
                  <a:pt x="301" y="163"/>
                </a:lnTo>
                <a:lnTo>
                  <a:pt x="301" y="163"/>
                </a:lnTo>
                <a:lnTo>
                  <a:pt x="306" y="163"/>
                </a:lnTo>
                <a:lnTo>
                  <a:pt x="307" y="163"/>
                </a:lnTo>
                <a:lnTo>
                  <a:pt x="310" y="163"/>
                </a:lnTo>
                <a:lnTo>
                  <a:pt x="310" y="163"/>
                </a:lnTo>
                <a:lnTo>
                  <a:pt x="314" y="157"/>
                </a:lnTo>
                <a:lnTo>
                  <a:pt x="324" y="146"/>
                </a:lnTo>
                <a:lnTo>
                  <a:pt x="337" y="132"/>
                </a:lnTo>
                <a:lnTo>
                  <a:pt x="345" y="125"/>
                </a:lnTo>
                <a:lnTo>
                  <a:pt x="354" y="119"/>
                </a:lnTo>
                <a:lnTo>
                  <a:pt x="354" y="119"/>
                </a:lnTo>
                <a:lnTo>
                  <a:pt x="369" y="108"/>
                </a:lnTo>
                <a:lnTo>
                  <a:pt x="378" y="101"/>
                </a:lnTo>
                <a:lnTo>
                  <a:pt x="387" y="94"/>
                </a:lnTo>
                <a:lnTo>
                  <a:pt x="387" y="94"/>
                </a:lnTo>
                <a:lnTo>
                  <a:pt x="393" y="95"/>
                </a:lnTo>
                <a:lnTo>
                  <a:pt x="397" y="97"/>
                </a:lnTo>
                <a:lnTo>
                  <a:pt x="397" y="97"/>
                </a:lnTo>
                <a:lnTo>
                  <a:pt x="402" y="97"/>
                </a:lnTo>
                <a:lnTo>
                  <a:pt x="407" y="95"/>
                </a:lnTo>
                <a:lnTo>
                  <a:pt x="410" y="93"/>
                </a:lnTo>
                <a:lnTo>
                  <a:pt x="413" y="91"/>
                </a:lnTo>
                <a:lnTo>
                  <a:pt x="416" y="87"/>
                </a:lnTo>
                <a:lnTo>
                  <a:pt x="417" y="84"/>
                </a:lnTo>
                <a:lnTo>
                  <a:pt x="419" y="79"/>
                </a:lnTo>
                <a:lnTo>
                  <a:pt x="420" y="74"/>
                </a:lnTo>
                <a:lnTo>
                  <a:pt x="420" y="74"/>
                </a:lnTo>
                <a:lnTo>
                  <a:pt x="419" y="71"/>
                </a:lnTo>
                <a:lnTo>
                  <a:pt x="417" y="66"/>
                </a:lnTo>
                <a:lnTo>
                  <a:pt x="416" y="62"/>
                </a:lnTo>
                <a:lnTo>
                  <a:pt x="413" y="59"/>
                </a:lnTo>
                <a:lnTo>
                  <a:pt x="410" y="56"/>
                </a:lnTo>
                <a:lnTo>
                  <a:pt x="407" y="54"/>
                </a:lnTo>
                <a:lnTo>
                  <a:pt x="402" y="53"/>
                </a:lnTo>
                <a:lnTo>
                  <a:pt x="397" y="53"/>
                </a:lnTo>
                <a:lnTo>
                  <a:pt x="397" y="53"/>
                </a:lnTo>
                <a:lnTo>
                  <a:pt x="390" y="54"/>
                </a:lnTo>
                <a:lnTo>
                  <a:pt x="390" y="53"/>
                </a:lnTo>
                <a:lnTo>
                  <a:pt x="390" y="53"/>
                </a:lnTo>
                <a:lnTo>
                  <a:pt x="385" y="42"/>
                </a:lnTo>
                <a:lnTo>
                  <a:pt x="378" y="29"/>
                </a:lnTo>
                <a:lnTo>
                  <a:pt x="369" y="17"/>
                </a:lnTo>
                <a:lnTo>
                  <a:pt x="364" y="13"/>
                </a:lnTo>
                <a:lnTo>
                  <a:pt x="359" y="9"/>
                </a:lnTo>
                <a:lnTo>
                  <a:pt x="359" y="9"/>
                </a:lnTo>
                <a:lnTo>
                  <a:pt x="348" y="2"/>
                </a:lnTo>
                <a:lnTo>
                  <a:pt x="344" y="0"/>
                </a:lnTo>
                <a:lnTo>
                  <a:pt x="338" y="0"/>
                </a:lnTo>
                <a:lnTo>
                  <a:pt x="338" y="0"/>
                </a:lnTo>
                <a:lnTo>
                  <a:pt x="332" y="1"/>
                </a:lnTo>
                <a:lnTo>
                  <a:pt x="326" y="2"/>
                </a:lnTo>
                <a:lnTo>
                  <a:pt x="313" y="9"/>
                </a:lnTo>
                <a:lnTo>
                  <a:pt x="313" y="9"/>
                </a:lnTo>
                <a:lnTo>
                  <a:pt x="307" y="13"/>
                </a:lnTo>
                <a:lnTo>
                  <a:pt x="301" y="19"/>
                </a:lnTo>
                <a:lnTo>
                  <a:pt x="288" y="33"/>
                </a:lnTo>
                <a:lnTo>
                  <a:pt x="278" y="47"/>
                </a:lnTo>
                <a:lnTo>
                  <a:pt x="272" y="54"/>
                </a:lnTo>
                <a:lnTo>
                  <a:pt x="272" y="54"/>
                </a:lnTo>
                <a:lnTo>
                  <a:pt x="270" y="66"/>
                </a:lnTo>
                <a:lnTo>
                  <a:pt x="267" y="74"/>
                </a:lnTo>
                <a:lnTo>
                  <a:pt x="267" y="74"/>
                </a:lnTo>
                <a:lnTo>
                  <a:pt x="267" y="71"/>
                </a:lnTo>
                <a:lnTo>
                  <a:pt x="266" y="67"/>
                </a:lnTo>
                <a:lnTo>
                  <a:pt x="265" y="66"/>
                </a:lnTo>
                <a:lnTo>
                  <a:pt x="264" y="66"/>
                </a:lnTo>
                <a:lnTo>
                  <a:pt x="264" y="66"/>
                </a:lnTo>
                <a:lnTo>
                  <a:pt x="262" y="66"/>
                </a:lnTo>
                <a:lnTo>
                  <a:pt x="261" y="67"/>
                </a:lnTo>
                <a:lnTo>
                  <a:pt x="260" y="71"/>
                </a:lnTo>
                <a:lnTo>
                  <a:pt x="260" y="84"/>
                </a:lnTo>
                <a:lnTo>
                  <a:pt x="260" y="84"/>
                </a:lnTo>
                <a:lnTo>
                  <a:pt x="262" y="99"/>
                </a:lnTo>
                <a:lnTo>
                  <a:pt x="264" y="108"/>
                </a:lnTo>
                <a:lnTo>
                  <a:pt x="264" y="108"/>
                </a:lnTo>
                <a:lnTo>
                  <a:pt x="258" y="121"/>
                </a:lnTo>
                <a:lnTo>
                  <a:pt x="258" y="121"/>
                </a:lnTo>
                <a:lnTo>
                  <a:pt x="257" y="138"/>
                </a:lnTo>
                <a:lnTo>
                  <a:pt x="258" y="149"/>
                </a:lnTo>
                <a:lnTo>
                  <a:pt x="258" y="152"/>
                </a:lnTo>
                <a:lnTo>
                  <a:pt x="259" y="153"/>
                </a:lnTo>
                <a:lnTo>
                  <a:pt x="266" y="157"/>
                </a:lnTo>
                <a:lnTo>
                  <a:pt x="265" y="169"/>
                </a:lnTo>
                <a:lnTo>
                  <a:pt x="265" y="169"/>
                </a:lnTo>
                <a:lnTo>
                  <a:pt x="257" y="189"/>
                </a:lnTo>
                <a:lnTo>
                  <a:pt x="249" y="205"/>
                </a:lnTo>
                <a:lnTo>
                  <a:pt x="245" y="215"/>
                </a:lnTo>
                <a:lnTo>
                  <a:pt x="245" y="215"/>
                </a:lnTo>
                <a:lnTo>
                  <a:pt x="241" y="220"/>
                </a:lnTo>
                <a:lnTo>
                  <a:pt x="236" y="223"/>
                </a:lnTo>
                <a:lnTo>
                  <a:pt x="233" y="227"/>
                </a:lnTo>
                <a:lnTo>
                  <a:pt x="194" y="214"/>
                </a:lnTo>
                <a:lnTo>
                  <a:pt x="201" y="195"/>
                </a:lnTo>
                <a:lnTo>
                  <a:pt x="201" y="195"/>
                </a:lnTo>
                <a:lnTo>
                  <a:pt x="206" y="186"/>
                </a:lnTo>
                <a:lnTo>
                  <a:pt x="215" y="171"/>
                </a:lnTo>
                <a:lnTo>
                  <a:pt x="215" y="171"/>
                </a:lnTo>
                <a:lnTo>
                  <a:pt x="216" y="166"/>
                </a:lnTo>
                <a:lnTo>
                  <a:pt x="217" y="160"/>
                </a:lnTo>
                <a:lnTo>
                  <a:pt x="217" y="147"/>
                </a:lnTo>
                <a:lnTo>
                  <a:pt x="215" y="129"/>
                </a:lnTo>
                <a:lnTo>
                  <a:pt x="215" y="129"/>
                </a:lnTo>
                <a:lnTo>
                  <a:pt x="214" y="111"/>
                </a:lnTo>
                <a:lnTo>
                  <a:pt x="214" y="111"/>
                </a:lnTo>
                <a:lnTo>
                  <a:pt x="225" y="107"/>
                </a:lnTo>
                <a:lnTo>
                  <a:pt x="232" y="105"/>
                </a:lnTo>
                <a:lnTo>
                  <a:pt x="238" y="101"/>
                </a:lnTo>
                <a:lnTo>
                  <a:pt x="238" y="101"/>
                </a:lnTo>
                <a:lnTo>
                  <a:pt x="239" y="97"/>
                </a:lnTo>
                <a:lnTo>
                  <a:pt x="239" y="92"/>
                </a:lnTo>
                <a:lnTo>
                  <a:pt x="236" y="87"/>
                </a:lnTo>
                <a:lnTo>
                  <a:pt x="234" y="85"/>
                </a:lnTo>
                <a:lnTo>
                  <a:pt x="232" y="84"/>
                </a:lnTo>
                <a:lnTo>
                  <a:pt x="232" y="84"/>
                </a:lnTo>
                <a:lnTo>
                  <a:pt x="225" y="81"/>
                </a:lnTo>
                <a:lnTo>
                  <a:pt x="217" y="80"/>
                </a:lnTo>
                <a:lnTo>
                  <a:pt x="209" y="79"/>
                </a:lnTo>
                <a:lnTo>
                  <a:pt x="209" y="79"/>
                </a:lnTo>
                <a:lnTo>
                  <a:pt x="206" y="69"/>
                </a:lnTo>
                <a:lnTo>
                  <a:pt x="202" y="62"/>
                </a:lnTo>
                <a:lnTo>
                  <a:pt x="196" y="55"/>
                </a:lnTo>
                <a:lnTo>
                  <a:pt x="196" y="55"/>
                </a:lnTo>
                <a:lnTo>
                  <a:pt x="189" y="50"/>
                </a:lnTo>
                <a:lnTo>
                  <a:pt x="178" y="46"/>
                </a:lnTo>
                <a:lnTo>
                  <a:pt x="169" y="41"/>
                </a:lnTo>
                <a:lnTo>
                  <a:pt x="160" y="40"/>
                </a:lnTo>
                <a:lnTo>
                  <a:pt x="160" y="40"/>
                </a:lnTo>
                <a:lnTo>
                  <a:pt x="155" y="40"/>
                </a:lnTo>
                <a:lnTo>
                  <a:pt x="150" y="41"/>
                </a:lnTo>
                <a:lnTo>
                  <a:pt x="137" y="45"/>
                </a:lnTo>
                <a:lnTo>
                  <a:pt x="117" y="53"/>
                </a:lnTo>
                <a:lnTo>
                  <a:pt x="117" y="53"/>
                </a:lnTo>
                <a:lnTo>
                  <a:pt x="115" y="55"/>
                </a:lnTo>
                <a:lnTo>
                  <a:pt x="111" y="60"/>
                </a:lnTo>
                <a:lnTo>
                  <a:pt x="103" y="72"/>
                </a:lnTo>
                <a:lnTo>
                  <a:pt x="94" y="86"/>
                </a:lnTo>
                <a:lnTo>
                  <a:pt x="90" y="95"/>
                </a:lnTo>
                <a:lnTo>
                  <a:pt x="90" y="95"/>
                </a:lnTo>
                <a:lnTo>
                  <a:pt x="89" y="99"/>
                </a:lnTo>
                <a:lnTo>
                  <a:pt x="89" y="104"/>
                </a:lnTo>
                <a:lnTo>
                  <a:pt x="91" y="116"/>
                </a:lnTo>
                <a:lnTo>
                  <a:pt x="94" y="130"/>
                </a:lnTo>
                <a:lnTo>
                  <a:pt x="98" y="14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25">
            <a:extLst>
              <a:ext uri="{FF2B5EF4-FFF2-40B4-BE49-F238E27FC236}">
                <a16:creationId xmlns:a16="http://schemas.microsoft.com/office/drawing/2014/main" id="{612DA56F-7A65-4C76-A83E-5455F96621D1}"/>
              </a:ext>
            </a:extLst>
          </p:cNvPr>
          <p:cNvSpPr>
            <a:spLocks/>
          </p:cNvSpPr>
          <p:nvPr/>
        </p:nvSpPr>
        <p:spPr bwMode="auto">
          <a:xfrm>
            <a:off x="8237599" y="2742452"/>
            <a:ext cx="661644" cy="1661803"/>
          </a:xfrm>
          <a:custGeom>
            <a:avLst/>
            <a:gdLst>
              <a:gd name="T0" fmla="*/ 283 w 473"/>
              <a:gd name="T1" fmla="*/ 118 h 1188"/>
              <a:gd name="T2" fmla="*/ 260 w 473"/>
              <a:gd name="T3" fmla="*/ 147 h 1188"/>
              <a:gd name="T4" fmla="*/ 242 w 473"/>
              <a:gd name="T5" fmla="*/ 174 h 1188"/>
              <a:gd name="T6" fmla="*/ 203 w 473"/>
              <a:gd name="T7" fmla="*/ 226 h 1188"/>
              <a:gd name="T8" fmla="*/ 171 w 473"/>
              <a:gd name="T9" fmla="*/ 325 h 1188"/>
              <a:gd name="T10" fmla="*/ 133 w 473"/>
              <a:gd name="T11" fmla="*/ 501 h 1188"/>
              <a:gd name="T12" fmla="*/ 133 w 473"/>
              <a:gd name="T13" fmla="*/ 524 h 1188"/>
              <a:gd name="T14" fmla="*/ 130 w 473"/>
              <a:gd name="T15" fmla="*/ 548 h 1188"/>
              <a:gd name="T16" fmla="*/ 114 w 473"/>
              <a:gd name="T17" fmla="*/ 583 h 1188"/>
              <a:gd name="T18" fmla="*/ 67 w 473"/>
              <a:gd name="T19" fmla="*/ 601 h 1188"/>
              <a:gd name="T20" fmla="*/ 3 w 473"/>
              <a:gd name="T21" fmla="*/ 621 h 1188"/>
              <a:gd name="T22" fmla="*/ 2 w 473"/>
              <a:gd name="T23" fmla="*/ 635 h 1188"/>
              <a:gd name="T24" fmla="*/ 9 w 473"/>
              <a:gd name="T25" fmla="*/ 668 h 1188"/>
              <a:gd name="T26" fmla="*/ 22 w 473"/>
              <a:gd name="T27" fmla="*/ 694 h 1188"/>
              <a:gd name="T28" fmla="*/ 33 w 473"/>
              <a:gd name="T29" fmla="*/ 714 h 1188"/>
              <a:gd name="T30" fmla="*/ 115 w 473"/>
              <a:gd name="T31" fmla="*/ 710 h 1188"/>
              <a:gd name="T32" fmla="*/ 219 w 473"/>
              <a:gd name="T33" fmla="*/ 784 h 1188"/>
              <a:gd name="T34" fmla="*/ 198 w 473"/>
              <a:gd name="T35" fmla="*/ 849 h 1188"/>
              <a:gd name="T36" fmla="*/ 118 w 473"/>
              <a:gd name="T37" fmla="*/ 889 h 1188"/>
              <a:gd name="T38" fmla="*/ 79 w 473"/>
              <a:gd name="T39" fmla="*/ 882 h 1188"/>
              <a:gd name="T40" fmla="*/ 52 w 473"/>
              <a:gd name="T41" fmla="*/ 913 h 1188"/>
              <a:gd name="T42" fmla="*/ 47 w 473"/>
              <a:gd name="T43" fmla="*/ 998 h 1188"/>
              <a:gd name="T44" fmla="*/ 75 w 473"/>
              <a:gd name="T45" fmla="*/ 1069 h 1188"/>
              <a:gd name="T46" fmla="*/ 107 w 473"/>
              <a:gd name="T47" fmla="*/ 1074 h 1188"/>
              <a:gd name="T48" fmla="*/ 121 w 473"/>
              <a:gd name="T49" fmla="*/ 1035 h 1188"/>
              <a:gd name="T50" fmla="*/ 136 w 473"/>
              <a:gd name="T51" fmla="*/ 966 h 1188"/>
              <a:gd name="T52" fmla="*/ 211 w 473"/>
              <a:gd name="T53" fmla="*/ 928 h 1188"/>
              <a:gd name="T54" fmla="*/ 242 w 473"/>
              <a:gd name="T55" fmla="*/ 1077 h 1188"/>
              <a:gd name="T56" fmla="*/ 231 w 473"/>
              <a:gd name="T57" fmla="*/ 1121 h 1188"/>
              <a:gd name="T58" fmla="*/ 218 w 473"/>
              <a:gd name="T59" fmla="*/ 1172 h 1188"/>
              <a:gd name="T60" fmla="*/ 241 w 473"/>
              <a:gd name="T61" fmla="*/ 1188 h 1188"/>
              <a:gd name="T62" fmla="*/ 313 w 473"/>
              <a:gd name="T63" fmla="*/ 1184 h 1188"/>
              <a:gd name="T64" fmla="*/ 391 w 473"/>
              <a:gd name="T65" fmla="*/ 1184 h 1188"/>
              <a:gd name="T66" fmla="*/ 406 w 473"/>
              <a:gd name="T67" fmla="*/ 1164 h 1188"/>
              <a:gd name="T68" fmla="*/ 361 w 473"/>
              <a:gd name="T69" fmla="*/ 1151 h 1188"/>
              <a:gd name="T70" fmla="*/ 318 w 473"/>
              <a:gd name="T71" fmla="*/ 1119 h 1188"/>
              <a:gd name="T72" fmla="*/ 305 w 473"/>
              <a:gd name="T73" fmla="*/ 1093 h 1188"/>
              <a:gd name="T74" fmla="*/ 384 w 473"/>
              <a:gd name="T75" fmla="*/ 886 h 1188"/>
              <a:gd name="T76" fmla="*/ 395 w 473"/>
              <a:gd name="T77" fmla="*/ 837 h 1188"/>
              <a:gd name="T78" fmla="*/ 324 w 473"/>
              <a:gd name="T79" fmla="*/ 669 h 1188"/>
              <a:gd name="T80" fmla="*/ 305 w 473"/>
              <a:gd name="T81" fmla="*/ 563 h 1188"/>
              <a:gd name="T82" fmla="*/ 331 w 473"/>
              <a:gd name="T83" fmla="*/ 555 h 1188"/>
              <a:gd name="T84" fmla="*/ 357 w 473"/>
              <a:gd name="T85" fmla="*/ 428 h 1188"/>
              <a:gd name="T86" fmla="*/ 337 w 473"/>
              <a:gd name="T87" fmla="*/ 271 h 1188"/>
              <a:gd name="T88" fmla="*/ 319 w 473"/>
              <a:gd name="T89" fmla="*/ 220 h 1188"/>
              <a:gd name="T90" fmla="*/ 334 w 473"/>
              <a:gd name="T91" fmla="*/ 189 h 1188"/>
              <a:gd name="T92" fmla="*/ 365 w 473"/>
              <a:gd name="T93" fmla="*/ 195 h 1188"/>
              <a:gd name="T94" fmla="*/ 403 w 473"/>
              <a:gd name="T95" fmla="*/ 163 h 1188"/>
              <a:gd name="T96" fmla="*/ 406 w 473"/>
              <a:gd name="T97" fmla="*/ 144 h 1188"/>
              <a:gd name="T98" fmla="*/ 443 w 473"/>
              <a:gd name="T99" fmla="*/ 156 h 1188"/>
              <a:gd name="T100" fmla="*/ 473 w 473"/>
              <a:gd name="T101" fmla="*/ 139 h 1188"/>
              <a:gd name="T102" fmla="*/ 436 w 473"/>
              <a:gd name="T103" fmla="*/ 83 h 1188"/>
              <a:gd name="T104" fmla="*/ 445 w 473"/>
              <a:gd name="T105" fmla="*/ 49 h 1188"/>
              <a:gd name="T106" fmla="*/ 387 w 473"/>
              <a:gd name="T107" fmla="*/ 8 h 1188"/>
              <a:gd name="T108" fmla="*/ 328 w 473"/>
              <a:gd name="T109" fmla="*/ 5 h 1188"/>
              <a:gd name="T110" fmla="*/ 292 w 473"/>
              <a:gd name="T111" fmla="*/ 49 h 1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73" h="1188">
                <a:moveTo>
                  <a:pt x="295" y="65"/>
                </a:moveTo>
                <a:lnTo>
                  <a:pt x="295" y="65"/>
                </a:lnTo>
                <a:lnTo>
                  <a:pt x="290" y="89"/>
                </a:lnTo>
                <a:lnTo>
                  <a:pt x="287" y="107"/>
                </a:lnTo>
                <a:lnTo>
                  <a:pt x="286" y="114"/>
                </a:lnTo>
                <a:lnTo>
                  <a:pt x="283" y="118"/>
                </a:lnTo>
                <a:lnTo>
                  <a:pt x="283" y="118"/>
                </a:lnTo>
                <a:lnTo>
                  <a:pt x="274" y="134"/>
                </a:lnTo>
                <a:lnTo>
                  <a:pt x="269" y="144"/>
                </a:lnTo>
                <a:lnTo>
                  <a:pt x="269" y="144"/>
                </a:lnTo>
                <a:lnTo>
                  <a:pt x="266" y="144"/>
                </a:lnTo>
                <a:lnTo>
                  <a:pt x="262" y="146"/>
                </a:lnTo>
                <a:lnTo>
                  <a:pt x="260" y="147"/>
                </a:lnTo>
                <a:lnTo>
                  <a:pt x="260" y="147"/>
                </a:lnTo>
                <a:lnTo>
                  <a:pt x="251" y="157"/>
                </a:lnTo>
                <a:lnTo>
                  <a:pt x="247" y="165"/>
                </a:lnTo>
                <a:lnTo>
                  <a:pt x="247" y="165"/>
                </a:lnTo>
                <a:lnTo>
                  <a:pt x="247" y="165"/>
                </a:lnTo>
                <a:lnTo>
                  <a:pt x="248" y="165"/>
                </a:lnTo>
                <a:lnTo>
                  <a:pt x="247" y="167"/>
                </a:lnTo>
                <a:lnTo>
                  <a:pt x="242" y="174"/>
                </a:lnTo>
                <a:lnTo>
                  <a:pt x="242" y="174"/>
                </a:lnTo>
                <a:lnTo>
                  <a:pt x="230" y="191"/>
                </a:lnTo>
                <a:lnTo>
                  <a:pt x="221" y="205"/>
                </a:lnTo>
                <a:lnTo>
                  <a:pt x="221" y="205"/>
                </a:lnTo>
                <a:lnTo>
                  <a:pt x="217" y="211"/>
                </a:lnTo>
                <a:lnTo>
                  <a:pt x="212" y="214"/>
                </a:lnTo>
                <a:lnTo>
                  <a:pt x="203" y="226"/>
                </a:lnTo>
                <a:lnTo>
                  <a:pt x="198" y="234"/>
                </a:lnTo>
                <a:lnTo>
                  <a:pt x="192" y="244"/>
                </a:lnTo>
                <a:lnTo>
                  <a:pt x="186" y="257"/>
                </a:lnTo>
                <a:lnTo>
                  <a:pt x="182" y="273"/>
                </a:lnTo>
                <a:lnTo>
                  <a:pt x="182" y="273"/>
                </a:lnTo>
                <a:lnTo>
                  <a:pt x="177" y="296"/>
                </a:lnTo>
                <a:lnTo>
                  <a:pt x="171" y="325"/>
                </a:lnTo>
                <a:lnTo>
                  <a:pt x="158" y="394"/>
                </a:lnTo>
                <a:lnTo>
                  <a:pt x="147" y="455"/>
                </a:lnTo>
                <a:lnTo>
                  <a:pt x="141" y="486"/>
                </a:lnTo>
                <a:lnTo>
                  <a:pt x="141" y="486"/>
                </a:lnTo>
                <a:lnTo>
                  <a:pt x="139" y="492"/>
                </a:lnTo>
                <a:lnTo>
                  <a:pt x="137" y="497"/>
                </a:lnTo>
                <a:lnTo>
                  <a:pt x="133" y="501"/>
                </a:lnTo>
                <a:lnTo>
                  <a:pt x="131" y="509"/>
                </a:lnTo>
                <a:lnTo>
                  <a:pt x="131" y="509"/>
                </a:lnTo>
                <a:lnTo>
                  <a:pt x="128" y="514"/>
                </a:lnTo>
                <a:lnTo>
                  <a:pt x="130" y="519"/>
                </a:lnTo>
                <a:lnTo>
                  <a:pt x="132" y="523"/>
                </a:lnTo>
                <a:lnTo>
                  <a:pt x="132" y="523"/>
                </a:lnTo>
                <a:lnTo>
                  <a:pt x="133" y="524"/>
                </a:lnTo>
                <a:lnTo>
                  <a:pt x="134" y="524"/>
                </a:lnTo>
                <a:lnTo>
                  <a:pt x="136" y="524"/>
                </a:lnTo>
                <a:lnTo>
                  <a:pt x="136" y="525"/>
                </a:lnTo>
                <a:lnTo>
                  <a:pt x="133" y="532"/>
                </a:lnTo>
                <a:lnTo>
                  <a:pt x="133" y="532"/>
                </a:lnTo>
                <a:lnTo>
                  <a:pt x="131" y="542"/>
                </a:lnTo>
                <a:lnTo>
                  <a:pt x="130" y="548"/>
                </a:lnTo>
                <a:lnTo>
                  <a:pt x="128" y="552"/>
                </a:lnTo>
                <a:lnTo>
                  <a:pt x="125" y="557"/>
                </a:lnTo>
                <a:lnTo>
                  <a:pt x="125" y="557"/>
                </a:lnTo>
                <a:lnTo>
                  <a:pt x="121" y="563"/>
                </a:lnTo>
                <a:lnTo>
                  <a:pt x="118" y="571"/>
                </a:lnTo>
                <a:lnTo>
                  <a:pt x="114" y="583"/>
                </a:lnTo>
                <a:lnTo>
                  <a:pt x="114" y="583"/>
                </a:lnTo>
                <a:lnTo>
                  <a:pt x="107" y="584"/>
                </a:lnTo>
                <a:lnTo>
                  <a:pt x="94" y="585"/>
                </a:lnTo>
                <a:lnTo>
                  <a:pt x="80" y="587"/>
                </a:lnTo>
                <a:lnTo>
                  <a:pt x="74" y="589"/>
                </a:lnTo>
                <a:lnTo>
                  <a:pt x="72" y="590"/>
                </a:lnTo>
                <a:lnTo>
                  <a:pt x="72" y="590"/>
                </a:lnTo>
                <a:lnTo>
                  <a:pt x="67" y="601"/>
                </a:lnTo>
                <a:lnTo>
                  <a:pt x="67" y="601"/>
                </a:lnTo>
                <a:lnTo>
                  <a:pt x="39" y="607"/>
                </a:lnTo>
                <a:lnTo>
                  <a:pt x="17" y="611"/>
                </a:lnTo>
                <a:lnTo>
                  <a:pt x="10" y="614"/>
                </a:lnTo>
                <a:lnTo>
                  <a:pt x="5" y="616"/>
                </a:lnTo>
                <a:lnTo>
                  <a:pt x="5" y="616"/>
                </a:lnTo>
                <a:lnTo>
                  <a:pt x="3" y="621"/>
                </a:lnTo>
                <a:lnTo>
                  <a:pt x="1" y="626"/>
                </a:lnTo>
                <a:lnTo>
                  <a:pt x="0" y="630"/>
                </a:lnTo>
                <a:lnTo>
                  <a:pt x="0" y="632"/>
                </a:lnTo>
                <a:lnTo>
                  <a:pt x="1" y="633"/>
                </a:lnTo>
                <a:lnTo>
                  <a:pt x="1" y="633"/>
                </a:lnTo>
                <a:lnTo>
                  <a:pt x="3" y="634"/>
                </a:lnTo>
                <a:lnTo>
                  <a:pt x="2" y="635"/>
                </a:lnTo>
                <a:lnTo>
                  <a:pt x="1" y="637"/>
                </a:lnTo>
                <a:lnTo>
                  <a:pt x="1" y="646"/>
                </a:lnTo>
                <a:lnTo>
                  <a:pt x="1" y="646"/>
                </a:lnTo>
                <a:lnTo>
                  <a:pt x="3" y="655"/>
                </a:lnTo>
                <a:lnTo>
                  <a:pt x="5" y="662"/>
                </a:lnTo>
                <a:lnTo>
                  <a:pt x="9" y="668"/>
                </a:lnTo>
                <a:lnTo>
                  <a:pt x="9" y="668"/>
                </a:lnTo>
                <a:lnTo>
                  <a:pt x="7" y="673"/>
                </a:lnTo>
                <a:lnTo>
                  <a:pt x="7" y="678"/>
                </a:lnTo>
                <a:lnTo>
                  <a:pt x="8" y="682"/>
                </a:lnTo>
                <a:lnTo>
                  <a:pt x="8" y="682"/>
                </a:lnTo>
                <a:lnTo>
                  <a:pt x="11" y="687"/>
                </a:lnTo>
                <a:lnTo>
                  <a:pt x="16" y="691"/>
                </a:lnTo>
                <a:lnTo>
                  <a:pt x="22" y="694"/>
                </a:lnTo>
                <a:lnTo>
                  <a:pt x="22" y="694"/>
                </a:lnTo>
                <a:lnTo>
                  <a:pt x="23" y="701"/>
                </a:lnTo>
                <a:lnTo>
                  <a:pt x="24" y="707"/>
                </a:lnTo>
                <a:lnTo>
                  <a:pt x="27" y="711"/>
                </a:lnTo>
                <a:lnTo>
                  <a:pt x="29" y="713"/>
                </a:lnTo>
                <a:lnTo>
                  <a:pt x="29" y="713"/>
                </a:lnTo>
                <a:lnTo>
                  <a:pt x="33" y="714"/>
                </a:lnTo>
                <a:lnTo>
                  <a:pt x="39" y="715"/>
                </a:lnTo>
                <a:lnTo>
                  <a:pt x="53" y="717"/>
                </a:lnTo>
                <a:lnTo>
                  <a:pt x="78" y="714"/>
                </a:lnTo>
                <a:lnTo>
                  <a:pt x="78" y="714"/>
                </a:lnTo>
                <a:lnTo>
                  <a:pt x="95" y="713"/>
                </a:lnTo>
                <a:lnTo>
                  <a:pt x="115" y="710"/>
                </a:lnTo>
                <a:lnTo>
                  <a:pt x="115" y="710"/>
                </a:lnTo>
                <a:lnTo>
                  <a:pt x="120" y="708"/>
                </a:lnTo>
                <a:lnTo>
                  <a:pt x="124" y="707"/>
                </a:lnTo>
                <a:lnTo>
                  <a:pt x="131" y="702"/>
                </a:lnTo>
                <a:lnTo>
                  <a:pt x="137" y="697"/>
                </a:lnTo>
                <a:lnTo>
                  <a:pt x="137" y="697"/>
                </a:lnTo>
                <a:lnTo>
                  <a:pt x="219" y="784"/>
                </a:lnTo>
                <a:lnTo>
                  <a:pt x="219" y="784"/>
                </a:lnTo>
                <a:lnTo>
                  <a:pt x="241" y="809"/>
                </a:lnTo>
                <a:lnTo>
                  <a:pt x="253" y="824"/>
                </a:lnTo>
                <a:lnTo>
                  <a:pt x="253" y="824"/>
                </a:lnTo>
                <a:lnTo>
                  <a:pt x="235" y="831"/>
                </a:lnTo>
                <a:lnTo>
                  <a:pt x="217" y="838"/>
                </a:lnTo>
                <a:lnTo>
                  <a:pt x="198" y="849"/>
                </a:lnTo>
                <a:lnTo>
                  <a:pt x="198" y="849"/>
                </a:lnTo>
                <a:lnTo>
                  <a:pt x="179" y="861"/>
                </a:lnTo>
                <a:lnTo>
                  <a:pt x="173" y="864"/>
                </a:lnTo>
                <a:lnTo>
                  <a:pt x="164" y="869"/>
                </a:lnTo>
                <a:lnTo>
                  <a:pt x="164" y="869"/>
                </a:lnTo>
                <a:lnTo>
                  <a:pt x="149" y="876"/>
                </a:lnTo>
                <a:lnTo>
                  <a:pt x="134" y="883"/>
                </a:lnTo>
                <a:lnTo>
                  <a:pt x="118" y="889"/>
                </a:lnTo>
                <a:lnTo>
                  <a:pt x="106" y="890"/>
                </a:lnTo>
                <a:lnTo>
                  <a:pt x="106" y="890"/>
                </a:lnTo>
                <a:lnTo>
                  <a:pt x="104" y="888"/>
                </a:lnTo>
                <a:lnTo>
                  <a:pt x="96" y="885"/>
                </a:lnTo>
                <a:lnTo>
                  <a:pt x="92" y="883"/>
                </a:lnTo>
                <a:lnTo>
                  <a:pt x="86" y="882"/>
                </a:lnTo>
                <a:lnTo>
                  <a:pt x="79" y="882"/>
                </a:lnTo>
                <a:lnTo>
                  <a:pt x="70" y="885"/>
                </a:lnTo>
                <a:lnTo>
                  <a:pt x="70" y="885"/>
                </a:lnTo>
                <a:lnTo>
                  <a:pt x="67" y="886"/>
                </a:lnTo>
                <a:lnTo>
                  <a:pt x="63" y="888"/>
                </a:lnTo>
                <a:lnTo>
                  <a:pt x="57" y="895"/>
                </a:lnTo>
                <a:lnTo>
                  <a:pt x="54" y="903"/>
                </a:lnTo>
                <a:lnTo>
                  <a:pt x="52" y="913"/>
                </a:lnTo>
                <a:lnTo>
                  <a:pt x="49" y="924"/>
                </a:lnTo>
                <a:lnTo>
                  <a:pt x="48" y="933"/>
                </a:lnTo>
                <a:lnTo>
                  <a:pt x="48" y="947"/>
                </a:lnTo>
                <a:lnTo>
                  <a:pt x="48" y="947"/>
                </a:lnTo>
                <a:lnTo>
                  <a:pt x="47" y="971"/>
                </a:lnTo>
                <a:lnTo>
                  <a:pt x="47" y="984"/>
                </a:lnTo>
                <a:lnTo>
                  <a:pt x="47" y="998"/>
                </a:lnTo>
                <a:lnTo>
                  <a:pt x="47" y="998"/>
                </a:lnTo>
                <a:lnTo>
                  <a:pt x="48" y="1006"/>
                </a:lnTo>
                <a:lnTo>
                  <a:pt x="50" y="1017"/>
                </a:lnTo>
                <a:lnTo>
                  <a:pt x="57" y="1038"/>
                </a:lnTo>
                <a:lnTo>
                  <a:pt x="67" y="1058"/>
                </a:lnTo>
                <a:lnTo>
                  <a:pt x="72" y="1065"/>
                </a:lnTo>
                <a:lnTo>
                  <a:pt x="75" y="1069"/>
                </a:lnTo>
                <a:lnTo>
                  <a:pt x="75" y="1069"/>
                </a:lnTo>
                <a:lnTo>
                  <a:pt x="83" y="1075"/>
                </a:lnTo>
                <a:lnTo>
                  <a:pt x="87" y="1076"/>
                </a:lnTo>
                <a:lnTo>
                  <a:pt x="92" y="1077"/>
                </a:lnTo>
                <a:lnTo>
                  <a:pt x="96" y="1077"/>
                </a:lnTo>
                <a:lnTo>
                  <a:pt x="102" y="1076"/>
                </a:lnTo>
                <a:lnTo>
                  <a:pt x="107" y="1074"/>
                </a:lnTo>
                <a:lnTo>
                  <a:pt x="113" y="1069"/>
                </a:lnTo>
                <a:lnTo>
                  <a:pt x="113" y="1069"/>
                </a:lnTo>
                <a:lnTo>
                  <a:pt x="115" y="1067"/>
                </a:lnTo>
                <a:lnTo>
                  <a:pt x="117" y="1063"/>
                </a:lnTo>
                <a:lnTo>
                  <a:pt x="120" y="1055"/>
                </a:lnTo>
                <a:lnTo>
                  <a:pt x="121" y="1045"/>
                </a:lnTo>
                <a:lnTo>
                  <a:pt x="121" y="1035"/>
                </a:lnTo>
                <a:lnTo>
                  <a:pt x="121" y="1016"/>
                </a:lnTo>
                <a:lnTo>
                  <a:pt x="120" y="1005"/>
                </a:lnTo>
                <a:lnTo>
                  <a:pt x="120" y="1005"/>
                </a:lnTo>
                <a:lnTo>
                  <a:pt x="123" y="997"/>
                </a:lnTo>
                <a:lnTo>
                  <a:pt x="127" y="985"/>
                </a:lnTo>
                <a:lnTo>
                  <a:pt x="132" y="973"/>
                </a:lnTo>
                <a:lnTo>
                  <a:pt x="136" y="966"/>
                </a:lnTo>
                <a:lnTo>
                  <a:pt x="136" y="966"/>
                </a:lnTo>
                <a:lnTo>
                  <a:pt x="146" y="952"/>
                </a:lnTo>
                <a:lnTo>
                  <a:pt x="154" y="939"/>
                </a:lnTo>
                <a:lnTo>
                  <a:pt x="154" y="939"/>
                </a:lnTo>
                <a:lnTo>
                  <a:pt x="159" y="938"/>
                </a:lnTo>
                <a:lnTo>
                  <a:pt x="172" y="935"/>
                </a:lnTo>
                <a:lnTo>
                  <a:pt x="211" y="928"/>
                </a:lnTo>
                <a:lnTo>
                  <a:pt x="267" y="920"/>
                </a:lnTo>
                <a:lnTo>
                  <a:pt x="267" y="920"/>
                </a:lnTo>
                <a:lnTo>
                  <a:pt x="256" y="971"/>
                </a:lnTo>
                <a:lnTo>
                  <a:pt x="256" y="971"/>
                </a:lnTo>
                <a:lnTo>
                  <a:pt x="248" y="1019"/>
                </a:lnTo>
                <a:lnTo>
                  <a:pt x="243" y="1051"/>
                </a:lnTo>
                <a:lnTo>
                  <a:pt x="242" y="1077"/>
                </a:lnTo>
                <a:lnTo>
                  <a:pt x="242" y="1077"/>
                </a:lnTo>
                <a:lnTo>
                  <a:pt x="241" y="1088"/>
                </a:lnTo>
                <a:lnTo>
                  <a:pt x="240" y="1096"/>
                </a:lnTo>
                <a:lnTo>
                  <a:pt x="236" y="1110"/>
                </a:lnTo>
                <a:lnTo>
                  <a:pt x="234" y="1119"/>
                </a:lnTo>
                <a:lnTo>
                  <a:pt x="231" y="1121"/>
                </a:lnTo>
                <a:lnTo>
                  <a:pt x="231" y="1121"/>
                </a:lnTo>
                <a:lnTo>
                  <a:pt x="229" y="1125"/>
                </a:lnTo>
                <a:lnTo>
                  <a:pt x="227" y="1129"/>
                </a:lnTo>
                <a:lnTo>
                  <a:pt x="225" y="1134"/>
                </a:lnTo>
                <a:lnTo>
                  <a:pt x="225" y="1134"/>
                </a:lnTo>
                <a:lnTo>
                  <a:pt x="223" y="1144"/>
                </a:lnTo>
                <a:lnTo>
                  <a:pt x="221" y="1158"/>
                </a:lnTo>
                <a:lnTo>
                  <a:pt x="218" y="1172"/>
                </a:lnTo>
                <a:lnTo>
                  <a:pt x="219" y="1178"/>
                </a:lnTo>
                <a:lnTo>
                  <a:pt x="221" y="1183"/>
                </a:lnTo>
                <a:lnTo>
                  <a:pt x="221" y="1183"/>
                </a:lnTo>
                <a:lnTo>
                  <a:pt x="222" y="1184"/>
                </a:lnTo>
                <a:lnTo>
                  <a:pt x="224" y="1185"/>
                </a:lnTo>
                <a:lnTo>
                  <a:pt x="231" y="1187"/>
                </a:lnTo>
                <a:lnTo>
                  <a:pt x="241" y="1188"/>
                </a:lnTo>
                <a:lnTo>
                  <a:pt x="250" y="1188"/>
                </a:lnTo>
                <a:lnTo>
                  <a:pt x="270" y="1187"/>
                </a:lnTo>
                <a:lnTo>
                  <a:pt x="282" y="1186"/>
                </a:lnTo>
                <a:lnTo>
                  <a:pt x="282" y="1186"/>
                </a:lnTo>
                <a:lnTo>
                  <a:pt x="293" y="1184"/>
                </a:lnTo>
                <a:lnTo>
                  <a:pt x="301" y="1184"/>
                </a:lnTo>
                <a:lnTo>
                  <a:pt x="313" y="1184"/>
                </a:lnTo>
                <a:lnTo>
                  <a:pt x="313" y="1184"/>
                </a:lnTo>
                <a:lnTo>
                  <a:pt x="348" y="1187"/>
                </a:lnTo>
                <a:lnTo>
                  <a:pt x="369" y="1187"/>
                </a:lnTo>
                <a:lnTo>
                  <a:pt x="378" y="1187"/>
                </a:lnTo>
                <a:lnTo>
                  <a:pt x="385" y="1186"/>
                </a:lnTo>
                <a:lnTo>
                  <a:pt x="385" y="1186"/>
                </a:lnTo>
                <a:lnTo>
                  <a:pt x="391" y="1184"/>
                </a:lnTo>
                <a:lnTo>
                  <a:pt x="397" y="1181"/>
                </a:lnTo>
                <a:lnTo>
                  <a:pt x="400" y="1178"/>
                </a:lnTo>
                <a:lnTo>
                  <a:pt x="404" y="1174"/>
                </a:lnTo>
                <a:lnTo>
                  <a:pt x="405" y="1171"/>
                </a:lnTo>
                <a:lnTo>
                  <a:pt x="406" y="1168"/>
                </a:lnTo>
                <a:lnTo>
                  <a:pt x="406" y="1165"/>
                </a:lnTo>
                <a:lnTo>
                  <a:pt x="406" y="1164"/>
                </a:lnTo>
                <a:lnTo>
                  <a:pt x="406" y="1164"/>
                </a:lnTo>
                <a:lnTo>
                  <a:pt x="404" y="1161"/>
                </a:lnTo>
                <a:lnTo>
                  <a:pt x="400" y="1160"/>
                </a:lnTo>
                <a:lnTo>
                  <a:pt x="390" y="1158"/>
                </a:lnTo>
                <a:lnTo>
                  <a:pt x="376" y="1154"/>
                </a:lnTo>
                <a:lnTo>
                  <a:pt x="361" y="1151"/>
                </a:lnTo>
                <a:lnTo>
                  <a:pt x="361" y="1151"/>
                </a:lnTo>
                <a:lnTo>
                  <a:pt x="335" y="1141"/>
                </a:lnTo>
                <a:lnTo>
                  <a:pt x="327" y="1138"/>
                </a:lnTo>
                <a:lnTo>
                  <a:pt x="322" y="1134"/>
                </a:lnTo>
                <a:lnTo>
                  <a:pt x="322" y="1134"/>
                </a:lnTo>
                <a:lnTo>
                  <a:pt x="320" y="1129"/>
                </a:lnTo>
                <a:lnTo>
                  <a:pt x="319" y="1123"/>
                </a:lnTo>
                <a:lnTo>
                  <a:pt x="318" y="1119"/>
                </a:lnTo>
                <a:lnTo>
                  <a:pt x="316" y="1117"/>
                </a:lnTo>
                <a:lnTo>
                  <a:pt x="315" y="1116"/>
                </a:lnTo>
                <a:lnTo>
                  <a:pt x="315" y="1116"/>
                </a:lnTo>
                <a:lnTo>
                  <a:pt x="306" y="1114"/>
                </a:lnTo>
                <a:lnTo>
                  <a:pt x="300" y="1113"/>
                </a:lnTo>
                <a:lnTo>
                  <a:pt x="300" y="1113"/>
                </a:lnTo>
                <a:lnTo>
                  <a:pt x="305" y="1093"/>
                </a:lnTo>
                <a:lnTo>
                  <a:pt x="312" y="1068"/>
                </a:lnTo>
                <a:lnTo>
                  <a:pt x="322" y="1037"/>
                </a:lnTo>
                <a:lnTo>
                  <a:pt x="322" y="1037"/>
                </a:lnTo>
                <a:lnTo>
                  <a:pt x="338" y="999"/>
                </a:lnTo>
                <a:lnTo>
                  <a:pt x="356" y="956"/>
                </a:lnTo>
                <a:lnTo>
                  <a:pt x="372" y="915"/>
                </a:lnTo>
                <a:lnTo>
                  <a:pt x="384" y="886"/>
                </a:lnTo>
                <a:lnTo>
                  <a:pt x="384" y="886"/>
                </a:lnTo>
                <a:lnTo>
                  <a:pt x="390" y="869"/>
                </a:lnTo>
                <a:lnTo>
                  <a:pt x="393" y="860"/>
                </a:lnTo>
                <a:lnTo>
                  <a:pt x="395" y="856"/>
                </a:lnTo>
                <a:lnTo>
                  <a:pt x="396" y="851"/>
                </a:lnTo>
                <a:lnTo>
                  <a:pt x="395" y="837"/>
                </a:lnTo>
                <a:lnTo>
                  <a:pt x="395" y="837"/>
                </a:lnTo>
                <a:lnTo>
                  <a:pt x="392" y="825"/>
                </a:lnTo>
                <a:lnTo>
                  <a:pt x="387" y="810"/>
                </a:lnTo>
                <a:lnTo>
                  <a:pt x="373" y="772"/>
                </a:lnTo>
                <a:lnTo>
                  <a:pt x="358" y="738"/>
                </a:lnTo>
                <a:lnTo>
                  <a:pt x="348" y="718"/>
                </a:lnTo>
                <a:lnTo>
                  <a:pt x="348" y="718"/>
                </a:lnTo>
                <a:lnTo>
                  <a:pt x="324" y="669"/>
                </a:lnTo>
                <a:lnTo>
                  <a:pt x="309" y="640"/>
                </a:lnTo>
                <a:lnTo>
                  <a:pt x="305" y="628"/>
                </a:lnTo>
                <a:lnTo>
                  <a:pt x="302" y="621"/>
                </a:lnTo>
                <a:lnTo>
                  <a:pt x="302" y="621"/>
                </a:lnTo>
                <a:lnTo>
                  <a:pt x="302" y="607"/>
                </a:lnTo>
                <a:lnTo>
                  <a:pt x="303" y="588"/>
                </a:lnTo>
                <a:lnTo>
                  <a:pt x="305" y="563"/>
                </a:lnTo>
                <a:lnTo>
                  <a:pt x="305" y="563"/>
                </a:lnTo>
                <a:lnTo>
                  <a:pt x="312" y="564"/>
                </a:lnTo>
                <a:lnTo>
                  <a:pt x="319" y="564"/>
                </a:lnTo>
                <a:lnTo>
                  <a:pt x="326" y="563"/>
                </a:lnTo>
                <a:lnTo>
                  <a:pt x="326" y="563"/>
                </a:lnTo>
                <a:lnTo>
                  <a:pt x="328" y="561"/>
                </a:lnTo>
                <a:lnTo>
                  <a:pt x="331" y="555"/>
                </a:lnTo>
                <a:lnTo>
                  <a:pt x="337" y="537"/>
                </a:lnTo>
                <a:lnTo>
                  <a:pt x="342" y="514"/>
                </a:lnTo>
                <a:lnTo>
                  <a:pt x="348" y="494"/>
                </a:lnTo>
                <a:lnTo>
                  <a:pt x="348" y="494"/>
                </a:lnTo>
                <a:lnTo>
                  <a:pt x="351" y="483"/>
                </a:lnTo>
                <a:lnTo>
                  <a:pt x="353" y="466"/>
                </a:lnTo>
                <a:lnTo>
                  <a:pt x="357" y="428"/>
                </a:lnTo>
                <a:lnTo>
                  <a:pt x="359" y="393"/>
                </a:lnTo>
                <a:lnTo>
                  <a:pt x="359" y="375"/>
                </a:lnTo>
                <a:lnTo>
                  <a:pt x="359" y="375"/>
                </a:lnTo>
                <a:lnTo>
                  <a:pt x="347" y="322"/>
                </a:lnTo>
                <a:lnTo>
                  <a:pt x="340" y="289"/>
                </a:lnTo>
                <a:lnTo>
                  <a:pt x="337" y="271"/>
                </a:lnTo>
                <a:lnTo>
                  <a:pt x="337" y="271"/>
                </a:lnTo>
                <a:lnTo>
                  <a:pt x="335" y="254"/>
                </a:lnTo>
                <a:lnTo>
                  <a:pt x="334" y="245"/>
                </a:lnTo>
                <a:lnTo>
                  <a:pt x="332" y="239"/>
                </a:lnTo>
                <a:lnTo>
                  <a:pt x="332" y="239"/>
                </a:lnTo>
                <a:lnTo>
                  <a:pt x="325" y="228"/>
                </a:lnTo>
                <a:lnTo>
                  <a:pt x="319" y="220"/>
                </a:lnTo>
                <a:lnTo>
                  <a:pt x="319" y="220"/>
                </a:lnTo>
                <a:lnTo>
                  <a:pt x="324" y="211"/>
                </a:lnTo>
                <a:lnTo>
                  <a:pt x="327" y="200"/>
                </a:lnTo>
                <a:lnTo>
                  <a:pt x="327" y="200"/>
                </a:lnTo>
                <a:lnTo>
                  <a:pt x="329" y="195"/>
                </a:lnTo>
                <a:lnTo>
                  <a:pt x="332" y="189"/>
                </a:lnTo>
                <a:lnTo>
                  <a:pt x="332" y="189"/>
                </a:lnTo>
                <a:lnTo>
                  <a:pt x="334" y="189"/>
                </a:lnTo>
                <a:lnTo>
                  <a:pt x="340" y="193"/>
                </a:lnTo>
                <a:lnTo>
                  <a:pt x="348" y="196"/>
                </a:lnTo>
                <a:lnTo>
                  <a:pt x="352" y="199"/>
                </a:lnTo>
                <a:lnTo>
                  <a:pt x="356" y="199"/>
                </a:lnTo>
                <a:lnTo>
                  <a:pt x="356" y="199"/>
                </a:lnTo>
                <a:lnTo>
                  <a:pt x="360" y="198"/>
                </a:lnTo>
                <a:lnTo>
                  <a:pt x="365" y="195"/>
                </a:lnTo>
                <a:lnTo>
                  <a:pt x="376" y="187"/>
                </a:lnTo>
                <a:lnTo>
                  <a:pt x="384" y="179"/>
                </a:lnTo>
                <a:lnTo>
                  <a:pt x="386" y="174"/>
                </a:lnTo>
                <a:lnTo>
                  <a:pt x="386" y="174"/>
                </a:lnTo>
                <a:lnTo>
                  <a:pt x="389" y="169"/>
                </a:lnTo>
                <a:lnTo>
                  <a:pt x="391" y="165"/>
                </a:lnTo>
                <a:lnTo>
                  <a:pt x="403" y="163"/>
                </a:lnTo>
                <a:lnTo>
                  <a:pt x="403" y="163"/>
                </a:lnTo>
                <a:lnTo>
                  <a:pt x="403" y="149"/>
                </a:lnTo>
                <a:lnTo>
                  <a:pt x="403" y="149"/>
                </a:lnTo>
                <a:lnTo>
                  <a:pt x="404" y="143"/>
                </a:lnTo>
                <a:lnTo>
                  <a:pt x="404" y="142"/>
                </a:lnTo>
                <a:lnTo>
                  <a:pt x="404" y="142"/>
                </a:lnTo>
                <a:lnTo>
                  <a:pt x="406" y="144"/>
                </a:lnTo>
                <a:lnTo>
                  <a:pt x="411" y="150"/>
                </a:lnTo>
                <a:lnTo>
                  <a:pt x="415" y="153"/>
                </a:lnTo>
                <a:lnTo>
                  <a:pt x="421" y="155"/>
                </a:lnTo>
                <a:lnTo>
                  <a:pt x="428" y="156"/>
                </a:lnTo>
                <a:lnTo>
                  <a:pt x="435" y="156"/>
                </a:lnTo>
                <a:lnTo>
                  <a:pt x="435" y="156"/>
                </a:lnTo>
                <a:lnTo>
                  <a:pt x="443" y="156"/>
                </a:lnTo>
                <a:lnTo>
                  <a:pt x="451" y="154"/>
                </a:lnTo>
                <a:lnTo>
                  <a:pt x="457" y="152"/>
                </a:lnTo>
                <a:lnTo>
                  <a:pt x="462" y="149"/>
                </a:lnTo>
                <a:lnTo>
                  <a:pt x="470" y="143"/>
                </a:lnTo>
                <a:lnTo>
                  <a:pt x="471" y="141"/>
                </a:lnTo>
                <a:lnTo>
                  <a:pt x="473" y="139"/>
                </a:lnTo>
                <a:lnTo>
                  <a:pt x="473" y="139"/>
                </a:lnTo>
                <a:lnTo>
                  <a:pt x="470" y="136"/>
                </a:lnTo>
                <a:lnTo>
                  <a:pt x="467" y="131"/>
                </a:lnTo>
                <a:lnTo>
                  <a:pt x="452" y="118"/>
                </a:lnTo>
                <a:lnTo>
                  <a:pt x="439" y="105"/>
                </a:lnTo>
                <a:lnTo>
                  <a:pt x="434" y="98"/>
                </a:lnTo>
                <a:lnTo>
                  <a:pt x="434" y="98"/>
                </a:lnTo>
                <a:lnTo>
                  <a:pt x="436" y="83"/>
                </a:lnTo>
                <a:lnTo>
                  <a:pt x="438" y="68"/>
                </a:lnTo>
                <a:lnTo>
                  <a:pt x="438" y="68"/>
                </a:lnTo>
                <a:lnTo>
                  <a:pt x="442" y="59"/>
                </a:lnTo>
                <a:lnTo>
                  <a:pt x="445" y="55"/>
                </a:lnTo>
                <a:lnTo>
                  <a:pt x="447" y="50"/>
                </a:lnTo>
                <a:lnTo>
                  <a:pt x="447" y="50"/>
                </a:lnTo>
                <a:lnTo>
                  <a:pt x="445" y="49"/>
                </a:lnTo>
                <a:lnTo>
                  <a:pt x="441" y="45"/>
                </a:lnTo>
                <a:lnTo>
                  <a:pt x="429" y="37"/>
                </a:lnTo>
                <a:lnTo>
                  <a:pt x="409" y="23"/>
                </a:lnTo>
                <a:lnTo>
                  <a:pt x="409" y="23"/>
                </a:lnTo>
                <a:lnTo>
                  <a:pt x="405" y="19"/>
                </a:lnTo>
                <a:lnTo>
                  <a:pt x="398" y="13"/>
                </a:lnTo>
                <a:lnTo>
                  <a:pt x="387" y="8"/>
                </a:lnTo>
                <a:lnTo>
                  <a:pt x="380" y="5"/>
                </a:lnTo>
                <a:lnTo>
                  <a:pt x="373" y="4"/>
                </a:lnTo>
                <a:lnTo>
                  <a:pt x="373" y="4"/>
                </a:lnTo>
                <a:lnTo>
                  <a:pt x="361" y="1"/>
                </a:lnTo>
                <a:lnTo>
                  <a:pt x="350" y="0"/>
                </a:lnTo>
                <a:lnTo>
                  <a:pt x="340" y="1"/>
                </a:lnTo>
                <a:lnTo>
                  <a:pt x="328" y="5"/>
                </a:lnTo>
                <a:lnTo>
                  <a:pt x="328" y="5"/>
                </a:lnTo>
                <a:lnTo>
                  <a:pt x="322" y="8"/>
                </a:lnTo>
                <a:lnTo>
                  <a:pt x="316" y="14"/>
                </a:lnTo>
                <a:lnTo>
                  <a:pt x="305" y="29"/>
                </a:lnTo>
                <a:lnTo>
                  <a:pt x="295" y="42"/>
                </a:lnTo>
                <a:lnTo>
                  <a:pt x="292" y="49"/>
                </a:lnTo>
                <a:lnTo>
                  <a:pt x="292" y="49"/>
                </a:lnTo>
                <a:lnTo>
                  <a:pt x="292" y="52"/>
                </a:lnTo>
                <a:lnTo>
                  <a:pt x="293" y="55"/>
                </a:lnTo>
                <a:lnTo>
                  <a:pt x="295" y="58"/>
                </a:lnTo>
                <a:lnTo>
                  <a:pt x="295" y="6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4">
            <a:extLst>
              <a:ext uri="{FF2B5EF4-FFF2-40B4-BE49-F238E27FC236}">
                <a16:creationId xmlns:a16="http://schemas.microsoft.com/office/drawing/2014/main" id="{EAD500E1-6D15-492B-A843-CC29FCAC05AE}"/>
              </a:ext>
            </a:extLst>
          </p:cNvPr>
          <p:cNvSpPr>
            <a:spLocks/>
          </p:cNvSpPr>
          <p:nvPr/>
        </p:nvSpPr>
        <p:spPr bwMode="auto">
          <a:xfrm>
            <a:off x="903676" y="679704"/>
            <a:ext cx="513866" cy="1850653"/>
          </a:xfrm>
          <a:custGeom>
            <a:avLst/>
            <a:gdLst>
              <a:gd name="T0" fmla="*/ 31 w 419"/>
              <a:gd name="T1" fmla="*/ 242 h 1509"/>
              <a:gd name="T2" fmla="*/ 58 w 419"/>
              <a:gd name="T3" fmla="*/ 294 h 1509"/>
              <a:gd name="T4" fmla="*/ 59 w 419"/>
              <a:gd name="T5" fmla="*/ 324 h 1509"/>
              <a:gd name="T6" fmla="*/ 35 w 419"/>
              <a:gd name="T7" fmla="*/ 373 h 1509"/>
              <a:gd name="T8" fmla="*/ 0 w 419"/>
              <a:gd name="T9" fmla="*/ 504 h 1509"/>
              <a:gd name="T10" fmla="*/ 27 w 419"/>
              <a:gd name="T11" fmla="*/ 694 h 1509"/>
              <a:gd name="T12" fmla="*/ 25 w 419"/>
              <a:gd name="T13" fmla="*/ 733 h 1509"/>
              <a:gd name="T14" fmla="*/ 32 w 419"/>
              <a:gd name="T15" fmla="*/ 787 h 1509"/>
              <a:gd name="T16" fmla="*/ 34 w 419"/>
              <a:gd name="T17" fmla="*/ 912 h 1509"/>
              <a:gd name="T18" fmla="*/ 79 w 419"/>
              <a:gd name="T19" fmla="*/ 1112 h 1509"/>
              <a:gd name="T20" fmla="*/ 50 w 419"/>
              <a:gd name="T21" fmla="*/ 1213 h 1509"/>
              <a:gd name="T22" fmla="*/ 77 w 419"/>
              <a:gd name="T23" fmla="*/ 1397 h 1509"/>
              <a:gd name="T24" fmla="*/ 77 w 419"/>
              <a:gd name="T25" fmla="*/ 1450 h 1509"/>
              <a:gd name="T26" fmla="*/ 70 w 419"/>
              <a:gd name="T27" fmla="*/ 1481 h 1509"/>
              <a:gd name="T28" fmla="*/ 92 w 419"/>
              <a:gd name="T29" fmla="*/ 1509 h 1509"/>
              <a:gd name="T30" fmla="*/ 266 w 419"/>
              <a:gd name="T31" fmla="*/ 1501 h 1509"/>
              <a:gd name="T32" fmla="*/ 288 w 419"/>
              <a:gd name="T33" fmla="*/ 1475 h 1509"/>
              <a:gd name="T34" fmla="*/ 236 w 419"/>
              <a:gd name="T35" fmla="*/ 1461 h 1509"/>
              <a:gd name="T36" fmla="*/ 193 w 419"/>
              <a:gd name="T37" fmla="*/ 1435 h 1509"/>
              <a:gd name="T38" fmla="*/ 299 w 419"/>
              <a:gd name="T39" fmla="*/ 1413 h 1509"/>
              <a:gd name="T40" fmla="*/ 259 w 419"/>
              <a:gd name="T41" fmla="*/ 1392 h 1509"/>
              <a:gd name="T42" fmla="*/ 239 w 419"/>
              <a:gd name="T43" fmla="*/ 1366 h 1509"/>
              <a:gd name="T44" fmla="*/ 219 w 419"/>
              <a:gd name="T45" fmla="*/ 1349 h 1509"/>
              <a:gd name="T46" fmla="*/ 212 w 419"/>
              <a:gd name="T47" fmla="*/ 1321 h 1509"/>
              <a:gd name="T48" fmla="*/ 260 w 419"/>
              <a:gd name="T49" fmla="*/ 1156 h 1509"/>
              <a:gd name="T50" fmla="*/ 293 w 419"/>
              <a:gd name="T51" fmla="*/ 1055 h 1509"/>
              <a:gd name="T52" fmla="*/ 300 w 419"/>
              <a:gd name="T53" fmla="*/ 1024 h 1509"/>
              <a:gd name="T54" fmla="*/ 319 w 419"/>
              <a:gd name="T55" fmla="*/ 1024 h 1509"/>
              <a:gd name="T56" fmla="*/ 339 w 419"/>
              <a:gd name="T57" fmla="*/ 1011 h 1509"/>
              <a:gd name="T58" fmla="*/ 369 w 419"/>
              <a:gd name="T59" fmla="*/ 1002 h 1509"/>
              <a:gd name="T60" fmla="*/ 384 w 419"/>
              <a:gd name="T61" fmla="*/ 982 h 1509"/>
              <a:gd name="T62" fmla="*/ 375 w 419"/>
              <a:gd name="T63" fmla="*/ 871 h 1509"/>
              <a:gd name="T64" fmla="*/ 326 w 419"/>
              <a:gd name="T65" fmla="*/ 826 h 1509"/>
              <a:gd name="T66" fmla="*/ 273 w 419"/>
              <a:gd name="T67" fmla="*/ 803 h 1509"/>
              <a:gd name="T68" fmla="*/ 266 w 419"/>
              <a:gd name="T69" fmla="*/ 787 h 1509"/>
              <a:gd name="T70" fmla="*/ 236 w 419"/>
              <a:gd name="T71" fmla="*/ 746 h 1509"/>
              <a:gd name="T72" fmla="*/ 231 w 419"/>
              <a:gd name="T73" fmla="*/ 707 h 1509"/>
              <a:gd name="T74" fmla="*/ 248 w 419"/>
              <a:gd name="T75" fmla="*/ 685 h 1509"/>
              <a:gd name="T76" fmla="*/ 234 w 419"/>
              <a:gd name="T77" fmla="*/ 602 h 1509"/>
              <a:gd name="T78" fmla="*/ 210 w 419"/>
              <a:gd name="T79" fmla="*/ 459 h 1509"/>
              <a:gd name="T80" fmla="*/ 247 w 419"/>
              <a:gd name="T81" fmla="*/ 330 h 1509"/>
              <a:gd name="T82" fmla="*/ 359 w 419"/>
              <a:gd name="T83" fmla="*/ 126 h 1509"/>
              <a:gd name="T84" fmla="*/ 371 w 419"/>
              <a:gd name="T85" fmla="*/ 98 h 1509"/>
              <a:gd name="T86" fmla="*/ 397 w 419"/>
              <a:gd name="T87" fmla="*/ 48 h 1509"/>
              <a:gd name="T88" fmla="*/ 410 w 419"/>
              <a:gd name="T89" fmla="*/ 51 h 1509"/>
              <a:gd name="T90" fmla="*/ 414 w 419"/>
              <a:gd name="T91" fmla="*/ 32 h 1509"/>
              <a:gd name="T92" fmla="*/ 406 w 419"/>
              <a:gd name="T93" fmla="*/ 16 h 1509"/>
              <a:gd name="T94" fmla="*/ 389 w 419"/>
              <a:gd name="T95" fmla="*/ 0 h 1509"/>
              <a:gd name="T96" fmla="*/ 346 w 419"/>
              <a:gd name="T97" fmla="*/ 15 h 1509"/>
              <a:gd name="T98" fmla="*/ 328 w 419"/>
              <a:gd name="T99" fmla="*/ 94 h 1509"/>
              <a:gd name="T100" fmla="*/ 229 w 419"/>
              <a:gd name="T101" fmla="*/ 229 h 1509"/>
              <a:gd name="T102" fmla="*/ 205 w 419"/>
              <a:gd name="T103" fmla="*/ 231 h 1509"/>
              <a:gd name="T104" fmla="*/ 239 w 419"/>
              <a:gd name="T105" fmla="*/ 190 h 1509"/>
              <a:gd name="T106" fmla="*/ 241 w 419"/>
              <a:gd name="T107" fmla="*/ 150 h 1509"/>
              <a:gd name="T108" fmla="*/ 186 w 419"/>
              <a:gd name="T109" fmla="*/ 172 h 1509"/>
              <a:gd name="T110" fmla="*/ 100 w 419"/>
              <a:gd name="T111" fmla="*/ 141 h 1509"/>
              <a:gd name="T112" fmla="*/ 72 w 419"/>
              <a:gd name="T113" fmla="*/ 156 h 15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19" h="1509">
                <a:moveTo>
                  <a:pt x="56" y="169"/>
                </a:moveTo>
                <a:lnTo>
                  <a:pt x="56" y="169"/>
                </a:lnTo>
                <a:lnTo>
                  <a:pt x="52" y="178"/>
                </a:lnTo>
                <a:lnTo>
                  <a:pt x="42" y="199"/>
                </a:lnTo>
                <a:lnTo>
                  <a:pt x="34" y="223"/>
                </a:lnTo>
                <a:lnTo>
                  <a:pt x="32" y="233"/>
                </a:lnTo>
                <a:lnTo>
                  <a:pt x="31" y="242"/>
                </a:lnTo>
                <a:lnTo>
                  <a:pt x="31" y="242"/>
                </a:lnTo>
                <a:lnTo>
                  <a:pt x="32" y="252"/>
                </a:lnTo>
                <a:lnTo>
                  <a:pt x="34" y="259"/>
                </a:lnTo>
                <a:lnTo>
                  <a:pt x="37" y="264"/>
                </a:lnTo>
                <a:lnTo>
                  <a:pt x="40" y="271"/>
                </a:lnTo>
                <a:lnTo>
                  <a:pt x="40" y="271"/>
                </a:lnTo>
                <a:lnTo>
                  <a:pt x="46" y="279"/>
                </a:lnTo>
                <a:lnTo>
                  <a:pt x="52" y="286"/>
                </a:lnTo>
                <a:lnTo>
                  <a:pt x="58" y="294"/>
                </a:lnTo>
                <a:lnTo>
                  <a:pt x="58" y="294"/>
                </a:lnTo>
                <a:lnTo>
                  <a:pt x="63" y="295"/>
                </a:lnTo>
                <a:lnTo>
                  <a:pt x="67" y="318"/>
                </a:lnTo>
                <a:lnTo>
                  <a:pt x="67" y="318"/>
                </a:lnTo>
                <a:lnTo>
                  <a:pt x="65" y="320"/>
                </a:lnTo>
                <a:lnTo>
                  <a:pt x="60" y="322"/>
                </a:lnTo>
                <a:lnTo>
                  <a:pt x="60" y="322"/>
                </a:lnTo>
                <a:lnTo>
                  <a:pt x="59" y="324"/>
                </a:lnTo>
                <a:lnTo>
                  <a:pt x="58" y="325"/>
                </a:lnTo>
                <a:lnTo>
                  <a:pt x="57" y="333"/>
                </a:lnTo>
                <a:lnTo>
                  <a:pt x="57" y="333"/>
                </a:lnTo>
                <a:lnTo>
                  <a:pt x="53" y="343"/>
                </a:lnTo>
                <a:lnTo>
                  <a:pt x="51" y="348"/>
                </a:lnTo>
                <a:lnTo>
                  <a:pt x="51" y="348"/>
                </a:lnTo>
                <a:lnTo>
                  <a:pt x="46" y="355"/>
                </a:lnTo>
                <a:lnTo>
                  <a:pt x="35" y="373"/>
                </a:lnTo>
                <a:lnTo>
                  <a:pt x="22" y="399"/>
                </a:lnTo>
                <a:lnTo>
                  <a:pt x="16" y="414"/>
                </a:lnTo>
                <a:lnTo>
                  <a:pt x="11" y="431"/>
                </a:lnTo>
                <a:lnTo>
                  <a:pt x="11" y="431"/>
                </a:lnTo>
                <a:lnTo>
                  <a:pt x="7" y="440"/>
                </a:lnTo>
                <a:lnTo>
                  <a:pt x="6" y="452"/>
                </a:lnTo>
                <a:lnTo>
                  <a:pt x="2" y="477"/>
                </a:lnTo>
                <a:lnTo>
                  <a:pt x="0" y="504"/>
                </a:lnTo>
                <a:lnTo>
                  <a:pt x="0" y="532"/>
                </a:lnTo>
                <a:lnTo>
                  <a:pt x="0" y="558"/>
                </a:lnTo>
                <a:lnTo>
                  <a:pt x="1" y="582"/>
                </a:lnTo>
                <a:lnTo>
                  <a:pt x="2" y="601"/>
                </a:lnTo>
                <a:lnTo>
                  <a:pt x="5" y="612"/>
                </a:lnTo>
                <a:lnTo>
                  <a:pt x="5" y="612"/>
                </a:lnTo>
                <a:lnTo>
                  <a:pt x="20" y="665"/>
                </a:lnTo>
                <a:lnTo>
                  <a:pt x="27" y="694"/>
                </a:lnTo>
                <a:lnTo>
                  <a:pt x="29" y="705"/>
                </a:lnTo>
                <a:lnTo>
                  <a:pt x="28" y="712"/>
                </a:lnTo>
                <a:lnTo>
                  <a:pt x="28" y="712"/>
                </a:lnTo>
                <a:lnTo>
                  <a:pt x="25" y="725"/>
                </a:lnTo>
                <a:lnTo>
                  <a:pt x="24" y="730"/>
                </a:lnTo>
                <a:lnTo>
                  <a:pt x="25" y="732"/>
                </a:lnTo>
                <a:lnTo>
                  <a:pt x="25" y="733"/>
                </a:lnTo>
                <a:lnTo>
                  <a:pt x="25" y="733"/>
                </a:lnTo>
                <a:lnTo>
                  <a:pt x="28" y="735"/>
                </a:lnTo>
                <a:lnTo>
                  <a:pt x="31" y="735"/>
                </a:lnTo>
                <a:lnTo>
                  <a:pt x="33" y="737"/>
                </a:lnTo>
                <a:lnTo>
                  <a:pt x="33" y="742"/>
                </a:lnTo>
                <a:lnTo>
                  <a:pt x="33" y="742"/>
                </a:lnTo>
                <a:lnTo>
                  <a:pt x="33" y="763"/>
                </a:lnTo>
                <a:lnTo>
                  <a:pt x="32" y="787"/>
                </a:lnTo>
                <a:lnTo>
                  <a:pt x="32" y="787"/>
                </a:lnTo>
                <a:lnTo>
                  <a:pt x="29" y="801"/>
                </a:lnTo>
                <a:lnTo>
                  <a:pt x="25" y="824"/>
                </a:lnTo>
                <a:lnTo>
                  <a:pt x="22" y="839"/>
                </a:lnTo>
                <a:lnTo>
                  <a:pt x="22" y="854"/>
                </a:lnTo>
                <a:lnTo>
                  <a:pt x="22" y="868"/>
                </a:lnTo>
                <a:lnTo>
                  <a:pt x="25" y="882"/>
                </a:lnTo>
                <a:lnTo>
                  <a:pt x="25" y="882"/>
                </a:lnTo>
                <a:lnTo>
                  <a:pt x="34" y="912"/>
                </a:lnTo>
                <a:lnTo>
                  <a:pt x="46" y="944"/>
                </a:lnTo>
                <a:lnTo>
                  <a:pt x="56" y="976"/>
                </a:lnTo>
                <a:lnTo>
                  <a:pt x="59" y="990"/>
                </a:lnTo>
                <a:lnTo>
                  <a:pt x="61" y="1002"/>
                </a:lnTo>
                <a:lnTo>
                  <a:pt x="61" y="1002"/>
                </a:lnTo>
                <a:lnTo>
                  <a:pt x="66" y="1034"/>
                </a:lnTo>
                <a:lnTo>
                  <a:pt x="73" y="1075"/>
                </a:lnTo>
                <a:lnTo>
                  <a:pt x="79" y="1112"/>
                </a:lnTo>
                <a:lnTo>
                  <a:pt x="80" y="1126"/>
                </a:lnTo>
                <a:lnTo>
                  <a:pt x="80" y="1133"/>
                </a:lnTo>
                <a:lnTo>
                  <a:pt x="80" y="1133"/>
                </a:lnTo>
                <a:lnTo>
                  <a:pt x="73" y="1148"/>
                </a:lnTo>
                <a:lnTo>
                  <a:pt x="66" y="1161"/>
                </a:lnTo>
                <a:lnTo>
                  <a:pt x="60" y="1177"/>
                </a:lnTo>
                <a:lnTo>
                  <a:pt x="54" y="1195"/>
                </a:lnTo>
                <a:lnTo>
                  <a:pt x="50" y="1213"/>
                </a:lnTo>
                <a:lnTo>
                  <a:pt x="48" y="1223"/>
                </a:lnTo>
                <a:lnTo>
                  <a:pt x="47" y="1234"/>
                </a:lnTo>
                <a:lnTo>
                  <a:pt x="47" y="1244"/>
                </a:lnTo>
                <a:lnTo>
                  <a:pt x="48" y="1255"/>
                </a:lnTo>
                <a:lnTo>
                  <a:pt x="48" y="1255"/>
                </a:lnTo>
                <a:lnTo>
                  <a:pt x="58" y="1302"/>
                </a:lnTo>
                <a:lnTo>
                  <a:pt x="67" y="1354"/>
                </a:lnTo>
                <a:lnTo>
                  <a:pt x="77" y="1397"/>
                </a:lnTo>
                <a:lnTo>
                  <a:pt x="79" y="1412"/>
                </a:lnTo>
                <a:lnTo>
                  <a:pt x="80" y="1419"/>
                </a:lnTo>
                <a:lnTo>
                  <a:pt x="80" y="1419"/>
                </a:lnTo>
                <a:lnTo>
                  <a:pt x="79" y="1438"/>
                </a:lnTo>
                <a:lnTo>
                  <a:pt x="79" y="1450"/>
                </a:lnTo>
                <a:lnTo>
                  <a:pt x="79" y="1450"/>
                </a:lnTo>
                <a:lnTo>
                  <a:pt x="78" y="1450"/>
                </a:lnTo>
                <a:lnTo>
                  <a:pt x="77" y="1450"/>
                </a:lnTo>
                <a:lnTo>
                  <a:pt x="76" y="1452"/>
                </a:lnTo>
                <a:lnTo>
                  <a:pt x="73" y="1458"/>
                </a:lnTo>
                <a:lnTo>
                  <a:pt x="73" y="1458"/>
                </a:lnTo>
                <a:lnTo>
                  <a:pt x="71" y="1465"/>
                </a:lnTo>
                <a:lnTo>
                  <a:pt x="70" y="1469"/>
                </a:lnTo>
                <a:lnTo>
                  <a:pt x="69" y="1474"/>
                </a:lnTo>
                <a:lnTo>
                  <a:pt x="70" y="1481"/>
                </a:lnTo>
                <a:lnTo>
                  <a:pt x="70" y="1481"/>
                </a:lnTo>
                <a:lnTo>
                  <a:pt x="71" y="1489"/>
                </a:lnTo>
                <a:lnTo>
                  <a:pt x="72" y="1497"/>
                </a:lnTo>
                <a:lnTo>
                  <a:pt x="73" y="1504"/>
                </a:lnTo>
                <a:lnTo>
                  <a:pt x="76" y="1507"/>
                </a:lnTo>
                <a:lnTo>
                  <a:pt x="78" y="1508"/>
                </a:lnTo>
                <a:lnTo>
                  <a:pt x="78" y="1508"/>
                </a:lnTo>
                <a:lnTo>
                  <a:pt x="83" y="1509"/>
                </a:lnTo>
                <a:lnTo>
                  <a:pt x="92" y="1509"/>
                </a:lnTo>
                <a:lnTo>
                  <a:pt x="119" y="1508"/>
                </a:lnTo>
                <a:lnTo>
                  <a:pt x="152" y="1505"/>
                </a:lnTo>
                <a:lnTo>
                  <a:pt x="186" y="1504"/>
                </a:lnTo>
                <a:lnTo>
                  <a:pt x="186" y="1504"/>
                </a:lnTo>
                <a:lnTo>
                  <a:pt x="229" y="1505"/>
                </a:lnTo>
                <a:lnTo>
                  <a:pt x="246" y="1504"/>
                </a:lnTo>
                <a:lnTo>
                  <a:pt x="266" y="1501"/>
                </a:lnTo>
                <a:lnTo>
                  <a:pt x="266" y="1501"/>
                </a:lnTo>
                <a:lnTo>
                  <a:pt x="275" y="1498"/>
                </a:lnTo>
                <a:lnTo>
                  <a:pt x="283" y="1495"/>
                </a:lnTo>
                <a:lnTo>
                  <a:pt x="287" y="1491"/>
                </a:lnTo>
                <a:lnTo>
                  <a:pt x="290" y="1488"/>
                </a:lnTo>
                <a:lnTo>
                  <a:pt x="291" y="1484"/>
                </a:lnTo>
                <a:lnTo>
                  <a:pt x="291" y="1481"/>
                </a:lnTo>
                <a:lnTo>
                  <a:pt x="290" y="1477"/>
                </a:lnTo>
                <a:lnTo>
                  <a:pt x="288" y="1475"/>
                </a:lnTo>
                <a:lnTo>
                  <a:pt x="288" y="1475"/>
                </a:lnTo>
                <a:lnTo>
                  <a:pt x="285" y="1472"/>
                </a:lnTo>
                <a:lnTo>
                  <a:pt x="280" y="1470"/>
                </a:lnTo>
                <a:lnTo>
                  <a:pt x="268" y="1466"/>
                </a:lnTo>
                <a:lnTo>
                  <a:pt x="253" y="1463"/>
                </a:lnTo>
                <a:lnTo>
                  <a:pt x="241" y="1462"/>
                </a:lnTo>
                <a:lnTo>
                  <a:pt x="241" y="1462"/>
                </a:lnTo>
                <a:lnTo>
                  <a:pt x="236" y="1461"/>
                </a:lnTo>
                <a:lnTo>
                  <a:pt x="231" y="1459"/>
                </a:lnTo>
                <a:lnTo>
                  <a:pt x="220" y="1455"/>
                </a:lnTo>
                <a:lnTo>
                  <a:pt x="206" y="1446"/>
                </a:lnTo>
                <a:lnTo>
                  <a:pt x="206" y="1446"/>
                </a:lnTo>
                <a:lnTo>
                  <a:pt x="201" y="1444"/>
                </a:lnTo>
                <a:lnTo>
                  <a:pt x="197" y="1439"/>
                </a:lnTo>
                <a:lnTo>
                  <a:pt x="193" y="1435"/>
                </a:lnTo>
                <a:lnTo>
                  <a:pt x="193" y="1435"/>
                </a:lnTo>
                <a:lnTo>
                  <a:pt x="226" y="1432"/>
                </a:lnTo>
                <a:lnTo>
                  <a:pt x="253" y="1429"/>
                </a:lnTo>
                <a:lnTo>
                  <a:pt x="275" y="1425"/>
                </a:lnTo>
                <a:lnTo>
                  <a:pt x="275" y="1425"/>
                </a:lnTo>
                <a:lnTo>
                  <a:pt x="283" y="1423"/>
                </a:lnTo>
                <a:lnTo>
                  <a:pt x="290" y="1420"/>
                </a:lnTo>
                <a:lnTo>
                  <a:pt x="294" y="1417"/>
                </a:lnTo>
                <a:lnTo>
                  <a:pt x="299" y="1413"/>
                </a:lnTo>
                <a:lnTo>
                  <a:pt x="300" y="1410"/>
                </a:lnTo>
                <a:lnTo>
                  <a:pt x="300" y="1406"/>
                </a:lnTo>
                <a:lnTo>
                  <a:pt x="298" y="1403"/>
                </a:lnTo>
                <a:lnTo>
                  <a:pt x="293" y="1399"/>
                </a:lnTo>
                <a:lnTo>
                  <a:pt x="293" y="1399"/>
                </a:lnTo>
                <a:lnTo>
                  <a:pt x="280" y="1396"/>
                </a:lnTo>
                <a:lnTo>
                  <a:pt x="268" y="1393"/>
                </a:lnTo>
                <a:lnTo>
                  <a:pt x="259" y="1392"/>
                </a:lnTo>
                <a:lnTo>
                  <a:pt x="249" y="1390"/>
                </a:lnTo>
                <a:lnTo>
                  <a:pt x="249" y="1390"/>
                </a:lnTo>
                <a:lnTo>
                  <a:pt x="246" y="1387"/>
                </a:lnTo>
                <a:lnTo>
                  <a:pt x="245" y="1384"/>
                </a:lnTo>
                <a:lnTo>
                  <a:pt x="242" y="1377"/>
                </a:lnTo>
                <a:lnTo>
                  <a:pt x="241" y="1371"/>
                </a:lnTo>
                <a:lnTo>
                  <a:pt x="241" y="1367"/>
                </a:lnTo>
                <a:lnTo>
                  <a:pt x="239" y="1366"/>
                </a:lnTo>
                <a:lnTo>
                  <a:pt x="239" y="1366"/>
                </a:lnTo>
                <a:lnTo>
                  <a:pt x="231" y="1360"/>
                </a:lnTo>
                <a:lnTo>
                  <a:pt x="225" y="1357"/>
                </a:lnTo>
                <a:lnTo>
                  <a:pt x="225" y="1357"/>
                </a:lnTo>
                <a:lnTo>
                  <a:pt x="223" y="1355"/>
                </a:lnTo>
                <a:lnTo>
                  <a:pt x="222" y="1354"/>
                </a:lnTo>
                <a:lnTo>
                  <a:pt x="220" y="1352"/>
                </a:lnTo>
                <a:lnTo>
                  <a:pt x="219" y="1349"/>
                </a:lnTo>
                <a:lnTo>
                  <a:pt x="219" y="1349"/>
                </a:lnTo>
                <a:lnTo>
                  <a:pt x="219" y="1341"/>
                </a:lnTo>
                <a:lnTo>
                  <a:pt x="219" y="1338"/>
                </a:lnTo>
                <a:lnTo>
                  <a:pt x="216" y="1335"/>
                </a:lnTo>
                <a:lnTo>
                  <a:pt x="216" y="1335"/>
                </a:lnTo>
                <a:lnTo>
                  <a:pt x="212" y="1332"/>
                </a:lnTo>
                <a:lnTo>
                  <a:pt x="212" y="1332"/>
                </a:lnTo>
                <a:lnTo>
                  <a:pt x="212" y="1321"/>
                </a:lnTo>
                <a:lnTo>
                  <a:pt x="212" y="1309"/>
                </a:lnTo>
                <a:lnTo>
                  <a:pt x="213" y="1293"/>
                </a:lnTo>
                <a:lnTo>
                  <a:pt x="216" y="1274"/>
                </a:lnTo>
                <a:lnTo>
                  <a:pt x="221" y="1251"/>
                </a:lnTo>
                <a:lnTo>
                  <a:pt x="229" y="1226"/>
                </a:lnTo>
                <a:lnTo>
                  <a:pt x="239" y="1200"/>
                </a:lnTo>
                <a:lnTo>
                  <a:pt x="239" y="1200"/>
                </a:lnTo>
                <a:lnTo>
                  <a:pt x="260" y="1156"/>
                </a:lnTo>
                <a:lnTo>
                  <a:pt x="277" y="1122"/>
                </a:lnTo>
                <a:lnTo>
                  <a:pt x="287" y="1100"/>
                </a:lnTo>
                <a:lnTo>
                  <a:pt x="291" y="1092"/>
                </a:lnTo>
                <a:lnTo>
                  <a:pt x="294" y="1083"/>
                </a:lnTo>
                <a:lnTo>
                  <a:pt x="294" y="1083"/>
                </a:lnTo>
                <a:lnTo>
                  <a:pt x="296" y="1075"/>
                </a:lnTo>
                <a:lnTo>
                  <a:pt x="294" y="1066"/>
                </a:lnTo>
                <a:lnTo>
                  <a:pt x="293" y="1055"/>
                </a:lnTo>
                <a:lnTo>
                  <a:pt x="291" y="1046"/>
                </a:lnTo>
                <a:lnTo>
                  <a:pt x="285" y="1029"/>
                </a:lnTo>
                <a:lnTo>
                  <a:pt x="283" y="1022"/>
                </a:lnTo>
                <a:lnTo>
                  <a:pt x="283" y="1022"/>
                </a:lnTo>
                <a:lnTo>
                  <a:pt x="290" y="1024"/>
                </a:lnTo>
                <a:lnTo>
                  <a:pt x="296" y="1025"/>
                </a:lnTo>
                <a:lnTo>
                  <a:pt x="298" y="1025"/>
                </a:lnTo>
                <a:lnTo>
                  <a:pt x="300" y="1024"/>
                </a:lnTo>
                <a:lnTo>
                  <a:pt x="300" y="1024"/>
                </a:lnTo>
                <a:lnTo>
                  <a:pt x="305" y="1018"/>
                </a:lnTo>
                <a:lnTo>
                  <a:pt x="305" y="1018"/>
                </a:lnTo>
                <a:lnTo>
                  <a:pt x="305" y="1020"/>
                </a:lnTo>
                <a:lnTo>
                  <a:pt x="309" y="1022"/>
                </a:lnTo>
                <a:lnTo>
                  <a:pt x="313" y="1024"/>
                </a:lnTo>
                <a:lnTo>
                  <a:pt x="316" y="1024"/>
                </a:lnTo>
                <a:lnTo>
                  <a:pt x="319" y="1024"/>
                </a:lnTo>
                <a:lnTo>
                  <a:pt x="319" y="1024"/>
                </a:lnTo>
                <a:lnTo>
                  <a:pt x="323" y="1023"/>
                </a:lnTo>
                <a:lnTo>
                  <a:pt x="326" y="1021"/>
                </a:lnTo>
                <a:lnTo>
                  <a:pt x="332" y="1016"/>
                </a:lnTo>
                <a:lnTo>
                  <a:pt x="337" y="1010"/>
                </a:lnTo>
                <a:lnTo>
                  <a:pt x="337" y="1010"/>
                </a:lnTo>
                <a:lnTo>
                  <a:pt x="338" y="1010"/>
                </a:lnTo>
                <a:lnTo>
                  <a:pt x="339" y="1011"/>
                </a:lnTo>
                <a:lnTo>
                  <a:pt x="344" y="1014"/>
                </a:lnTo>
                <a:lnTo>
                  <a:pt x="351" y="1014"/>
                </a:lnTo>
                <a:lnTo>
                  <a:pt x="351" y="1014"/>
                </a:lnTo>
                <a:lnTo>
                  <a:pt x="356" y="1014"/>
                </a:lnTo>
                <a:lnTo>
                  <a:pt x="359" y="1011"/>
                </a:lnTo>
                <a:lnTo>
                  <a:pt x="365" y="1008"/>
                </a:lnTo>
                <a:lnTo>
                  <a:pt x="368" y="1004"/>
                </a:lnTo>
                <a:lnTo>
                  <a:pt x="369" y="1002"/>
                </a:lnTo>
                <a:lnTo>
                  <a:pt x="369" y="1002"/>
                </a:lnTo>
                <a:lnTo>
                  <a:pt x="370" y="1002"/>
                </a:lnTo>
                <a:lnTo>
                  <a:pt x="374" y="1001"/>
                </a:lnTo>
                <a:lnTo>
                  <a:pt x="377" y="998"/>
                </a:lnTo>
                <a:lnTo>
                  <a:pt x="380" y="997"/>
                </a:lnTo>
                <a:lnTo>
                  <a:pt x="381" y="994"/>
                </a:lnTo>
                <a:lnTo>
                  <a:pt x="381" y="994"/>
                </a:lnTo>
                <a:lnTo>
                  <a:pt x="384" y="982"/>
                </a:lnTo>
                <a:lnTo>
                  <a:pt x="388" y="962"/>
                </a:lnTo>
                <a:lnTo>
                  <a:pt x="389" y="950"/>
                </a:lnTo>
                <a:lnTo>
                  <a:pt x="390" y="937"/>
                </a:lnTo>
                <a:lnTo>
                  <a:pt x="389" y="924"/>
                </a:lnTo>
                <a:lnTo>
                  <a:pt x="387" y="910"/>
                </a:lnTo>
                <a:lnTo>
                  <a:pt x="387" y="910"/>
                </a:lnTo>
                <a:lnTo>
                  <a:pt x="378" y="878"/>
                </a:lnTo>
                <a:lnTo>
                  <a:pt x="375" y="871"/>
                </a:lnTo>
                <a:lnTo>
                  <a:pt x="370" y="861"/>
                </a:lnTo>
                <a:lnTo>
                  <a:pt x="370" y="861"/>
                </a:lnTo>
                <a:lnTo>
                  <a:pt x="364" y="853"/>
                </a:lnTo>
                <a:lnTo>
                  <a:pt x="357" y="847"/>
                </a:lnTo>
                <a:lnTo>
                  <a:pt x="343" y="839"/>
                </a:lnTo>
                <a:lnTo>
                  <a:pt x="343" y="839"/>
                </a:lnTo>
                <a:lnTo>
                  <a:pt x="335" y="833"/>
                </a:lnTo>
                <a:lnTo>
                  <a:pt x="326" y="826"/>
                </a:lnTo>
                <a:lnTo>
                  <a:pt x="316" y="817"/>
                </a:lnTo>
                <a:lnTo>
                  <a:pt x="316" y="817"/>
                </a:lnTo>
                <a:lnTo>
                  <a:pt x="305" y="811"/>
                </a:lnTo>
                <a:lnTo>
                  <a:pt x="294" y="807"/>
                </a:lnTo>
                <a:lnTo>
                  <a:pt x="294" y="807"/>
                </a:lnTo>
                <a:lnTo>
                  <a:pt x="279" y="802"/>
                </a:lnTo>
                <a:lnTo>
                  <a:pt x="273" y="803"/>
                </a:lnTo>
                <a:lnTo>
                  <a:pt x="273" y="803"/>
                </a:lnTo>
                <a:lnTo>
                  <a:pt x="271" y="801"/>
                </a:lnTo>
                <a:lnTo>
                  <a:pt x="268" y="795"/>
                </a:lnTo>
                <a:lnTo>
                  <a:pt x="268" y="795"/>
                </a:lnTo>
                <a:lnTo>
                  <a:pt x="268" y="791"/>
                </a:lnTo>
                <a:lnTo>
                  <a:pt x="268" y="789"/>
                </a:lnTo>
                <a:lnTo>
                  <a:pt x="268" y="788"/>
                </a:lnTo>
                <a:lnTo>
                  <a:pt x="266" y="787"/>
                </a:lnTo>
                <a:lnTo>
                  <a:pt x="266" y="787"/>
                </a:lnTo>
                <a:lnTo>
                  <a:pt x="261" y="785"/>
                </a:lnTo>
                <a:lnTo>
                  <a:pt x="255" y="782"/>
                </a:lnTo>
                <a:lnTo>
                  <a:pt x="247" y="777"/>
                </a:lnTo>
                <a:lnTo>
                  <a:pt x="247" y="777"/>
                </a:lnTo>
                <a:lnTo>
                  <a:pt x="235" y="758"/>
                </a:lnTo>
                <a:lnTo>
                  <a:pt x="235" y="758"/>
                </a:lnTo>
                <a:lnTo>
                  <a:pt x="235" y="756"/>
                </a:lnTo>
                <a:lnTo>
                  <a:pt x="236" y="746"/>
                </a:lnTo>
                <a:lnTo>
                  <a:pt x="236" y="746"/>
                </a:lnTo>
                <a:lnTo>
                  <a:pt x="239" y="733"/>
                </a:lnTo>
                <a:lnTo>
                  <a:pt x="240" y="729"/>
                </a:lnTo>
                <a:lnTo>
                  <a:pt x="239" y="724"/>
                </a:lnTo>
                <a:lnTo>
                  <a:pt x="239" y="724"/>
                </a:lnTo>
                <a:lnTo>
                  <a:pt x="238" y="718"/>
                </a:lnTo>
                <a:lnTo>
                  <a:pt x="234" y="712"/>
                </a:lnTo>
                <a:lnTo>
                  <a:pt x="231" y="707"/>
                </a:lnTo>
                <a:lnTo>
                  <a:pt x="228" y="705"/>
                </a:lnTo>
                <a:lnTo>
                  <a:pt x="228" y="705"/>
                </a:lnTo>
                <a:lnTo>
                  <a:pt x="231" y="703"/>
                </a:lnTo>
                <a:lnTo>
                  <a:pt x="236" y="699"/>
                </a:lnTo>
                <a:lnTo>
                  <a:pt x="244" y="692"/>
                </a:lnTo>
                <a:lnTo>
                  <a:pt x="247" y="688"/>
                </a:lnTo>
                <a:lnTo>
                  <a:pt x="248" y="685"/>
                </a:lnTo>
                <a:lnTo>
                  <a:pt x="248" y="685"/>
                </a:lnTo>
                <a:lnTo>
                  <a:pt x="248" y="680"/>
                </a:lnTo>
                <a:lnTo>
                  <a:pt x="247" y="672"/>
                </a:lnTo>
                <a:lnTo>
                  <a:pt x="244" y="654"/>
                </a:lnTo>
                <a:lnTo>
                  <a:pt x="238" y="634"/>
                </a:lnTo>
                <a:lnTo>
                  <a:pt x="236" y="626"/>
                </a:lnTo>
                <a:lnTo>
                  <a:pt x="235" y="619"/>
                </a:lnTo>
                <a:lnTo>
                  <a:pt x="235" y="619"/>
                </a:lnTo>
                <a:lnTo>
                  <a:pt x="234" y="602"/>
                </a:lnTo>
                <a:lnTo>
                  <a:pt x="231" y="582"/>
                </a:lnTo>
                <a:lnTo>
                  <a:pt x="223" y="547"/>
                </a:lnTo>
                <a:lnTo>
                  <a:pt x="223" y="547"/>
                </a:lnTo>
                <a:lnTo>
                  <a:pt x="220" y="509"/>
                </a:lnTo>
                <a:lnTo>
                  <a:pt x="218" y="486"/>
                </a:lnTo>
                <a:lnTo>
                  <a:pt x="215" y="471"/>
                </a:lnTo>
                <a:lnTo>
                  <a:pt x="215" y="471"/>
                </a:lnTo>
                <a:lnTo>
                  <a:pt x="210" y="459"/>
                </a:lnTo>
                <a:lnTo>
                  <a:pt x="206" y="445"/>
                </a:lnTo>
                <a:lnTo>
                  <a:pt x="199" y="426"/>
                </a:lnTo>
                <a:lnTo>
                  <a:pt x="199" y="426"/>
                </a:lnTo>
                <a:lnTo>
                  <a:pt x="186" y="402"/>
                </a:lnTo>
                <a:lnTo>
                  <a:pt x="192" y="387"/>
                </a:lnTo>
                <a:lnTo>
                  <a:pt x="192" y="387"/>
                </a:lnTo>
                <a:lnTo>
                  <a:pt x="208" y="370"/>
                </a:lnTo>
                <a:lnTo>
                  <a:pt x="247" y="330"/>
                </a:lnTo>
                <a:lnTo>
                  <a:pt x="268" y="307"/>
                </a:lnTo>
                <a:lnTo>
                  <a:pt x="288" y="283"/>
                </a:lnTo>
                <a:lnTo>
                  <a:pt x="305" y="260"/>
                </a:lnTo>
                <a:lnTo>
                  <a:pt x="311" y="250"/>
                </a:lnTo>
                <a:lnTo>
                  <a:pt x="316" y="240"/>
                </a:lnTo>
                <a:lnTo>
                  <a:pt x="316" y="240"/>
                </a:lnTo>
                <a:lnTo>
                  <a:pt x="346" y="159"/>
                </a:lnTo>
                <a:lnTo>
                  <a:pt x="359" y="126"/>
                </a:lnTo>
                <a:lnTo>
                  <a:pt x="364" y="110"/>
                </a:lnTo>
                <a:lnTo>
                  <a:pt x="364" y="110"/>
                </a:lnTo>
                <a:lnTo>
                  <a:pt x="363" y="110"/>
                </a:lnTo>
                <a:lnTo>
                  <a:pt x="363" y="110"/>
                </a:lnTo>
                <a:lnTo>
                  <a:pt x="363" y="110"/>
                </a:lnTo>
                <a:lnTo>
                  <a:pt x="367" y="104"/>
                </a:lnTo>
                <a:lnTo>
                  <a:pt x="367" y="104"/>
                </a:lnTo>
                <a:lnTo>
                  <a:pt x="371" y="98"/>
                </a:lnTo>
                <a:lnTo>
                  <a:pt x="377" y="93"/>
                </a:lnTo>
                <a:lnTo>
                  <a:pt x="382" y="87"/>
                </a:lnTo>
                <a:lnTo>
                  <a:pt x="387" y="81"/>
                </a:lnTo>
                <a:lnTo>
                  <a:pt x="387" y="81"/>
                </a:lnTo>
                <a:lnTo>
                  <a:pt x="393" y="62"/>
                </a:lnTo>
                <a:lnTo>
                  <a:pt x="397" y="49"/>
                </a:lnTo>
                <a:lnTo>
                  <a:pt x="397" y="49"/>
                </a:lnTo>
                <a:lnTo>
                  <a:pt x="397" y="48"/>
                </a:lnTo>
                <a:lnTo>
                  <a:pt x="398" y="48"/>
                </a:lnTo>
                <a:lnTo>
                  <a:pt x="401" y="50"/>
                </a:lnTo>
                <a:lnTo>
                  <a:pt x="403" y="52"/>
                </a:lnTo>
                <a:lnTo>
                  <a:pt x="404" y="54"/>
                </a:lnTo>
                <a:lnTo>
                  <a:pt x="406" y="54"/>
                </a:lnTo>
                <a:lnTo>
                  <a:pt x="406" y="54"/>
                </a:lnTo>
                <a:lnTo>
                  <a:pt x="410" y="51"/>
                </a:lnTo>
                <a:lnTo>
                  <a:pt x="410" y="51"/>
                </a:lnTo>
                <a:lnTo>
                  <a:pt x="411" y="54"/>
                </a:lnTo>
                <a:lnTo>
                  <a:pt x="413" y="54"/>
                </a:lnTo>
                <a:lnTo>
                  <a:pt x="415" y="51"/>
                </a:lnTo>
                <a:lnTo>
                  <a:pt x="415" y="51"/>
                </a:lnTo>
                <a:lnTo>
                  <a:pt x="415" y="46"/>
                </a:lnTo>
                <a:lnTo>
                  <a:pt x="415" y="39"/>
                </a:lnTo>
                <a:lnTo>
                  <a:pt x="414" y="32"/>
                </a:lnTo>
                <a:lnTo>
                  <a:pt x="414" y="32"/>
                </a:lnTo>
                <a:lnTo>
                  <a:pt x="416" y="31"/>
                </a:lnTo>
                <a:lnTo>
                  <a:pt x="419" y="29"/>
                </a:lnTo>
                <a:lnTo>
                  <a:pt x="419" y="28"/>
                </a:lnTo>
                <a:lnTo>
                  <a:pt x="417" y="26"/>
                </a:lnTo>
                <a:lnTo>
                  <a:pt x="417" y="26"/>
                </a:lnTo>
                <a:lnTo>
                  <a:pt x="413" y="20"/>
                </a:lnTo>
                <a:lnTo>
                  <a:pt x="409" y="18"/>
                </a:lnTo>
                <a:lnTo>
                  <a:pt x="406" y="16"/>
                </a:lnTo>
                <a:lnTo>
                  <a:pt x="406" y="16"/>
                </a:lnTo>
                <a:lnTo>
                  <a:pt x="403" y="15"/>
                </a:lnTo>
                <a:lnTo>
                  <a:pt x="402" y="13"/>
                </a:lnTo>
                <a:lnTo>
                  <a:pt x="398" y="7"/>
                </a:lnTo>
                <a:lnTo>
                  <a:pt x="395" y="3"/>
                </a:lnTo>
                <a:lnTo>
                  <a:pt x="391" y="2"/>
                </a:lnTo>
                <a:lnTo>
                  <a:pt x="389" y="0"/>
                </a:lnTo>
                <a:lnTo>
                  <a:pt x="389" y="0"/>
                </a:lnTo>
                <a:lnTo>
                  <a:pt x="377" y="0"/>
                </a:lnTo>
                <a:lnTo>
                  <a:pt x="372" y="2"/>
                </a:lnTo>
                <a:lnTo>
                  <a:pt x="367" y="3"/>
                </a:lnTo>
                <a:lnTo>
                  <a:pt x="367" y="3"/>
                </a:lnTo>
                <a:lnTo>
                  <a:pt x="355" y="9"/>
                </a:lnTo>
                <a:lnTo>
                  <a:pt x="350" y="12"/>
                </a:lnTo>
                <a:lnTo>
                  <a:pt x="346" y="15"/>
                </a:lnTo>
                <a:lnTo>
                  <a:pt x="346" y="15"/>
                </a:lnTo>
                <a:lnTo>
                  <a:pt x="344" y="24"/>
                </a:lnTo>
                <a:lnTo>
                  <a:pt x="341" y="41"/>
                </a:lnTo>
                <a:lnTo>
                  <a:pt x="336" y="71"/>
                </a:lnTo>
                <a:lnTo>
                  <a:pt x="336" y="71"/>
                </a:lnTo>
                <a:lnTo>
                  <a:pt x="335" y="78"/>
                </a:lnTo>
                <a:lnTo>
                  <a:pt x="331" y="85"/>
                </a:lnTo>
                <a:lnTo>
                  <a:pt x="328" y="94"/>
                </a:lnTo>
                <a:lnTo>
                  <a:pt x="328" y="94"/>
                </a:lnTo>
                <a:lnTo>
                  <a:pt x="328" y="95"/>
                </a:lnTo>
                <a:lnTo>
                  <a:pt x="325" y="100"/>
                </a:lnTo>
                <a:lnTo>
                  <a:pt x="325" y="100"/>
                </a:lnTo>
                <a:lnTo>
                  <a:pt x="287" y="153"/>
                </a:lnTo>
                <a:lnTo>
                  <a:pt x="247" y="207"/>
                </a:lnTo>
                <a:lnTo>
                  <a:pt x="247" y="207"/>
                </a:lnTo>
                <a:lnTo>
                  <a:pt x="238" y="219"/>
                </a:lnTo>
                <a:lnTo>
                  <a:pt x="229" y="229"/>
                </a:lnTo>
                <a:lnTo>
                  <a:pt x="229" y="229"/>
                </a:lnTo>
                <a:lnTo>
                  <a:pt x="216" y="250"/>
                </a:lnTo>
                <a:lnTo>
                  <a:pt x="216" y="250"/>
                </a:lnTo>
                <a:lnTo>
                  <a:pt x="210" y="243"/>
                </a:lnTo>
                <a:lnTo>
                  <a:pt x="207" y="237"/>
                </a:lnTo>
                <a:lnTo>
                  <a:pt x="205" y="234"/>
                </a:lnTo>
                <a:lnTo>
                  <a:pt x="205" y="231"/>
                </a:lnTo>
                <a:lnTo>
                  <a:pt x="205" y="231"/>
                </a:lnTo>
                <a:lnTo>
                  <a:pt x="205" y="224"/>
                </a:lnTo>
                <a:lnTo>
                  <a:pt x="206" y="221"/>
                </a:lnTo>
                <a:lnTo>
                  <a:pt x="206" y="221"/>
                </a:lnTo>
                <a:lnTo>
                  <a:pt x="210" y="219"/>
                </a:lnTo>
                <a:lnTo>
                  <a:pt x="221" y="211"/>
                </a:lnTo>
                <a:lnTo>
                  <a:pt x="233" y="200"/>
                </a:lnTo>
                <a:lnTo>
                  <a:pt x="236" y="194"/>
                </a:lnTo>
                <a:lnTo>
                  <a:pt x="239" y="190"/>
                </a:lnTo>
                <a:lnTo>
                  <a:pt x="239" y="190"/>
                </a:lnTo>
                <a:lnTo>
                  <a:pt x="245" y="168"/>
                </a:lnTo>
                <a:lnTo>
                  <a:pt x="246" y="159"/>
                </a:lnTo>
                <a:lnTo>
                  <a:pt x="246" y="155"/>
                </a:lnTo>
                <a:lnTo>
                  <a:pt x="245" y="153"/>
                </a:lnTo>
                <a:lnTo>
                  <a:pt x="245" y="153"/>
                </a:lnTo>
                <a:lnTo>
                  <a:pt x="244" y="152"/>
                </a:lnTo>
                <a:lnTo>
                  <a:pt x="241" y="150"/>
                </a:lnTo>
                <a:lnTo>
                  <a:pt x="235" y="150"/>
                </a:lnTo>
                <a:lnTo>
                  <a:pt x="228" y="153"/>
                </a:lnTo>
                <a:lnTo>
                  <a:pt x="219" y="158"/>
                </a:lnTo>
                <a:lnTo>
                  <a:pt x="219" y="158"/>
                </a:lnTo>
                <a:lnTo>
                  <a:pt x="208" y="162"/>
                </a:lnTo>
                <a:lnTo>
                  <a:pt x="197" y="167"/>
                </a:lnTo>
                <a:lnTo>
                  <a:pt x="186" y="172"/>
                </a:lnTo>
                <a:lnTo>
                  <a:pt x="186" y="172"/>
                </a:lnTo>
                <a:lnTo>
                  <a:pt x="169" y="161"/>
                </a:lnTo>
                <a:lnTo>
                  <a:pt x="155" y="153"/>
                </a:lnTo>
                <a:lnTo>
                  <a:pt x="141" y="147"/>
                </a:lnTo>
                <a:lnTo>
                  <a:pt x="141" y="147"/>
                </a:lnTo>
                <a:lnTo>
                  <a:pt x="129" y="143"/>
                </a:lnTo>
                <a:lnTo>
                  <a:pt x="117" y="141"/>
                </a:lnTo>
                <a:lnTo>
                  <a:pt x="106" y="140"/>
                </a:lnTo>
                <a:lnTo>
                  <a:pt x="100" y="141"/>
                </a:lnTo>
                <a:lnTo>
                  <a:pt x="97" y="142"/>
                </a:lnTo>
                <a:lnTo>
                  <a:pt x="97" y="142"/>
                </a:lnTo>
                <a:lnTo>
                  <a:pt x="89" y="147"/>
                </a:lnTo>
                <a:lnTo>
                  <a:pt x="80" y="152"/>
                </a:lnTo>
                <a:lnTo>
                  <a:pt x="73" y="159"/>
                </a:lnTo>
                <a:lnTo>
                  <a:pt x="73" y="159"/>
                </a:lnTo>
                <a:lnTo>
                  <a:pt x="73" y="158"/>
                </a:lnTo>
                <a:lnTo>
                  <a:pt x="72" y="156"/>
                </a:lnTo>
                <a:lnTo>
                  <a:pt x="69" y="156"/>
                </a:lnTo>
                <a:lnTo>
                  <a:pt x="64" y="158"/>
                </a:lnTo>
                <a:lnTo>
                  <a:pt x="64" y="158"/>
                </a:lnTo>
                <a:lnTo>
                  <a:pt x="59" y="161"/>
                </a:lnTo>
                <a:lnTo>
                  <a:pt x="57" y="165"/>
                </a:lnTo>
                <a:lnTo>
                  <a:pt x="56" y="169"/>
                </a:lnTo>
                <a:lnTo>
                  <a:pt x="56" y="16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5">
            <a:extLst>
              <a:ext uri="{FF2B5EF4-FFF2-40B4-BE49-F238E27FC236}">
                <a16:creationId xmlns:a16="http://schemas.microsoft.com/office/drawing/2014/main" id="{F179E434-ED29-44EC-9997-5284B663F522}"/>
              </a:ext>
            </a:extLst>
          </p:cNvPr>
          <p:cNvSpPr>
            <a:spLocks noEditPoints="1"/>
          </p:cNvSpPr>
          <p:nvPr/>
        </p:nvSpPr>
        <p:spPr bwMode="auto">
          <a:xfrm>
            <a:off x="6573180" y="721401"/>
            <a:ext cx="753016" cy="1767257"/>
          </a:xfrm>
          <a:custGeom>
            <a:avLst/>
            <a:gdLst>
              <a:gd name="T0" fmla="*/ 286 w 614"/>
              <a:gd name="T1" fmla="*/ 338 h 1441"/>
              <a:gd name="T2" fmla="*/ 328 w 614"/>
              <a:gd name="T3" fmla="*/ 344 h 1441"/>
              <a:gd name="T4" fmla="*/ 421 w 614"/>
              <a:gd name="T5" fmla="*/ 209 h 1441"/>
              <a:gd name="T6" fmla="*/ 524 w 614"/>
              <a:gd name="T7" fmla="*/ 262 h 1441"/>
              <a:gd name="T8" fmla="*/ 562 w 614"/>
              <a:gd name="T9" fmla="*/ 257 h 1441"/>
              <a:gd name="T10" fmla="*/ 597 w 614"/>
              <a:gd name="T11" fmla="*/ 189 h 1441"/>
              <a:gd name="T12" fmla="*/ 609 w 614"/>
              <a:gd name="T13" fmla="*/ 166 h 1441"/>
              <a:gd name="T14" fmla="*/ 524 w 614"/>
              <a:gd name="T15" fmla="*/ 100 h 1441"/>
              <a:gd name="T16" fmla="*/ 516 w 614"/>
              <a:gd name="T17" fmla="*/ 91 h 1441"/>
              <a:gd name="T18" fmla="*/ 490 w 614"/>
              <a:gd name="T19" fmla="*/ 74 h 1441"/>
              <a:gd name="T20" fmla="*/ 516 w 614"/>
              <a:gd name="T21" fmla="*/ 27 h 1441"/>
              <a:gd name="T22" fmla="*/ 491 w 614"/>
              <a:gd name="T23" fmla="*/ 17 h 1441"/>
              <a:gd name="T24" fmla="*/ 468 w 614"/>
              <a:gd name="T25" fmla="*/ 28 h 1441"/>
              <a:gd name="T26" fmla="*/ 454 w 614"/>
              <a:gd name="T27" fmla="*/ 23 h 1441"/>
              <a:gd name="T28" fmla="*/ 438 w 614"/>
              <a:gd name="T29" fmla="*/ 88 h 1441"/>
              <a:gd name="T30" fmla="*/ 334 w 614"/>
              <a:gd name="T31" fmla="*/ 145 h 1441"/>
              <a:gd name="T32" fmla="*/ 322 w 614"/>
              <a:gd name="T33" fmla="*/ 110 h 1441"/>
              <a:gd name="T34" fmla="*/ 356 w 614"/>
              <a:gd name="T35" fmla="*/ 80 h 1441"/>
              <a:gd name="T36" fmla="*/ 371 w 614"/>
              <a:gd name="T37" fmla="*/ 38 h 1441"/>
              <a:gd name="T38" fmla="*/ 245 w 614"/>
              <a:gd name="T39" fmla="*/ 4 h 1441"/>
              <a:gd name="T40" fmla="*/ 201 w 614"/>
              <a:gd name="T41" fmla="*/ 7 h 1441"/>
              <a:gd name="T42" fmla="*/ 160 w 614"/>
              <a:gd name="T43" fmla="*/ 66 h 1441"/>
              <a:gd name="T44" fmla="*/ 170 w 614"/>
              <a:gd name="T45" fmla="*/ 143 h 1441"/>
              <a:gd name="T46" fmla="*/ 147 w 614"/>
              <a:gd name="T47" fmla="*/ 181 h 1441"/>
              <a:gd name="T48" fmla="*/ 73 w 614"/>
              <a:gd name="T49" fmla="*/ 346 h 1441"/>
              <a:gd name="T50" fmla="*/ 89 w 614"/>
              <a:gd name="T51" fmla="*/ 598 h 1441"/>
              <a:gd name="T52" fmla="*/ 59 w 614"/>
              <a:gd name="T53" fmla="*/ 683 h 1441"/>
              <a:gd name="T54" fmla="*/ 92 w 614"/>
              <a:gd name="T55" fmla="*/ 793 h 1441"/>
              <a:gd name="T56" fmla="*/ 116 w 614"/>
              <a:gd name="T57" fmla="*/ 1002 h 1441"/>
              <a:gd name="T58" fmla="*/ 106 w 614"/>
              <a:gd name="T59" fmla="*/ 1038 h 1441"/>
              <a:gd name="T60" fmla="*/ 52 w 614"/>
              <a:gd name="T61" fmla="*/ 1134 h 1441"/>
              <a:gd name="T62" fmla="*/ 19 w 614"/>
              <a:gd name="T63" fmla="*/ 1335 h 1441"/>
              <a:gd name="T64" fmla="*/ 1 w 614"/>
              <a:gd name="T65" fmla="*/ 1371 h 1441"/>
              <a:gd name="T66" fmla="*/ 15 w 614"/>
              <a:gd name="T67" fmla="*/ 1414 h 1441"/>
              <a:gd name="T68" fmla="*/ 176 w 614"/>
              <a:gd name="T69" fmla="*/ 1389 h 1441"/>
              <a:gd name="T70" fmla="*/ 183 w 614"/>
              <a:gd name="T71" fmla="*/ 1358 h 1441"/>
              <a:gd name="T72" fmla="*/ 101 w 614"/>
              <a:gd name="T73" fmla="*/ 1339 h 1441"/>
              <a:gd name="T74" fmla="*/ 131 w 614"/>
              <a:gd name="T75" fmla="*/ 1214 h 1441"/>
              <a:gd name="T76" fmla="*/ 244 w 614"/>
              <a:gd name="T77" fmla="*/ 952 h 1441"/>
              <a:gd name="T78" fmla="*/ 310 w 614"/>
              <a:gd name="T79" fmla="*/ 1028 h 1441"/>
              <a:gd name="T80" fmla="*/ 263 w 614"/>
              <a:gd name="T81" fmla="*/ 1241 h 1441"/>
              <a:gd name="T82" fmla="*/ 241 w 614"/>
              <a:gd name="T83" fmla="*/ 1337 h 1441"/>
              <a:gd name="T84" fmla="*/ 222 w 614"/>
              <a:gd name="T85" fmla="*/ 1393 h 1441"/>
              <a:gd name="T86" fmla="*/ 276 w 614"/>
              <a:gd name="T87" fmla="*/ 1422 h 1441"/>
              <a:gd name="T88" fmla="*/ 408 w 614"/>
              <a:gd name="T89" fmla="*/ 1439 h 1441"/>
              <a:gd name="T90" fmla="*/ 435 w 614"/>
              <a:gd name="T91" fmla="*/ 1415 h 1441"/>
              <a:gd name="T92" fmla="*/ 371 w 614"/>
              <a:gd name="T93" fmla="*/ 1380 h 1441"/>
              <a:gd name="T94" fmla="*/ 336 w 614"/>
              <a:gd name="T95" fmla="*/ 1267 h 1441"/>
              <a:gd name="T96" fmla="*/ 421 w 614"/>
              <a:gd name="T97" fmla="*/ 1035 h 1441"/>
              <a:gd name="T98" fmla="*/ 374 w 614"/>
              <a:gd name="T99" fmla="*/ 892 h 1441"/>
              <a:gd name="T100" fmla="*/ 289 w 614"/>
              <a:gd name="T101" fmla="*/ 745 h 1441"/>
              <a:gd name="T102" fmla="*/ 283 w 614"/>
              <a:gd name="T103" fmla="*/ 626 h 1441"/>
              <a:gd name="T104" fmla="*/ 293 w 614"/>
              <a:gd name="T105" fmla="*/ 563 h 1441"/>
              <a:gd name="T106" fmla="*/ 273 w 614"/>
              <a:gd name="T107" fmla="*/ 513 h 1441"/>
              <a:gd name="T108" fmla="*/ 270 w 614"/>
              <a:gd name="T109" fmla="*/ 417 h 1441"/>
              <a:gd name="T110" fmla="*/ 356 w 614"/>
              <a:gd name="T111" fmla="*/ 220 h 1441"/>
              <a:gd name="T112" fmla="*/ 289 w 614"/>
              <a:gd name="T113" fmla="*/ 252 h 1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14" h="1441">
                <a:moveTo>
                  <a:pt x="284" y="399"/>
                </a:moveTo>
                <a:lnTo>
                  <a:pt x="284" y="399"/>
                </a:lnTo>
                <a:lnTo>
                  <a:pt x="286" y="385"/>
                </a:lnTo>
                <a:lnTo>
                  <a:pt x="287" y="369"/>
                </a:lnTo>
                <a:lnTo>
                  <a:pt x="286" y="343"/>
                </a:lnTo>
                <a:lnTo>
                  <a:pt x="286" y="343"/>
                </a:lnTo>
                <a:lnTo>
                  <a:pt x="285" y="341"/>
                </a:lnTo>
                <a:lnTo>
                  <a:pt x="285" y="339"/>
                </a:lnTo>
                <a:lnTo>
                  <a:pt x="286" y="338"/>
                </a:lnTo>
                <a:lnTo>
                  <a:pt x="286" y="338"/>
                </a:lnTo>
                <a:lnTo>
                  <a:pt x="286" y="343"/>
                </a:lnTo>
                <a:lnTo>
                  <a:pt x="286" y="343"/>
                </a:lnTo>
                <a:lnTo>
                  <a:pt x="290" y="345"/>
                </a:lnTo>
                <a:lnTo>
                  <a:pt x="295" y="346"/>
                </a:lnTo>
                <a:lnTo>
                  <a:pt x="303" y="346"/>
                </a:lnTo>
                <a:lnTo>
                  <a:pt x="315" y="346"/>
                </a:lnTo>
                <a:lnTo>
                  <a:pt x="315" y="346"/>
                </a:lnTo>
                <a:lnTo>
                  <a:pt x="328" y="344"/>
                </a:lnTo>
                <a:lnTo>
                  <a:pt x="339" y="340"/>
                </a:lnTo>
                <a:lnTo>
                  <a:pt x="349" y="334"/>
                </a:lnTo>
                <a:lnTo>
                  <a:pt x="358" y="327"/>
                </a:lnTo>
                <a:lnTo>
                  <a:pt x="365" y="320"/>
                </a:lnTo>
                <a:lnTo>
                  <a:pt x="371" y="313"/>
                </a:lnTo>
                <a:lnTo>
                  <a:pt x="380" y="299"/>
                </a:lnTo>
                <a:lnTo>
                  <a:pt x="380" y="299"/>
                </a:lnTo>
                <a:lnTo>
                  <a:pt x="408" y="246"/>
                </a:lnTo>
                <a:lnTo>
                  <a:pt x="421" y="209"/>
                </a:lnTo>
                <a:lnTo>
                  <a:pt x="421" y="209"/>
                </a:lnTo>
                <a:lnTo>
                  <a:pt x="478" y="236"/>
                </a:lnTo>
                <a:lnTo>
                  <a:pt x="478" y="236"/>
                </a:lnTo>
                <a:lnTo>
                  <a:pt x="481" y="239"/>
                </a:lnTo>
                <a:lnTo>
                  <a:pt x="484" y="241"/>
                </a:lnTo>
                <a:lnTo>
                  <a:pt x="488" y="244"/>
                </a:lnTo>
                <a:lnTo>
                  <a:pt x="505" y="253"/>
                </a:lnTo>
                <a:lnTo>
                  <a:pt x="505" y="253"/>
                </a:lnTo>
                <a:lnTo>
                  <a:pt x="524" y="262"/>
                </a:lnTo>
                <a:lnTo>
                  <a:pt x="537" y="269"/>
                </a:lnTo>
                <a:lnTo>
                  <a:pt x="542" y="272"/>
                </a:lnTo>
                <a:lnTo>
                  <a:pt x="545" y="274"/>
                </a:lnTo>
                <a:lnTo>
                  <a:pt x="550" y="274"/>
                </a:lnTo>
                <a:lnTo>
                  <a:pt x="554" y="273"/>
                </a:lnTo>
                <a:lnTo>
                  <a:pt x="554" y="273"/>
                </a:lnTo>
                <a:lnTo>
                  <a:pt x="556" y="272"/>
                </a:lnTo>
                <a:lnTo>
                  <a:pt x="558" y="268"/>
                </a:lnTo>
                <a:lnTo>
                  <a:pt x="562" y="257"/>
                </a:lnTo>
                <a:lnTo>
                  <a:pt x="564" y="242"/>
                </a:lnTo>
                <a:lnTo>
                  <a:pt x="567" y="226"/>
                </a:lnTo>
                <a:lnTo>
                  <a:pt x="572" y="196"/>
                </a:lnTo>
                <a:lnTo>
                  <a:pt x="575" y="185"/>
                </a:lnTo>
                <a:lnTo>
                  <a:pt x="577" y="183"/>
                </a:lnTo>
                <a:lnTo>
                  <a:pt x="578" y="182"/>
                </a:lnTo>
                <a:lnTo>
                  <a:pt x="578" y="182"/>
                </a:lnTo>
                <a:lnTo>
                  <a:pt x="587" y="184"/>
                </a:lnTo>
                <a:lnTo>
                  <a:pt x="597" y="189"/>
                </a:lnTo>
                <a:lnTo>
                  <a:pt x="607" y="191"/>
                </a:lnTo>
                <a:lnTo>
                  <a:pt x="610" y="192"/>
                </a:lnTo>
                <a:lnTo>
                  <a:pt x="613" y="191"/>
                </a:lnTo>
                <a:lnTo>
                  <a:pt x="613" y="191"/>
                </a:lnTo>
                <a:lnTo>
                  <a:pt x="614" y="188"/>
                </a:lnTo>
                <a:lnTo>
                  <a:pt x="614" y="182"/>
                </a:lnTo>
                <a:lnTo>
                  <a:pt x="613" y="175"/>
                </a:lnTo>
                <a:lnTo>
                  <a:pt x="609" y="166"/>
                </a:lnTo>
                <a:lnTo>
                  <a:pt x="609" y="166"/>
                </a:lnTo>
                <a:lnTo>
                  <a:pt x="603" y="159"/>
                </a:lnTo>
                <a:lnTo>
                  <a:pt x="597" y="152"/>
                </a:lnTo>
                <a:lnTo>
                  <a:pt x="591" y="148"/>
                </a:lnTo>
                <a:lnTo>
                  <a:pt x="583" y="143"/>
                </a:lnTo>
                <a:lnTo>
                  <a:pt x="583" y="143"/>
                </a:lnTo>
                <a:lnTo>
                  <a:pt x="533" y="117"/>
                </a:lnTo>
                <a:lnTo>
                  <a:pt x="516" y="107"/>
                </a:lnTo>
                <a:lnTo>
                  <a:pt x="516" y="107"/>
                </a:lnTo>
                <a:lnTo>
                  <a:pt x="524" y="100"/>
                </a:lnTo>
                <a:lnTo>
                  <a:pt x="531" y="94"/>
                </a:lnTo>
                <a:lnTo>
                  <a:pt x="532" y="92"/>
                </a:lnTo>
                <a:lnTo>
                  <a:pt x="532" y="91"/>
                </a:lnTo>
                <a:lnTo>
                  <a:pt x="532" y="91"/>
                </a:lnTo>
                <a:lnTo>
                  <a:pt x="531" y="90"/>
                </a:lnTo>
                <a:lnTo>
                  <a:pt x="529" y="90"/>
                </a:lnTo>
                <a:lnTo>
                  <a:pt x="523" y="90"/>
                </a:lnTo>
                <a:lnTo>
                  <a:pt x="516" y="91"/>
                </a:lnTo>
                <a:lnTo>
                  <a:pt x="516" y="91"/>
                </a:lnTo>
                <a:lnTo>
                  <a:pt x="520" y="84"/>
                </a:lnTo>
                <a:lnTo>
                  <a:pt x="522" y="78"/>
                </a:lnTo>
                <a:lnTo>
                  <a:pt x="520" y="77"/>
                </a:lnTo>
                <a:lnTo>
                  <a:pt x="519" y="75"/>
                </a:lnTo>
                <a:lnTo>
                  <a:pt x="519" y="75"/>
                </a:lnTo>
                <a:lnTo>
                  <a:pt x="501" y="77"/>
                </a:lnTo>
                <a:lnTo>
                  <a:pt x="493" y="77"/>
                </a:lnTo>
                <a:lnTo>
                  <a:pt x="491" y="75"/>
                </a:lnTo>
                <a:lnTo>
                  <a:pt x="490" y="74"/>
                </a:lnTo>
                <a:lnTo>
                  <a:pt x="490" y="74"/>
                </a:lnTo>
                <a:lnTo>
                  <a:pt x="490" y="69"/>
                </a:lnTo>
                <a:lnTo>
                  <a:pt x="490" y="61"/>
                </a:lnTo>
                <a:lnTo>
                  <a:pt x="493" y="53"/>
                </a:lnTo>
                <a:lnTo>
                  <a:pt x="496" y="49"/>
                </a:lnTo>
                <a:lnTo>
                  <a:pt x="499" y="46"/>
                </a:lnTo>
                <a:lnTo>
                  <a:pt x="499" y="46"/>
                </a:lnTo>
                <a:lnTo>
                  <a:pt x="507" y="36"/>
                </a:lnTo>
                <a:lnTo>
                  <a:pt x="516" y="27"/>
                </a:lnTo>
                <a:lnTo>
                  <a:pt x="522" y="17"/>
                </a:lnTo>
                <a:lnTo>
                  <a:pt x="523" y="15"/>
                </a:lnTo>
                <a:lnTo>
                  <a:pt x="522" y="14"/>
                </a:lnTo>
                <a:lnTo>
                  <a:pt x="522" y="14"/>
                </a:lnTo>
                <a:lnTo>
                  <a:pt x="515" y="17"/>
                </a:lnTo>
                <a:lnTo>
                  <a:pt x="501" y="25"/>
                </a:lnTo>
                <a:lnTo>
                  <a:pt x="483" y="35"/>
                </a:lnTo>
                <a:lnTo>
                  <a:pt x="483" y="35"/>
                </a:lnTo>
                <a:lnTo>
                  <a:pt x="491" y="17"/>
                </a:lnTo>
                <a:lnTo>
                  <a:pt x="496" y="6"/>
                </a:lnTo>
                <a:lnTo>
                  <a:pt x="497" y="1"/>
                </a:lnTo>
                <a:lnTo>
                  <a:pt x="497" y="0"/>
                </a:lnTo>
                <a:lnTo>
                  <a:pt x="497" y="0"/>
                </a:lnTo>
                <a:lnTo>
                  <a:pt x="494" y="1"/>
                </a:lnTo>
                <a:lnTo>
                  <a:pt x="491" y="4"/>
                </a:lnTo>
                <a:lnTo>
                  <a:pt x="481" y="14"/>
                </a:lnTo>
                <a:lnTo>
                  <a:pt x="468" y="28"/>
                </a:lnTo>
                <a:lnTo>
                  <a:pt x="468" y="28"/>
                </a:lnTo>
                <a:lnTo>
                  <a:pt x="468" y="14"/>
                </a:lnTo>
                <a:lnTo>
                  <a:pt x="468" y="6"/>
                </a:lnTo>
                <a:lnTo>
                  <a:pt x="467" y="3"/>
                </a:lnTo>
                <a:lnTo>
                  <a:pt x="466" y="2"/>
                </a:lnTo>
                <a:lnTo>
                  <a:pt x="466" y="2"/>
                </a:lnTo>
                <a:lnTo>
                  <a:pt x="465" y="3"/>
                </a:lnTo>
                <a:lnTo>
                  <a:pt x="462" y="6"/>
                </a:lnTo>
                <a:lnTo>
                  <a:pt x="458" y="14"/>
                </a:lnTo>
                <a:lnTo>
                  <a:pt x="454" y="23"/>
                </a:lnTo>
                <a:lnTo>
                  <a:pt x="452" y="32"/>
                </a:lnTo>
                <a:lnTo>
                  <a:pt x="452" y="32"/>
                </a:lnTo>
                <a:lnTo>
                  <a:pt x="452" y="45"/>
                </a:lnTo>
                <a:lnTo>
                  <a:pt x="449" y="58"/>
                </a:lnTo>
                <a:lnTo>
                  <a:pt x="449" y="58"/>
                </a:lnTo>
                <a:lnTo>
                  <a:pt x="446" y="72"/>
                </a:lnTo>
                <a:lnTo>
                  <a:pt x="442" y="80"/>
                </a:lnTo>
                <a:lnTo>
                  <a:pt x="438" y="88"/>
                </a:lnTo>
                <a:lnTo>
                  <a:pt x="438" y="88"/>
                </a:lnTo>
                <a:lnTo>
                  <a:pt x="432" y="100"/>
                </a:lnTo>
                <a:lnTo>
                  <a:pt x="428" y="104"/>
                </a:lnTo>
                <a:lnTo>
                  <a:pt x="422" y="107"/>
                </a:lnTo>
                <a:lnTo>
                  <a:pt x="396" y="125"/>
                </a:lnTo>
                <a:lnTo>
                  <a:pt x="323" y="159"/>
                </a:lnTo>
                <a:lnTo>
                  <a:pt x="324" y="153"/>
                </a:lnTo>
                <a:lnTo>
                  <a:pt x="324" y="153"/>
                </a:lnTo>
                <a:lnTo>
                  <a:pt x="330" y="149"/>
                </a:lnTo>
                <a:lnTo>
                  <a:pt x="334" y="145"/>
                </a:lnTo>
                <a:lnTo>
                  <a:pt x="335" y="143"/>
                </a:lnTo>
                <a:lnTo>
                  <a:pt x="335" y="142"/>
                </a:lnTo>
                <a:lnTo>
                  <a:pt x="335" y="142"/>
                </a:lnTo>
                <a:lnTo>
                  <a:pt x="332" y="136"/>
                </a:lnTo>
                <a:lnTo>
                  <a:pt x="328" y="127"/>
                </a:lnTo>
                <a:lnTo>
                  <a:pt x="323" y="119"/>
                </a:lnTo>
                <a:lnTo>
                  <a:pt x="322" y="114"/>
                </a:lnTo>
                <a:lnTo>
                  <a:pt x="322" y="110"/>
                </a:lnTo>
                <a:lnTo>
                  <a:pt x="322" y="110"/>
                </a:lnTo>
                <a:lnTo>
                  <a:pt x="321" y="103"/>
                </a:lnTo>
                <a:lnTo>
                  <a:pt x="321" y="99"/>
                </a:lnTo>
                <a:lnTo>
                  <a:pt x="321" y="97"/>
                </a:lnTo>
                <a:lnTo>
                  <a:pt x="322" y="97"/>
                </a:lnTo>
                <a:lnTo>
                  <a:pt x="322" y="97"/>
                </a:lnTo>
                <a:lnTo>
                  <a:pt x="326" y="95"/>
                </a:lnTo>
                <a:lnTo>
                  <a:pt x="338" y="91"/>
                </a:lnTo>
                <a:lnTo>
                  <a:pt x="350" y="85"/>
                </a:lnTo>
                <a:lnTo>
                  <a:pt x="356" y="80"/>
                </a:lnTo>
                <a:lnTo>
                  <a:pt x="360" y="75"/>
                </a:lnTo>
                <a:lnTo>
                  <a:pt x="360" y="75"/>
                </a:lnTo>
                <a:lnTo>
                  <a:pt x="367" y="65"/>
                </a:lnTo>
                <a:lnTo>
                  <a:pt x="371" y="52"/>
                </a:lnTo>
                <a:lnTo>
                  <a:pt x="374" y="41"/>
                </a:lnTo>
                <a:lnTo>
                  <a:pt x="374" y="38"/>
                </a:lnTo>
                <a:lnTo>
                  <a:pt x="373" y="38"/>
                </a:lnTo>
                <a:lnTo>
                  <a:pt x="371" y="38"/>
                </a:lnTo>
                <a:lnTo>
                  <a:pt x="371" y="38"/>
                </a:lnTo>
                <a:lnTo>
                  <a:pt x="309" y="49"/>
                </a:lnTo>
                <a:lnTo>
                  <a:pt x="309" y="49"/>
                </a:lnTo>
                <a:lnTo>
                  <a:pt x="290" y="29"/>
                </a:lnTo>
                <a:lnTo>
                  <a:pt x="274" y="15"/>
                </a:lnTo>
                <a:lnTo>
                  <a:pt x="269" y="9"/>
                </a:lnTo>
                <a:lnTo>
                  <a:pt x="263" y="7"/>
                </a:lnTo>
                <a:lnTo>
                  <a:pt x="263" y="7"/>
                </a:lnTo>
                <a:lnTo>
                  <a:pt x="253" y="4"/>
                </a:lnTo>
                <a:lnTo>
                  <a:pt x="245" y="4"/>
                </a:lnTo>
                <a:lnTo>
                  <a:pt x="238" y="4"/>
                </a:lnTo>
                <a:lnTo>
                  <a:pt x="231" y="6"/>
                </a:lnTo>
                <a:lnTo>
                  <a:pt x="231" y="6"/>
                </a:lnTo>
                <a:lnTo>
                  <a:pt x="209" y="10"/>
                </a:lnTo>
                <a:lnTo>
                  <a:pt x="209" y="10"/>
                </a:lnTo>
                <a:lnTo>
                  <a:pt x="208" y="9"/>
                </a:lnTo>
                <a:lnTo>
                  <a:pt x="206" y="7"/>
                </a:lnTo>
                <a:lnTo>
                  <a:pt x="203" y="7"/>
                </a:lnTo>
                <a:lnTo>
                  <a:pt x="201" y="7"/>
                </a:lnTo>
                <a:lnTo>
                  <a:pt x="198" y="7"/>
                </a:lnTo>
                <a:lnTo>
                  <a:pt x="195" y="9"/>
                </a:lnTo>
                <a:lnTo>
                  <a:pt x="195" y="9"/>
                </a:lnTo>
                <a:lnTo>
                  <a:pt x="189" y="14"/>
                </a:lnTo>
                <a:lnTo>
                  <a:pt x="187" y="17"/>
                </a:lnTo>
                <a:lnTo>
                  <a:pt x="186" y="21"/>
                </a:lnTo>
                <a:lnTo>
                  <a:pt x="186" y="21"/>
                </a:lnTo>
                <a:lnTo>
                  <a:pt x="174" y="40"/>
                </a:lnTo>
                <a:lnTo>
                  <a:pt x="160" y="66"/>
                </a:lnTo>
                <a:lnTo>
                  <a:pt x="160" y="66"/>
                </a:lnTo>
                <a:lnTo>
                  <a:pt x="157" y="72"/>
                </a:lnTo>
                <a:lnTo>
                  <a:pt x="155" y="75"/>
                </a:lnTo>
                <a:lnTo>
                  <a:pt x="154" y="79"/>
                </a:lnTo>
                <a:lnTo>
                  <a:pt x="154" y="86"/>
                </a:lnTo>
                <a:lnTo>
                  <a:pt x="154" y="86"/>
                </a:lnTo>
                <a:lnTo>
                  <a:pt x="161" y="131"/>
                </a:lnTo>
                <a:lnTo>
                  <a:pt x="170" y="143"/>
                </a:lnTo>
                <a:lnTo>
                  <a:pt x="170" y="143"/>
                </a:lnTo>
                <a:lnTo>
                  <a:pt x="173" y="156"/>
                </a:lnTo>
                <a:lnTo>
                  <a:pt x="173" y="156"/>
                </a:lnTo>
                <a:lnTo>
                  <a:pt x="174" y="165"/>
                </a:lnTo>
                <a:lnTo>
                  <a:pt x="174" y="165"/>
                </a:lnTo>
                <a:lnTo>
                  <a:pt x="170" y="164"/>
                </a:lnTo>
                <a:lnTo>
                  <a:pt x="168" y="164"/>
                </a:lnTo>
                <a:lnTo>
                  <a:pt x="164" y="165"/>
                </a:lnTo>
                <a:lnTo>
                  <a:pt x="164" y="165"/>
                </a:lnTo>
                <a:lnTo>
                  <a:pt x="147" y="181"/>
                </a:lnTo>
                <a:lnTo>
                  <a:pt x="147" y="181"/>
                </a:lnTo>
                <a:lnTo>
                  <a:pt x="144" y="184"/>
                </a:lnTo>
                <a:lnTo>
                  <a:pt x="140" y="191"/>
                </a:lnTo>
                <a:lnTo>
                  <a:pt x="130" y="210"/>
                </a:lnTo>
                <a:lnTo>
                  <a:pt x="118" y="235"/>
                </a:lnTo>
                <a:lnTo>
                  <a:pt x="106" y="262"/>
                </a:lnTo>
                <a:lnTo>
                  <a:pt x="85" y="315"/>
                </a:lnTo>
                <a:lnTo>
                  <a:pt x="73" y="346"/>
                </a:lnTo>
                <a:lnTo>
                  <a:pt x="73" y="346"/>
                </a:lnTo>
                <a:lnTo>
                  <a:pt x="72" y="356"/>
                </a:lnTo>
                <a:lnTo>
                  <a:pt x="71" y="370"/>
                </a:lnTo>
                <a:lnTo>
                  <a:pt x="70" y="409"/>
                </a:lnTo>
                <a:lnTo>
                  <a:pt x="69" y="476"/>
                </a:lnTo>
                <a:lnTo>
                  <a:pt x="69" y="476"/>
                </a:lnTo>
                <a:lnTo>
                  <a:pt x="70" y="487"/>
                </a:lnTo>
                <a:lnTo>
                  <a:pt x="71" y="503"/>
                </a:lnTo>
                <a:lnTo>
                  <a:pt x="78" y="545"/>
                </a:lnTo>
                <a:lnTo>
                  <a:pt x="89" y="598"/>
                </a:lnTo>
                <a:lnTo>
                  <a:pt x="85" y="622"/>
                </a:lnTo>
                <a:lnTo>
                  <a:pt x="85" y="622"/>
                </a:lnTo>
                <a:lnTo>
                  <a:pt x="84" y="623"/>
                </a:lnTo>
                <a:lnTo>
                  <a:pt x="80" y="625"/>
                </a:lnTo>
                <a:lnTo>
                  <a:pt x="76" y="635"/>
                </a:lnTo>
                <a:lnTo>
                  <a:pt x="70" y="652"/>
                </a:lnTo>
                <a:lnTo>
                  <a:pt x="70" y="652"/>
                </a:lnTo>
                <a:lnTo>
                  <a:pt x="63" y="674"/>
                </a:lnTo>
                <a:lnTo>
                  <a:pt x="59" y="683"/>
                </a:lnTo>
                <a:lnTo>
                  <a:pt x="57" y="694"/>
                </a:lnTo>
                <a:lnTo>
                  <a:pt x="56" y="704"/>
                </a:lnTo>
                <a:lnTo>
                  <a:pt x="56" y="715"/>
                </a:lnTo>
                <a:lnTo>
                  <a:pt x="58" y="728"/>
                </a:lnTo>
                <a:lnTo>
                  <a:pt x="64" y="742"/>
                </a:lnTo>
                <a:lnTo>
                  <a:pt x="64" y="742"/>
                </a:lnTo>
                <a:lnTo>
                  <a:pt x="77" y="767"/>
                </a:lnTo>
                <a:lnTo>
                  <a:pt x="85" y="782"/>
                </a:lnTo>
                <a:lnTo>
                  <a:pt x="92" y="793"/>
                </a:lnTo>
                <a:lnTo>
                  <a:pt x="92" y="793"/>
                </a:lnTo>
                <a:lnTo>
                  <a:pt x="103" y="873"/>
                </a:lnTo>
                <a:lnTo>
                  <a:pt x="110" y="935"/>
                </a:lnTo>
                <a:lnTo>
                  <a:pt x="112" y="960"/>
                </a:lnTo>
                <a:lnTo>
                  <a:pt x="114" y="975"/>
                </a:lnTo>
                <a:lnTo>
                  <a:pt x="114" y="975"/>
                </a:lnTo>
                <a:lnTo>
                  <a:pt x="115" y="991"/>
                </a:lnTo>
                <a:lnTo>
                  <a:pt x="116" y="999"/>
                </a:lnTo>
                <a:lnTo>
                  <a:pt x="116" y="1002"/>
                </a:lnTo>
                <a:lnTo>
                  <a:pt x="116" y="1005"/>
                </a:lnTo>
                <a:lnTo>
                  <a:pt x="111" y="1013"/>
                </a:lnTo>
                <a:lnTo>
                  <a:pt x="111" y="1013"/>
                </a:lnTo>
                <a:lnTo>
                  <a:pt x="108" y="1018"/>
                </a:lnTo>
                <a:lnTo>
                  <a:pt x="106" y="1021"/>
                </a:lnTo>
                <a:lnTo>
                  <a:pt x="105" y="1026"/>
                </a:lnTo>
                <a:lnTo>
                  <a:pt x="105" y="1030"/>
                </a:lnTo>
                <a:lnTo>
                  <a:pt x="106" y="1035"/>
                </a:lnTo>
                <a:lnTo>
                  <a:pt x="106" y="1038"/>
                </a:lnTo>
                <a:lnTo>
                  <a:pt x="105" y="1040"/>
                </a:lnTo>
                <a:lnTo>
                  <a:pt x="105" y="1040"/>
                </a:lnTo>
                <a:lnTo>
                  <a:pt x="92" y="1053"/>
                </a:lnTo>
                <a:lnTo>
                  <a:pt x="83" y="1065"/>
                </a:lnTo>
                <a:lnTo>
                  <a:pt x="73" y="1083"/>
                </a:lnTo>
                <a:lnTo>
                  <a:pt x="73" y="1083"/>
                </a:lnTo>
                <a:lnTo>
                  <a:pt x="63" y="1106"/>
                </a:lnTo>
                <a:lnTo>
                  <a:pt x="57" y="1119"/>
                </a:lnTo>
                <a:lnTo>
                  <a:pt x="52" y="1134"/>
                </a:lnTo>
                <a:lnTo>
                  <a:pt x="47" y="1149"/>
                </a:lnTo>
                <a:lnTo>
                  <a:pt x="44" y="1166"/>
                </a:lnTo>
                <a:lnTo>
                  <a:pt x="41" y="1182"/>
                </a:lnTo>
                <a:lnTo>
                  <a:pt x="40" y="1200"/>
                </a:lnTo>
                <a:lnTo>
                  <a:pt x="40" y="1200"/>
                </a:lnTo>
                <a:lnTo>
                  <a:pt x="39" y="1220"/>
                </a:lnTo>
                <a:lnTo>
                  <a:pt x="37" y="1244"/>
                </a:lnTo>
                <a:lnTo>
                  <a:pt x="27" y="1293"/>
                </a:lnTo>
                <a:lnTo>
                  <a:pt x="19" y="1335"/>
                </a:lnTo>
                <a:lnTo>
                  <a:pt x="15" y="1351"/>
                </a:lnTo>
                <a:lnTo>
                  <a:pt x="15" y="1351"/>
                </a:lnTo>
                <a:lnTo>
                  <a:pt x="12" y="1352"/>
                </a:lnTo>
                <a:lnTo>
                  <a:pt x="9" y="1354"/>
                </a:lnTo>
                <a:lnTo>
                  <a:pt x="7" y="1355"/>
                </a:lnTo>
                <a:lnTo>
                  <a:pt x="7" y="1355"/>
                </a:lnTo>
                <a:lnTo>
                  <a:pt x="5" y="1358"/>
                </a:lnTo>
                <a:lnTo>
                  <a:pt x="4" y="1361"/>
                </a:lnTo>
                <a:lnTo>
                  <a:pt x="1" y="1371"/>
                </a:lnTo>
                <a:lnTo>
                  <a:pt x="1" y="1371"/>
                </a:lnTo>
                <a:lnTo>
                  <a:pt x="0" y="1382"/>
                </a:lnTo>
                <a:lnTo>
                  <a:pt x="0" y="1389"/>
                </a:lnTo>
                <a:lnTo>
                  <a:pt x="1" y="1396"/>
                </a:lnTo>
                <a:lnTo>
                  <a:pt x="4" y="1402"/>
                </a:lnTo>
                <a:lnTo>
                  <a:pt x="6" y="1408"/>
                </a:lnTo>
                <a:lnTo>
                  <a:pt x="9" y="1411"/>
                </a:lnTo>
                <a:lnTo>
                  <a:pt x="15" y="1414"/>
                </a:lnTo>
                <a:lnTo>
                  <a:pt x="15" y="1414"/>
                </a:lnTo>
                <a:lnTo>
                  <a:pt x="22" y="1414"/>
                </a:lnTo>
                <a:lnTo>
                  <a:pt x="34" y="1413"/>
                </a:lnTo>
                <a:lnTo>
                  <a:pt x="64" y="1408"/>
                </a:lnTo>
                <a:lnTo>
                  <a:pt x="117" y="1398"/>
                </a:lnTo>
                <a:lnTo>
                  <a:pt x="117" y="1398"/>
                </a:lnTo>
                <a:lnTo>
                  <a:pt x="135" y="1396"/>
                </a:lnTo>
                <a:lnTo>
                  <a:pt x="154" y="1394"/>
                </a:lnTo>
                <a:lnTo>
                  <a:pt x="172" y="1391"/>
                </a:lnTo>
                <a:lnTo>
                  <a:pt x="176" y="1389"/>
                </a:lnTo>
                <a:lnTo>
                  <a:pt x="180" y="1387"/>
                </a:lnTo>
                <a:lnTo>
                  <a:pt x="180" y="1387"/>
                </a:lnTo>
                <a:lnTo>
                  <a:pt x="183" y="1380"/>
                </a:lnTo>
                <a:lnTo>
                  <a:pt x="186" y="1371"/>
                </a:lnTo>
                <a:lnTo>
                  <a:pt x="187" y="1364"/>
                </a:lnTo>
                <a:lnTo>
                  <a:pt x="187" y="1362"/>
                </a:lnTo>
                <a:lnTo>
                  <a:pt x="187" y="1359"/>
                </a:lnTo>
                <a:lnTo>
                  <a:pt x="187" y="1359"/>
                </a:lnTo>
                <a:lnTo>
                  <a:pt x="183" y="1358"/>
                </a:lnTo>
                <a:lnTo>
                  <a:pt x="177" y="1356"/>
                </a:lnTo>
                <a:lnTo>
                  <a:pt x="156" y="1354"/>
                </a:lnTo>
                <a:lnTo>
                  <a:pt x="156" y="1354"/>
                </a:lnTo>
                <a:lnTo>
                  <a:pt x="132" y="1352"/>
                </a:lnTo>
                <a:lnTo>
                  <a:pt x="124" y="1351"/>
                </a:lnTo>
                <a:lnTo>
                  <a:pt x="117" y="1349"/>
                </a:lnTo>
                <a:lnTo>
                  <a:pt x="117" y="1349"/>
                </a:lnTo>
                <a:lnTo>
                  <a:pt x="109" y="1345"/>
                </a:lnTo>
                <a:lnTo>
                  <a:pt x="101" y="1339"/>
                </a:lnTo>
                <a:lnTo>
                  <a:pt x="93" y="1332"/>
                </a:lnTo>
                <a:lnTo>
                  <a:pt x="91" y="1329"/>
                </a:lnTo>
                <a:lnTo>
                  <a:pt x="90" y="1326"/>
                </a:lnTo>
                <a:lnTo>
                  <a:pt x="90" y="1326"/>
                </a:lnTo>
                <a:lnTo>
                  <a:pt x="90" y="1320"/>
                </a:lnTo>
                <a:lnTo>
                  <a:pt x="93" y="1309"/>
                </a:lnTo>
                <a:lnTo>
                  <a:pt x="105" y="1275"/>
                </a:lnTo>
                <a:lnTo>
                  <a:pt x="122" y="1234"/>
                </a:lnTo>
                <a:lnTo>
                  <a:pt x="131" y="1214"/>
                </a:lnTo>
                <a:lnTo>
                  <a:pt x="141" y="1196"/>
                </a:lnTo>
                <a:lnTo>
                  <a:pt x="141" y="1196"/>
                </a:lnTo>
                <a:lnTo>
                  <a:pt x="163" y="1155"/>
                </a:lnTo>
                <a:lnTo>
                  <a:pt x="187" y="1105"/>
                </a:lnTo>
                <a:lnTo>
                  <a:pt x="207" y="1064"/>
                </a:lnTo>
                <a:lnTo>
                  <a:pt x="216" y="1040"/>
                </a:lnTo>
                <a:lnTo>
                  <a:pt x="216" y="1040"/>
                </a:lnTo>
                <a:lnTo>
                  <a:pt x="231" y="992"/>
                </a:lnTo>
                <a:lnTo>
                  <a:pt x="244" y="952"/>
                </a:lnTo>
                <a:lnTo>
                  <a:pt x="244" y="952"/>
                </a:lnTo>
                <a:lnTo>
                  <a:pt x="278" y="982"/>
                </a:lnTo>
                <a:lnTo>
                  <a:pt x="302" y="1005"/>
                </a:lnTo>
                <a:lnTo>
                  <a:pt x="310" y="1013"/>
                </a:lnTo>
                <a:lnTo>
                  <a:pt x="313" y="1018"/>
                </a:lnTo>
                <a:lnTo>
                  <a:pt x="313" y="1018"/>
                </a:lnTo>
                <a:lnTo>
                  <a:pt x="312" y="1021"/>
                </a:lnTo>
                <a:lnTo>
                  <a:pt x="312" y="1024"/>
                </a:lnTo>
                <a:lnTo>
                  <a:pt x="310" y="1028"/>
                </a:lnTo>
                <a:lnTo>
                  <a:pt x="310" y="1028"/>
                </a:lnTo>
                <a:lnTo>
                  <a:pt x="292" y="1066"/>
                </a:lnTo>
                <a:lnTo>
                  <a:pt x="280" y="1093"/>
                </a:lnTo>
                <a:lnTo>
                  <a:pt x="276" y="1105"/>
                </a:lnTo>
                <a:lnTo>
                  <a:pt x="274" y="1116"/>
                </a:lnTo>
                <a:lnTo>
                  <a:pt x="274" y="1116"/>
                </a:lnTo>
                <a:lnTo>
                  <a:pt x="270" y="1179"/>
                </a:lnTo>
                <a:lnTo>
                  <a:pt x="266" y="1215"/>
                </a:lnTo>
                <a:lnTo>
                  <a:pt x="263" y="1241"/>
                </a:lnTo>
                <a:lnTo>
                  <a:pt x="263" y="1241"/>
                </a:lnTo>
                <a:lnTo>
                  <a:pt x="259" y="1262"/>
                </a:lnTo>
                <a:lnTo>
                  <a:pt x="257" y="1286"/>
                </a:lnTo>
                <a:lnTo>
                  <a:pt x="253" y="1315"/>
                </a:lnTo>
                <a:lnTo>
                  <a:pt x="248" y="1341"/>
                </a:lnTo>
                <a:lnTo>
                  <a:pt x="248" y="1341"/>
                </a:lnTo>
                <a:lnTo>
                  <a:pt x="247" y="1339"/>
                </a:lnTo>
                <a:lnTo>
                  <a:pt x="245" y="1337"/>
                </a:lnTo>
                <a:lnTo>
                  <a:pt x="241" y="1337"/>
                </a:lnTo>
                <a:lnTo>
                  <a:pt x="240" y="1338"/>
                </a:lnTo>
                <a:lnTo>
                  <a:pt x="238" y="1341"/>
                </a:lnTo>
                <a:lnTo>
                  <a:pt x="238" y="1341"/>
                </a:lnTo>
                <a:lnTo>
                  <a:pt x="234" y="1349"/>
                </a:lnTo>
                <a:lnTo>
                  <a:pt x="229" y="1363"/>
                </a:lnTo>
                <a:lnTo>
                  <a:pt x="225" y="1377"/>
                </a:lnTo>
                <a:lnTo>
                  <a:pt x="224" y="1387"/>
                </a:lnTo>
                <a:lnTo>
                  <a:pt x="224" y="1387"/>
                </a:lnTo>
                <a:lnTo>
                  <a:pt x="222" y="1393"/>
                </a:lnTo>
                <a:lnTo>
                  <a:pt x="222" y="1396"/>
                </a:lnTo>
                <a:lnTo>
                  <a:pt x="222" y="1400"/>
                </a:lnTo>
                <a:lnTo>
                  <a:pt x="225" y="1403"/>
                </a:lnTo>
                <a:lnTo>
                  <a:pt x="225" y="1403"/>
                </a:lnTo>
                <a:lnTo>
                  <a:pt x="234" y="1407"/>
                </a:lnTo>
                <a:lnTo>
                  <a:pt x="248" y="1411"/>
                </a:lnTo>
                <a:lnTo>
                  <a:pt x="264" y="1416"/>
                </a:lnTo>
                <a:lnTo>
                  <a:pt x="276" y="1422"/>
                </a:lnTo>
                <a:lnTo>
                  <a:pt x="276" y="1422"/>
                </a:lnTo>
                <a:lnTo>
                  <a:pt x="287" y="1427"/>
                </a:lnTo>
                <a:lnTo>
                  <a:pt x="302" y="1433"/>
                </a:lnTo>
                <a:lnTo>
                  <a:pt x="321" y="1437"/>
                </a:lnTo>
                <a:lnTo>
                  <a:pt x="331" y="1440"/>
                </a:lnTo>
                <a:lnTo>
                  <a:pt x="342" y="1441"/>
                </a:lnTo>
                <a:lnTo>
                  <a:pt x="342" y="1441"/>
                </a:lnTo>
                <a:lnTo>
                  <a:pt x="365" y="1441"/>
                </a:lnTo>
                <a:lnTo>
                  <a:pt x="389" y="1441"/>
                </a:lnTo>
                <a:lnTo>
                  <a:pt x="408" y="1439"/>
                </a:lnTo>
                <a:lnTo>
                  <a:pt x="416" y="1437"/>
                </a:lnTo>
                <a:lnTo>
                  <a:pt x="422" y="1435"/>
                </a:lnTo>
                <a:lnTo>
                  <a:pt x="422" y="1435"/>
                </a:lnTo>
                <a:lnTo>
                  <a:pt x="432" y="1429"/>
                </a:lnTo>
                <a:lnTo>
                  <a:pt x="435" y="1427"/>
                </a:lnTo>
                <a:lnTo>
                  <a:pt x="438" y="1423"/>
                </a:lnTo>
                <a:lnTo>
                  <a:pt x="438" y="1421"/>
                </a:lnTo>
                <a:lnTo>
                  <a:pt x="438" y="1419"/>
                </a:lnTo>
                <a:lnTo>
                  <a:pt x="435" y="1415"/>
                </a:lnTo>
                <a:lnTo>
                  <a:pt x="431" y="1413"/>
                </a:lnTo>
                <a:lnTo>
                  <a:pt x="431" y="1413"/>
                </a:lnTo>
                <a:lnTo>
                  <a:pt x="421" y="1409"/>
                </a:lnTo>
                <a:lnTo>
                  <a:pt x="413" y="1407"/>
                </a:lnTo>
                <a:lnTo>
                  <a:pt x="405" y="1404"/>
                </a:lnTo>
                <a:lnTo>
                  <a:pt x="400" y="1401"/>
                </a:lnTo>
                <a:lnTo>
                  <a:pt x="394" y="1397"/>
                </a:lnTo>
                <a:lnTo>
                  <a:pt x="394" y="1397"/>
                </a:lnTo>
                <a:lnTo>
                  <a:pt x="371" y="1380"/>
                </a:lnTo>
                <a:lnTo>
                  <a:pt x="354" y="1365"/>
                </a:lnTo>
                <a:lnTo>
                  <a:pt x="354" y="1365"/>
                </a:lnTo>
                <a:lnTo>
                  <a:pt x="348" y="1361"/>
                </a:lnTo>
                <a:lnTo>
                  <a:pt x="343" y="1354"/>
                </a:lnTo>
                <a:lnTo>
                  <a:pt x="336" y="1341"/>
                </a:lnTo>
                <a:lnTo>
                  <a:pt x="336" y="1341"/>
                </a:lnTo>
                <a:lnTo>
                  <a:pt x="325" y="1318"/>
                </a:lnTo>
                <a:lnTo>
                  <a:pt x="325" y="1318"/>
                </a:lnTo>
                <a:lnTo>
                  <a:pt x="336" y="1267"/>
                </a:lnTo>
                <a:lnTo>
                  <a:pt x="344" y="1227"/>
                </a:lnTo>
                <a:lnTo>
                  <a:pt x="351" y="1195"/>
                </a:lnTo>
                <a:lnTo>
                  <a:pt x="351" y="1195"/>
                </a:lnTo>
                <a:lnTo>
                  <a:pt x="357" y="1181"/>
                </a:lnTo>
                <a:lnTo>
                  <a:pt x="365" y="1160"/>
                </a:lnTo>
                <a:lnTo>
                  <a:pt x="388" y="1110"/>
                </a:lnTo>
                <a:lnTo>
                  <a:pt x="409" y="1063"/>
                </a:lnTo>
                <a:lnTo>
                  <a:pt x="416" y="1046"/>
                </a:lnTo>
                <a:lnTo>
                  <a:pt x="421" y="1035"/>
                </a:lnTo>
                <a:lnTo>
                  <a:pt x="421" y="1035"/>
                </a:lnTo>
                <a:lnTo>
                  <a:pt x="421" y="1030"/>
                </a:lnTo>
                <a:lnTo>
                  <a:pt x="422" y="1024"/>
                </a:lnTo>
                <a:lnTo>
                  <a:pt x="421" y="1013"/>
                </a:lnTo>
                <a:lnTo>
                  <a:pt x="419" y="1001"/>
                </a:lnTo>
                <a:lnTo>
                  <a:pt x="419" y="1001"/>
                </a:lnTo>
                <a:lnTo>
                  <a:pt x="401" y="954"/>
                </a:lnTo>
                <a:lnTo>
                  <a:pt x="383" y="913"/>
                </a:lnTo>
                <a:lnTo>
                  <a:pt x="374" y="892"/>
                </a:lnTo>
                <a:lnTo>
                  <a:pt x="364" y="873"/>
                </a:lnTo>
                <a:lnTo>
                  <a:pt x="364" y="873"/>
                </a:lnTo>
                <a:lnTo>
                  <a:pt x="343" y="837"/>
                </a:lnTo>
                <a:lnTo>
                  <a:pt x="319" y="799"/>
                </a:lnTo>
                <a:lnTo>
                  <a:pt x="300" y="768"/>
                </a:lnTo>
                <a:lnTo>
                  <a:pt x="291" y="753"/>
                </a:lnTo>
                <a:lnTo>
                  <a:pt x="291" y="753"/>
                </a:lnTo>
                <a:lnTo>
                  <a:pt x="290" y="748"/>
                </a:lnTo>
                <a:lnTo>
                  <a:pt x="289" y="745"/>
                </a:lnTo>
                <a:lnTo>
                  <a:pt x="289" y="725"/>
                </a:lnTo>
                <a:lnTo>
                  <a:pt x="289" y="725"/>
                </a:lnTo>
                <a:lnTo>
                  <a:pt x="286" y="702"/>
                </a:lnTo>
                <a:lnTo>
                  <a:pt x="283" y="676"/>
                </a:lnTo>
                <a:lnTo>
                  <a:pt x="277" y="645"/>
                </a:lnTo>
                <a:lnTo>
                  <a:pt x="277" y="645"/>
                </a:lnTo>
                <a:lnTo>
                  <a:pt x="279" y="639"/>
                </a:lnTo>
                <a:lnTo>
                  <a:pt x="282" y="633"/>
                </a:lnTo>
                <a:lnTo>
                  <a:pt x="283" y="626"/>
                </a:lnTo>
                <a:lnTo>
                  <a:pt x="283" y="626"/>
                </a:lnTo>
                <a:lnTo>
                  <a:pt x="283" y="623"/>
                </a:lnTo>
                <a:lnTo>
                  <a:pt x="283" y="618"/>
                </a:lnTo>
                <a:lnTo>
                  <a:pt x="280" y="607"/>
                </a:lnTo>
                <a:lnTo>
                  <a:pt x="276" y="593"/>
                </a:lnTo>
                <a:lnTo>
                  <a:pt x="276" y="593"/>
                </a:lnTo>
                <a:lnTo>
                  <a:pt x="278" y="589"/>
                </a:lnTo>
                <a:lnTo>
                  <a:pt x="283" y="580"/>
                </a:lnTo>
                <a:lnTo>
                  <a:pt x="293" y="563"/>
                </a:lnTo>
                <a:lnTo>
                  <a:pt x="293" y="563"/>
                </a:lnTo>
                <a:lnTo>
                  <a:pt x="293" y="559"/>
                </a:lnTo>
                <a:lnTo>
                  <a:pt x="293" y="555"/>
                </a:lnTo>
                <a:lnTo>
                  <a:pt x="289" y="548"/>
                </a:lnTo>
                <a:lnTo>
                  <a:pt x="283" y="540"/>
                </a:lnTo>
                <a:lnTo>
                  <a:pt x="278" y="533"/>
                </a:lnTo>
                <a:lnTo>
                  <a:pt x="278" y="533"/>
                </a:lnTo>
                <a:lnTo>
                  <a:pt x="276" y="526"/>
                </a:lnTo>
                <a:lnTo>
                  <a:pt x="273" y="513"/>
                </a:lnTo>
                <a:lnTo>
                  <a:pt x="267" y="476"/>
                </a:lnTo>
                <a:lnTo>
                  <a:pt x="265" y="457"/>
                </a:lnTo>
                <a:lnTo>
                  <a:pt x="264" y="441"/>
                </a:lnTo>
                <a:lnTo>
                  <a:pt x="264" y="428"/>
                </a:lnTo>
                <a:lnTo>
                  <a:pt x="264" y="423"/>
                </a:lnTo>
                <a:lnTo>
                  <a:pt x="265" y="421"/>
                </a:lnTo>
                <a:lnTo>
                  <a:pt x="265" y="421"/>
                </a:lnTo>
                <a:lnTo>
                  <a:pt x="267" y="418"/>
                </a:lnTo>
                <a:lnTo>
                  <a:pt x="270" y="417"/>
                </a:lnTo>
                <a:lnTo>
                  <a:pt x="274" y="416"/>
                </a:lnTo>
                <a:lnTo>
                  <a:pt x="277" y="415"/>
                </a:lnTo>
                <a:lnTo>
                  <a:pt x="279" y="411"/>
                </a:lnTo>
                <a:lnTo>
                  <a:pt x="282" y="406"/>
                </a:lnTo>
                <a:lnTo>
                  <a:pt x="284" y="399"/>
                </a:lnTo>
                <a:lnTo>
                  <a:pt x="284" y="399"/>
                </a:lnTo>
                <a:close/>
                <a:moveTo>
                  <a:pt x="365" y="205"/>
                </a:moveTo>
                <a:lnTo>
                  <a:pt x="365" y="205"/>
                </a:lnTo>
                <a:lnTo>
                  <a:pt x="356" y="220"/>
                </a:lnTo>
                <a:lnTo>
                  <a:pt x="348" y="230"/>
                </a:lnTo>
                <a:lnTo>
                  <a:pt x="339" y="239"/>
                </a:lnTo>
                <a:lnTo>
                  <a:pt x="339" y="239"/>
                </a:lnTo>
                <a:lnTo>
                  <a:pt x="319" y="252"/>
                </a:lnTo>
                <a:lnTo>
                  <a:pt x="305" y="260"/>
                </a:lnTo>
                <a:lnTo>
                  <a:pt x="305" y="260"/>
                </a:lnTo>
                <a:lnTo>
                  <a:pt x="302" y="259"/>
                </a:lnTo>
                <a:lnTo>
                  <a:pt x="296" y="255"/>
                </a:lnTo>
                <a:lnTo>
                  <a:pt x="289" y="252"/>
                </a:lnTo>
                <a:lnTo>
                  <a:pt x="365" y="20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6">
            <a:extLst>
              <a:ext uri="{FF2B5EF4-FFF2-40B4-BE49-F238E27FC236}">
                <a16:creationId xmlns:a16="http://schemas.microsoft.com/office/drawing/2014/main" id="{6C608151-80BB-408C-A8A8-5E7FF4E9FF36}"/>
              </a:ext>
            </a:extLst>
          </p:cNvPr>
          <p:cNvSpPr>
            <a:spLocks noEditPoints="1"/>
          </p:cNvSpPr>
          <p:nvPr/>
        </p:nvSpPr>
        <p:spPr bwMode="auto">
          <a:xfrm>
            <a:off x="2645628" y="717219"/>
            <a:ext cx="957826" cy="1693672"/>
          </a:xfrm>
          <a:custGeom>
            <a:avLst/>
            <a:gdLst>
              <a:gd name="T0" fmla="*/ 469 w 781"/>
              <a:gd name="T1" fmla="*/ 256 h 1381"/>
              <a:gd name="T2" fmla="*/ 424 w 781"/>
              <a:gd name="T3" fmla="*/ 266 h 1381"/>
              <a:gd name="T4" fmla="*/ 330 w 781"/>
              <a:gd name="T5" fmla="*/ 276 h 1381"/>
              <a:gd name="T6" fmla="*/ 212 w 781"/>
              <a:gd name="T7" fmla="*/ 255 h 1381"/>
              <a:gd name="T8" fmla="*/ 148 w 781"/>
              <a:gd name="T9" fmla="*/ 224 h 1381"/>
              <a:gd name="T10" fmla="*/ 95 w 781"/>
              <a:gd name="T11" fmla="*/ 246 h 1381"/>
              <a:gd name="T12" fmla="*/ 103 w 781"/>
              <a:gd name="T13" fmla="*/ 280 h 1381"/>
              <a:gd name="T14" fmla="*/ 124 w 781"/>
              <a:gd name="T15" fmla="*/ 287 h 1381"/>
              <a:gd name="T16" fmla="*/ 141 w 781"/>
              <a:gd name="T17" fmla="*/ 286 h 1381"/>
              <a:gd name="T18" fmla="*/ 171 w 781"/>
              <a:gd name="T19" fmla="*/ 306 h 1381"/>
              <a:gd name="T20" fmla="*/ 299 w 781"/>
              <a:gd name="T21" fmla="*/ 364 h 1381"/>
              <a:gd name="T22" fmla="*/ 337 w 781"/>
              <a:gd name="T23" fmla="*/ 377 h 1381"/>
              <a:gd name="T24" fmla="*/ 383 w 781"/>
              <a:gd name="T25" fmla="*/ 462 h 1381"/>
              <a:gd name="T26" fmla="*/ 381 w 781"/>
              <a:gd name="T27" fmla="*/ 514 h 1381"/>
              <a:gd name="T28" fmla="*/ 382 w 781"/>
              <a:gd name="T29" fmla="*/ 633 h 1381"/>
              <a:gd name="T30" fmla="*/ 341 w 781"/>
              <a:gd name="T31" fmla="*/ 961 h 1381"/>
              <a:gd name="T32" fmla="*/ 408 w 781"/>
              <a:gd name="T33" fmla="*/ 1096 h 1381"/>
              <a:gd name="T34" fmla="*/ 470 w 781"/>
              <a:gd name="T35" fmla="*/ 1196 h 1381"/>
              <a:gd name="T36" fmla="*/ 450 w 781"/>
              <a:gd name="T37" fmla="*/ 1291 h 1381"/>
              <a:gd name="T38" fmla="*/ 391 w 781"/>
              <a:gd name="T39" fmla="*/ 1363 h 1381"/>
              <a:gd name="T40" fmla="*/ 414 w 781"/>
              <a:gd name="T41" fmla="*/ 1381 h 1381"/>
              <a:gd name="T42" fmla="*/ 512 w 781"/>
              <a:gd name="T43" fmla="*/ 1352 h 1381"/>
              <a:gd name="T44" fmla="*/ 529 w 781"/>
              <a:gd name="T45" fmla="*/ 1306 h 1381"/>
              <a:gd name="T46" fmla="*/ 541 w 781"/>
              <a:gd name="T47" fmla="*/ 1236 h 1381"/>
              <a:gd name="T48" fmla="*/ 568 w 781"/>
              <a:gd name="T49" fmla="*/ 1098 h 1381"/>
              <a:gd name="T50" fmla="*/ 576 w 781"/>
              <a:gd name="T51" fmla="*/ 934 h 1381"/>
              <a:gd name="T52" fmla="*/ 632 w 781"/>
              <a:gd name="T53" fmla="*/ 788 h 1381"/>
              <a:gd name="T54" fmla="*/ 666 w 781"/>
              <a:gd name="T55" fmla="*/ 795 h 1381"/>
              <a:gd name="T56" fmla="*/ 694 w 781"/>
              <a:gd name="T57" fmla="*/ 794 h 1381"/>
              <a:gd name="T58" fmla="*/ 726 w 781"/>
              <a:gd name="T59" fmla="*/ 789 h 1381"/>
              <a:gd name="T60" fmla="*/ 774 w 781"/>
              <a:gd name="T61" fmla="*/ 661 h 1381"/>
              <a:gd name="T62" fmla="*/ 762 w 781"/>
              <a:gd name="T63" fmla="*/ 633 h 1381"/>
              <a:gd name="T64" fmla="*/ 767 w 781"/>
              <a:gd name="T65" fmla="*/ 578 h 1381"/>
              <a:gd name="T66" fmla="*/ 757 w 781"/>
              <a:gd name="T67" fmla="*/ 489 h 1381"/>
              <a:gd name="T68" fmla="*/ 776 w 781"/>
              <a:gd name="T69" fmla="*/ 438 h 1381"/>
              <a:gd name="T70" fmla="*/ 685 w 781"/>
              <a:gd name="T71" fmla="*/ 318 h 1381"/>
              <a:gd name="T72" fmla="*/ 593 w 781"/>
              <a:gd name="T73" fmla="*/ 259 h 1381"/>
              <a:gd name="T74" fmla="*/ 613 w 781"/>
              <a:gd name="T75" fmla="*/ 215 h 1381"/>
              <a:gd name="T76" fmla="*/ 629 w 781"/>
              <a:gd name="T77" fmla="*/ 172 h 1381"/>
              <a:gd name="T78" fmla="*/ 628 w 781"/>
              <a:gd name="T79" fmla="*/ 118 h 1381"/>
              <a:gd name="T80" fmla="*/ 580 w 781"/>
              <a:gd name="T81" fmla="*/ 68 h 1381"/>
              <a:gd name="T82" fmla="*/ 555 w 781"/>
              <a:gd name="T83" fmla="*/ 65 h 1381"/>
              <a:gd name="T84" fmla="*/ 492 w 781"/>
              <a:gd name="T85" fmla="*/ 94 h 1381"/>
              <a:gd name="T86" fmla="*/ 479 w 781"/>
              <a:gd name="T87" fmla="*/ 153 h 1381"/>
              <a:gd name="T88" fmla="*/ 495 w 781"/>
              <a:gd name="T89" fmla="*/ 228 h 1381"/>
              <a:gd name="T90" fmla="*/ 665 w 781"/>
              <a:gd name="T91" fmla="*/ 463 h 1381"/>
              <a:gd name="T92" fmla="*/ 690 w 781"/>
              <a:gd name="T93" fmla="*/ 506 h 1381"/>
              <a:gd name="T94" fmla="*/ 703 w 781"/>
              <a:gd name="T95" fmla="*/ 562 h 1381"/>
              <a:gd name="T96" fmla="*/ 683 w 781"/>
              <a:gd name="T97" fmla="*/ 600 h 1381"/>
              <a:gd name="T98" fmla="*/ 618 w 781"/>
              <a:gd name="T99" fmla="*/ 689 h 1381"/>
              <a:gd name="T100" fmla="*/ 621 w 781"/>
              <a:gd name="T101" fmla="*/ 635 h 1381"/>
              <a:gd name="T102" fmla="*/ 621 w 781"/>
              <a:gd name="T103" fmla="*/ 568 h 1381"/>
              <a:gd name="T104" fmla="*/ 654 w 781"/>
              <a:gd name="T105" fmla="*/ 461 h 1381"/>
              <a:gd name="T106" fmla="*/ 460 w 781"/>
              <a:gd name="T107" fmla="*/ 929 h 1381"/>
              <a:gd name="T108" fmla="*/ 464 w 781"/>
              <a:gd name="T109" fmla="*/ 996 h 1381"/>
              <a:gd name="T110" fmla="*/ 453 w 781"/>
              <a:gd name="T111" fmla="*/ 988 h 1381"/>
              <a:gd name="T112" fmla="*/ 3 w 781"/>
              <a:gd name="T113" fmla="*/ 43 h 1381"/>
              <a:gd name="T114" fmla="*/ 44 w 781"/>
              <a:gd name="T115" fmla="*/ 60 h 1381"/>
              <a:gd name="T116" fmla="*/ 61 w 781"/>
              <a:gd name="T117" fmla="*/ 19 h 1381"/>
              <a:gd name="T118" fmla="*/ 19 w 781"/>
              <a:gd name="T119" fmla="*/ 2 h 13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81" h="1381">
                <a:moveTo>
                  <a:pt x="501" y="240"/>
                </a:moveTo>
                <a:lnTo>
                  <a:pt x="501" y="240"/>
                </a:lnTo>
                <a:lnTo>
                  <a:pt x="499" y="243"/>
                </a:lnTo>
                <a:lnTo>
                  <a:pt x="497" y="250"/>
                </a:lnTo>
                <a:lnTo>
                  <a:pt x="493" y="257"/>
                </a:lnTo>
                <a:lnTo>
                  <a:pt x="493" y="257"/>
                </a:lnTo>
                <a:lnTo>
                  <a:pt x="488" y="256"/>
                </a:lnTo>
                <a:lnTo>
                  <a:pt x="479" y="256"/>
                </a:lnTo>
                <a:lnTo>
                  <a:pt x="469" y="256"/>
                </a:lnTo>
                <a:lnTo>
                  <a:pt x="469" y="256"/>
                </a:lnTo>
                <a:lnTo>
                  <a:pt x="454" y="257"/>
                </a:lnTo>
                <a:lnTo>
                  <a:pt x="450" y="257"/>
                </a:lnTo>
                <a:lnTo>
                  <a:pt x="444" y="261"/>
                </a:lnTo>
                <a:lnTo>
                  <a:pt x="444" y="261"/>
                </a:lnTo>
                <a:lnTo>
                  <a:pt x="434" y="266"/>
                </a:lnTo>
                <a:lnTo>
                  <a:pt x="430" y="267"/>
                </a:lnTo>
                <a:lnTo>
                  <a:pt x="430" y="267"/>
                </a:lnTo>
                <a:lnTo>
                  <a:pt x="424" y="266"/>
                </a:lnTo>
                <a:lnTo>
                  <a:pt x="412" y="262"/>
                </a:lnTo>
                <a:lnTo>
                  <a:pt x="404" y="261"/>
                </a:lnTo>
                <a:lnTo>
                  <a:pt x="394" y="261"/>
                </a:lnTo>
                <a:lnTo>
                  <a:pt x="383" y="261"/>
                </a:lnTo>
                <a:lnTo>
                  <a:pt x="372" y="263"/>
                </a:lnTo>
                <a:lnTo>
                  <a:pt x="372" y="263"/>
                </a:lnTo>
                <a:lnTo>
                  <a:pt x="350" y="269"/>
                </a:lnTo>
                <a:lnTo>
                  <a:pt x="337" y="273"/>
                </a:lnTo>
                <a:lnTo>
                  <a:pt x="330" y="276"/>
                </a:lnTo>
                <a:lnTo>
                  <a:pt x="324" y="279"/>
                </a:lnTo>
                <a:lnTo>
                  <a:pt x="324" y="279"/>
                </a:lnTo>
                <a:lnTo>
                  <a:pt x="290" y="283"/>
                </a:lnTo>
                <a:lnTo>
                  <a:pt x="290" y="283"/>
                </a:lnTo>
                <a:lnTo>
                  <a:pt x="258" y="270"/>
                </a:lnTo>
                <a:lnTo>
                  <a:pt x="231" y="261"/>
                </a:lnTo>
                <a:lnTo>
                  <a:pt x="220" y="257"/>
                </a:lnTo>
                <a:lnTo>
                  <a:pt x="212" y="255"/>
                </a:lnTo>
                <a:lnTo>
                  <a:pt x="212" y="255"/>
                </a:lnTo>
                <a:lnTo>
                  <a:pt x="179" y="249"/>
                </a:lnTo>
                <a:lnTo>
                  <a:pt x="179" y="249"/>
                </a:lnTo>
                <a:lnTo>
                  <a:pt x="178" y="246"/>
                </a:lnTo>
                <a:lnTo>
                  <a:pt x="176" y="242"/>
                </a:lnTo>
                <a:lnTo>
                  <a:pt x="174" y="237"/>
                </a:lnTo>
                <a:lnTo>
                  <a:pt x="171" y="234"/>
                </a:lnTo>
                <a:lnTo>
                  <a:pt x="166" y="229"/>
                </a:lnTo>
                <a:lnTo>
                  <a:pt x="158" y="227"/>
                </a:lnTo>
                <a:lnTo>
                  <a:pt x="148" y="224"/>
                </a:lnTo>
                <a:lnTo>
                  <a:pt x="148" y="224"/>
                </a:lnTo>
                <a:lnTo>
                  <a:pt x="139" y="224"/>
                </a:lnTo>
                <a:lnTo>
                  <a:pt x="129" y="225"/>
                </a:lnTo>
                <a:lnTo>
                  <a:pt x="120" y="228"/>
                </a:lnTo>
                <a:lnTo>
                  <a:pt x="111" y="231"/>
                </a:lnTo>
                <a:lnTo>
                  <a:pt x="106" y="234"/>
                </a:lnTo>
                <a:lnTo>
                  <a:pt x="100" y="238"/>
                </a:lnTo>
                <a:lnTo>
                  <a:pt x="96" y="242"/>
                </a:lnTo>
                <a:lnTo>
                  <a:pt x="95" y="246"/>
                </a:lnTo>
                <a:lnTo>
                  <a:pt x="95" y="246"/>
                </a:lnTo>
                <a:lnTo>
                  <a:pt x="94" y="257"/>
                </a:lnTo>
                <a:lnTo>
                  <a:pt x="94" y="262"/>
                </a:lnTo>
                <a:lnTo>
                  <a:pt x="94" y="264"/>
                </a:lnTo>
                <a:lnTo>
                  <a:pt x="94" y="264"/>
                </a:lnTo>
                <a:lnTo>
                  <a:pt x="98" y="273"/>
                </a:lnTo>
                <a:lnTo>
                  <a:pt x="101" y="277"/>
                </a:lnTo>
                <a:lnTo>
                  <a:pt x="103" y="280"/>
                </a:lnTo>
                <a:lnTo>
                  <a:pt x="103" y="280"/>
                </a:lnTo>
                <a:lnTo>
                  <a:pt x="107" y="279"/>
                </a:lnTo>
                <a:lnTo>
                  <a:pt x="109" y="279"/>
                </a:lnTo>
                <a:lnTo>
                  <a:pt x="109" y="279"/>
                </a:lnTo>
                <a:lnTo>
                  <a:pt x="111" y="281"/>
                </a:lnTo>
                <a:lnTo>
                  <a:pt x="114" y="285"/>
                </a:lnTo>
                <a:lnTo>
                  <a:pt x="119" y="287"/>
                </a:lnTo>
                <a:lnTo>
                  <a:pt x="119" y="287"/>
                </a:lnTo>
                <a:lnTo>
                  <a:pt x="122" y="287"/>
                </a:lnTo>
                <a:lnTo>
                  <a:pt x="124" y="287"/>
                </a:lnTo>
                <a:lnTo>
                  <a:pt x="127" y="286"/>
                </a:lnTo>
                <a:lnTo>
                  <a:pt x="130" y="285"/>
                </a:lnTo>
                <a:lnTo>
                  <a:pt x="130" y="285"/>
                </a:lnTo>
                <a:lnTo>
                  <a:pt x="135" y="285"/>
                </a:lnTo>
                <a:lnTo>
                  <a:pt x="139" y="283"/>
                </a:lnTo>
                <a:lnTo>
                  <a:pt x="141" y="283"/>
                </a:lnTo>
                <a:lnTo>
                  <a:pt x="142" y="283"/>
                </a:lnTo>
                <a:lnTo>
                  <a:pt x="142" y="283"/>
                </a:lnTo>
                <a:lnTo>
                  <a:pt x="141" y="286"/>
                </a:lnTo>
                <a:lnTo>
                  <a:pt x="141" y="287"/>
                </a:lnTo>
                <a:lnTo>
                  <a:pt x="141" y="289"/>
                </a:lnTo>
                <a:lnTo>
                  <a:pt x="145" y="290"/>
                </a:lnTo>
                <a:lnTo>
                  <a:pt x="145" y="290"/>
                </a:lnTo>
                <a:lnTo>
                  <a:pt x="155" y="292"/>
                </a:lnTo>
                <a:lnTo>
                  <a:pt x="161" y="292"/>
                </a:lnTo>
                <a:lnTo>
                  <a:pt x="161" y="292"/>
                </a:lnTo>
                <a:lnTo>
                  <a:pt x="163" y="296"/>
                </a:lnTo>
                <a:lnTo>
                  <a:pt x="171" y="306"/>
                </a:lnTo>
                <a:lnTo>
                  <a:pt x="181" y="316"/>
                </a:lnTo>
                <a:lnTo>
                  <a:pt x="187" y="322"/>
                </a:lnTo>
                <a:lnTo>
                  <a:pt x="193" y="326"/>
                </a:lnTo>
                <a:lnTo>
                  <a:pt x="193" y="326"/>
                </a:lnTo>
                <a:lnTo>
                  <a:pt x="201" y="331"/>
                </a:lnTo>
                <a:lnTo>
                  <a:pt x="217" y="337"/>
                </a:lnTo>
                <a:lnTo>
                  <a:pt x="252" y="348"/>
                </a:lnTo>
                <a:lnTo>
                  <a:pt x="299" y="364"/>
                </a:lnTo>
                <a:lnTo>
                  <a:pt x="299" y="364"/>
                </a:lnTo>
                <a:lnTo>
                  <a:pt x="302" y="367"/>
                </a:lnTo>
                <a:lnTo>
                  <a:pt x="305" y="371"/>
                </a:lnTo>
                <a:lnTo>
                  <a:pt x="309" y="374"/>
                </a:lnTo>
                <a:lnTo>
                  <a:pt x="309" y="374"/>
                </a:lnTo>
                <a:lnTo>
                  <a:pt x="315" y="376"/>
                </a:lnTo>
                <a:lnTo>
                  <a:pt x="323" y="376"/>
                </a:lnTo>
                <a:lnTo>
                  <a:pt x="331" y="376"/>
                </a:lnTo>
                <a:lnTo>
                  <a:pt x="337" y="377"/>
                </a:lnTo>
                <a:lnTo>
                  <a:pt x="337" y="377"/>
                </a:lnTo>
                <a:lnTo>
                  <a:pt x="354" y="384"/>
                </a:lnTo>
                <a:lnTo>
                  <a:pt x="363" y="387"/>
                </a:lnTo>
                <a:lnTo>
                  <a:pt x="367" y="390"/>
                </a:lnTo>
                <a:lnTo>
                  <a:pt x="368" y="392"/>
                </a:lnTo>
                <a:lnTo>
                  <a:pt x="368" y="392"/>
                </a:lnTo>
                <a:lnTo>
                  <a:pt x="373" y="404"/>
                </a:lnTo>
                <a:lnTo>
                  <a:pt x="378" y="428"/>
                </a:lnTo>
                <a:lnTo>
                  <a:pt x="382" y="450"/>
                </a:lnTo>
                <a:lnTo>
                  <a:pt x="383" y="462"/>
                </a:lnTo>
                <a:lnTo>
                  <a:pt x="383" y="462"/>
                </a:lnTo>
                <a:lnTo>
                  <a:pt x="385" y="468"/>
                </a:lnTo>
                <a:lnTo>
                  <a:pt x="386" y="477"/>
                </a:lnTo>
                <a:lnTo>
                  <a:pt x="388" y="487"/>
                </a:lnTo>
                <a:lnTo>
                  <a:pt x="387" y="490"/>
                </a:lnTo>
                <a:lnTo>
                  <a:pt x="387" y="494"/>
                </a:lnTo>
                <a:lnTo>
                  <a:pt x="387" y="494"/>
                </a:lnTo>
                <a:lnTo>
                  <a:pt x="383" y="502"/>
                </a:lnTo>
                <a:lnTo>
                  <a:pt x="381" y="514"/>
                </a:lnTo>
                <a:lnTo>
                  <a:pt x="379" y="528"/>
                </a:lnTo>
                <a:lnTo>
                  <a:pt x="379" y="543"/>
                </a:lnTo>
                <a:lnTo>
                  <a:pt x="379" y="543"/>
                </a:lnTo>
                <a:lnTo>
                  <a:pt x="379" y="560"/>
                </a:lnTo>
                <a:lnTo>
                  <a:pt x="381" y="575"/>
                </a:lnTo>
                <a:lnTo>
                  <a:pt x="385" y="592"/>
                </a:lnTo>
                <a:lnTo>
                  <a:pt x="385" y="592"/>
                </a:lnTo>
                <a:lnTo>
                  <a:pt x="382" y="633"/>
                </a:lnTo>
                <a:lnTo>
                  <a:pt x="382" y="633"/>
                </a:lnTo>
                <a:lnTo>
                  <a:pt x="381" y="643"/>
                </a:lnTo>
                <a:lnTo>
                  <a:pt x="380" y="648"/>
                </a:lnTo>
                <a:lnTo>
                  <a:pt x="379" y="653"/>
                </a:lnTo>
                <a:lnTo>
                  <a:pt x="379" y="653"/>
                </a:lnTo>
                <a:lnTo>
                  <a:pt x="375" y="668"/>
                </a:lnTo>
                <a:lnTo>
                  <a:pt x="372" y="701"/>
                </a:lnTo>
                <a:lnTo>
                  <a:pt x="359" y="801"/>
                </a:lnTo>
                <a:lnTo>
                  <a:pt x="347" y="905"/>
                </a:lnTo>
                <a:lnTo>
                  <a:pt x="341" y="961"/>
                </a:lnTo>
                <a:lnTo>
                  <a:pt x="341" y="961"/>
                </a:lnTo>
                <a:lnTo>
                  <a:pt x="341" y="974"/>
                </a:lnTo>
                <a:lnTo>
                  <a:pt x="341" y="985"/>
                </a:lnTo>
                <a:lnTo>
                  <a:pt x="342" y="995"/>
                </a:lnTo>
                <a:lnTo>
                  <a:pt x="347" y="1005"/>
                </a:lnTo>
                <a:lnTo>
                  <a:pt x="347" y="1005"/>
                </a:lnTo>
                <a:lnTo>
                  <a:pt x="372" y="1045"/>
                </a:lnTo>
                <a:lnTo>
                  <a:pt x="391" y="1072"/>
                </a:lnTo>
                <a:lnTo>
                  <a:pt x="408" y="1096"/>
                </a:lnTo>
                <a:lnTo>
                  <a:pt x="408" y="1096"/>
                </a:lnTo>
                <a:lnTo>
                  <a:pt x="425" y="1117"/>
                </a:lnTo>
                <a:lnTo>
                  <a:pt x="440" y="1139"/>
                </a:lnTo>
                <a:lnTo>
                  <a:pt x="452" y="1158"/>
                </a:lnTo>
                <a:lnTo>
                  <a:pt x="460" y="1175"/>
                </a:lnTo>
                <a:lnTo>
                  <a:pt x="460" y="1175"/>
                </a:lnTo>
                <a:lnTo>
                  <a:pt x="469" y="1191"/>
                </a:lnTo>
                <a:lnTo>
                  <a:pt x="470" y="1196"/>
                </a:lnTo>
                <a:lnTo>
                  <a:pt x="470" y="1196"/>
                </a:lnTo>
                <a:lnTo>
                  <a:pt x="469" y="1219"/>
                </a:lnTo>
                <a:lnTo>
                  <a:pt x="465" y="1238"/>
                </a:lnTo>
                <a:lnTo>
                  <a:pt x="463" y="1246"/>
                </a:lnTo>
                <a:lnTo>
                  <a:pt x="460" y="1253"/>
                </a:lnTo>
                <a:lnTo>
                  <a:pt x="460" y="1253"/>
                </a:lnTo>
                <a:lnTo>
                  <a:pt x="457" y="1265"/>
                </a:lnTo>
                <a:lnTo>
                  <a:pt x="454" y="1277"/>
                </a:lnTo>
                <a:lnTo>
                  <a:pt x="452" y="1286"/>
                </a:lnTo>
                <a:lnTo>
                  <a:pt x="450" y="1291"/>
                </a:lnTo>
                <a:lnTo>
                  <a:pt x="448" y="1294"/>
                </a:lnTo>
                <a:lnTo>
                  <a:pt x="448" y="1294"/>
                </a:lnTo>
                <a:lnTo>
                  <a:pt x="432" y="1316"/>
                </a:lnTo>
                <a:lnTo>
                  <a:pt x="414" y="1337"/>
                </a:lnTo>
                <a:lnTo>
                  <a:pt x="414" y="1337"/>
                </a:lnTo>
                <a:lnTo>
                  <a:pt x="399" y="1350"/>
                </a:lnTo>
                <a:lnTo>
                  <a:pt x="395" y="1355"/>
                </a:lnTo>
                <a:lnTo>
                  <a:pt x="393" y="1358"/>
                </a:lnTo>
                <a:lnTo>
                  <a:pt x="391" y="1363"/>
                </a:lnTo>
                <a:lnTo>
                  <a:pt x="391" y="1366"/>
                </a:lnTo>
                <a:lnTo>
                  <a:pt x="391" y="1366"/>
                </a:lnTo>
                <a:lnTo>
                  <a:pt x="392" y="1370"/>
                </a:lnTo>
                <a:lnTo>
                  <a:pt x="394" y="1374"/>
                </a:lnTo>
                <a:lnTo>
                  <a:pt x="398" y="1375"/>
                </a:lnTo>
                <a:lnTo>
                  <a:pt x="401" y="1377"/>
                </a:lnTo>
                <a:lnTo>
                  <a:pt x="408" y="1379"/>
                </a:lnTo>
                <a:lnTo>
                  <a:pt x="414" y="1381"/>
                </a:lnTo>
                <a:lnTo>
                  <a:pt x="414" y="1381"/>
                </a:lnTo>
                <a:lnTo>
                  <a:pt x="425" y="1381"/>
                </a:lnTo>
                <a:lnTo>
                  <a:pt x="445" y="1378"/>
                </a:lnTo>
                <a:lnTo>
                  <a:pt x="466" y="1376"/>
                </a:lnTo>
                <a:lnTo>
                  <a:pt x="483" y="1372"/>
                </a:lnTo>
                <a:lnTo>
                  <a:pt x="483" y="1372"/>
                </a:lnTo>
                <a:lnTo>
                  <a:pt x="493" y="1368"/>
                </a:lnTo>
                <a:lnTo>
                  <a:pt x="503" y="1362"/>
                </a:lnTo>
                <a:lnTo>
                  <a:pt x="510" y="1355"/>
                </a:lnTo>
                <a:lnTo>
                  <a:pt x="512" y="1352"/>
                </a:lnTo>
                <a:lnTo>
                  <a:pt x="515" y="1349"/>
                </a:lnTo>
                <a:lnTo>
                  <a:pt x="515" y="1349"/>
                </a:lnTo>
                <a:lnTo>
                  <a:pt x="516" y="1336"/>
                </a:lnTo>
                <a:lnTo>
                  <a:pt x="517" y="1330"/>
                </a:lnTo>
                <a:lnTo>
                  <a:pt x="518" y="1325"/>
                </a:lnTo>
                <a:lnTo>
                  <a:pt x="518" y="1325"/>
                </a:lnTo>
                <a:lnTo>
                  <a:pt x="523" y="1317"/>
                </a:lnTo>
                <a:lnTo>
                  <a:pt x="529" y="1306"/>
                </a:lnTo>
                <a:lnTo>
                  <a:pt x="529" y="1306"/>
                </a:lnTo>
                <a:lnTo>
                  <a:pt x="534" y="1294"/>
                </a:lnTo>
                <a:lnTo>
                  <a:pt x="536" y="1282"/>
                </a:lnTo>
                <a:lnTo>
                  <a:pt x="536" y="1282"/>
                </a:lnTo>
                <a:lnTo>
                  <a:pt x="540" y="1274"/>
                </a:lnTo>
                <a:lnTo>
                  <a:pt x="542" y="1269"/>
                </a:lnTo>
                <a:lnTo>
                  <a:pt x="543" y="1265"/>
                </a:lnTo>
                <a:lnTo>
                  <a:pt x="543" y="1265"/>
                </a:lnTo>
                <a:lnTo>
                  <a:pt x="541" y="1249"/>
                </a:lnTo>
                <a:lnTo>
                  <a:pt x="541" y="1236"/>
                </a:lnTo>
                <a:lnTo>
                  <a:pt x="542" y="1229"/>
                </a:lnTo>
                <a:lnTo>
                  <a:pt x="543" y="1222"/>
                </a:lnTo>
                <a:lnTo>
                  <a:pt x="543" y="1222"/>
                </a:lnTo>
                <a:lnTo>
                  <a:pt x="550" y="1199"/>
                </a:lnTo>
                <a:lnTo>
                  <a:pt x="558" y="1164"/>
                </a:lnTo>
                <a:lnTo>
                  <a:pt x="566" y="1128"/>
                </a:lnTo>
                <a:lnTo>
                  <a:pt x="568" y="1111"/>
                </a:lnTo>
                <a:lnTo>
                  <a:pt x="568" y="1098"/>
                </a:lnTo>
                <a:lnTo>
                  <a:pt x="568" y="1098"/>
                </a:lnTo>
                <a:lnTo>
                  <a:pt x="566" y="1046"/>
                </a:lnTo>
                <a:lnTo>
                  <a:pt x="566" y="1009"/>
                </a:lnTo>
                <a:lnTo>
                  <a:pt x="566" y="1009"/>
                </a:lnTo>
                <a:lnTo>
                  <a:pt x="567" y="980"/>
                </a:lnTo>
                <a:lnTo>
                  <a:pt x="569" y="960"/>
                </a:lnTo>
                <a:lnTo>
                  <a:pt x="570" y="951"/>
                </a:lnTo>
                <a:lnTo>
                  <a:pt x="574" y="942"/>
                </a:lnTo>
                <a:lnTo>
                  <a:pt x="574" y="942"/>
                </a:lnTo>
                <a:lnTo>
                  <a:pt x="576" y="934"/>
                </a:lnTo>
                <a:lnTo>
                  <a:pt x="579" y="922"/>
                </a:lnTo>
                <a:lnTo>
                  <a:pt x="585" y="896"/>
                </a:lnTo>
                <a:lnTo>
                  <a:pt x="592" y="851"/>
                </a:lnTo>
                <a:lnTo>
                  <a:pt x="592" y="851"/>
                </a:lnTo>
                <a:lnTo>
                  <a:pt x="600" y="805"/>
                </a:lnTo>
                <a:lnTo>
                  <a:pt x="608" y="773"/>
                </a:lnTo>
                <a:lnTo>
                  <a:pt x="629" y="786"/>
                </a:lnTo>
                <a:lnTo>
                  <a:pt x="629" y="786"/>
                </a:lnTo>
                <a:lnTo>
                  <a:pt x="632" y="788"/>
                </a:lnTo>
                <a:lnTo>
                  <a:pt x="635" y="789"/>
                </a:lnTo>
                <a:lnTo>
                  <a:pt x="639" y="791"/>
                </a:lnTo>
                <a:lnTo>
                  <a:pt x="639" y="791"/>
                </a:lnTo>
                <a:lnTo>
                  <a:pt x="646" y="788"/>
                </a:lnTo>
                <a:lnTo>
                  <a:pt x="653" y="786"/>
                </a:lnTo>
                <a:lnTo>
                  <a:pt x="663" y="780"/>
                </a:lnTo>
                <a:lnTo>
                  <a:pt x="663" y="780"/>
                </a:lnTo>
                <a:lnTo>
                  <a:pt x="664" y="789"/>
                </a:lnTo>
                <a:lnTo>
                  <a:pt x="666" y="795"/>
                </a:lnTo>
                <a:lnTo>
                  <a:pt x="667" y="798"/>
                </a:lnTo>
                <a:lnTo>
                  <a:pt x="670" y="799"/>
                </a:lnTo>
                <a:lnTo>
                  <a:pt x="670" y="799"/>
                </a:lnTo>
                <a:lnTo>
                  <a:pt x="676" y="798"/>
                </a:lnTo>
                <a:lnTo>
                  <a:pt x="683" y="795"/>
                </a:lnTo>
                <a:lnTo>
                  <a:pt x="691" y="792"/>
                </a:lnTo>
                <a:lnTo>
                  <a:pt x="691" y="792"/>
                </a:lnTo>
                <a:lnTo>
                  <a:pt x="692" y="792"/>
                </a:lnTo>
                <a:lnTo>
                  <a:pt x="694" y="794"/>
                </a:lnTo>
                <a:lnTo>
                  <a:pt x="698" y="795"/>
                </a:lnTo>
                <a:lnTo>
                  <a:pt x="704" y="795"/>
                </a:lnTo>
                <a:lnTo>
                  <a:pt x="704" y="795"/>
                </a:lnTo>
                <a:lnTo>
                  <a:pt x="711" y="794"/>
                </a:lnTo>
                <a:lnTo>
                  <a:pt x="716" y="792"/>
                </a:lnTo>
                <a:lnTo>
                  <a:pt x="721" y="788"/>
                </a:lnTo>
                <a:lnTo>
                  <a:pt x="721" y="788"/>
                </a:lnTo>
                <a:lnTo>
                  <a:pt x="724" y="789"/>
                </a:lnTo>
                <a:lnTo>
                  <a:pt x="726" y="789"/>
                </a:lnTo>
                <a:lnTo>
                  <a:pt x="729" y="788"/>
                </a:lnTo>
                <a:lnTo>
                  <a:pt x="729" y="788"/>
                </a:lnTo>
                <a:lnTo>
                  <a:pt x="734" y="774"/>
                </a:lnTo>
                <a:lnTo>
                  <a:pt x="744" y="744"/>
                </a:lnTo>
                <a:lnTo>
                  <a:pt x="755" y="711"/>
                </a:lnTo>
                <a:lnTo>
                  <a:pt x="762" y="691"/>
                </a:lnTo>
                <a:lnTo>
                  <a:pt x="762" y="691"/>
                </a:lnTo>
                <a:lnTo>
                  <a:pt x="770" y="670"/>
                </a:lnTo>
                <a:lnTo>
                  <a:pt x="774" y="661"/>
                </a:lnTo>
                <a:lnTo>
                  <a:pt x="774" y="655"/>
                </a:lnTo>
                <a:lnTo>
                  <a:pt x="774" y="655"/>
                </a:lnTo>
                <a:lnTo>
                  <a:pt x="773" y="648"/>
                </a:lnTo>
                <a:lnTo>
                  <a:pt x="771" y="645"/>
                </a:lnTo>
                <a:lnTo>
                  <a:pt x="770" y="643"/>
                </a:lnTo>
                <a:lnTo>
                  <a:pt x="770" y="643"/>
                </a:lnTo>
                <a:lnTo>
                  <a:pt x="765" y="639"/>
                </a:lnTo>
                <a:lnTo>
                  <a:pt x="762" y="633"/>
                </a:lnTo>
                <a:lnTo>
                  <a:pt x="762" y="633"/>
                </a:lnTo>
                <a:lnTo>
                  <a:pt x="758" y="627"/>
                </a:lnTo>
                <a:lnTo>
                  <a:pt x="757" y="625"/>
                </a:lnTo>
                <a:lnTo>
                  <a:pt x="755" y="623"/>
                </a:lnTo>
                <a:lnTo>
                  <a:pt x="755" y="623"/>
                </a:lnTo>
                <a:lnTo>
                  <a:pt x="742" y="614"/>
                </a:lnTo>
                <a:lnTo>
                  <a:pt x="745" y="606"/>
                </a:lnTo>
                <a:lnTo>
                  <a:pt x="745" y="606"/>
                </a:lnTo>
                <a:lnTo>
                  <a:pt x="767" y="578"/>
                </a:lnTo>
                <a:lnTo>
                  <a:pt x="767" y="578"/>
                </a:lnTo>
                <a:lnTo>
                  <a:pt x="769" y="573"/>
                </a:lnTo>
                <a:lnTo>
                  <a:pt x="769" y="567"/>
                </a:lnTo>
                <a:lnTo>
                  <a:pt x="769" y="551"/>
                </a:lnTo>
                <a:lnTo>
                  <a:pt x="767" y="534"/>
                </a:lnTo>
                <a:lnTo>
                  <a:pt x="765" y="521"/>
                </a:lnTo>
                <a:lnTo>
                  <a:pt x="765" y="521"/>
                </a:lnTo>
                <a:lnTo>
                  <a:pt x="765" y="515"/>
                </a:lnTo>
                <a:lnTo>
                  <a:pt x="763" y="508"/>
                </a:lnTo>
                <a:lnTo>
                  <a:pt x="757" y="489"/>
                </a:lnTo>
                <a:lnTo>
                  <a:pt x="748" y="464"/>
                </a:lnTo>
                <a:lnTo>
                  <a:pt x="748" y="464"/>
                </a:lnTo>
                <a:lnTo>
                  <a:pt x="764" y="458"/>
                </a:lnTo>
                <a:lnTo>
                  <a:pt x="776" y="452"/>
                </a:lnTo>
                <a:lnTo>
                  <a:pt x="780" y="449"/>
                </a:lnTo>
                <a:lnTo>
                  <a:pt x="781" y="447"/>
                </a:lnTo>
                <a:lnTo>
                  <a:pt x="781" y="447"/>
                </a:lnTo>
                <a:lnTo>
                  <a:pt x="780" y="443"/>
                </a:lnTo>
                <a:lnTo>
                  <a:pt x="776" y="438"/>
                </a:lnTo>
                <a:lnTo>
                  <a:pt x="771" y="434"/>
                </a:lnTo>
                <a:lnTo>
                  <a:pt x="771" y="434"/>
                </a:lnTo>
                <a:lnTo>
                  <a:pt x="745" y="392"/>
                </a:lnTo>
                <a:lnTo>
                  <a:pt x="724" y="360"/>
                </a:lnTo>
                <a:lnTo>
                  <a:pt x="715" y="346"/>
                </a:lnTo>
                <a:lnTo>
                  <a:pt x="706" y="335"/>
                </a:lnTo>
                <a:lnTo>
                  <a:pt x="706" y="335"/>
                </a:lnTo>
                <a:lnTo>
                  <a:pt x="694" y="324"/>
                </a:lnTo>
                <a:lnTo>
                  <a:pt x="685" y="318"/>
                </a:lnTo>
                <a:lnTo>
                  <a:pt x="676" y="313"/>
                </a:lnTo>
                <a:lnTo>
                  <a:pt x="664" y="307"/>
                </a:lnTo>
                <a:lnTo>
                  <a:pt x="664" y="307"/>
                </a:lnTo>
                <a:lnTo>
                  <a:pt x="650" y="300"/>
                </a:lnTo>
                <a:lnTo>
                  <a:pt x="635" y="293"/>
                </a:lnTo>
                <a:lnTo>
                  <a:pt x="618" y="285"/>
                </a:lnTo>
                <a:lnTo>
                  <a:pt x="592" y="275"/>
                </a:lnTo>
                <a:lnTo>
                  <a:pt x="592" y="275"/>
                </a:lnTo>
                <a:lnTo>
                  <a:pt x="593" y="259"/>
                </a:lnTo>
                <a:lnTo>
                  <a:pt x="595" y="234"/>
                </a:lnTo>
                <a:lnTo>
                  <a:pt x="595" y="234"/>
                </a:lnTo>
                <a:lnTo>
                  <a:pt x="600" y="221"/>
                </a:lnTo>
                <a:lnTo>
                  <a:pt x="602" y="214"/>
                </a:lnTo>
                <a:lnTo>
                  <a:pt x="602" y="214"/>
                </a:lnTo>
                <a:lnTo>
                  <a:pt x="603" y="215"/>
                </a:lnTo>
                <a:lnTo>
                  <a:pt x="606" y="216"/>
                </a:lnTo>
                <a:lnTo>
                  <a:pt x="611" y="216"/>
                </a:lnTo>
                <a:lnTo>
                  <a:pt x="613" y="215"/>
                </a:lnTo>
                <a:lnTo>
                  <a:pt x="616" y="212"/>
                </a:lnTo>
                <a:lnTo>
                  <a:pt x="616" y="212"/>
                </a:lnTo>
                <a:lnTo>
                  <a:pt x="619" y="209"/>
                </a:lnTo>
                <a:lnTo>
                  <a:pt x="622" y="204"/>
                </a:lnTo>
                <a:lnTo>
                  <a:pt x="627" y="191"/>
                </a:lnTo>
                <a:lnTo>
                  <a:pt x="629" y="179"/>
                </a:lnTo>
                <a:lnTo>
                  <a:pt x="631" y="176"/>
                </a:lnTo>
                <a:lnTo>
                  <a:pt x="629" y="172"/>
                </a:lnTo>
                <a:lnTo>
                  <a:pt x="629" y="172"/>
                </a:lnTo>
                <a:lnTo>
                  <a:pt x="626" y="169"/>
                </a:lnTo>
                <a:lnTo>
                  <a:pt x="626" y="169"/>
                </a:lnTo>
                <a:lnTo>
                  <a:pt x="626" y="169"/>
                </a:lnTo>
                <a:lnTo>
                  <a:pt x="626" y="157"/>
                </a:lnTo>
                <a:lnTo>
                  <a:pt x="626" y="157"/>
                </a:lnTo>
                <a:lnTo>
                  <a:pt x="629" y="141"/>
                </a:lnTo>
                <a:lnTo>
                  <a:pt x="629" y="130"/>
                </a:lnTo>
                <a:lnTo>
                  <a:pt x="629" y="124"/>
                </a:lnTo>
                <a:lnTo>
                  <a:pt x="628" y="118"/>
                </a:lnTo>
                <a:lnTo>
                  <a:pt x="628" y="118"/>
                </a:lnTo>
                <a:lnTo>
                  <a:pt x="621" y="99"/>
                </a:lnTo>
                <a:lnTo>
                  <a:pt x="618" y="93"/>
                </a:lnTo>
                <a:lnTo>
                  <a:pt x="614" y="88"/>
                </a:lnTo>
                <a:lnTo>
                  <a:pt x="614" y="88"/>
                </a:lnTo>
                <a:lnTo>
                  <a:pt x="607" y="84"/>
                </a:lnTo>
                <a:lnTo>
                  <a:pt x="596" y="76"/>
                </a:lnTo>
                <a:lnTo>
                  <a:pt x="580" y="68"/>
                </a:lnTo>
                <a:lnTo>
                  <a:pt x="580" y="68"/>
                </a:lnTo>
                <a:lnTo>
                  <a:pt x="579" y="65"/>
                </a:lnTo>
                <a:lnTo>
                  <a:pt x="577" y="61"/>
                </a:lnTo>
                <a:lnTo>
                  <a:pt x="574" y="60"/>
                </a:lnTo>
                <a:lnTo>
                  <a:pt x="574" y="60"/>
                </a:lnTo>
                <a:lnTo>
                  <a:pt x="569" y="60"/>
                </a:lnTo>
                <a:lnTo>
                  <a:pt x="564" y="62"/>
                </a:lnTo>
                <a:lnTo>
                  <a:pt x="561" y="65"/>
                </a:lnTo>
                <a:lnTo>
                  <a:pt x="561" y="65"/>
                </a:lnTo>
                <a:lnTo>
                  <a:pt x="555" y="65"/>
                </a:lnTo>
                <a:lnTo>
                  <a:pt x="543" y="66"/>
                </a:lnTo>
                <a:lnTo>
                  <a:pt x="543" y="66"/>
                </a:lnTo>
                <a:lnTo>
                  <a:pt x="519" y="72"/>
                </a:lnTo>
                <a:lnTo>
                  <a:pt x="505" y="78"/>
                </a:lnTo>
                <a:lnTo>
                  <a:pt x="499" y="80"/>
                </a:lnTo>
                <a:lnTo>
                  <a:pt x="496" y="84"/>
                </a:lnTo>
                <a:lnTo>
                  <a:pt x="496" y="84"/>
                </a:lnTo>
                <a:lnTo>
                  <a:pt x="495" y="87"/>
                </a:lnTo>
                <a:lnTo>
                  <a:pt x="492" y="94"/>
                </a:lnTo>
                <a:lnTo>
                  <a:pt x="489" y="112"/>
                </a:lnTo>
                <a:lnTo>
                  <a:pt x="485" y="136"/>
                </a:lnTo>
                <a:lnTo>
                  <a:pt x="485" y="136"/>
                </a:lnTo>
                <a:lnTo>
                  <a:pt x="479" y="144"/>
                </a:lnTo>
                <a:lnTo>
                  <a:pt x="476" y="150"/>
                </a:lnTo>
                <a:lnTo>
                  <a:pt x="476" y="152"/>
                </a:lnTo>
                <a:lnTo>
                  <a:pt x="477" y="153"/>
                </a:lnTo>
                <a:lnTo>
                  <a:pt x="477" y="153"/>
                </a:lnTo>
                <a:lnTo>
                  <a:pt x="479" y="153"/>
                </a:lnTo>
                <a:lnTo>
                  <a:pt x="482" y="153"/>
                </a:lnTo>
                <a:lnTo>
                  <a:pt x="486" y="152"/>
                </a:lnTo>
                <a:lnTo>
                  <a:pt x="491" y="147"/>
                </a:lnTo>
                <a:lnTo>
                  <a:pt x="491" y="147"/>
                </a:lnTo>
                <a:lnTo>
                  <a:pt x="491" y="171"/>
                </a:lnTo>
                <a:lnTo>
                  <a:pt x="491" y="204"/>
                </a:lnTo>
                <a:lnTo>
                  <a:pt x="491" y="204"/>
                </a:lnTo>
                <a:lnTo>
                  <a:pt x="492" y="218"/>
                </a:lnTo>
                <a:lnTo>
                  <a:pt x="495" y="228"/>
                </a:lnTo>
                <a:lnTo>
                  <a:pt x="495" y="228"/>
                </a:lnTo>
                <a:lnTo>
                  <a:pt x="498" y="235"/>
                </a:lnTo>
                <a:lnTo>
                  <a:pt x="501" y="240"/>
                </a:lnTo>
                <a:lnTo>
                  <a:pt x="501" y="240"/>
                </a:lnTo>
                <a:close/>
                <a:moveTo>
                  <a:pt x="654" y="461"/>
                </a:moveTo>
                <a:lnTo>
                  <a:pt x="654" y="461"/>
                </a:lnTo>
                <a:lnTo>
                  <a:pt x="655" y="461"/>
                </a:lnTo>
                <a:lnTo>
                  <a:pt x="660" y="462"/>
                </a:lnTo>
                <a:lnTo>
                  <a:pt x="665" y="463"/>
                </a:lnTo>
                <a:lnTo>
                  <a:pt x="668" y="464"/>
                </a:lnTo>
                <a:lnTo>
                  <a:pt x="668" y="464"/>
                </a:lnTo>
                <a:lnTo>
                  <a:pt x="670" y="468"/>
                </a:lnTo>
                <a:lnTo>
                  <a:pt x="671" y="471"/>
                </a:lnTo>
                <a:lnTo>
                  <a:pt x="673" y="480"/>
                </a:lnTo>
                <a:lnTo>
                  <a:pt x="673" y="480"/>
                </a:lnTo>
                <a:lnTo>
                  <a:pt x="680" y="495"/>
                </a:lnTo>
                <a:lnTo>
                  <a:pt x="686" y="506"/>
                </a:lnTo>
                <a:lnTo>
                  <a:pt x="690" y="506"/>
                </a:lnTo>
                <a:lnTo>
                  <a:pt x="690" y="506"/>
                </a:lnTo>
                <a:lnTo>
                  <a:pt x="693" y="514"/>
                </a:lnTo>
                <a:lnTo>
                  <a:pt x="693" y="514"/>
                </a:lnTo>
                <a:lnTo>
                  <a:pt x="696" y="521"/>
                </a:lnTo>
                <a:lnTo>
                  <a:pt x="699" y="528"/>
                </a:lnTo>
                <a:lnTo>
                  <a:pt x="702" y="536"/>
                </a:lnTo>
                <a:lnTo>
                  <a:pt x="703" y="543"/>
                </a:lnTo>
                <a:lnTo>
                  <a:pt x="703" y="543"/>
                </a:lnTo>
                <a:lnTo>
                  <a:pt x="703" y="562"/>
                </a:lnTo>
                <a:lnTo>
                  <a:pt x="704" y="577"/>
                </a:lnTo>
                <a:lnTo>
                  <a:pt x="704" y="577"/>
                </a:lnTo>
                <a:lnTo>
                  <a:pt x="704" y="581"/>
                </a:lnTo>
                <a:lnTo>
                  <a:pt x="704" y="586"/>
                </a:lnTo>
                <a:lnTo>
                  <a:pt x="698" y="597"/>
                </a:lnTo>
                <a:lnTo>
                  <a:pt x="691" y="597"/>
                </a:lnTo>
                <a:lnTo>
                  <a:pt x="691" y="597"/>
                </a:lnTo>
                <a:lnTo>
                  <a:pt x="683" y="600"/>
                </a:lnTo>
                <a:lnTo>
                  <a:pt x="683" y="600"/>
                </a:lnTo>
                <a:lnTo>
                  <a:pt x="677" y="607"/>
                </a:lnTo>
                <a:lnTo>
                  <a:pt x="665" y="619"/>
                </a:lnTo>
                <a:lnTo>
                  <a:pt x="653" y="632"/>
                </a:lnTo>
                <a:lnTo>
                  <a:pt x="644" y="642"/>
                </a:lnTo>
                <a:lnTo>
                  <a:pt x="644" y="642"/>
                </a:lnTo>
                <a:lnTo>
                  <a:pt x="639" y="646"/>
                </a:lnTo>
                <a:lnTo>
                  <a:pt x="635" y="653"/>
                </a:lnTo>
                <a:lnTo>
                  <a:pt x="627" y="669"/>
                </a:lnTo>
                <a:lnTo>
                  <a:pt x="618" y="689"/>
                </a:lnTo>
                <a:lnTo>
                  <a:pt x="618" y="689"/>
                </a:lnTo>
                <a:lnTo>
                  <a:pt x="619" y="664"/>
                </a:lnTo>
                <a:lnTo>
                  <a:pt x="619" y="664"/>
                </a:lnTo>
                <a:lnTo>
                  <a:pt x="619" y="659"/>
                </a:lnTo>
                <a:lnTo>
                  <a:pt x="616" y="655"/>
                </a:lnTo>
                <a:lnTo>
                  <a:pt x="614" y="648"/>
                </a:lnTo>
                <a:lnTo>
                  <a:pt x="614" y="648"/>
                </a:lnTo>
                <a:lnTo>
                  <a:pt x="616" y="644"/>
                </a:lnTo>
                <a:lnTo>
                  <a:pt x="621" y="635"/>
                </a:lnTo>
                <a:lnTo>
                  <a:pt x="621" y="635"/>
                </a:lnTo>
                <a:lnTo>
                  <a:pt x="624" y="630"/>
                </a:lnTo>
                <a:lnTo>
                  <a:pt x="624" y="625"/>
                </a:lnTo>
                <a:lnTo>
                  <a:pt x="624" y="622"/>
                </a:lnTo>
                <a:lnTo>
                  <a:pt x="622" y="616"/>
                </a:lnTo>
                <a:lnTo>
                  <a:pt x="622" y="616"/>
                </a:lnTo>
                <a:lnTo>
                  <a:pt x="622" y="591"/>
                </a:lnTo>
                <a:lnTo>
                  <a:pt x="621" y="568"/>
                </a:lnTo>
                <a:lnTo>
                  <a:pt x="621" y="568"/>
                </a:lnTo>
                <a:lnTo>
                  <a:pt x="622" y="562"/>
                </a:lnTo>
                <a:lnTo>
                  <a:pt x="625" y="556"/>
                </a:lnTo>
                <a:lnTo>
                  <a:pt x="627" y="547"/>
                </a:lnTo>
                <a:lnTo>
                  <a:pt x="629" y="538"/>
                </a:lnTo>
                <a:lnTo>
                  <a:pt x="629" y="538"/>
                </a:lnTo>
                <a:lnTo>
                  <a:pt x="634" y="520"/>
                </a:lnTo>
                <a:lnTo>
                  <a:pt x="644" y="494"/>
                </a:lnTo>
                <a:lnTo>
                  <a:pt x="654" y="461"/>
                </a:lnTo>
                <a:lnTo>
                  <a:pt x="654" y="461"/>
                </a:lnTo>
                <a:close/>
                <a:moveTo>
                  <a:pt x="631" y="731"/>
                </a:moveTo>
                <a:lnTo>
                  <a:pt x="635" y="736"/>
                </a:lnTo>
                <a:lnTo>
                  <a:pt x="629" y="752"/>
                </a:lnTo>
                <a:lnTo>
                  <a:pt x="621" y="740"/>
                </a:lnTo>
                <a:lnTo>
                  <a:pt x="631" y="731"/>
                </a:lnTo>
                <a:close/>
                <a:moveTo>
                  <a:pt x="459" y="941"/>
                </a:moveTo>
                <a:lnTo>
                  <a:pt x="459" y="941"/>
                </a:lnTo>
                <a:lnTo>
                  <a:pt x="460" y="929"/>
                </a:lnTo>
                <a:lnTo>
                  <a:pt x="460" y="929"/>
                </a:lnTo>
                <a:lnTo>
                  <a:pt x="464" y="948"/>
                </a:lnTo>
                <a:lnTo>
                  <a:pt x="466" y="964"/>
                </a:lnTo>
                <a:lnTo>
                  <a:pt x="467" y="975"/>
                </a:lnTo>
                <a:lnTo>
                  <a:pt x="467" y="975"/>
                </a:lnTo>
                <a:lnTo>
                  <a:pt x="467" y="982"/>
                </a:lnTo>
                <a:lnTo>
                  <a:pt x="465" y="988"/>
                </a:lnTo>
                <a:lnTo>
                  <a:pt x="465" y="988"/>
                </a:lnTo>
                <a:lnTo>
                  <a:pt x="464" y="993"/>
                </a:lnTo>
                <a:lnTo>
                  <a:pt x="464" y="996"/>
                </a:lnTo>
                <a:lnTo>
                  <a:pt x="465" y="1000"/>
                </a:lnTo>
                <a:lnTo>
                  <a:pt x="466" y="1006"/>
                </a:lnTo>
                <a:lnTo>
                  <a:pt x="466" y="1006"/>
                </a:lnTo>
                <a:lnTo>
                  <a:pt x="466" y="1024"/>
                </a:lnTo>
                <a:lnTo>
                  <a:pt x="466" y="1024"/>
                </a:lnTo>
                <a:lnTo>
                  <a:pt x="460" y="1008"/>
                </a:lnTo>
                <a:lnTo>
                  <a:pt x="453" y="992"/>
                </a:lnTo>
                <a:lnTo>
                  <a:pt x="453" y="992"/>
                </a:lnTo>
                <a:lnTo>
                  <a:pt x="453" y="988"/>
                </a:lnTo>
                <a:lnTo>
                  <a:pt x="452" y="983"/>
                </a:lnTo>
                <a:lnTo>
                  <a:pt x="453" y="974"/>
                </a:lnTo>
                <a:lnTo>
                  <a:pt x="453" y="974"/>
                </a:lnTo>
                <a:lnTo>
                  <a:pt x="459" y="941"/>
                </a:lnTo>
                <a:lnTo>
                  <a:pt x="459" y="941"/>
                </a:lnTo>
                <a:close/>
                <a:moveTo>
                  <a:pt x="0" y="32"/>
                </a:moveTo>
                <a:lnTo>
                  <a:pt x="0" y="32"/>
                </a:lnTo>
                <a:lnTo>
                  <a:pt x="1" y="37"/>
                </a:lnTo>
                <a:lnTo>
                  <a:pt x="3" y="43"/>
                </a:lnTo>
                <a:lnTo>
                  <a:pt x="6" y="49"/>
                </a:lnTo>
                <a:lnTo>
                  <a:pt x="10" y="54"/>
                </a:lnTo>
                <a:lnTo>
                  <a:pt x="14" y="58"/>
                </a:lnTo>
                <a:lnTo>
                  <a:pt x="19" y="60"/>
                </a:lnTo>
                <a:lnTo>
                  <a:pt x="25" y="62"/>
                </a:lnTo>
                <a:lnTo>
                  <a:pt x="32" y="62"/>
                </a:lnTo>
                <a:lnTo>
                  <a:pt x="32" y="62"/>
                </a:lnTo>
                <a:lnTo>
                  <a:pt x="38" y="62"/>
                </a:lnTo>
                <a:lnTo>
                  <a:pt x="44" y="60"/>
                </a:lnTo>
                <a:lnTo>
                  <a:pt x="50" y="58"/>
                </a:lnTo>
                <a:lnTo>
                  <a:pt x="55" y="54"/>
                </a:lnTo>
                <a:lnTo>
                  <a:pt x="58" y="49"/>
                </a:lnTo>
                <a:lnTo>
                  <a:pt x="61" y="43"/>
                </a:lnTo>
                <a:lnTo>
                  <a:pt x="63" y="37"/>
                </a:lnTo>
                <a:lnTo>
                  <a:pt x="63" y="32"/>
                </a:lnTo>
                <a:lnTo>
                  <a:pt x="63" y="32"/>
                </a:lnTo>
                <a:lnTo>
                  <a:pt x="63" y="24"/>
                </a:lnTo>
                <a:lnTo>
                  <a:pt x="61" y="19"/>
                </a:lnTo>
                <a:lnTo>
                  <a:pt x="58" y="14"/>
                </a:lnTo>
                <a:lnTo>
                  <a:pt x="55" y="9"/>
                </a:lnTo>
                <a:lnTo>
                  <a:pt x="50" y="6"/>
                </a:lnTo>
                <a:lnTo>
                  <a:pt x="44" y="2"/>
                </a:lnTo>
                <a:lnTo>
                  <a:pt x="38" y="1"/>
                </a:lnTo>
                <a:lnTo>
                  <a:pt x="32" y="0"/>
                </a:lnTo>
                <a:lnTo>
                  <a:pt x="32" y="0"/>
                </a:lnTo>
                <a:lnTo>
                  <a:pt x="25" y="1"/>
                </a:lnTo>
                <a:lnTo>
                  <a:pt x="19" y="2"/>
                </a:lnTo>
                <a:lnTo>
                  <a:pt x="14" y="6"/>
                </a:lnTo>
                <a:lnTo>
                  <a:pt x="10" y="9"/>
                </a:lnTo>
                <a:lnTo>
                  <a:pt x="6" y="14"/>
                </a:lnTo>
                <a:lnTo>
                  <a:pt x="3" y="19"/>
                </a:lnTo>
                <a:lnTo>
                  <a:pt x="1" y="24"/>
                </a:lnTo>
                <a:lnTo>
                  <a:pt x="0" y="32"/>
                </a:lnTo>
                <a:lnTo>
                  <a:pt x="0" y="3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27">
            <a:extLst>
              <a:ext uri="{FF2B5EF4-FFF2-40B4-BE49-F238E27FC236}">
                <a16:creationId xmlns:a16="http://schemas.microsoft.com/office/drawing/2014/main" id="{34BDB5CE-C496-41FB-8B47-6E90D6A0B594}"/>
              </a:ext>
            </a:extLst>
          </p:cNvPr>
          <p:cNvSpPr>
            <a:spLocks noEditPoints="1"/>
          </p:cNvSpPr>
          <p:nvPr/>
        </p:nvSpPr>
        <p:spPr bwMode="auto">
          <a:xfrm>
            <a:off x="8163320" y="787841"/>
            <a:ext cx="969170" cy="1667243"/>
          </a:xfrm>
          <a:custGeom>
            <a:avLst/>
            <a:gdLst>
              <a:gd name="T0" fmla="*/ 97 w 715"/>
              <a:gd name="T1" fmla="*/ 131 h 1230"/>
              <a:gd name="T2" fmla="*/ 120 w 715"/>
              <a:gd name="T3" fmla="*/ 199 h 1230"/>
              <a:gd name="T4" fmla="*/ 134 w 715"/>
              <a:gd name="T5" fmla="*/ 298 h 1230"/>
              <a:gd name="T6" fmla="*/ 197 w 715"/>
              <a:gd name="T7" fmla="*/ 379 h 1230"/>
              <a:gd name="T8" fmla="*/ 275 w 715"/>
              <a:gd name="T9" fmla="*/ 387 h 1230"/>
              <a:gd name="T10" fmla="*/ 318 w 715"/>
              <a:gd name="T11" fmla="*/ 426 h 1230"/>
              <a:gd name="T12" fmla="*/ 349 w 715"/>
              <a:gd name="T13" fmla="*/ 552 h 1230"/>
              <a:gd name="T14" fmla="*/ 354 w 715"/>
              <a:gd name="T15" fmla="*/ 603 h 1230"/>
              <a:gd name="T16" fmla="*/ 301 w 715"/>
              <a:gd name="T17" fmla="*/ 665 h 1230"/>
              <a:gd name="T18" fmla="*/ 185 w 715"/>
              <a:gd name="T19" fmla="*/ 790 h 1230"/>
              <a:gd name="T20" fmla="*/ 143 w 715"/>
              <a:gd name="T21" fmla="*/ 875 h 1230"/>
              <a:gd name="T22" fmla="*/ 104 w 715"/>
              <a:gd name="T23" fmla="*/ 1016 h 1230"/>
              <a:gd name="T24" fmla="*/ 82 w 715"/>
              <a:gd name="T25" fmla="*/ 1087 h 1230"/>
              <a:gd name="T26" fmla="*/ 25 w 715"/>
              <a:gd name="T27" fmla="*/ 1144 h 1230"/>
              <a:gd name="T28" fmla="*/ 6 w 715"/>
              <a:gd name="T29" fmla="*/ 1181 h 1230"/>
              <a:gd name="T30" fmla="*/ 114 w 715"/>
              <a:gd name="T31" fmla="*/ 1165 h 1230"/>
              <a:gd name="T32" fmla="*/ 159 w 715"/>
              <a:gd name="T33" fmla="*/ 1112 h 1230"/>
              <a:gd name="T34" fmla="*/ 182 w 715"/>
              <a:gd name="T35" fmla="*/ 1004 h 1230"/>
              <a:gd name="T36" fmla="*/ 234 w 715"/>
              <a:gd name="T37" fmla="*/ 889 h 1230"/>
              <a:gd name="T38" fmla="*/ 356 w 715"/>
              <a:gd name="T39" fmla="*/ 809 h 1230"/>
              <a:gd name="T40" fmla="*/ 467 w 715"/>
              <a:gd name="T41" fmla="*/ 824 h 1230"/>
              <a:gd name="T42" fmla="*/ 477 w 715"/>
              <a:gd name="T43" fmla="*/ 913 h 1230"/>
              <a:gd name="T44" fmla="*/ 575 w 715"/>
              <a:gd name="T45" fmla="*/ 1044 h 1230"/>
              <a:gd name="T46" fmla="*/ 637 w 715"/>
              <a:gd name="T47" fmla="*/ 1146 h 1230"/>
              <a:gd name="T48" fmla="*/ 620 w 715"/>
              <a:gd name="T49" fmla="*/ 1199 h 1230"/>
              <a:gd name="T50" fmla="*/ 641 w 715"/>
              <a:gd name="T51" fmla="*/ 1228 h 1230"/>
              <a:gd name="T52" fmla="*/ 709 w 715"/>
              <a:gd name="T53" fmla="*/ 1199 h 1230"/>
              <a:gd name="T54" fmla="*/ 705 w 715"/>
              <a:gd name="T55" fmla="*/ 1144 h 1230"/>
              <a:gd name="T56" fmla="*/ 674 w 715"/>
              <a:gd name="T57" fmla="*/ 1083 h 1230"/>
              <a:gd name="T58" fmla="*/ 605 w 715"/>
              <a:gd name="T59" fmla="*/ 953 h 1230"/>
              <a:gd name="T60" fmla="*/ 575 w 715"/>
              <a:gd name="T61" fmla="*/ 814 h 1230"/>
              <a:gd name="T62" fmla="*/ 567 w 715"/>
              <a:gd name="T63" fmla="*/ 615 h 1230"/>
              <a:gd name="T64" fmla="*/ 556 w 715"/>
              <a:gd name="T65" fmla="*/ 577 h 1230"/>
              <a:gd name="T66" fmla="*/ 553 w 715"/>
              <a:gd name="T67" fmla="*/ 376 h 1230"/>
              <a:gd name="T68" fmla="*/ 544 w 715"/>
              <a:gd name="T69" fmla="*/ 288 h 1230"/>
              <a:gd name="T70" fmla="*/ 476 w 715"/>
              <a:gd name="T71" fmla="*/ 244 h 1230"/>
              <a:gd name="T72" fmla="*/ 493 w 715"/>
              <a:gd name="T73" fmla="*/ 195 h 1230"/>
              <a:gd name="T74" fmla="*/ 498 w 715"/>
              <a:gd name="T75" fmla="*/ 127 h 1230"/>
              <a:gd name="T76" fmla="*/ 431 w 715"/>
              <a:gd name="T77" fmla="*/ 85 h 1230"/>
              <a:gd name="T78" fmla="*/ 323 w 715"/>
              <a:gd name="T79" fmla="*/ 128 h 1230"/>
              <a:gd name="T80" fmla="*/ 356 w 715"/>
              <a:gd name="T81" fmla="*/ 158 h 1230"/>
              <a:gd name="T82" fmla="*/ 355 w 715"/>
              <a:gd name="T83" fmla="*/ 195 h 1230"/>
              <a:gd name="T84" fmla="*/ 323 w 715"/>
              <a:gd name="T85" fmla="*/ 202 h 1230"/>
              <a:gd name="T86" fmla="*/ 284 w 715"/>
              <a:gd name="T87" fmla="*/ 117 h 1230"/>
              <a:gd name="T88" fmla="*/ 264 w 715"/>
              <a:gd name="T89" fmla="*/ 49 h 1230"/>
              <a:gd name="T90" fmla="*/ 231 w 715"/>
              <a:gd name="T91" fmla="*/ 17 h 1230"/>
              <a:gd name="T92" fmla="*/ 194 w 715"/>
              <a:gd name="T93" fmla="*/ 1 h 1230"/>
              <a:gd name="T94" fmla="*/ 150 w 715"/>
              <a:gd name="T95" fmla="*/ 13 h 1230"/>
              <a:gd name="T96" fmla="*/ 130 w 715"/>
              <a:gd name="T97" fmla="*/ 35 h 1230"/>
              <a:gd name="T98" fmla="*/ 116 w 715"/>
              <a:gd name="T99" fmla="*/ 66 h 1230"/>
              <a:gd name="T100" fmla="*/ 149 w 715"/>
              <a:gd name="T101" fmla="*/ 128 h 1230"/>
              <a:gd name="T102" fmla="*/ 219 w 715"/>
              <a:gd name="T103" fmla="*/ 169 h 1230"/>
              <a:gd name="T104" fmla="*/ 264 w 715"/>
              <a:gd name="T105" fmla="*/ 185 h 1230"/>
              <a:gd name="T106" fmla="*/ 292 w 715"/>
              <a:gd name="T107" fmla="*/ 280 h 1230"/>
              <a:gd name="T108" fmla="*/ 244 w 715"/>
              <a:gd name="T109" fmla="*/ 308 h 1230"/>
              <a:gd name="T110" fmla="*/ 153 w 715"/>
              <a:gd name="T111" fmla="*/ 202 h 1230"/>
              <a:gd name="T112" fmla="*/ 142 w 715"/>
              <a:gd name="T113" fmla="*/ 144 h 1230"/>
              <a:gd name="T114" fmla="*/ 149 w 715"/>
              <a:gd name="T115" fmla="*/ 128 h 1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15" h="1230">
                <a:moveTo>
                  <a:pt x="126" y="107"/>
                </a:moveTo>
                <a:lnTo>
                  <a:pt x="126" y="107"/>
                </a:lnTo>
                <a:lnTo>
                  <a:pt x="117" y="109"/>
                </a:lnTo>
                <a:lnTo>
                  <a:pt x="110" y="110"/>
                </a:lnTo>
                <a:lnTo>
                  <a:pt x="104" y="114"/>
                </a:lnTo>
                <a:lnTo>
                  <a:pt x="104" y="114"/>
                </a:lnTo>
                <a:lnTo>
                  <a:pt x="101" y="118"/>
                </a:lnTo>
                <a:lnTo>
                  <a:pt x="98" y="123"/>
                </a:lnTo>
                <a:lnTo>
                  <a:pt x="97" y="131"/>
                </a:lnTo>
                <a:lnTo>
                  <a:pt x="97" y="131"/>
                </a:lnTo>
                <a:lnTo>
                  <a:pt x="95" y="139"/>
                </a:lnTo>
                <a:lnTo>
                  <a:pt x="94" y="143"/>
                </a:lnTo>
                <a:lnTo>
                  <a:pt x="93" y="148"/>
                </a:lnTo>
                <a:lnTo>
                  <a:pt x="93" y="148"/>
                </a:lnTo>
                <a:lnTo>
                  <a:pt x="94" y="155"/>
                </a:lnTo>
                <a:lnTo>
                  <a:pt x="96" y="163"/>
                </a:lnTo>
                <a:lnTo>
                  <a:pt x="101" y="175"/>
                </a:lnTo>
                <a:lnTo>
                  <a:pt x="101" y="175"/>
                </a:lnTo>
                <a:lnTo>
                  <a:pt x="110" y="187"/>
                </a:lnTo>
                <a:lnTo>
                  <a:pt x="120" y="199"/>
                </a:lnTo>
                <a:lnTo>
                  <a:pt x="120" y="199"/>
                </a:lnTo>
                <a:lnTo>
                  <a:pt x="120" y="201"/>
                </a:lnTo>
                <a:lnTo>
                  <a:pt x="120" y="205"/>
                </a:lnTo>
                <a:lnTo>
                  <a:pt x="120" y="205"/>
                </a:lnTo>
                <a:lnTo>
                  <a:pt x="121" y="215"/>
                </a:lnTo>
                <a:lnTo>
                  <a:pt x="124" y="238"/>
                </a:lnTo>
                <a:lnTo>
                  <a:pt x="129" y="264"/>
                </a:lnTo>
                <a:lnTo>
                  <a:pt x="133" y="288"/>
                </a:lnTo>
                <a:lnTo>
                  <a:pt x="133" y="288"/>
                </a:lnTo>
                <a:lnTo>
                  <a:pt x="134" y="298"/>
                </a:lnTo>
                <a:lnTo>
                  <a:pt x="136" y="310"/>
                </a:lnTo>
                <a:lnTo>
                  <a:pt x="142" y="332"/>
                </a:lnTo>
                <a:lnTo>
                  <a:pt x="149" y="353"/>
                </a:lnTo>
                <a:lnTo>
                  <a:pt x="153" y="363"/>
                </a:lnTo>
                <a:lnTo>
                  <a:pt x="153" y="363"/>
                </a:lnTo>
                <a:lnTo>
                  <a:pt x="155" y="366"/>
                </a:lnTo>
                <a:lnTo>
                  <a:pt x="158" y="368"/>
                </a:lnTo>
                <a:lnTo>
                  <a:pt x="168" y="373"/>
                </a:lnTo>
                <a:lnTo>
                  <a:pt x="181" y="376"/>
                </a:lnTo>
                <a:lnTo>
                  <a:pt x="197" y="379"/>
                </a:lnTo>
                <a:lnTo>
                  <a:pt x="197" y="379"/>
                </a:lnTo>
                <a:lnTo>
                  <a:pt x="217" y="379"/>
                </a:lnTo>
                <a:lnTo>
                  <a:pt x="239" y="379"/>
                </a:lnTo>
                <a:lnTo>
                  <a:pt x="266" y="376"/>
                </a:lnTo>
                <a:lnTo>
                  <a:pt x="266" y="376"/>
                </a:lnTo>
                <a:lnTo>
                  <a:pt x="268" y="381"/>
                </a:lnTo>
                <a:lnTo>
                  <a:pt x="269" y="383"/>
                </a:lnTo>
                <a:lnTo>
                  <a:pt x="272" y="386"/>
                </a:lnTo>
                <a:lnTo>
                  <a:pt x="272" y="386"/>
                </a:lnTo>
                <a:lnTo>
                  <a:pt x="275" y="387"/>
                </a:lnTo>
                <a:lnTo>
                  <a:pt x="277" y="387"/>
                </a:lnTo>
                <a:lnTo>
                  <a:pt x="285" y="386"/>
                </a:lnTo>
                <a:lnTo>
                  <a:pt x="296" y="382"/>
                </a:lnTo>
                <a:lnTo>
                  <a:pt x="296" y="382"/>
                </a:lnTo>
                <a:lnTo>
                  <a:pt x="324" y="375"/>
                </a:lnTo>
                <a:lnTo>
                  <a:pt x="324" y="375"/>
                </a:lnTo>
                <a:lnTo>
                  <a:pt x="321" y="394"/>
                </a:lnTo>
                <a:lnTo>
                  <a:pt x="320" y="411"/>
                </a:lnTo>
                <a:lnTo>
                  <a:pt x="318" y="419"/>
                </a:lnTo>
                <a:lnTo>
                  <a:pt x="318" y="426"/>
                </a:lnTo>
                <a:lnTo>
                  <a:pt x="318" y="426"/>
                </a:lnTo>
                <a:lnTo>
                  <a:pt x="323" y="450"/>
                </a:lnTo>
                <a:lnTo>
                  <a:pt x="333" y="486"/>
                </a:lnTo>
                <a:lnTo>
                  <a:pt x="342" y="520"/>
                </a:lnTo>
                <a:lnTo>
                  <a:pt x="347" y="537"/>
                </a:lnTo>
                <a:lnTo>
                  <a:pt x="347" y="537"/>
                </a:lnTo>
                <a:lnTo>
                  <a:pt x="348" y="541"/>
                </a:lnTo>
                <a:lnTo>
                  <a:pt x="348" y="543"/>
                </a:lnTo>
                <a:lnTo>
                  <a:pt x="348" y="546"/>
                </a:lnTo>
                <a:lnTo>
                  <a:pt x="349" y="552"/>
                </a:lnTo>
                <a:lnTo>
                  <a:pt x="349" y="552"/>
                </a:lnTo>
                <a:lnTo>
                  <a:pt x="352" y="560"/>
                </a:lnTo>
                <a:lnTo>
                  <a:pt x="354" y="564"/>
                </a:lnTo>
                <a:lnTo>
                  <a:pt x="356" y="569"/>
                </a:lnTo>
                <a:lnTo>
                  <a:pt x="356" y="575"/>
                </a:lnTo>
                <a:lnTo>
                  <a:pt x="356" y="575"/>
                </a:lnTo>
                <a:lnTo>
                  <a:pt x="356" y="587"/>
                </a:lnTo>
                <a:lnTo>
                  <a:pt x="355" y="597"/>
                </a:lnTo>
                <a:lnTo>
                  <a:pt x="355" y="597"/>
                </a:lnTo>
                <a:lnTo>
                  <a:pt x="354" y="603"/>
                </a:lnTo>
                <a:lnTo>
                  <a:pt x="355" y="606"/>
                </a:lnTo>
                <a:lnTo>
                  <a:pt x="355" y="609"/>
                </a:lnTo>
                <a:lnTo>
                  <a:pt x="353" y="613"/>
                </a:lnTo>
                <a:lnTo>
                  <a:pt x="353" y="613"/>
                </a:lnTo>
                <a:lnTo>
                  <a:pt x="348" y="623"/>
                </a:lnTo>
                <a:lnTo>
                  <a:pt x="346" y="628"/>
                </a:lnTo>
                <a:lnTo>
                  <a:pt x="343" y="632"/>
                </a:lnTo>
                <a:lnTo>
                  <a:pt x="343" y="632"/>
                </a:lnTo>
                <a:lnTo>
                  <a:pt x="329" y="643"/>
                </a:lnTo>
                <a:lnTo>
                  <a:pt x="301" y="665"/>
                </a:lnTo>
                <a:lnTo>
                  <a:pt x="285" y="678"/>
                </a:lnTo>
                <a:lnTo>
                  <a:pt x="270" y="690"/>
                </a:lnTo>
                <a:lnTo>
                  <a:pt x="258" y="703"/>
                </a:lnTo>
                <a:lnTo>
                  <a:pt x="250" y="713"/>
                </a:lnTo>
                <a:lnTo>
                  <a:pt x="250" y="713"/>
                </a:lnTo>
                <a:lnTo>
                  <a:pt x="243" y="724"/>
                </a:lnTo>
                <a:lnTo>
                  <a:pt x="234" y="734"/>
                </a:lnTo>
                <a:lnTo>
                  <a:pt x="216" y="756"/>
                </a:lnTo>
                <a:lnTo>
                  <a:pt x="185" y="790"/>
                </a:lnTo>
                <a:lnTo>
                  <a:pt x="185" y="790"/>
                </a:lnTo>
                <a:lnTo>
                  <a:pt x="175" y="804"/>
                </a:lnTo>
                <a:lnTo>
                  <a:pt x="165" y="821"/>
                </a:lnTo>
                <a:lnTo>
                  <a:pt x="155" y="836"/>
                </a:lnTo>
                <a:lnTo>
                  <a:pt x="149" y="849"/>
                </a:lnTo>
                <a:lnTo>
                  <a:pt x="149" y="849"/>
                </a:lnTo>
                <a:lnTo>
                  <a:pt x="147" y="857"/>
                </a:lnTo>
                <a:lnTo>
                  <a:pt x="147" y="865"/>
                </a:lnTo>
                <a:lnTo>
                  <a:pt x="146" y="870"/>
                </a:lnTo>
                <a:lnTo>
                  <a:pt x="143" y="875"/>
                </a:lnTo>
                <a:lnTo>
                  <a:pt x="143" y="875"/>
                </a:lnTo>
                <a:lnTo>
                  <a:pt x="139" y="885"/>
                </a:lnTo>
                <a:lnTo>
                  <a:pt x="133" y="899"/>
                </a:lnTo>
                <a:lnTo>
                  <a:pt x="127" y="914"/>
                </a:lnTo>
                <a:lnTo>
                  <a:pt x="123" y="926"/>
                </a:lnTo>
                <a:lnTo>
                  <a:pt x="123" y="926"/>
                </a:lnTo>
                <a:lnTo>
                  <a:pt x="120" y="941"/>
                </a:lnTo>
                <a:lnTo>
                  <a:pt x="116" y="964"/>
                </a:lnTo>
                <a:lnTo>
                  <a:pt x="111" y="989"/>
                </a:lnTo>
                <a:lnTo>
                  <a:pt x="104" y="1016"/>
                </a:lnTo>
                <a:lnTo>
                  <a:pt x="104" y="1016"/>
                </a:lnTo>
                <a:lnTo>
                  <a:pt x="98" y="1038"/>
                </a:lnTo>
                <a:lnTo>
                  <a:pt x="96" y="1057"/>
                </a:lnTo>
                <a:lnTo>
                  <a:pt x="94" y="1069"/>
                </a:lnTo>
                <a:lnTo>
                  <a:pt x="93" y="1074"/>
                </a:lnTo>
                <a:lnTo>
                  <a:pt x="93" y="1074"/>
                </a:lnTo>
                <a:lnTo>
                  <a:pt x="90" y="1076"/>
                </a:lnTo>
                <a:lnTo>
                  <a:pt x="88" y="1077"/>
                </a:lnTo>
                <a:lnTo>
                  <a:pt x="85" y="1080"/>
                </a:lnTo>
                <a:lnTo>
                  <a:pt x="85" y="1080"/>
                </a:lnTo>
                <a:lnTo>
                  <a:pt x="82" y="1087"/>
                </a:lnTo>
                <a:lnTo>
                  <a:pt x="77" y="1097"/>
                </a:lnTo>
                <a:lnTo>
                  <a:pt x="70" y="1109"/>
                </a:lnTo>
                <a:lnTo>
                  <a:pt x="65" y="1114"/>
                </a:lnTo>
                <a:lnTo>
                  <a:pt x="61" y="1118"/>
                </a:lnTo>
                <a:lnTo>
                  <a:pt x="61" y="1118"/>
                </a:lnTo>
                <a:lnTo>
                  <a:pt x="51" y="1123"/>
                </a:lnTo>
                <a:lnTo>
                  <a:pt x="42" y="1132"/>
                </a:lnTo>
                <a:lnTo>
                  <a:pt x="32" y="1139"/>
                </a:lnTo>
                <a:lnTo>
                  <a:pt x="25" y="1144"/>
                </a:lnTo>
                <a:lnTo>
                  <a:pt x="25" y="1144"/>
                </a:lnTo>
                <a:lnTo>
                  <a:pt x="19" y="1147"/>
                </a:lnTo>
                <a:lnTo>
                  <a:pt x="11" y="1153"/>
                </a:lnTo>
                <a:lnTo>
                  <a:pt x="5" y="1159"/>
                </a:lnTo>
                <a:lnTo>
                  <a:pt x="3" y="1163"/>
                </a:lnTo>
                <a:lnTo>
                  <a:pt x="1" y="1166"/>
                </a:lnTo>
                <a:lnTo>
                  <a:pt x="1" y="1166"/>
                </a:lnTo>
                <a:lnTo>
                  <a:pt x="0" y="1173"/>
                </a:lnTo>
                <a:lnTo>
                  <a:pt x="1" y="1177"/>
                </a:lnTo>
                <a:lnTo>
                  <a:pt x="3" y="1178"/>
                </a:lnTo>
                <a:lnTo>
                  <a:pt x="6" y="1181"/>
                </a:lnTo>
                <a:lnTo>
                  <a:pt x="12" y="1184"/>
                </a:lnTo>
                <a:lnTo>
                  <a:pt x="12" y="1184"/>
                </a:lnTo>
                <a:lnTo>
                  <a:pt x="24" y="1185"/>
                </a:lnTo>
                <a:lnTo>
                  <a:pt x="40" y="1184"/>
                </a:lnTo>
                <a:lnTo>
                  <a:pt x="69" y="1181"/>
                </a:lnTo>
                <a:lnTo>
                  <a:pt x="69" y="1181"/>
                </a:lnTo>
                <a:lnTo>
                  <a:pt x="76" y="1179"/>
                </a:lnTo>
                <a:lnTo>
                  <a:pt x="87" y="1174"/>
                </a:lnTo>
                <a:lnTo>
                  <a:pt x="100" y="1168"/>
                </a:lnTo>
                <a:lnTo>
                  <a:pt x="114" y="1165"/>
                </a:lnTo>
                <a:lnTo>
                  <a:pt x="114" y="1165"/>
                </a:lnTo>
                <a:lnTo>
                  <a:pt x="129" y="1160"/>
                </a:lnTo>
                <a:lnTo>
                  <a:pt x="145" y="1153"/>
                </a:lnTo>
                <a:lnTo>
                  <a:pt x="156" y="1146"/>
                </a:lnTo>
                <a:lnTo>
                  <a:pt x="160" y="1142"/>
                </a:lnTo>
                <a:lnTo>
                  <a:pt x="161" y="1140"/>
                </a:lnTo>
                <a:lnTo>
                  <a:pt x="161" y="1140"/>
                </a:lnTo>
                <a:lnTo>
                  <a:pt x="161" y="1134"/>
                </a:lnTo>
                <a:lnTo>
                  <a:pt x="161" y="1127"/>
                </a:lnTo>
                <a:lnTo>
                  <a:pt x="159" y="1112"/>
                </a:lnTo>
                <a:lnTo>
                  <a:pt x="159" y="1112"/>
                </a:lnTo>
                <a:lnTo>
                  <a:pt x="155" y="1089"/>
                </a:lnTo>
                <a:lnTo>
                  <a:pt x="155" y="1089"/>
                </a:lnTo>
                <a:lnTo>
                  <a:pt x="153" y="1084"/>
                </a:lnTo>
                <a:lnTo>
                  <a:pt x="153" y="1081"/>
                </a:lnTo>
                <a:lnTo>
                  <a:pt x="153" y="1077"/>
                </a:lnTo>
                <a:lnTo>
                  <a:pt x="153" y="1077"/>
                </a:lnTo>
                <a:lnTo>
                  <a:pt x="166" y="1042"/>
                </a:lnTo>
                <a:lnTo>
                  <a:pt x="176" y="1015"/>
                </a:lnTo>
                <a:lnTo>
                  <a:pt x="182" y="1004"/>
                </a:lnTo>
                <a:lnTo>
                  <a:pt x="187" y="995"/>
                </a:lnTo>
                <a:lnTo>
                  <a:pt x="187" y="995"/>
                </a:lnTo>
                <a:lnTo>
                  <a:pt x="195" y="983"/>
                </a:lnTo>
                <a:lnTo>
                  <a:pt x="201" y="973"/>
                </a:lnTo>
                <a:lnTo>
                  <a:pt x="208" y="960"/>
                </a:lnTo>
                <a:lnTo>
                  <a:pt x="219" y="935"/>
                </a:lnTo>
                <a:lnTo>
                  <a:pt x="219" y="935"/>
                </a:lnTo>
                <a:lnTo>
                  <a:pt x="225" y="921"/>
                </a:lnTo>
                <a:lnTo>
                  <a:pt x="229" y="909"/>
                </a:lnTo>
                <a:lnTo>
                  <a:pt x="234" y="889"/>
                </a:lnTo>
                <a:lnTo>
                  <a:pt x="237" y="882"/>
                </a:lnTo>
                <a:lnTo>
                  <a:pt x="240" y="875"/>
                </a:lnTo>
                <a:lnTo>
                  <a:pt x="245" y="869"/>
                </a:lnTo>
                <a:lnTo>
                  <a:pt x="251" y="865"/>
                </a:lnTo>
                <a:lnTo>
                  <a:pt x="251" y="865"/>
                </a:lnTo>
                <a:lnTo>
                  <a:pt x="260" y="859"/>
                </a:lnTo>
                <a:lnTo>
                  <a:pt x="273" y="852"/>
                </a:lnTo>
                <a:lnTo>
                  <a:pt x="304" y="835"/>
                </a:lnTo>
                <a:lnTo>
                  <a:pt x="356" y="809"/>
                </a:lnTo>
                <a:lnTo>
                  <a:pt x="356" y="809"/>
                </a:lnTo>
                <a:lnTo>
                  <a:pt x="374" y="800"/>
                </a:lnTo>
                <a:lnTo>
                  <a:pt x="394" y="788"/>
                </a:lnTo>
                <a:lnTo>
                  <a:pt x="419" y="771"/>
                </a:lnTo>
                <a:lnTo>
                  <a:pt x="419" y="771"/>
                </a:lnTo>
                <a:lnTo>
                  <a:pt x="426" y="777"/>
                </a:lnTo>
                <a:lnTo>
                  <a:pt x="441" y="791"/>
                </a:lnTo>
                <a:lnTo>
                  <a:pt x="450" y="800"/>
                </a:lnTo>
                <a:lnTo>
                  <a:pt x="458" y="808"/>
                </a:lnTo>
                <a:lnTo>
                  <a:pt x="464" y="817"/>
                </a:lnTo>
                <a:lnTo>
                  <a:pt x="467" y="824"/>
                </a:lnTo>
                <a:lnTo>
                  <a:pt x="467" y="824"/>
                </a:lnTo>
                <a:lnTo>
                  <a:pt x="469" y="833"/>
                </a:lnTo>
                <a:lnTo>
                  <a:pt x="469" y="842"/>
                </a:lnTo>
                <a:lnTo>
                  <a:pt x="467" y="865"/>
                </a:lnTo>
                <a:lnTo>
                  <a:pt x="467" y="878"/>
                </a:lnTo>
                <a:lnTo>
                  <a:pt x="469" y="889"/>
                </a:lnTo>
                <a:lnTo>
                  <a:pt x="472" y="902"/>
                </a:lnTo>
                <a:lnTo>
                  <a:pt x="475" y="907"/>
                </a:lnTo>
                <a:lnTo>
                  <a:pt x="477" y="913"/>
                </a:lnTo>
                <a:lnTo>
                  <a:pt x="477" y="913"/>
                </a:lnTo>
                <a:lnTo>
                  <a:pt x="498" y="950"/>
                </a:lnTo>
                <a:lnTo>
                  <a:pt x="504" y="960"/>
                </a:lnTo>
                <a:lnTo>
                  <a:pt x="508" y="966"/>
                </a:lnTo>
                <a:lnTo>
                  <a:pt x="508" y="966"/>
                </a:lnTo>
                <a:lnTo>
                  <a:pt x="509" y="970"/>
                </a:lnTo>
                <a:lnTo>
                  <a:pt x="511" y="975"/>
                </a:lnTo>
                <a:lnTo>
                  <a:pt x="522" y="988"/>
                </a:lnTo>
                <a:lnTo>
                  <a:pt x="522" y="988"/>
                </a:lnTo>
                <a:lnTo>
                  <a:pt x="556" y="1023"/>
                </a:lnTo>
                <a:lnTo>
                  <a:pt x="575" y="1044"/>
                </a:lnTo>
                <a:lnTo>
                  <a:pt x="585" y="1057"/>
                </a:lnTo>
                <a:lnTo>
                  <a:pt x="585" y="1057"/>
                </a:lnTo>
                <a:lnTo>
                  <a:pt x="590" y="1067"/>
                </a:lnTo>
                <a:lnTo>
                  <a:pt x="601" y="1082"/>
                </a:lnTo>
                <a:lnTo>
                  <a:pt x="612" y="1099"/>
                </a:lnTo>
                <a:lnTo>
                  <a:pt x="622" y="1115"/>
                </a:lnTo>
                <a:lnTo>
                  <a:pt x="622" y="1115"/>
                </a:lnTo>
                <a:lnTo>
                  <a:pt x="633" y="1138"/>
                </a:lnTo>
                <a:lnTo>
                  <a:pt x="637" y="1146"/>
                </a:lnTo>
                <a:lnTo>
                  <a:pt x="637" y="1146"/>
                </a:lnTo>
                <a:lnTo>
                  <a:pt x="638" y="1142"/>
                </a:lnTo>
                <a:lnTo>
                  <a:pt x="637" y="1150"/>
                </a:lnTo>
                <a:lnTo>
                  <a:pt x="637" y="1150"/>
                </a:lnTo>
                <a:lnTo>
                  <a:pt x="635" y="1161"/>
                </a:lnTo>
                <a:lnTo>
                  <a:pt x="633" y="1174"/>
                </a:lnTo>
                <a:lnTo>
                  <a:pt x="629" y="1186"/>
                </a:lnTo>
                <a:lnTo>
                  <a:pt x="627" y="1190"/>
                </a:lnTo>
                <a:lnTo>
                  <a:pt x="626" y="1193"/>
                </a:lnTo>
                <a:lnTo>
                  <a:pt x="626" y="1193"/>
                </a:lnTo>
                <a:lnTo>
                  <a:pt x="620" y="1199"/>
                </a:lnTo>
                <a:lnTo>
                  <a:pt x="612" y="1207"/>
                </a:lnTo>
                <a:lnTo>
                  <a:pt x="608" y="1212"/>
                </a:lnTo>
                <a:lnTo>
                  <a:pt x="606" y="1217"/>
                </a:lnTo>
                <a:lnTo>
                  <a:pt x="606" y="1220"/>
                </a:lnTo>
                <a:lnTo>
                  <a:pt x="607" y="1223"/>
                </a:lnTo>
                <a:lnTo>
                  <a:pt x="607" y="1223"/>
                </a:lnTo>
                <a:lnTo>
                  <a:pt x="612" y="1228"/>
                </a:lnTo>
                <a:lnTo>
                  <a:pt x="619" y="1230"/>
                </a:lnTo>
                <a:lnTo>
                  <a:pt x="627" y="1230"/>
                </a:lnTo>
                <a:lnTo>
                  <a:pt x="641" y="1228"/>
                </a:lnTo>
                <a:lnTo>
                  <a:pt x="641" y="1228"/>
                </a:lnTo>
                <a:lnTo>
                  <a:pt x="657" y="1222"/>
                </a:lnTo>
                <a:lnTo>
                  <a:pt x="670" y="1215"/>
                </a:lnTo>
                <a:lnTo>
                  <a:pt x="680" y="1209"/>
                </a:lnTo>
                <a:lnTo>
                  <a:pt x="686" y="1206"/>
                </a:lnTo>
                <a:lnTo>
                  <a:pt x="686" y="1206"/>
                </a:lnTo>
                <a:lnTo>
                  <a:pt x="698" y="1203"/>
                </a:lnTo>
                <a:lnTo>
                  <a:pt x="704" y="1200"/>
                </a:lnTo>
                <a:lnTo>
                  <a:pt x="709" y="1199"/>
                </a:lnTo>
                <a:lnTo>
                  <a:pt x="709" y="1199"/>
                </a:lnTo>
                <a:lnTo>
                  <a:pt x="712" y="1196"/>
                </a:lnTo>
                <a:lnTo>
                  <a:pt x="713" y="1193"/>
                </a:lnTo>
                <a:lnTo>
                  <a:pt x="715" y="1190"/>
                </a:lnTo>
                <a:lnTo>
                  <a:pt x="715" y="1190"/>
                </a:lnTo>
                <a:lnTo>
                  <a:pt x="715" y="1174"/>
                </a:lnTo>
                <a:lnTo>
                  <a:pt x="713" y="1166"/>
                </a:lnTo>
                <a:lnTo>
                  <a:pt x="712" y="1161"/>
                </a:lnTo>
                <a:lnTo>
                  <a:pt x="712" y="1161"/>
                </a:lnTo>
                <a:lnTo>
                  <a:pt x="705" y="1144"/>
                </a:lnTo>
                <a:lnTo>
                  <a:pt x="705" y="1144"/>
                </a:lnTo>
                <a:lnTo>
                  <a:pt x="704" y="1141"/>
                </a:lnTo>
                <a:lnTo>
                  <a:pt x="704" y="1141"/>
                </a:lnTo>
                <a:lnTo>
                  <a:pt x="699" y="1133"/>
                </a:lnTo>
                <a:lnTo>
                  <a:pt x="699" y="1133"/>
                </a:lnTo>
                <a:lnTo>
                  <a:pt x="695" y="1126"/>
                </a:lnTo>
                <a:lnTo>
                  <a:pt x="690" y="1115"/>
                </a:lnTo>
                <a:lnTo>
                  <a:pt x="690" y="1115"/>
                </a:lnTo>
                <a:lnTo>
                  <a:pt x="679" y="1095"/>
                </a:lnTo>
                <a:lnTo>
                  <a:pt x="676" y="1088"/>
                </a:lnTo>
                <a:lnTo>
                  <a:pt x="674" y="1083"/>
                </a:lnTo>
                <a:lnTo>
                  <a:pt x="674" y="1083"/>
                </a:lnTo>
                <a:lnTo>
                  <a:pt x="670" y="1068"/>
                </a:lnTo>
                <a:lnTo>
                  <a:pt x="659" y="1040"/>
                </a:lnTo>
                <a:lnTo>
                  <a:pt x="647" y="1008"/>
                </a:lnTo>
                <a:lnTo>
                  <a:pt x="637" y="985"/>
                </a:lnTo>
                <a:lnTo>
                  <a:pt x="637" y="985"/>
                </a:lnTo>
                <a:lnTo>
                  <a:pt x="633" y="978"/>
                </a:lnTo>
                <a:lnTo>
                  <a:pt x="627" y="972"/>
                </a:lnTo>
                <a:lnTo>
                  <a:pt x="616" y="962"/>
                </a:lnTo>
                <a:lnTo>
                  <a:pt x="605" y="953"/>
                </a:lnTo>
                <a:lnTo>
                  <a:pt x="598" y="945"/>
                </a:lnTo>
                <a:lnTo>
                  <a:pt x="598" y="945"/>
                </a:lnTo>
                <a:lnTo>
                  <a:pt x="589" y="934"/>
                </a:lnTo>
                <a:lnTo>
                  <a:pt x="586" y="928"/>
                </a:lnTo>
                <a:lnTo>
                  <a:pt x="586" y="928"/>
                </a:lnTo>
                <a:lnTo>
                  <a:pt x="583" y="915"/>
                </a:lnTo>
                <a:lnTo>
                  <a:pt x="580" y="883"/>
                </a:lnTo>
                <a:lnTo>
                  <a:pt x="576" y="846"/>
                </a:lnTo>
                <a:lnTo>
                  <a:pt x="575" y="828"/>
                </a:lnTo>
                <a:lnTo>
                  <a:pt x="575" y="814"/>
                </a:lnTo>
                <a:lnTo>
                  <a:pt x="575" y="814"/>
                </a:lnTo>
                <a:lnTo>
                  <a:pt x="575" y="752"/>
                </a:lnTo>
                <a:lnTo>
                  <a:pt x="573" y="698"/>
                </a:lnTo>
                <a:lnTo>
                  <a:pt x="573" y="698"/>
                </a:lnTo>
                <a:lnTo>
                  <a:pt x="573" y="659"/>
                </a:lnTo>
                <a:lnTo>
                  <a:pt x="573" y="642"/>
                </a:lnTo>
                <a:lnTo>
                  <a:pt x="572" y="630"/>
                </a:lnTo>
                <a:lnTo>
                  <a:pt x="572" y="630"/>
                </a:lnTo>
                <a:lnTo>
                  <a:pt x="569" y="621"/>
                </a:lnTo>
                <a:lnTo>
                  <a:pt x="567" y="615"/>
                </a:lnTo>
                <a:lnTo>
                  <a:pt x="564" y="610"/>
                </a:lnTo>
                <a:lnTo>
                  <a:pt x="563" y="606"/>
                </a:lnTo>
                <a:lnTo>
                  <a:pt x="563" y="606"/>
                </a:lnTo>
                <a:lnTo>
                  <a:pt x="563" y="601"/>
                </a:lnTo>
                <a:lnTo>
                  <a:pt x="564" y="596"/>
                </a:lnTo>
                <a:lnTo>
                  <a:pt x="564" y="594"/>
                </a:lnTo>
                <a:lnTo>
                  <a:pt x="563" y="590"/>
                </a:lnTo>
                <a:lnTo>
                  <a:pt x="563" y="590"/>
                </a:lnTo>
                <a:lnTo>
                  <a:pt x="556" y="577"/>
                </a:lnTo>
                <a:lnTo>
                  <a:pt x="556" y="577"/>
                </a:lnTo>
                <a:lnTo>
                  <a:pt x="553" y="567"/>
                </a:lnTo>
                <a:lnTo>
                  <a:pt x="550" y="552"/>
                </a:lnTo>
                <a:lnTo>
                  <a:pt x="550" y="552"/>
                </a:lnTo>
                <a:lnTo>
                  <a:pt x="549" y="529"/>
                </a:lnTo>
                <a:lnTo>
                  <a:pt x="549" y="483"/>
                </a:lnTo>
                <a:lnTo>
                  <a:pt x="549" y="401"/>
                </a:lnTo>
                <a:lnTo>
                  <a:pt x="549" y="401"/>
                </a:lnTo>
                <a:lnTo>
                  <a:pt x="549" y="394"/>
                </a:lnTo>
                <a:lnTo>
                  <a:pt x="550" y="387"/>
                </a:lnTo>
                <a:lnTo>
                  <a:pt x="553" y="376"/>
                </a:lnTo>
                <a:lnTo>
                  <a:pt x="556" y="367"/>
                </a:lnTo>
                <a:lnTo>
                  <a:pt x="557" y="361"/>
                </a:lnTo>
                <a:lnTo>
                  <a:pt x="559" y="354"/>
                </a:lnTo>
                <a:lnTo>
                  <a:pt x="559" y="354"/>
                </a:lnTo>
                <a:lnTo>
                  <a:pt x="557" y="336"/>
                </a:lnTo>
                <a:lnTo>
                  <a:pt x="555" y="317"/>
                </a:lnTo>
                <a:lnTo>
                  <a:pt x="553" y="302"/>
                </a:lnTo>
                <a:lnTo>
                  <a:pt x="550" y="293"/>
                </a:lnTo>
                <a:lnTo>
                  <a:pt x="550" y="293"/>
                </a:lnTo>
                <a:lnTo>
                  <a:pt x="544" y="288"/>
                </a:lnTo>
                <a:lnTo>
                  <a:pt x="540" y="284"/>
                </a:lnTo>
                <a:lnTo>
                  <a:pt x="534" y="280"/>
                </a:lnTo>
                <a:lnTo>
                  <a:pt x="534" y="280"/>
                </a:lnTo>
                <a:lnTo>
                  <a:pt x="511" y="271"/>
                </a:lnTo>
                <a:lnTo>
                  <a:pt x="496" y="265"/>
                </a:lnTo>
                <a:lnTo>
                  <a:pt x="489" y="264"/>
                </a:lnTo>
                <a:lnTo>
                  <a:pt x="479" y="245"/>
                </a:lnTo>
                <a:lnTo>
                  <a:pt x="479" y="245"/>
                </a:lnTo>
                <a:lnTo>
                  <a:pt x="477" y="244"/>
                </a:lnTo>
                <a:lnTo>
                  <a:pt x="476" y="244"/>
                </a:lnTo>
                <a:lnTo>
                  <a:pt x="476" y="243"/>
                </a:lnTo>
                <a:lnTo>
                  <a:pt x="476" y="243"/>
                </a:lnTo>
                <a:lnTo>
                  <a:pt x="476" y="230"/>
                </a:lnTo>
                <a:lnTo>
                  <a:pt x="476" y="230"/>
                </a:lnTo>
                <a:lnTo>
                  <a:pt x="484" y="214"/>
                </a:lnTo>
                <a:lnTo>
                  <a:pt x="484" y="214"/>
                </a:lnTo>
                <a:lnTo>
                  <a:pt x="489" y="205"/>
                </a:lnTo>
                <a:lnTo>
                  <a:pt x="492" y="198"/>
                </a:lnTo>
                <a:lnTo>
                  <a:pt x="492" y="198"/>
                </a:lnTo>
                <a:lnTo>
                  <a:pt x="493" y="195"/>
                </a:lnTo>
                <a:lnTo>
                  <a:pt x="496" y="193"/>
                </a:lnTo>
                <a:lnTo>
                  <a:pt x="498" y="189"/>
                </a:lnTo>
                <a:lnTo>
                  <a:pt x="499" y="185"/>
                </a:lnTo>
                <a:lnTo>
                  <a:pt x="499" y="185"/>
                </a:lnTo>
                <a:lnTo>
                  <a:pt x="503" y="166"/>
                </a:lnTo>
                <a:lnTo>
                  <a:pt x="505" y="155"/>
                </a:lnTo>
                <a:lnTo>
                  <a:pt x="505" y="147"/>
                </a:lnTo>
                <a:lnTo>
                  <a:pt x="505" y="147"/>
                </a:lnTo>
                <a:lnTo>
                  <a:pt x="503" y="137"/>
                </a:lnTo>
                <a:lnTo>
                  <a:pt x="498" y="127"/>
                </a:lnTo>
                <a:lnTo>
                  <a:pt x="491" y="115"/>
                </a:lnTo>
                <a:lnTo>
                  <a:pt x="488" y="110"/>
                </a:lnTo>
                <a:lnTo>
                  <a:pt x="483" y="107"/>
                </a:lnTo>
                <a:lnTo>
                  <a:pt x="483" y="107"/>
                </a:lnTo>
                <a:lnTo>
                  <a:pt x="469" y="96"/>
                </a:lnTo>
                <a:lnTo>
                  <a:pt x="463" y="92"/>
                </a:lnTo>
                <a:lnTo>
                  <a:pt x="454" y="90"/>
                </a:lnTo>
                <a:lnTo>
                  <a:pt x="454" y="90"/>
                </a:lnTo>
                <a:lnTo>
                  <a:pt x="443" y="87"/>
                </a:lnTo>
                <a:lnTo>
                  <a:pt x="431" y="85"/>
                </a:lnTo>
                <a:lnTo>
                  <a:pt x="420" y="84"/>
                </a:lnTo>
                <a:lnTo>
                  <a:pt x="413" y="85"/>
                </a:lnTo>
                <a:lnTo>
                  <a:pt x="413" y="85"/>
                </a:lnTo>
                <a:lnTo>
                  <a:pt x="402" y="94"/>
                </a:lnTo>
                <a:lnTo>
                  <a:pt x="385" y="108"/>
                </a:lnTo>
                <a:lnTo>
                  <a:pt x="362" y="128"/>
                </a:lnTo>
                <a:lnTo>
                  <a:pt x="362" y="128"/>
                </a:lnTo>
                <a:lnTo>
                  <a:pt x="343" y="127"/>
                </a:lnTo>
                <a:lnTo>
                  <a:pt x="329" y="128"/>
                </a:lnTo>
                <a:lnTo>
                  <a:pt x="323" y="128"/>
                </a:lnTo>
                <a:lnTo>
                  <a:pt x="321" y="129"/>
                </a:lnTo>
                <a:lnTo>
                  <a:pt x="321" y="129"/>
                </a:lnTo>
                <a:lnTo>
                  <a:pt x="320" y="133"/>
                </a:lnTo>
                <a:lnTo>
                  <a:pt x="321" y="136"/>
                </a:lnTo>
                <a:lnTo>
                  <a:pt x="324" y="140"/>
                </a:lnTo>
                <a:lnTo>
                  <a:pt x="328" y="142"/>
                </a:lnTo>
                <a:lnTo>
                  <a:pt x="328" y="142"/>
                </a:lnTo>
                <a:lnTo>
                  <a:pt x="355" y="154"/>
                </a:lnTo>
                <a:lnTo>
                  <a:pt x="355" y="154"/>
                </a:lnTo>
                <a:lnTo>
                  <a:pt x="356" y="158"/>
                </a:lnTo>
                <a:lnTo>
                  <a:pt x="357" y="161"/>
                </a:lnTo>
                <a:lnTo>
                  <a:pt x="359" y="166"/>
                </a:lnTo>
                <a:lnTo>
                  <a:pt x="359" y="166"/>
                </a:lnTo>
                <a:lnTo>
                  <a:pt x="360" y="178"/>
                </a:lnTo>
                <a:lnTo>
                  <a:pt x="361" y="184"/>
                </a:lnTo>
                <a:lnTo>
                  <a:pt x="360" y="186"/>
                </a:lnTo>
                <a:lnTo>
                  <a:pt x="360" y="186"/>
                </a:lnTo>
                <a:lnTo>
                  <a:pt x="357" y="189"/>
                </a:lnTo>
                <a:lnTo>
                  <a:pt x="355" y="195"/>
                </a:lnTo>
                <a:lnTo>
                  <a:pt x="355" y="195"/>
                </a:lnTo>
                <a:lnTo>
                  <a:pt x="354" y="200"/>
                </a:lnTo>
                <a:lnTo>
                  <a:pt x="353" y="205"/>
                </a:lnTo>
                <a:lnTo>
                  <a:pt x="353" y="214"/>
                </a:lnTo>
                <a:lnTo>
                  <a:pt x="353" y="214"/>
                </a:lnTo>
                <a:lnTo>
                  <a:pt x="353" y="223"/>
                </a:lnTo>
                <a:lnTo>
                  <a:pt x="355" y="234"/>
                </a:lnTo>
                <a:lnTo>
                  <a:pt x="359" y="250"/>
                </a:lnTo>
                <a:lnTo>
                  <a:pt x="359" y="250"/>
                </a:lnTo>
                <a:lnTo>
                  <a:pt x="344" y="232"/>
                </a:lnTo>
                <a:lnTo>
                  <a:pt x="323" y="202"/>
                </a:lnTo>
                <a:lnTo>
                  <a:pt x="323" y="202"/>
                </a:lnTo>
                <a:lnTo>
                  <a:pt x="298" y="166"/>
                </a:lnTo>
                <a:lnTo>
                  <a:pt x="282" y="139"/>
                </a:lnTo>
                <a:lnTo>
                  <a:pt x="282" y="139"/>
                </a:lnTo>
                <a:lnTo>
                  <a:pt x="284" y="135"/>
                </a:lnTo>
                <a:lnTo>
                  <a:pt x="286" y="131"/>
                </a:lnTo>
                <a:lnTo>
                  <a:pt x="286" y="128"/>
                </a:lnTo>
                <a:lnTo>
                  <a:pt x="286" y="128"/>
                </a:lnTo>
                <a:lnTo>
                  <a:pt x="286" y="123"/>
                </a:lnTo>
                <a:lnTo>
                  <a:pt x="284" y="117"/>
                </a:lnTo>
                <a:lnTo>
                  <a:pt x="277" y="102"/>
                </a:lnTo>
                <a:lnTo>
                  <a:pt x="266" y="78"/>
                </a:lnTo>
                <a:lnTo>
                  <a:pt x="266" y="78"/>
                </a:lnTo>
                <a:lnTo>
                  <a:pt x="259" y="62"/>
                </a:lnTo>
                <a:lnTo>
                  <a:pt x="259" y="62"/>
                </a:lnTo>
                <a:lnTo>
                  <a:pt x="262" y="61"/>
                </a:lnTo>
                <a:lnTo>
                  <a:pt x="263" y="58"/>
                </a:lnTo>
                <a:lnTo>
                  <a:pt x="264" y="53"/>
                </a:lnTo>
                <a:lnTo>
                  <a:pt x="264" y="53"/>
                </a:lnTo>
                <a:lnTo>
                  <a:pt x="264" y="49"/>
                </a:lnTo>
                <a:lnTo>
                  <a:pt x="263" y="45"/>
                </a:lnTo>
                <a:lnTo>
                  <a:pt x="262" y="43"/>
                </a:lnTo>
                <a:lnTo>
                  <a:pt x="259" y="40"/>
                </a:lnTo>
                <a:lnTo>
                  <a:pt x="259" y="40"/>
                </a:lnTo>
                <a:lnTo>
                  <a:pt x="252" y="37"/>
                </a:lnTo>
                <a:lnTo>
                  <a:pt x="249" y="35"/>
                </a:lnTo>
                <a:lnTo>
                  <a:pt x="245" y="31"/>
                </a:lnTo>
                <a:lnTo>
                  <a:pt x="245" y="31"/>
                </a:lnTo>
                <a:lnTo>
                  <a:pt x="239" y="25"/>
                </a:lnTo>
                <a:lnTo>
                  <a:pt x="231" y="17"/>
                </a:lnTo>
                <a:lnTo>
                  <a:pt x="223" y="11"/>
                </a:lnTo>
                <a:lnTo>
                  <a:pt x="216" y="6"/>
                </a:lnTo>
                <a:lnTo>
                  <a:pt x="216" y="6"/>
                </a:lnTo>
                <a:lnTo>
                  <a:pt x="214" y="5"/>
                </a:lnTo>
                <a:lnTo>
                  <a:pt x="213" y="4"/>
                </a:lnTo>
                <a:lnTo>
                  <a:pt x="213" y="1"/>
                </a:lnTo>
                <a:lnTo>
                  <a:pt x="211" y="1"/>
                </a:lnTo>
                <a:lnTo>
                  <a:pt x="208" y="0"/>
                </a:lnTo>
                <a:lnTo>
                  <a:pt x="194" y="1"/>
                </a:lnTo>
                <a:lnTo>
                  <a:pt x="194" y="1"/>
                </a:lnTo>
                <a:lnTo>
                  <a:pt x="186" y="3"/>
                </a:lnTo>
                <a:lnTo>
                  <a:pt x="180" y="4"/>
                </a:lnTo>
                <a:lnTo>
                  <a:pt x="175" y="6"/>
                </a:lnTo>
                <a:lnTo>
                  <a:pt x="173" y="7"/>
                </a:lnTo>
                <a:lnTo>
                  <a:pt x="171" y="11"/>
                </a:lnTo>
                <a:lnTo>
                  <a:pt x="171" y="12"/>
                </a:lnTo>
                <a:lnTo>
                  <a:pt x="171" y="12"/>
                </a:lnTo>
                <a:lnTo>
                  <a:pt x="167" y="12"/>
                </a:lnTo>
                <a:lnTo>
                  <a:pt x="160" y="12"/>
                </a:lnTo>
                <a:lnTo>
                  <a:pt x="150" y="13"/>
                </a:lnTo>
                <a:lnTo>
                  <a:pt x="147" y="16"/>
                </a:lnTo>
                <a:lnTo>
                  <a:pt x="143" y="18"/>
                </a:lnTo>
                <a:lnTo>
                  <a:pt x="143" y="18"/>
                </a:lnTo>
                <a:lnTo>
                  <a:pt x="140" y="24"/>
                </a:lnTo>
                <a:lnTo>
                  <a:pt x="139" y="27"/>
                </a:lnTo>
                <a:lnTo>
                  <a:pt x="139" y="31"/>
                </a:lnTo>
                <a:lnTo>
                  <a:pt x="139" y="31"/>
                </a:lnTo>
                <a:lnTo>
                  <a:pt x="137" y="31"/>
                </a:lnTo>
                <a:lnTo>
                  <a:pt x="134" y="31"/>
                </a:lnTo>
                <a:lnTo>
                  <a:pt x="130" y="35"/>
                </a:lnTo>
                <a:lnTo>
                  <a:pt x="128" y="37"/>
                </a:lnTo>
                <a:lnTo>
                  <a:pt x="127" y="40"/>
                </a:lnTo>
                <a:lnTo>
                  <a:pt x="127" y="40"/>
                </a:lnTo>
                <a:lnTo>
                  <a:pt x="126" y="49"/>
                </a:lnTo>
                <a:lnTo>
                  <a:pt x="126" y="56"/>
                </a:lnTo>
                <a:lnTo>
                  <a:pt x="127" y="63"/>
                </a:lnTo>
                <a:lnTo>
                  <a:pt x="127" y="63"/>
                </a:lnTo>
                <a:lnTo>
                  <a:pt x="124" y="63"/>
                </a:lnTo>
                <a:lnTo>
                  <a:pt x="120" y="64"/>
                </a:lnTo>
                <a:lnTo>
                  <a:pt x="116" y="66"/>
                </a:lnTo>
                <a:lnTo>
                  <a:pt x="114" y="69"/>
                </a:lnTo>
                <a:lnTo>
                  <a:pt x="113" y="72"/>
                </a:lnTo>
                <a:lnTo>
                  <a:pt x="111" y="76"/>
                </a:lnTo>
                <a:lnTo>
                  <a:pt x="111" y="76"/>
                </a:lnTo>
                <a:lnTo>
                  <a:pt x="113" y="82"/>
                </a:lnTo>
                <a:lnTo>
                  <a:pt x="114" y="87"/>
                </a:lnTo>
                <a:lnTo>
                  <a:pt x="119" y="97"/>
                </a:lnTo>
                <a:lnTo>
                  <a:pt x="126" y="107"/>
                </a:lnTo>
                <a:lnTo>
                  <a:pt x="126" y="107"/>
                </a:lnTo>
                <a:close/>
                <a:moveTo>
                  <a:pt x="149" y="128"/>
                </a:moveTo>
                <a:lnTo>
                  <a:pt x="161" y="133"/>
                </a:lnTo>
                <a:lnTo>
                  <a:pt x="161" y="133"/>
                </a:lnTo>
                <a:lnTo>
                  <a:pt x="165" y="137"/>
                </a:lnTo>
                <a:lnTo>
                  <a:pt x="171" y="142"/>
                </a:lnTo>
                <a:lnTo>
                  <a:pt x="178" y="147"/>
                </a:lnTo>
                <a:lnTo>
                  <a:pt x="178" y="147"/>
                </a:lnTo>
                <a:lnTo>
                  <a:pt x="200" y="159"/>
                </a:lnTo>
                <a:lnTo>
                  <a:pt x="218" y="169"/>
                </a:lnTo>
                <a:lnTo>
                  <a:pt x="218" y="169"/>
                </a:lnTo>
                <a:lnTo>
                  <a:pt x="219" y="169"/>
                </a:lnTo>
                <a:lnTo>
                  <a:pt x="223" y="169"/>
                </a:lnTo>
                <a:lnTo>
                  <a:pt x="227" y="167"/>
                </a:lnTo>
                <a:lnTo>
                  <a:pt x="233" y="163"/>
                </a:lnTo>
                <a:lnTo>
                  <a:pt x="236" y="161"/>
                </a:lnTo>
                <a:lnTo>
                  <a:pt x="236" y="161"/>
                </a:lnTo>
                <a:lnTo>
                  <a:pt x="247" y="166"/>
                </a:lnTo>
                <a:lnTo>
                  <a:pt x="257" y="169"/>
                </a:lnTo>
                <a:lnTo>
                  <a:pt x="257" y="169"/>
                </a:lnTo>
                <a:lnTo>
                  <a:pt x="260" y="176"/>
                </a:lnTo>
                <a:lnTo>
                  <a:pt x="264" y="185"/>
                </a:lnTo>
                <a:lnTo>
                  <a:pt x="264" y="185"/>
                </a:lnTo>
                <a:lnTo>
                  <a:pt x="265" y="189"/>
                </a:lnTo>
                <a:lnTo>
                  <a:pt x="269" y="202"/>
                </a:lnTo>
                <a:lnTo>
                  <a:pt x="273" y="220"/>
                </a:lnTo>
                <a:lnTo>
                  <a:pt x="282" y="239"/>
                </a:lnTo>
                <a:lnTo>
                  <a:pt x="282" y="239"/>
                </a:lnTo>
                <a:lnTo>
                  <a:pt x="289" y="256"/>
                </a:lnTo>
                <a:lnTo>
                  <a:pt x="296" y="267"/>
                </a:lnTo>
                <a:lnTo>
                  <a:pt x="302" y="277"/>
                </a:lnTo>
                <a:lnTo>
                  <a:pt x="292" y="280"/>
                </a:lnTo>
                <a:lnTo>
                  <a:pt x="292" y="280"/>
                </a:lnTo>
                <a:lnTo>
                  <a:pt x="279" y="286"/>
                </a:lnTo>
                <a:lnTo>
                  <a:pt x="263" y="296"/>
                </a:lnTo>
                <a:lnTo>
                  <a:pt x="263" y="296"/>
                </a:lnTo>
                <a:lnTo>
                  <a:pt x="256" y="299"/>
                </a:lnTo>
                <a:lnTo>
                  <a:pt x="250" y="302"/>
                </a:lnTo>
                <a:lnTo>
                  <a:pt x="244" y="303"/>
                </a:lnTo>
                <a:lnTo>
                  <a:pt x="244" y="303"/>
                </a:lnTo>
                <a:lnTo>
                  <a:pt x="244" y="305"/>
                </a:lnTo>
                <a:lnTo>
                  <a:pt x="244" y="308"/>
                </a:lnTo>
                <a:lnTo>
                  <a:pt x="242" y="309"/>
                </a:lnTo>
                <a:lnTo>
                  <a:pt x="200" y="316"/>
                </a:lnTo>
                <a:lnTo>
                  <a:pt x="200" y="316"/>
                </a:lnTo>
                <a:lnTo>
                  <a:pt x="198" y="315"/>
                </a:lnTo>
                <a:lnTo>
                  <a:pt x="194" y="311"/>
                </a:lnTo>
                <a:lnTo>
                  <a:pt x="194" y="311"/>
                </a:lnTo>
                <a:lnTo>
                  <a:pt x="173" y="258"/>
                </a:lnTo>
                <a:lnTo>
                  <a:pt x="160" y="221"/>
                </a:lnTo>
                <a:lnTo>
                  <a:pt x="153" y="202"/>
                </a:lnTo>
                <a:lnTo>
                  <a:pt x="153" y="202"/>
                </a:lnTo>
                <a:lnTo>
                  <a:pt x="153" y="199"/>
                </a:lnTo>
                <a:lnTo>
                  <a:pt x="152" y="197"/>
                </a:lnTo>
                <a:lnTo>
                  <a:pt x="149" y="194"/>
                </a:lnTo>
                <a:lnTo>
                  <a:pt x="149" y="194"/>
                </a:lnTo>
                <a:lnTo>
                  <a:pt x="152" y="167"/>
                </a:lnTo>
                <a:lnTo>
                  <a:pt x="152" y="167"/>
                </a:lnTo>
                <a:lnTo>
                  <a:pt x="152" y="163"/>
                </a:lnTo>
                <a:lnTo>
                  <a:pt x="150" y="160"/>
                </a:lnTo>
                <a:lnTo>
                  <a:pt x="147" y="152"/>
                </a:lnTo>
                <a:lnTo>
                  <a:pt x="142" y="144"/>
                </a:lnTo>
                <a:lnTo>
                  <a:pt x="142" y="144"/>
                </a:lnTo>
                <a:lnTo>
                  <a:pt x="148" y="139"/>
                </a:lnTo>
                <a:lnTo>
                  <a:pt x="148" y="139"/>
                </a:lnTo>
                <a:lnTo>
                  <a:pt x="148" y="137"/>
                </a:lnTo>
                <a:lnTo>
                  <a:pt x="148" y="135"/>
                </a:lnTo>
                <a:lnTo>
                  <a:pt x="148" y="135"/>
                </a:lnTo>
                <a:lnTo>
                  <a:pt x="147" y="133"/>
                </a:lnTo>
                <a:lnTo>
                  <a:pt x="145" y="130"/>
                </a:lnTo>
                <a:lnTo>
                  <a:pt x="142" y="128"/>
                </a:lnTo>
                <a:lnTo>
                  <a:pt x="149" y="12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5">
            <a:extLst>
              <a:ext uri="{FF2B5EF4-FFF2-40B4-BE49-F238E27FC236}">
                <a16:creationId xmlns:a16="http://schemas.microsoft.com/office/drawing/2014/main" id="{2D9C6280-D0E2-4D88-9531-AE64E5010031}"/>
              </a:ext>
            </a:extLst>
          </p:cNvPr>
          <p:cNvSpPr>
            <a:spLocks noEditPoints="1"/>
          </p:cNvSpPr>
          <p:nvPr/>
        </p:nvSpPr>
        <p:spPr bwMode="auto">
          <a:xfrm>
            <a:off x="4592960" y="753227"/>
            <a:ext cx="607380" cy="1744270"/>
          </a:xfrm>
          <a:custGeom>
            <a:avLst/>
            <a:gdLst>
              <a:gd name="T0" fmla="*/ 207 w 507"/>
              <a:gd name="T1" fmla="*/ 183 h 1456"/>
              <a:gd name="T2" fmla="*/ 187 w 507"/>
              <a:gd name="T3" fmla="*/ 229 h 1456"/>
              <a:gd name="T4" fmla="*/ 95 w 507"/>
              <a:gd name="T5" fmla="*/ 315 h 1456"/>
              <a:gd name="T6" fmla="*/ 106 w 507"/>
              <a:gd name="T7" fmla="*/ 416 h 1456"/>
              <a:gd name="T8" fmla="*/ 29 w 507"/>
              <a:gd name="T9" fmla="*/ 707 h 1456"/>
              <a:gd name="T10" fmla="*/ 0 w 507"/>
              <a:gd name="T11" fmla="*/ 772 h 1456"/>
              <a:gd name="T12" fmla="*/ 32 w 507"/>
              <a:gd name="T13" fmla="*/ 814 h 1456"/>
              <a:gd name="T14" fmla="*/ 52 w 507"/>
              <a:gd name="T15" fmla="*/ 813 h 1456"/>
              <a:gd name="T16" fmla="*/ 64 w 507"/>
              <a:gd name="T17" fmla="*/ 801 h 1456"/>
              <a:gd name="T18" fmla="*/ 69 w 507"/>
              <a:gd name="T19" fmla="*/ 762 h 1456"/>
              <a:gd name="T20" fmla="*/ 70 w 507"/>
              <a:gd name="T21" fmla="*/ 696 h 1456"/>
              <a:gd name="T22" fmla="*/ 130 w 507"/>
              <a:gd name="T23" fmla="*/ 606 h 1456"/>
              <a:gd name="T24" fmla="*/ 133 w 507"/>
              <a:gd name="T25" fmla="*/ 698 h 1456"/>
              <a:gd name="T26" fmla="*/ 128 w 507"/>
              <a:gd name="T27" fmla="*/ 950 h 1456"/>
              <a:gd name="T28" fmla="*/ 147 w 507"/>
              <a:gd name="T29" fmla="*/ 1041 h 1456"/>
              <a:gd name="T30" fmla="*/ 180 w 507"/>
              <a:gd name="T31" fmla="*/ 1173 h 1456"/>
              <a:gd name="T32" fmla="*/ 177 w 507"/>
              <a:gd name="T33" fmla="*/ 1323 h 1456"/>
              <a:gd name="T34" fmla="*/ 132 w 507"/>
              <a:gd name="T35" fmla="*/ 1352 h 1456"/>
              <a:gd name="T36" fmla="*/ 70 w 507"/>
              <a:gd name="T37" fmla="*/ 1370 h 1456"/>
              <a:gd name="T38" fmla="*/ 63 w 507"/>
              <a:gd name="T39" fmla="*/ 1396 h 1456"/>
              <a:gd name="T40" fmla="*/ 139 w 507"/>
              <a:gd name="T41" fmla="*/ 1409 h 1456"/>
              <a:gd name="T42" fmla="*/ 205 w 507"/>
              <a:gd name="T43" fmla="*/ 1409 h 1456"/>
              <a:gd name="T44" fmla="*/ 253 w 507"/>
              <a:gd name="T45" fmla="*/ 1428 h 1456"/>
              <a:gd name="T46" fmla="*/ 283 w 507"/>
              <a:gd name="T47" fmla="*/ 1448 h 1456"/>
              <a:gd name="T48" fmla="*/ 317 w 507"/>
              <a:gd name="T49" fmla="*/ 1456 h 1456"/>
              <a:gd name="T50" fmla="*/ 355 w 507"/>
              <a:gd name="T51" fmla="*/ 1443 h 1456"/>
              <a:gd name="T52" fmla="*/ 392 w 507"/>
              <a:gd name="T53" fmla="*/ 1427 h 1456"/>
              <a:gd name="T54" fmla="*/ 381 w 507"/>
              <a:gd name="T55" fmla="*/ 1353 h 1456"/>
              <a:gd name="T56" fmla="*/ 404 w 507"/>
              <a:gd name="T57" fmla="*/ 1169 h 1456"/>
              <a:gd name="T58" fmla="*/ 380 w 507"/>
              <a:gd name="T59" fmla="*/ 1054 h 1456"/>
              <a:gd name="T60" fmla="*/ 371 w 507"/>
              <a:gd name="T61" fmla="*/ 936 h 1456"/>
              <a:gd name="T62" fmla="*/ 423 w 507"/>
              <a:gd name="T63" fmla="*/ 903 h 1456"/>
              <a:gd name="T64" fmla="*/ 446 w 507"/>
              <a:gd name="T65" fmla="*/ 876 h 1456"/>
              <a:gd name="T66" fmla="*/ 458 w 507"/>
              <a:gd name="T67" fmla="*/ 827 h 1456"/>
              <a:gd name="T68" fmla="*/ 466 w 507"/>
              <a:gd name="T69" fmla="*/ 787 h 1456"/>
              <a:gd name="T70" fmla="*/ 475 w 507"/>
              <a:gd name="T71" fmla="*/ 676 h 1456"/>
              <a:gd name="T72" fmla="*/ 507 w 507"/>
              <a:gd name="T73" fmla="*/ 415 h 1456"/>
              <a:gd name="T74" fmla="*/ 445 w 507"/>
              <a:gd name="T75" fmla="*/ 289 h 1456"/>
              <a:gd name="T76" fmla="*/ 398 w 507"/>
              <a:gd name="T77" fmla="*/ 256 h 1456"/>
              <a:gd name="T78" fmla="*/ 324 w 507"/>
              <a:gd name="T79" fmla="*/ 212 h 1456"/>
              <a:gd name="T80" fmla="*/ 324 w 507"/>
              <a:gd name="T81" fmla="*/ 172 h 1456"/>
              <a:gd name="T82" fmla="*/ 346 w 507"/>
              <a:gd name="T83" fmla="*/ 125 h 1456"/>
              <a:gd name="T84" fmla="*/ 340 w 507"/>
              <a:gd name="T85" fmla="*/ 68 h 1456"/>
              <a:gd name="T86" fmla="*/ 324 w 507"/>
              <a:gd name="T87" fmla="*/ 33 h 1456"/>
              <a:gd name="T88" fmla="*/ 277 w 507"/>
              <a:gd name="T89" fmla="*/ 7 h 1456"/>
              <a:gd name="T90" fmla="*/ 259 w 507"/>
              <a:gd name="T91" fmla="*/ 1 h 1456"/>
              <a:gd name="T92" fmla="*/ 191 w 507"/>
              <a:gd name="T93" fmla="*/ 43 h 1456"/>
              <a:gd name="T94" fmla="*/ 183 w 507"/>
              <a:gd name="T95" fmla="*/ 126 h 1456"/>
              <a:gd name="T96" fmla="*/ 203 w 507"/>
              <a:gd name="T97" fmla="*/ 136 h 1456"/>
              <a:gd name="T98" fmla="*/ 410 w 507"/>
              <a:gd name="T99" fmla="*/ 639 h 1456"/>
              <a:gd name="T100" fmla="*/ 419 w 507"/>
              <a:gd name="T101" fmla="*/ 745 h 1456"/>
              <a:gd name="T102" fmla="*/ 393 w 507"/>
              <a:gd name="T103" fmla="*/ 693 h 1456"/>
              <a:gd name="T104" fmla="*/ 381 w 507"/>
              <a:gd name="T105" fmla="*/ 592 h 1456"/>
              <a:gd name="T106" fmla="*/ 403 w 507"/>
              <a:gd name="T107" fmla="*/ 492 h 1456"/>
              <a:gd name="T108" fmla="*/ 288 w 507"/>
              <a:gd name="T109" fmla="*/ 1103 h 1456"/>
              <a:gd name="T110" fmla="*/ 308 w 507"/>
              <a:gd name="T111" fmla="*/ 1219 h 1456"/>
              <a:gd name="T112" fmla="*/ 311 w 507"/>
              <a:gd name="T113" fmla="*/ 1330 h 1456"/>
              <a:gd name="T114" fmla="*/ 274 w 507"/>
              <a:gd name="T115" fmla="*/ 1323 h 1456"/>
              <a:gd name="T116" fmla="*/ 266 w 507"/>
              <a:gd name="T117" fmla="*/ 1188 h 1456"/>
              <a:gd name="T118" fmla="*/ 261 w 507"/>
              <a:gd name="T119" fmla="*/ 1054 h 1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07" h="1456">
                <a:moveTo>
                  <a:pt x="203" y="136"/>
                </a:moveTo>
                <a:lnTo>
                  <a:pt x="203" y="136"/>
                </a:lnTo>
                <a:lnTo>
                  <a:pt x="203" y="136"/>
                </a:lnTo>
                <a:lnTo>
                  <a:pt x="203" y="136"/>
                </a:lnTo>
                <a:lnTo>
                  <a:pt x="201" y="143"/>
                </a:lnTo>
                <a:lnTo>
                  <a:pt x="203" y="157"/>
                </a:lnTo>
                <a:lnTo>
                  <a:pt x="205" y="172"/>
                </a:lnTo>
                <a:lnTo>
                  <a:pt x="207" y="183"/>
                </a:lnTo>
                <a:lnTo>
                  <a:pt x="207" y="183"/>
                </a:lnTo>
                <a:lnTo>
                  <a:pt x="211" y="194"/>
                </a:lnTo>
                <a:lnTo>
                  <a:pt x="216" y="205"/>
                </a:lnTo>
                <a:lnTo>
                  <a:pt x="220" y="216"/>
                </a:lnTo>
                <a:lnTo>
                  <a:pt x="220" y="218"/>
                </a:lnTo>
                <a:lnTo>
                  <a:pt x="220" y="220"/>
                </a:lnTo>
                <a:lnTo>
                  <a:pt x="220" y="220"/>
                </a:lnTo>
                <a:lnTo>
                  <a:pt x="187" y="229"/>
                </a:lnTo>
                <a:lnTo>
                  <a:pt x="156" y="240"/>
                </a:lnTo>
                <a:lnTo>
                  <a:pt x="156" y="240"/>
                </a:lnTo>
                <a:lnTo>
                  <a:pt x="143" y="243"/>
                </a:lnTo>
                <a:lnTo>
                  <a:pt x="133" y="248"/>
                </a:lnTo>
                <a:lnTo>
                  <a:pt x="129" y="250"/>
                </a:lnTo>
                <a:lnTo>
                  <a:pt x="127" y="253"/>
                </a:lnTo>
                <a:lnTo>
                  <a:pt x="127" y="253"/>
                </a:lnTo>
                <a:lnTo>
                  <a:pt x="95" y="315"/>
                </a:lnTo>
                <a:lnTo>
                  <a:pt x="74" y="356"/>
                </a:lnTo>
                <a:lnTo>
                  <a:pt x="68" y="370"/>
                </a:lnTo>
                <a:lnTo>
                  <a:pt x="65" y="377"/>
                </a:lnTo>
                <a:lnTo>
                  <a:pt x="65" y="377"/>
                </a:lnTo>
                <a:lnTo>
                  <a:pt x="67" y="380"/>
                </a:lnTo>
                <a:lnTo>
                  <a:pt x="71" y="385"/>
                </a:lnTo>
                <a:lnTo>
                  <a:pt x="86" y="398"/>
                </a:lnTo>
                <a:lnTo>
                  <a:pt x="106" y="416"/>
                </a:lnTo>
                <a:lnTo>
                  <a:pt x="106" y="416"/>
                </a:lnTo>
                <a:lnTo>
                  <a:pt x="51" y="580"/>
                </a:lnTo>
                <a:lnTo>
                  <a:pt x="51" y="580"/>
                </a:lnTo>
                <a:lnTo>
                  <a:pt x="48" y="600"/>
                </a:lnTo>
                <a:lnTo>
                  <a:pt x="42" y="636"/>
                </a:lnTo>
                <a:lnTo>
                  <a:pt x="33" y="683"/>
                </a:lnTo>
                <a:lnTo>
                  <a:pt x="33" y="683"/>
                </a:lnTo>
                <a:lnTo>
                  <a:pt x="29" y="707"/>
                </a:lnTo>
                <a:lnTo>
                  <a:pt x="24" y="724"/>
                </a:lnTo>
                <a:lnTo>
                  <a:pt x="23" y="732"/>
                </a:lnTo>
                <a:lnTo>
                  <a:pt x="20" y="736"/>
                </a:lnTo>
                <a:lnTo>
                  <a:pt x="20" y="736"/>
                </a:lnTo>
                <a:lnTo>
                  <a:pt x="15" y="743"/>
                </a:lnTo>
                <a:lnTo>
                  <a:pt x="7" y="754"/>
                </a:lnTo>
                <a:lnTo>
                  <a:pt x="3" y="765"/>
                </a:lnTo>
                <a:lnTo>
                  <a:pt x="0" y="772"/>
                </a:lnTo>
                <a:lnTo>
                  <a:pt x="0" y="772"/>
                </a:lnTo>
                <a:lnTo>
                  <a:pt x="3" y="780"/>
                </a:lnTo>
                <a:lnTo>
                  <a:pt x="9" y="792"/>
                </a:lnTo>
                <a:lnTo>
                  <a:pt x="16" y="804"/>
                </a:lnTo>
                <a:lnTo>
                  <a:pt x="22" y="810"/>
                </a:lnTo>
                <a:lnTo>
                  <a:pt x="22" y="810"/>
                </a:lnTo>
                <a:lnTo>
                  <a:pt x="26" y="812"/>
                </a:lnTo>
                <a:lnTo>
                  <a:pt x="32" y="814"/>
                </a:lnTo>
                <a:lnTo>
                  <a:pt x="39" y="815"/>
                </a:lnTo>
                <a:lnTo>
                  <a:pt x="39" y="815"/>
                </a:lnTo>
                <a:lnTo>
                  <a:pt x="44" y="818"/>
                </a:lnTo>
                <a:lnTo>
                  <a:pt x="48" y="818"/>
                </a:lnTo>
                <a:lnTo>
                  <a:pt x="49" y="818"/>
                </a:lnTo>
                <a:lnTo>
                  <a:pt x="50" y="818"/>
                </a:lnTo>
                <a:lnTo>
                  <a:pt x="50" y="818"/>
                </a:lnTo>
                <a:lnTo>
                  <a:pt x="52" y="813"/>
                </a:lnTo>
                <a:lnTo>
                  <a:pt x="54" y="810"/>
                </a:lnTo>
                <a:lnTo>
                  <a:pt x="54" y="810"/>
                </a:lnTo>
                <a:lnTo>
                  <a:pt x="54" y="810"/>
                </a:lnTo>
                <a:lnTo>
                  <a:pt x="55" y="808"/>
                </a:lnTo>
                <a:lnTo>
                  <a:pt x="58" y="807"/>
                </a:lnTo>
                <a:lnTo>
                  <a:pt x="62" y="804"/>
                </a:lnTo>
                <a:lnTo>
                  <a:pt x="62" y="804"/>
                </a:lnTo>
                <a:lnTo>
                  <a:pt x="64" y="801"/>
                </a:lnTo>
                <a:lnTo>
                  <a:pt x="65" y="798"/>
                </a:lnTo>
                <a:lnTo>
                  <a:pt x="67" y="789"/>
                </a:lnTo>
                <a:lnTo>
                  <a:pt x="65" y="784"/>
                </a:lnTo>
                <a:lnTo>
                  <a:pt x="65" y="778"/>
                </a:lnTo>
                <a:lnTo>
                  <a:pt x="65" y="778"/>
                </a:lnTo>
                <a:lnTo>
                  <a:pt x="65" y="774"/>
                </a:lnTo>
                <a:lnTo>
                  <a:pt x="67" y="768"/>
                </a:lnTo>
                <a:lnTo>
                  <a:pt x="69" y="762"/>
                </a:lnTo>
                <a:lnTo>
                  <a:pt x="70" y="756"/>
                </a:lnTo>
                <a:lnTo>
                  <a:pt x="70" y="756"/>
                </a:lnTo>
                <a:lnTo>
                  <a:pt x="68" y="740"/>
                </a:lnTo>
                <a:lnTo>
                  <a:pt x="65" y="726"/>
                </a:lnTo>
                <a:lnTo>
                  <a:pt x="65" y="726"/>
                </a:lnTo>
                <a:lnTo>
                  <a:pt x="67" y="709"/>
                </a:lnTo>
                <a:lnTo>
                  <a:pt x="69" y="700"/>
                </a:lnTo>
                <a:lnTo>
                  <a:pt x="70" y="696"/>
                </a:lnTo>
                <a:lnTo>
                  <a:pt x="71" y="695"/>
                </a:lnTo>
                <a:lnTo>
                  <a:pt x="77" y="695"/>
                </a:lnTo>
                <a:lnTo>
                  <a:pt x="77" y="695"/>
                </a:lnTo>
                <a:lnTo>
                  <a:pt x="102" y="650"/>
                </a:lnTo>
                <a:lnTo>
                  <a:pt x="120" y="619"/>
                </a:lnTo>
                <a:lnTo>
                  <a:pt x="127" y="610"/>
                </a:lnTo>
                <a:lnTo>
                  <a:pt x="130" y="606"/>
                </a:lnTo>
                <a:lnTo>
                  <a:pt x="130" y="606"/>
                </a:lnTo>
                <a:lnTo>
                  <a:pt x="132" y="607"/>
                </a:lnTo>
                <a:lnTo>
                  <a:pt x="133" y="611"/>
                </a:lnTo>
                <a:lnTo>
                  <a:pt x="133" y="614"/>
                </a:lnTo>
                <a:lnTo>
                  <a:pt x="133" y="614"/>
                </a:lnTo>
                <a:lnTo>
                  <a:pt x="135" y="650"/>
                </a:lnTo>
                <a:lnTo>
                  <a:pt x="135" y="678"/>
                </a:lnTo>
                <a:lnTo>
                  <a:pt x="135" y="689"/>
                </a:lnTo>
                <a:lnTo>
                  <a:pt x="133" y="698"/>
                </a:lnTo>
                <a:lnTo>
                  <a:pt x="133" y="698"/>
                </a:lnTo>
                <a:lnTo>
                  <a:pt x="130" y="710"/>
                </a:lnTo>
                <a:lnTo>
                  <a:pt x="129" y="734"/>
                </a:lnTo>
                <a:lnTo>
                  <a:pt x="127" y="799"/>
                </a:lnTo>
                <a:lnTo>
                  <a:pt x="123" y="917"/>
                </a:lnTo>
                <a:lnTo>
                  <a:pt x="123" y="917"/>
                </a:lnTo>
                <a:lnTo>
                  <a:pt x="125" y="933"/>
                </a:lnTo>
                <a:lnTo>
                  <a:pt x="128" y="950"/>
                </a:lnTo>
                <a:lnTo>
                  <a:pt x="132" y="968"/>
                </a:lnTo>
                <a:lnTo>
                  <a:pt x="136" y="985"/>
                </a:lnTo>
                <a:lnTo>
                  <a:pt x="145" y="1013"/>
                </a:lnTo>
                <a:lnTo>
                  <a:pt x="147" y="1022"/>
                </a:lnTo>
                <a:lnTo>
                  <a:pt x="148" y="1027"/>
                </a:lnTo>
                <a:lnTo>
                  <a:pt x="148" y="1027"/>
                </a:lnTo>
                <a:lnTo>
                  <a:pt x="147" y="1034"/>
                </a:lnTo>
                <a:lnTo>
                  <a:pt x="147" y="1041"/>
                </a:lnTo>
                <a:lnTo>
                  <a:pt x="149" y="1048"/>
                </a:lnTo>
                <a:lnTo>
                  <a:pt x="151" y="1051"/>
                </a:lnTo>
                <a:lnTo>
                  <a:pt x="153" y="1053"/>
                </a:lnTo>
                <a:lnTo>
                  <a:pt x="153" y="1053"/>
                </a:lnTo>
                <a:lnTo>
                  <a:pt x="165" y="1060"/>
                </a:lnTo>
                <a:lnTo>
                  <a:pt x="165" y="1060"/>
                </a:lnTo>
                <a:lnTo>
                  <a:pt x="170" y="1095"/>
                </a:lnTo>
                <a:lnTo>
                  <a:pt x="180" y="1173"/>
                </a:lnTo>
                <a:lnTo>
                  <a:pt x="186" y="1215"/>
                </a:lnTo>
                <a:lnTo>
                  <a:pt x="190" y="1253"/>
                </a:lnTo>
                <a:lnTo>
                  <a:pt x="192" y="1283"/>
                </a:lnTo>
                <a:lnTo>
                  <a:pt x="191" y="1292"/>
                </a:lnTo>
                <a:lnTo>
                  <a:pt x="191" y="1297"/>
                </a:lnTo>
                <a:lnTo>
                  <a:pt x="191" y="1297"/>
                </a:lnTo>
                <a:lnTo>
                  <a:pt x="181" y="1317"/>
                </a:lnTo>
                <a:lnTo>
                  <a:pt x="177" y="1323"/>
                </a:lnTo>
                <a:lnTo>
                  <a:pt x="172" y="1327"/>
                </a:lnTo>
                <a:lnTo>
                  <a:pt x="172" y="1327"/>
                </a:lnTo>
                <a:lnTo>
                  <a:pt x="155" y="1336"/>
                </a:lnTo>
                <a:lnTo>
                  <a:pt x="146" y="1339"/>
                </a:lnTo>
                <a:lnTo>
                  <a:pt x="139" y="1344"/>
                </a:lnTo>
                <a:lnTo>
                  <a:pt x="139" y="1344"/>
                </a:lnTo>
                <a:lnTo>
                  <a:pt x="135" y="1349"/>
                </a:lnTo>
                <a:lnTo>
                  <a:pt x="132" y="1352"/>
                </a:lnTo>
                <a:lnTo>
                  <a:pt x="129" y="1355"/>
                </a:lnTo>
                <a:lnTo>
                  <a:pt x="126" y="1357"/>
                </a:lnTo>
                <a:lnTo>
                  <a:pt x="121" y="1359"/>
                </a:lnTo>
                <a:lnTo>
                  <a:pt x="115" y="1361"/>
                </a:lnTo>
                <a:lnTo>
                  <a:pt x="115" y="1361"/>
                </a:lnTo>
                <a:lnTo>
                  <a:pt x="87" y="1365"/>
                </a:lnTo>
                <a:lnTo>
                  <a:pt x="75" y="1369"/>
                </a:lnTo>
                <a:lnTo>
                  <a:pt x="70" y="1370"/>
                </a:lnTo>
                <a:lnTo>
                  <a:pt x="67" y="1372"/>
                </a:lnTo>
                <a:lnTo>
                  <a:pt x="67" y="1372"/>
                </a:lnTo>
                <a:lnTo>
                  <a:pt x="62" y="1378"/>
                </a:lnTo>
                <a:lnTo>
                  <a:pt x="61" y="1382"/>
                </a:lnTo>
                <a:lnTo>
                  <a:pt x="60" y="1385"/>
                </a:lnTo>
                <a:lnTo>
                  <a:pt x="60" y="1389"/>
                </a:lnTo>
                <a:lnTo>
                  <a:pt x="61" y="1392"/>
                </a:lnTo>
                <a:lnTo>
                  <a:pt x="63" y="1396"/>
                </a:lnTo>
                <a:lnTo>
                  <a:pt x="67" y="1398"/>
                </a:lnTo>
                <a:lnTo>
                  <a:pt x="67" y="1398"/>
                </a:lnTo>
                <a:lnTo>
                  <a:pt x="73" y="1401"/>
                </a:lnTo>
                <a:lnTo>
                  <a:pt x="82" y="1403"/>
                </a:lnTo>
                <a:lnTo>
                  <a:pt x="103" y="1407"/>
                </a:lnTo>
                <a:lnTo>
                  <a:pt x="125" y="1408"/>
                </a:lnTo>
                <a:lnTo>
                  <a:pt x="139" y="1409"/>
                </a:lnTo>
                <a:lnTo>
                  <a:pt x="139" y="1409"/>
                </a:lnTo>
                <a:lnTo>
                  <a:pt x="151" y="1408"/>
                </a:lnTo>
                <a:lnTo>
                  <a:pt x="165" y="1407"/>
                </a:lnTo>
                <a:lnTo>
                  <a:pt x="183" y="1403"/>
                </a:lnTo>
                <a:lnTo>
                  <a:pt x="183" y="1403"/>
                </a:lnTo>
                <a:lnTo>
                  <a:pt x="186" y="1403"/>
                </a:lnTo>
                <a:lnTo>
                  <a:pt x="191" y="1405"/>
                </a:lnTo>
                <a:lnTo>
                  <a:pt x="198" y="1407"/>
                </a:lnTo>
                <a:lnTo>
                  <a:pt x="205" y="1409"/>
                </a:lnTo>
                <a:lnTo>
                  <a:pt x="205" y="1409"/>
                </a:lnTo>
                <a:lnTo>
                  <a:pt x="219" y="1409"/>
                </a:lnTo>
                <a:lnTo>
                  <a:pt x="239" y="1407"/>
                </a:lnTo>
                <a:lnTo>
                  <a:pt x="265" y="1404"/>
                </a:lnTo>
                <a:lnTo>
                  <a:pt x="265" y="1404"/>
                </a:lnTo>
                <a:lnTo>
                  <a:pt x="263" y="1408"/>
                </a:lnTo>
                <a:lnTo>
                  <a:pt x="257" y="1417"/>
                </a:lnTo>
                <a:lnTo>
                  <a:pt x="253" y="1428"/>
                </a:lnTo>
                <a:lnTo>
                  <a:pt x="252" y="1433"/>
                </a:lnTo>
                <a:lnTo>
                  <a:pt x="253" y="1436"/>
                </a:lnTo>
                <a:lnTo>
                  <a:pt x="253" y="1436"/>
                </a:lnTo>
                <a:lnTo>
                  <a:pt x="256" y="1439"/>
                </a:lnTo>
                <a:lnTo>
                  <a:pt x="261" y="1441"/>
                </a:lnTo>
                <a:lnTo>
                  <a:pt x="270" y="1445"/>
                </a:lnTo>
                <a:lnTo>
                  <a:pt x="278" y="1448"/>
                </a:lnTo>
                <a:lnTo>
                  <a:pt x="283" y="1448"/>
                </a:lnTo>
                <a:lnTo>
                  <a:pt x="283" y="1448"/>
                </a:lnTo>
                <a:lnTo>
                  <a:pt x="285" y="1449"/>
                </a:lnTo>
                <a:lnTo>
                  <a:pt x="289" y="1452"/>
                </a:lnTo>
                <a:lnTo>
                  <a:pt x="294" y="1454"/>
                </a:lnTo>
                <a:lnTo>
                  <a:pt x="298" y="1455"/>
                </a:lnTo>
                <a:lnTo>
                  <a:pt x="298" y="1455"/>
                </a:lnTo>
                <a:lnTo>
                  <a:pt x="311" y="1456"/>
                </a:lnTo>
                <a:lnTo>
                  <a:pt x="317" y="1456"/>
                </a:lnTo>
                <a:lnTo>
                  <a:pt x="320" y="1455"/>
                </a:lnTo>
                <a:lnTo>
                  <a:pt x="320" y="1455"/>
                </a:lnTo>
                <a:lnTo>
                  <a:pt x="322" y="1454"/>
                </a:lnTo>
                <a:lnTo>
                  <a:pt x="327" y="1452"/>
                </a:lnTo>
                <a:lnTo>
                  <a:pt x="334" y="1449"/>
                </a:lnTo>
                <a:lnTo>
                  <a:pt x="342" y="1447"/>
                </a:lnTo>
                <a:lnTo>
                  <a:pt x="342" y="1447"/>
                </a:lnTo>
                <a:lnTo>
                  <a:pt x="355" y="1443"/>
                </a:lnTo>
                <a:lnTo>
                  <a:pt x="365" y="1441"/>
                </a:lnTo>
                <a:lnTo>
                  <a:pt x="365" y="1441"/>
                </a:lnTo>
                <a:lnTo>
                  <a:pt x="376" y="1436"/>
                </a:lnTo>
                <a:lnTo>
                  <a:pt x="386" y="1432"/>
                </a:lnTo>
                <a:lnTo>
                  <a:pt x="386" y="1432"/>
                </a:lnTo>
                <a:lnTo>
                  <a:pt x="389" y="1430"/>
                </a:lnTo>
                <a:lnTo>
                  <a:pt x="392" y="1429"/>
                </a:lnTo>
                <a:lnTo>
                  <a:pt x="392" y="1427"/>
                </a:lnTo>
                <a:lnTo>
                  <a:pt x="392" y="1421"/>
                </a:lnTo>
                <a:lnTo>
                  <a:pt x="392" y="1421"/>
                </a:lnTo>
                <a:lnTo>
                  <a:pt x="387" y="1394"/>
                </a:lnTo>
                <a:lnTo>
                  <a:pt x="384" y="1371"/>
                </a:lnTo>
                <a:lnTo>
                  <a:pt x="384" y="1371"/>
                </a:lnTo>
                <a:lnTo>
                  <a:pt x="382" y="1362"/>
                </a:lnTo>
                <a:lnTo>
                  <a:pt x="382" y="1357"/>
                </a:lnTo>
                <a:lnTo>
                  <a:pt x="381" y="1353"/>
                </a:lnTo>
                <a:lnTo>
                  <a:pt x="381" y="1353"/>
                </a:lnTo>
                <a:lnTo>
                  <a:pt x="382" y="1337"/>
                </a:lnTo>
                <a:lnTo>
                  <a:pt x="386" y="1301"/>
                </a:lnTo>
                <a:lnTo>
                  <a:pt x="392" y="1240"/>
                </a:lnTo>
                <a:lnTo>
                  <a:pt x="392" y="1240"/>
                </a:lnTo>
                <a:lnTo>
                  <a:pt x="394" y="1222"/>
                </a:lnTo>
                <a:lnTo>
                  <a:pt x="400" y="1196"/>
                </a:lnTo>
                <a:lnTo>
                  <a:pt x="404" y="1169"/>
                </a:lnTo>
                <a:lnTo>
                  <a:pt x="406" y="1157"/>
                </a:lnTo>
                <a:lnTo>
                  <a:pt x="406" y="1148"/>
                </a:lnTo>
                <a:lnTo>
                  <a:pt x="406" y="1148"/>
                </a:lnTo>
                <a:lnTo>
                  <a:pt x="404" y="1137"/>
                </a:lnTo>
                <a:lnTo>
                  <a:pt x="401" y="1124"/>
                </a:lnTo>
                <a:lnTo>
                  <a:pt x="393" y="1095"/>
                </a:lnTo>
                <a:lnTo>
                  <a:pt x="380" y="1054"/>
                </a:lnTo>
                <a:lnTo>
                  <a:pt x="380" y="1054"/>
                </a:lnTo>
                <a:lnTo>
                  <a:pt x="380" y="1041"/>
                </a:lnTo>
                <a:lnTo>
                  <a:pt x="380" y="1030"/>
                </a:lnTo>
                <a:lnTo>
                  <a:pt x="380" y="1030"/>
                </a:lnTo>
                <a:lnTo>
                  <a:pt x="371" y="961"/>
                </a:lnTo>
                <a:lnTo>
                  <a:pt x="371" y="961"/>
                </a:lnTo>
                <a:lnTo>
                  <a:pt x="369" y="946"/>
                </a:lnTo>
                <a:lnTo>
                  <a:pt x="371" y="938"/>
                </a:lnTo>
                <a:lnTo>
                  <a:pt x="371" y="936"/>
                </a:lnTo>
                <a:lnTo>
                  <a:pt x="373" y="935"/>
                </a:lnTo>
                <a:lnTo>
                  <a:pt x="373" y="935"/>
                </a:lnTo>
                <a:lnTo>
                  <a:pt x="381" y="930"/>
                </a:lnTo>
                <a:lnTo>
                  <a:pt x="398" y="922"/>
                </a:lnTo>
                <a:lnTo>
                  <a:pt x="413" y="911"/>
                </a:lnTo>
                <a:lnTo>
                  <a:pt x="419" y="907"/>
                </a:lnTo>
                <a:lnTo>
                  <a:pt x="423" y="903"/>
                </a:lnTo>
                <a:lnTo>
                  <a:pt x="423" y="903"/>
                </a:lnTo>
                <a:lnTo>
                  <a:pt x="426" y="896"/>
                </a:lnTo>
                <a:lnTo>
                  <a:pt x="430" y="888"/>
                </a:lnTo>
                <a:lnTo>
                  <a:pt x="433" y="881"/>
                </a:lnTo>
                <a:lnTo>
                  <a:pt x="436" y="878"/>
                </a:lnTo>
                <a:lnTo>
                  <a:pt x="436" y="878"/>
                </a:lnTo>
                <a:lnTo>
                  <a:pt x="442" y="878"/>
                </a:lnTo>
                <a:lnTo>
                  <a:pt x="444" y="878"/>
                </a:lnTo>
                <a:lnTo>
                  <a:pt x="446" y="876"/>
                </a:lnTo>
                <a:lnTo>
                  <a:pt x="446" y="876"/>
                </a:lnTo>
                <a:lnTo>
                  <a:pt x="452" y="862"/>
                </a:lnTo>
                <a:lnTo>
                  <a:pt x="455" y="851"/>
                </a:lnTo>
                <a:lnTo>
                  <a:pt x="457" y="843"/>
                </a:lnTo>
                <a:lnTo>
                  <a:pt x="457" y="843"/>
                </a:lnTo>
                <a:lnTo>
                  <a:pt x="458" y="833"/>
                </a:lnTo>
                <a:lnTo>
                  <a:pt x="458" y="827"/>
                </a:lnTo>
                <a:lnTo>
                  <a:pt x="458" y="827"/>
                </a:lnTo>
                <a:lnTo>
                  <a:pt x="459" y="826"/>
                </a:lnTo>
                <a:lnTo>
                  <a:pt x="462" y="824"/>
                </a:lnTo>
                <a:lnTo>
                  <a:pt x="463" y="820"/>
                </a:lnTo>
                <a:lnTo>
                  <a:pt x="464" y="815"/>
                </a:lnTo>
                <a:lnTo>
                  <a:pt x="464" y="815"/>
                </a:lnTo>
                <a:lnTo>
                  <a:pt x="465" y="800"/>
                </a:lnTo>
                <a:lnTo>
                  <a:pt x="466" y="787"/>
                </a:lnTo>
                <a:lnTo>
                  <a:pt x="466" y="787"/>
                </a:lnTo>
                <a:lnTo>
                  <a:pt x="464" y="784"/>
                </a:lnTo>
                <a:lnTo>
                  <a:pt x="459" y="776"/>
                </a:lnTo>
                <a:lnTo>
                  <a:pt x="453" y="769"/>
                </a:lnTo>
                <a:lnTo>
                  <a:pt x="462" y="737"/>
                </a:lnTo>
                <a:lnTo>
                  <a:pt x="463" y="732"/>
                </a:lnTo>
                <a:lnTo>
                  <a:pt x="463" y="732"/>
                </a:lnTo>
                <a:lnTo>
                  <a:pt x="475" y="676"/>
                </a:lnTo>
                <a:lnTo>
                  <a:pt x="475" y="676"/>
                </a:lnTo>
                <a:lnTo>
                  <a:pt x="477" y="650"/>
                </a:lnTo>
                <a:lnTo>
                  <a:pt x="478" y="609"/>
                </a:lnTo>
                <a:lnTo>
                  <a:pt x="478" y="567"/>
                </a:lnTo>
                <a:lnTo>
                  <a:pt x="478" y="540"/>
                </a:lnTo>
                <a:lnTo>
                  <a:pt x="478" y="540"/>
                </a:lnTo>
                <a:lnTo>
                  <a:pt x="475" y="480"/>
                </a:lnTo>
                <a:lnTo>
                  <a:pt x="473" y="434"/>
                </a:lnTo>
                <a:lnTo>
                  <a:pt x="507" y="415"/>
                </a:lnTo>
                <a:lnTo>
                  <a:pt x="507" y="415"/>
                </a:lnTo>
                <a:lnTo>
                  <a:pt x="484" y="373"/>
                </a:lnTo>
                <a:lnTo>
                  <a:pt x="462" y="332"/>
                </a:lnTo>
                <a:lnTo>
                  <a:pt x="462" y="332"/>
                </a:lnTo>
                <a:lnTo>
                  <a:pt x="459" y="326"/>
                </a:lnTo>
                <a:lnTo>
                  <a:pt x="455" y="313"/>
                </a:lnTo>
                <a:lnTo>
                  <a:pt x="449" y="296"/>
                </a:lnTo>
                <a:lnTo>
                  <a:pt x="445" y="289"/>
                </a:lnTo>
                <a:lnTo>
                  <a:pt x="440" y="283"/>
                </a:lnTo>
                <a:lnTo>
                  <a:pt x="440" y="283"/>
                </a:lnTo>
                <a:lnTo>
                  <a:pt x="436" y="278"/>
                </a:lnTo>
                <a:lnTo>
                  <a:pt x="429" y="273"/>
                </a:lnTo>
                <a:lnTo>
                  <a:pt x="416" y="263"/>
                </a:lnTo>
                <a:lnTo>
                  <a:pt x="404" y="259"/>
                </a:lnTo>
                <a:lnTo>
                  <a:pt x="398" y="256"/>
                </a:lnTo>
                <a:lnTo>
                  <a:pt x="398" y="256"/>
                </a:lnTo>
                <a:lnTo>
                  <a:pt x="381" y="246"/>
                </a:lnTo>
                <a:lnTo>
                  <a:pt x="369" y="237"/>
                </a:lnTo>
                <a:lnTo>
                  <a:pt x="362" y="234"/>
                </a:lnTo>
                <a:lnTo>
                  <a:pt x="362" y="234"/>
                </a:lnTo>
                <a:lnTo>
                  <a:pt x="335" y="225"/>
                </a:lnTo>
                <a:lnTo>
                  <a:pt x="335" y="225"/>
                </a:lnTo>
                <a:lnTo>
                  <a:pt x="330" y="220"/>
                </a:lnTo>
                <a:lnTo>
                  <a:pt x="324" y="212"/>
                </a:lnTo>
                <a:lnTo>
                  <a:pt x="324" y="212"/>
                </a:lnTo>
                <a:lnTo>
                  <a:pt x="320" y="197"/>
                </a:lnTo>
                <a:lnTo>
                  <a:pt x="317" y="185"/>
                </a:lnTo>
                <a:lnTo>
                  <a:pt x="319" y="171"/>
                </a:lnTo>
                <a:lnTo>
                  <a:pt x="319" y="171"/>
                </a:lnTo>
                <a:lnTo>
                  <a:pt x="320" y="172"/>
                </a:lnTo>
                <a:lnTo>
                  <a:pt x="322" y="173"/>
                </a:lnTo>
                <a:lnTo>
                  <a:pt x="324" y="172"/>
                </a:lnTo>
                <a:lnTo>
                  <a:pt x="326" y="171"/>
                </a:lnTo>
                <a:lnTo>
                  <a:pt x="328" y="169"/>
                </a:lnTo>
                <a:lnTo>
                  <a:pt x="330" y="165"/>
                </a:lnTo>
                <a:lnTo>
                  <a:pt x="330" y="165"/>
                </a:lnTo>
                <a:lnTo>
                  <a:pt x="342" y="143"/>
                </a:lnTo>
                <a:lnTo>
                  <a:pt x="347" y="131"/>
                </a:lnTo>
                <a:lnTo>
                  <a:pt x="347" y="127"/>
                </a:lnTo>
                <a:lnTo>
                  <a:pt x="346" y="125"/>
                </a:lnTo>
                <a:lnTo>
                  <a:pt x="346" y="125"/>
                </a:lnTo>
                <a:lnTo>
                  <a:pt x="339" y="120"/>
                </a:lnTo>
                <a:lnTo>
                  <a:pt x="336" y="120"/>
                </a:lnTo>
                <a:lnTo>
                  <a:pt x="336" y="116"/>
                </a:lnTo>
                <a:lnTo>
                  <a:pt x="340" y="111"/>
                </a:lnTo>
                <a:lnTo>
                  <a:pt x="340" y="111"/>
                </a:lnTo>
                <a:lnTo>
                  <a:pt x="340" y="86"/>
                </a:lnTo>
                <a:lnTo>
                  <a:pt x="340" y="68"/>
                </a:lnTo>
                <a:lnTo>
                  <a:pt x="339" y="60"/>
                </a:lnTo>
                <a:lnTo>
                  <a:pt x="337" y="55"/>
                </a:lnTo>
                <a:lnTo>
                  <a:pt x="337" y="55"/>
                </a:lnTo>
                <a:lnTo>
                  <a:pt x="336" y="49"/>
                </a:lnTo>
                <a:lnTo>
                  <a:pt x="336" y="45"/>
                </a:lnTo>
                <a:lnTo>
                  <a:pt x="333" y="40"/>
                </a:lnTo>
                <a:lnTo>
                  <a:pt x="324" y="33"/>
                </a:lnTo>
                <a:lnTo>
                  <a:pt x="324" y="33"/>
                </a:lnTo>
                <a:lnTo>
                  <a:pt x="314" y="26"/>
                </a:lnTo>
                <a:lnTo>
                  <a:pt x="304" y="21"/>
                </a:lnTo>
                <a:lnTo>
                  <a:pt x="294" y="17"/>
                </a:lnTo>
                <a:lnTo>
                  <a:pt x="294" y="17"/>
                </a:lnTo>
                <a:lnTo>
                  <a:pt x="277" y="10"/>
                </a:lnTo>
                <a:lnTo>
                  <a:pt x="277" y="10"/>
                </a:lnTo>
                <a:lnTo>
                  <a:pt x="278" y="9"/>
                </a:lnTo>
                <a:lnTo>
                  <a:pt x="277" y="7"/>
                </a:lnTo>
                <a:lnTo>
                  <a:pt x="276" y="3"/>
                </a:lnTo>
                <a:lnTo>
                  <a:pt x="275" y="2"/>
                </a:lnTo>
                <a:lnTo>
                  <a:pt x="271" y="1"/>
                </a:lnTo>
                <a:lnTo>
                  <a:pt x="271" y="1"/>
                </a:lnTo>
                <a:lnTo>
                  <a:pt x="266" y="0"/>
                </a:lnTo>
                <a:lnTo>
                  <a:pt x="263" y="0"/>
                </a:lnTo>
                <a:lnTo>
                  <a:pt x="259" y="1"/>
                </a:lnTo>
                <a:lnTo>
                  <a:pt x="259" y="1"/>
                </a:lnTo>
                <a:lnTo>
                  <a:pt x="257" y="3"/>
                </a:lnTo>
                <a:lnTo>
                  <a:pt x="255" y="6"/>
                </a:lnTo>
                <a:lnTo>
                  <a:pt x="255" y="6"/>
                </a:lnTo>
                <a:lnTo>
                  <a:pt x="227" y="17"/>
                </a:lnTo>
                <a:lnTo>
                  <a:pt x="197" y="32"/>
                </a:lnTo>
                <a:lnTo>
                  <a:pt x="197" y="32"/>
                </a:lnTo>
                <a:lnTo>
                  <a:pt x="193" y="35"/>
                </a:lnTo>
                <a:lnTo>
                  <a:pt x="191" y="43"/>
                </a:lnTo>
                <a:lnTo>
                  <a:pt x="190" y="53"/>
                </a:lnTo>
                <a:lnTo>
                  <a:pt x="188" y="62"/>
                </a:lnTo>
                <a:lnTo>
                  <a:pt x="188" y="62"/>
                </a:lnTo>
                <a:lnTo>
                  <a:pt x="188" y="86"/>
                </a:lnTo>
                <a:lnTo>
                  <a:pt x="188" y="100"/>
                </a:lnTo>
                <a:lnTo>
                  <a:pt x="188" y="100"/>
                </a:lnTo>
                <a:lnTo>
                  <a:pt x="184" y="116"/>
                </a:lnTo>
                <a:lnTo>
                  <a:pt x="183" y="126"/>
                </a:lnTo>
                <a:lnTo>
                  <a:pt x="183" y="130"/>
                </a:lnTo>
                <a:lnTo>
                  <a:pt x="184" y="132"/>
                </a:lnTo>
                <a:lnTo>
                  <a:pt x="184" y="132"/>
                </a:lnTo>
                <a:lnTo>
                  <a:pt x="194" y="134"/>
                </a:lnTo>
                <a:lnTo>
                  <a:pt x="203" y="136"/>
                </a:lnTo>
                <a:lnTo>
                  <a:pt x="203" y="136"/>
                </a:lnTo>
                <a:lnTo>
                  <a:pt x="203" y="136"/>
                </a:lnTo>
                <a:lnTo>
                  <a:pt x="203" y="136"/>
                </a:lnTo>
                <a:close/>
                <a:moveTo>
                  <a:pt x="403" y="492"/>
                </a:moveTo>
                <a:lnTo>
                  <a:pt x="403" y="492"/>
                </a:lnTo>
                <a:lnTo>
                  <a:pt x="405" y="506"/>
                </a:lnTo>
                <a:lnTo>
                  <a:pt x="407" y="525"/>
                </a:lnTo>
                <a:lnTo>
                  <a:pt x="407" y="534"/>
                </a:lnTo>
                <a:lnTo>
                  <a:pt x="407" y="534"/>
                </a:lnTo>
                <a:lnTo>
                  <a:pt x="408" y="584"/>
                </a:lnTo>
                <a:lnTo>
                  <a:pt x="410" y="639"/>
                </a:lnTo>
                <a:lnTo>
                  <a:pt x="410" y="639"/>
                </a:lnTo>
                <a:lnTo>
                  <a:pt x="418" y="722"/>
                </a:lnTo>
                <a:lnTo>
                  <a:pt x="418" y="722"/>
                </a:lnTo>
                <a:lnTo>
                  <a:pt x="419" y="726"/>
                </a:lnTo>
                <a:lnTo>
                  <a:pt x="421" y="728"/>
                </a:lnTo>
                <a:lnTo>
                  <a:pt x="424" y="732"/>
                </a:lnTo>
                <a:lnTo>
                  <a:pt x="419" y="745"/>
                </a:lnTo>
                <a:lnTo>
                  <a:pt x="419" y="745"/>
                </a:lnTo>
                <a:lnTo>
                  <a:pt x="414" y="745"/>
                </a:lnTo>
                <a:lnTo>
                  <a:pt x="407" y="747"/>
                </a:lnTo>
                <a:lnTo>
                  <a:pt x="407" y="747"/>
                </a:lnTo>
                <a:lnTo>
                  <a:pt x="401" y="752"/>
                </a:lnTo>
                <a:lnTo>
                  <a:pt x="397" y="756"/>
                </a:lnTo>
                <a:lnTo>
                  <a:pt x="397" y="756"/>
                </a:lnTo>
                <a:lnTo>
                  <a:pt x="395" y="726"/>
                </a:lnTo>
                <a:lnTo>
                  <a:pt x="393" y="693"/>
                </a:lnTo>
                <a:lnTo>
                  <a:pt x="393" y="693"/>
                </a:lnTo>
                <a:lnTo>
                  <a:pt x="389" y="671"/>
                </a:lnTo>
                <a:lnTo>
                  <a:pt x="389" y="671"/>
                </a:lnTo>
                <a:lnTo>
                  <a:pt x="376" y="630"/>
                </a:lnTo>
                <a:lnTo>
                  <a:pt x="385" y="622"/>
                </a:lnTo>
                <a:lnTo>
                  <a:pt x="385" y="622"/>
                </a:lnTo>
                <a:lnTo>
                  <a:pt x="384" y="609"/>
                </a:lnTo>
                <a:lnTo>
                  <a:pt x="381" y="592"/>
                </a:lnTo>
                <a:lnTo>
                  <a:pt x="381" y="592"/>
                </a:lnTo>
                <a:lnTo>
                  <a:pt x="384" y="574"/>
                </a:lnTo>
                <a:lnTo>
                  <a:pt x="386" y="552"/>
                </a:lnTo>
                <a:lnTo>
                  <a:pt x="386" y="552"/>
                </a:lnTo>
                <a:lnTo>
                  <a:pt x="387" y="542"/>
                </a:lnTo>
                <a:lnTo>
                  <a:pt x="387" y="534"/>
                </a:lnTo>
                <a:lnTo>
                  <a:pt x="386" y="526"/>
                </a:lnTo>
                <a:lnTo>
                  <a:pt x="403" y="492"/>
                </a:lnTo>
                <a:close/>
                <a:moveTo>
                  <a:pt x="261" y="1054"/>
                </a:moveTo>
                <a:lnTo>
                  <a:pt x="261" y="1054"/>
                </a:lnTo>
                <a:lnTo>
                  <a:pt x="264" y="1060"/>
                </a:lnTo>
                <a:lnTo>
                  <a:pt x="270" y="1071"/>
                </a:lnTo>
                <a:lnTo>
                  <a:pt x="270" y="1071"/>
                </a:lnTo>
                <a:lnTo>
                  <a:pt x="281" y="1087"/>
                </a:lnTo>
                <a:lnTo>
                  <a:pt x="285" y="1096"/>
                </a:lnTo>
                <a:lnTo>
                  <a:pt x="288" y="1103"/>
                </a:lnTo>
                <a:lnTo>
                  <a:pt x="288" y="1103"/>
                </a:lnTo>
                <a:lnTo>
                  <a:pt x="293" y="1141"/>
                </a:lnTo>
                <a:lnTo>
                  <a:pt x="297" y="1176"/>
                </a:lnTo>
                <a:lnTo>
                  <a:pt x="297" y="1176"/>
                </a:lnTo>
                <a:lnTo>
                  <a:pt x="300" y="1188"/>
                </a:lnTo>
                <a:lnTo>
                  <a:pt x="304" y="1206"/>
                </a:lnTo>
                <a:lnTo>
                  <a:pt x="304" y="1206"/>
                </a:lnTo>
                <a:lnTo>
                  <a:pt x="308" y="1219"/>
                </a:lnTo>
                <a:lnTo>
                  <a:pt x="310" y="1240"/>
                </a:lnTo>
                <a:lnTo>
                  <a:pt x="314" y="1274"/>
                </a:lnTo>
                <a:lnTo>
                  <a:pt x="314" y="1274"/>
                </a:lnTo>
                <a:lnTo>
                  <a:pt x="315" y="1292"/>
                </a:lnTo>
                <a:lnTo>
                  <a:pt x="315" y="1301"/>
                </a:lnTo>
                <a:lnTo>
                  <a:pt x="315" y="1311"/>
                </a:lnTo>
                <a:lnTo>
                  <a:pt x="315" y="1311"/>
                </a:lnTo>
                <a:lnTo>
                  <a:pt x="311" y="1330"/>
                </a:lnTo>
                <a:lnTo>
                  <a:pt x="309" y="1340"/>
                </a:lnTo>
                <a:lnTo>
                  <a:pt x="279" y="1355"/>
                </a:lnTo>
                <a:lnTo>
                  <a:pt x="279" y="1355"/>
                </a:lnTo>
                <a:lnTo>
                  <a:pt x="277" y="1350"/>
                </a:lnTo>
                <a:lnTo>
                  <a:pt x="276" y="1345"/>
                </a:lnTo>
                <a:lnTo>
                  <a:pt x="275" y="1339"/>
                </a:lnTo>
                <a:lnTo>
                  <a:pt x="275" y="1339"/>
                </a:lnTo>
                <a:lnTo>
                  <a:pt x="274" y="1323"/>
                </a:lnTo>
                <a:lnTo>
                  <a:pt x="274" y="1323"/>
                </a:lnTo>
                <a:lnTo>
                  <a:pt x="268" y="1293"/>
                </a:lnTo>
                <a:lnTo>
                  <a:pt x="264" y="1270"/>
                </a:lnTo>
                <a:lnTo>
                  <a:pt x="263" y="1247"/>
                </a:lnTo>
                <a:lnTo>
                  <a:pt x="263" y="1247"/>
                </a:lnTo>
                <a:lnTo>
                  <a:pt x="263" y="1227"/>
                </a:lnTo>
                <a:lnTo>
                  <a:pt x="265" y="1208"/>
                </a:lnTo>
                <a:lnTo>
                  <a:pt x="266" y="1188"/>
                </a:lnTo>
                <a:lnTo>
                  <a:pt x="269" y="1165"/>
                </a:lnTo>
                <a:lnTo>
                  <a:pt x="269" y="1165"/>
                </a:lnTo>
                <a:lnTo>
                  <a:pt x="269" y="1145"/>
                </a:lnTo>
                <a:lnTo>
                  <a:pt x="268" y="1130"/>
                </a:lnTo>
                <a:lnTo>
                  <a:pt x="266" y="1115"/>
                </a:lnTo>
                <a:lnTo>
                  <a:pt x="266" y="1115"/>
                </a:lnTo>
                <a:lnTo>
                  <a:pt x="261" y="1054"/>
                </a:lnTo>
                <a:lnTo>
                  <a:pt x="261" y="105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6037565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pptx750_野手のシルエット（３）</dc:title>
  <dc:subject>pptx750_野手のシルエット（３）</dc:subject>
  <dc:creator>http://www.digipot.net</dc:creator>
  <cp:lastModifiedBy/>
  <cp:revision>1</cp:revision>
  <dcterms:created xsi:type="dcterms:W3CDTF">2014-01-30T05:12:09Z</dcterms:created>
  <dcterms:modified xsi:type="dcterms:W3CDTF">2018-04-15T13:10:13Z</dcterms:modified>
  <cp:category/>
  <cp:version>1</cp:version>
</cp:coreProperties>
</file>